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73" r:id="rId4"/>
    <p:sldId id="274" r:id="rId6"/>
    <p:sldId id="283" r:id="rId7"/>
    <p:sldId id="279" r:id="rId8"/>
    <p:sldId id="282" r:id="rId9"/>
    <p:sldId id="284" r:id="rId10"/>
    <p:sldId id="280" r:id="rId11"/>
    <p:sldId id="276" r:id="rId12"/>
    <p:sldId id="275" r:id="rId13"/>
    <p:sldId id="278" r:id="rId14"/>
    <p:sldId id="281" r:id="rId15"/>
    <p:sldId id="277" r:id="rId16"/>
    <p:sldId id="286" r:id="rId17"/>
    <p:sldId id="28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24A"/>
    <a:srgbClr val="628BCD"/>
    <a:srgbClr val="F9F5E9"/>
    <a:srgbClr val="163957"/>
    <a:srgbClr val="0C47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4" y="378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28BCD"/>
              </a:solidFill>
            </c:spPr>
          </c:dPt>
          <c:dPt>
            <c:idx val="1"/>
            <c:bubble3D val="0"/>
            <c:spPr>
              <a:solidFill>
                <a:srgbClr val="67524A"/>
              </a:solidFill>
            </c:spPr>
          </c:dPt>
          <c:dPt>
            <c:idx val="2"/>
            <c:bubble3D val="0"/>
            <c:spPr>
              <a:solidFill>
                <a:srgbClr val="628BCD"/>
              </a:solidFill>
            </c:spPr>
          </c:dPt>
          <c:dPt>
            <c:idx val="3"/>
            <c:bubble3D val="0"/>
            <c:spPr>
              <a:solidFill>
                <a:srgbClr val="67524A"/>
              </a:solidFill>
            </c:spPr>
          </c:dPt>
          <c:dPt>
            <c:idx val="4"/>
            <c:bubble3D val="0"/>
          </c:dPt>
          <c:dLbls>
            <c:delete val="1"/>
          </c:dLbls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lang="zh-CN" sz="12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5146-044B-4B5E-961D-31C4A1B531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557AA-F077-4258-B41D-C108D17449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A0642-E7D1-4315-85F6-B2983CF3324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3" y="3"/>
            <a:ext cx="12191997" cy="6857997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358372" y="2555425"/>
            <a:ext cx="2249663" cy="2012267"/>
          </a:xfrm>
          <a:prstGeom prst="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  <a:latin typeface="Source Sans Pro Light"/>
              </a:defRPr>
            </a:lvl1pPr>
          </a:lstStyle>
          <a:p>
            <a:endParaRPr lang="en-US" dirty="0"/>
          </a:p>
        </p:txBody>
      </p:sp>
      <p:sp>
        <p:nvSpPr>
          <p:cNvPr id="7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4968122" y="2555426"/>
            <a:ext cx="2249663" cy="2012268"/>
          </a:xfrm>
          <a:prstGeom prst="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  <a:latin typeface="Source Sans Pro Light"/>
              </a:defRPr>
            </a:lvl1pPr>
          </a:lstStyle>
          <a:p>
            <a:endParaRPr lang="en-US" dirty="0"/>
          </a:p>
        </p:txBody>
      </p:sp>
      <p:sp>
        <p:nvSpPr>
          <p:cNvPr id="8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577871" y="2555427"/>
            <a:ext cx="2249662" cy="2012266"/>
          </a:xfrm>
          <a:prstGeom prst="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  <a:latin typeface="Source Sans Pro Light"/>
              </a:defRPr>
            </a:lvl1pPr>
          </a:lstStyle>
          <a:p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2663247" y="2555426"/>
            <a:ext cx="2249663" cy="2012268"/>
          </a:xfrm>
          <a:prstGeom prst="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  <a:latin typeface="Source Sans Pro Light"/>
              </a:defRPr>
            </a:lvl1pPr>
          </a:lstStyle>
          <a:p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272997" y="2555426"/>
            <a:ext cx="2249663" cy="2012268"/>
          </a:xfrm>
          <a:prstGeom prst="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  <a:latin typeface="Source Sans Pro Light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37" grpId="0"/>
      <p:bldP spid="3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7660885" y="2222499"/>
            <a:ext cx="3125827" cy="3125827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4864913" y="1297025"/>
            <a:ext cx="2462176" cy="2462176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umns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4176379" y="3237038"/>
            <a:ext cx="1689798" cy="1689798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" y="3"/>
            <a:ext cx="12191997" cy="6857997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ea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"/>
            <a:ext cx="12191997" cy="6857997"/>
          </a:xfrm>
        </p:spPr>
      </p:pic>
      <p:sp>
        <p:nvSpPr>
          <p:cNvPr id="11" name="图形 524"/>
          <p:cNvSpPr/>
          <p:nvPr/>
        </p:nvSpPr>
        <p:spPr>
          <a:xfrm rot="9865144">
            <a:off x="5829552" y="1765669"/>
            <a:ext cx="357069" cy="443610"/>
          </a:xfrm>
          <a:custGeom>
            <a:avLst/>
            <a:gdLst>
              <a:gd name="connsiteX0" fmla="*/ 1892863 w 1932145"/>
              <a:gd name="connsiteY0" fmla="*/ 434021 h 2400430"/>
              <a:gd name="connsiteX1" fmla="*/ 1834239 w 1932145"/>
              <a:gd name="connsiteY1" fmla="*/ 1351762 h 2400430"/>
              <a:gd name="connsiteX2" fmla="*/ 1771428 w 1932145"/>
              <a:gd name="connsiteY2" fmla="*/ 2104798 h 2400430"/>
              <a:gd name="connsiteX3" fmla="*/ 1070037 w 1932145"/>
              <a:gd name="connsiteY3" fmla="*/ 2367907 h 2400430"/>
              <a:gd name="connsiteX4" fmla="*/ 192774 w 1932145"/>
              <a:gd name="connsiteY4" fmla="*/ 2272294 h 2400430"/>
              <a:gd name="connsiteX5" fmla="*/ 27371 w 1932145"/>
              <a:gd name="connsiteY5" fmla="*/ 1441791 h 2400430"/>
              <a:gd name="connsiteX6" fmla="*/ 429363 w 1932145"/>
              <a:gd name="connsiteY6" fmla="*/ 624548 h 2400430"/>
              <a:gd name="connsiteX7" fmla="*/ 1159368 w 1932145"/>
              <a:gd name="connsiteY7" fmla="*/ 6905 h 2400430"/>
              <a:gd name="connsiteX8" fmla="*/ 1892863 w 1932145"/>
              <a:gd name="connsiteY8" fmla="*/ 434021 h 240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45" h="2400430">
                <a:moveTo>
                  <a:pt x="1892863" y="434021"/>
                </a:moveTo>
                <a:cubicBezTo>
                  <a:pt x="1996850" y="704807"/>
                  <a:pt x="1864947" y="1043289"/>
                  <a:pt x="1834239" y="1351762"/>
                </a:cubicBezTo>
                <a:cubicBezTo>
                  <a:pt x="1804229" y="1660235"/>
                  <a:pt x="1874718" y="1938697"/>
                  <a:pt x="1771428" y="2104798"/>
                </a:cubicBezTo>
                <a:cubicBezTo>
                  <a:pt x="1668139" y="2270899"/>
                  <a:pt x="1389676" y="2326033"/>
                  <a:pt x="1070037" y="2367907"/>
                </a:cubicBezTo>
                <a:cubicBezTo>
                  <a:pt x="749700" y="2409781"/>
                  <a:pt x="388187" y="2439093"/>
                  <a:pt x="192774" y="2272294"/>
                </a:cubicBezTo>
                <a:cubicBezTo>
                  <a:pt x="-2638" y="2106194"/>
                  <a:pt x="-31950" y="1744681"/>
                  <a:pt x="27371" y="1441791"/>
                </a:cubicBezTo>
                <a:cubicBezTo>
                  <a:pt x="86693" y="1138902"/>
                  <a:pt x="233950" y="895334"/>
                  <a:pt x="429363" y="624548"/>
                </a:cubicBezTo>
                <a:cubicBezTo>
                  <a:pt x="624775" y="353762"/>
                  <a:pt x="868343" y="55061"/>
                  <a:pt x="1159368" y="6905"/>
                </a:cubicBezTo>
                <a:cubicBezTo>
                  <a:pt x="1451091" y="-40552"/>
                  <a:pt x="1789573" y="162537"/>
                  <a:pt x="1892863" y="434021"/>
                </a:cubicBezTo>
                <a:close/>
              </a:path>
            </a:pathLst>
          </a:custGeom>
          <a:solidFill>
            <a:srgbClr val="EE5B63"/>
          </a:solidFill>
          <a:ln w="69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000">
              <a:solidFill>
                <a:srgbClr val="628BC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9887" y="1799118"/>
            <a:ext cx="3741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加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179235" y="4653971"/>
            <a:ext cx="200929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defTabSz="914400">
              <a:buNone/>
            </a:pPr>
            <a:r>
              <a:rPr lang="zh-CN" altLang="en-US" sz="1200" cap="all" dirty="0" smtClean="0">
                <a:solidFill>
                  <a:srgbClr val="628BCD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语文教育教学模板</a:t>
            </a:r>
            <a:endParaRPr lang="zh-CN" altLang="en-US" sz="1200" cap="all" dirty="0">
              <a:solidFill>
                <a:srgbClr val="628BCD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5188749" y="4150027"/>
            <a:ext cx="2150946" cy="408795"/>
          </a:xfrm>
          <a:custGeom>
            <a:avLst/>
            <a:gdLst/>
            <a:ahLst/>
            <a:cxnLst/>
            <a:rect l="l" t="t" r="r" b="b"/>
            <a:pathLst>
              <a:path w="2150946" h="408795">
                <a:moveTo>
                  <a:pt x="1405272" y="216509"/>
                </a:moveTo>
                <a:cubicBezTo>
                  <a:pt x="1398889" y="262648"/>
                  <a:pt x="1394881" y="296382"/>
                  <a:pt x="1393247" y="317712"/>
                </a:cubicBezTo>
                <a:lnTo>
                  <a:pt x="1414815" y="317712"/>
                </a:lnTo>
                <a:cubicBezTo>
                  <a:pt x="1411645" y="290421"/>
                  <a:pt x="1408464" y="256687"/>
                  <a:pt x="1405272" y="216509"/>
                </a:cubicBezTo>
                <a:close/>
                <a:moveTo>
                  <a:pt x="388293" y="210705"/>
                </a:moveTo>
                <a:lnTo>
                  <a:pt x="388293" y="380369"/>
                </a:lnTo>
                <a:lnTo>
                  <a:pt x="424309" y="380369"/>
                </a:lnTo>
                <a:cubicBezTo>
                  <a:pt x="429469" y="380369"/>
                  <a:pt x="433437" y="378831"/>
                  <a:pt x="436216" y="375755"/>
                </a:cubicBezTo>
                <a:cubicBezTo>
                  <a:pt x="438994" y="372680"/>
                  <a:pt x="440383" y="368314"/>
                  <a:pt x="440383" y="362659"/>
                </a:cubicBezTo>
                <a:lnTo>
                  <a:pt x="440383" y="228416"/>
                </a:lnTo>
                <a:cubicBezTo>
                  <a:pt x="440383" y="222760"/>
                  <a:pt x="438994" y="218394"/>
                  <a:pt x="436216" y="215319"/>
                </a:cubicBezTo>
                <a:cubicBezTo>
                  <a:pt x="433437" y="212243"/>
                  <a:pt x="429469" y="210705"/>
                  <a:pt x="424309" y="210705"/>
                </a:cubicBezTo>
                <a:close/>
                <a:moveTo>
                  <a:pt x="888019" y="204008"/>
                </a:moveTo>
                <a:lnTo>
                  <a:pt x="888019" y="362510"/>
                </a:lnTo>
                <a:cubicBezTo>
                  <a:pt x="897048" y="362510"/>
                  <a:pt x="902605" y="360699"/>
                  <a:pt x="904688" y="357078"/>
                </a:cubicBezTo>
                <a:cubicBezTo>
                  <a:pt x="906772" y="353456"/>
                  <a:pt x="907814" y="343609"/>
                  <a:pt x="907814" y="327535"/>
                </a:cubicBezTo>
                <a:lnTo>
                  <a:pt x="907814" y="233922"/>
                </a:lnTo>
                <a:cubicBezTo>
                  <a:pt x="907814" y="223008"/>
                  <a:pt x="907466" y="216013"/>
                  <a:pt x="906772" y="212937"/>
                </a:cubicBezTo>
                <a:cubicBezTo>
                  <a:pt x="906077" y="209862"/>
                  <a:pt x="904490" y="207604"/>
                  <a:pt x="902009" y="206166"/>
                </a:cubicBezTo>
                <a:cubicBezTo>
                  <a:pt x="899529" y="204727"/>
                  <a:pt x="894866" y="204008"/>
                  <a:pt x="888019" y="204008"/>
                </a:cubicBezTo>
                <a:close/>
                <a:moveTo>
                  <a:pt x="1772654" y="198501"/>
                </a:moveTo>
                <a:cubicBezTo>
                  <a:pt x="1769380" y="198501"/>
                  <a:pt x="1766874" y="199766"/>
                  <a:pt x="1765138" y="202296"/>
                </a:cubicBezTo>
                <a:cubicBezTo>
                  <a:pt x="1763402" y="204826"/>
                  <a:pt x="1762533" y="212293"/>
                  <a:pt x="1762533" y="224695"/>
                </a:cubicBezTo>
                <a:lnTo>
                  <a:pt x="1762533" y="337209"/>
                </a:lnTo>
                <a:cubicBezTo>
                  <a:pt x="1762533" y="351199"/>
                  <a:pt x="1763104" y="359831"/>
                  <a:pt x="1764245" y="363105"/>
                </a:cubicBezTo>
                <a:cubicBezTo>
                  <a:pt x="1765386" y="366379"/>
                  <a:pt x="1768040" y="368016"/>
                  <a:pt x="1772207" y="368016"/>
                </a:cubicBezTo>
                <a:cubicBezTo>
                  <a:pt x="1776474" y="368016"/>
                  <a:pt x="1779202" y="366131"/>
                  <a:pt x="1780393" y="362361"/>
                </a:cubicBezTo>
                <a:cubicBezTo>
                  <a:pt x="1781583" y="358591"/>
                  <a:pt x="1782179" y="349611"/>
                  <a:pt x="1782179" y="335423"/>
                </a:cubicBezTo>
                <a:lnTo>
                  <a:pt x="1782179" y="224695"/>
                </a:lnTo>
                <a:cubicBezTo>
                  <a:pt x="1782179" y="213483"/>
                  <a:pt x="1781559" y="206315"/>
                  <a:pt x="1780318" y="203189"/>
                </a:cubicBezTo>
                <a:cubicBezTo>
                  <a:pt x="1779078" y="200064"/>
                  <a:pt x="1776523" y="198501"/>
                  <a:pt x="1772654" y="198501"/>
                </a:cubicBezTo>
                <a:close/>
                <a:moveTo>
                  <a:pt x="478929" y="187339"/>
                </a:moveTo>
                <a:lnTo>
                  <a:pt x="504230" y="187339"/>
                </a:lnTo>
                <a:lnTo>
                  <a:pt x="536228" y="284226"/>
                </a:lnTo>
                <a:lnTo>
                  <a:pt x="566738" y="187339"/>
                </a:lnTo>
                <a:lnTo>
                  <a:pt x="592039" y="187339"/>
                </a:lnTo>
                <a:lnTo>
                  <a:pt x="548730" y="312950"/>
                </a:lnTo>
                <a:lnTo>
                  <a:pt x="548730" y="403735"/>
                </a:lnTo>
                <a:lnTo>
                  <a:pt x="523875" y="403735"/>
                </a:lnTo>
                <a:lnTo>
                  <a:pt x="523875" y="312950"/>
                </a:lnTo>
                <a:close/>
                <a:moveTo>
                  <a:pt x="363439" y="187339"/>
                </a:moveTo>
                <a:lnTo>
                  <a:pt x="378321" y="187339"/>
                </a:lnTo>
                <a:lnTo>
                  <a:pt x="388293" y="187339"/>
                </a:lnTo>
                <a:lnTo>
                  <a:pt x="423416" y="187339"/>
                </a:lnTo>
                <a:cubicBezTo>
                  <a:pt x="432346" y="187339"/>
                  <a:pt x="439936" y="188976"/>
                  <a:pt x="446187" y="192250"/>
                </a:cubicBezTo>
                <a:cubicBezTo>
                  <a:pt x="452438" y="195525"/>
                  <a:pt x="457175" y="200287"/>
                  <a:pt x="460400" y="206538"/>
                </a:cubicBezTo>
                <a:cubicBezTo>
                  <a:pt x="463625" y="212789"/>
                  <a:pt x="465237" y="220379"/>
                  <a:pt x="465237" y="229309"/>
                </a:cubicBezTo>
                <a:lnTo>
                  <a:pt x="465237" y="361617"/>
                </a:lnTo>
                <a:cubicBezTo>
                  <a:pt x="465237" y="370546"/>
                  <a:pt x="463600" y="378162"/>
                  <a:pt x="460326" y="384462"/>
                </a:cubicBezTo>
                <a:cubicBezTo>
                  <a:pt x="457051" y="390762"/>
                  <a:pt x="452289" y="395550"/>
                  <a:pt x="446038" y="398824"/>
                </a:cubicBezTo>
                <a:cubicBezTo>
                  <a:pt x="439787" y="402098"/>
                  <a:pt x="432197" y="403735"/>
                  <a:pt x="423267" y="403735"/>
                </a:cubicBezTo>
                <a:lnTo>
                  <a:pt x="388293" y="403735"/>
                </a:lnTo>
                <a:lnTo>
                  <a:pt x="378321" y="403735"/>
                </a:lnTo>
                <a:lnTo>
                  <a:pt x="363439" y="403735"/>
                </a:lnTo>
                <a:close/>
                <a:moveTo>
                  <a:pt x="238125" y="187339"/>
                </a:moveTo>
                <a:lnTo>
                  <a:pt x="262980" y="187339"/>
                </a:lnTo>
                <a:lnTo>
                  <a:pt x="262980" y="356259"/>
                </a:lnTo>
                <a:cubicBezTo>
                  <a:pt x="262980" y="364593"/>
                  <a:pt x="265038" y="370919"/>
                  <a:pt x="269156" y="375235"/>
                </a:cubicBezTo>
                <a:cubicBezTo>
                  <a:pt x="273274" y="379551"/>
                  <a:pt x="279301" y="381709"/>
                  <a:pt x="287239" y="381709"/>
                </a:cubicBezTo>
                <a:cubicBezTo>
                  <a:pt x="295375" y="381709"/>
                  <a:pt x="301501" y="379551"/>
                  <a:pt x="305619" y="375235"/>
                </a:cubicBezTo>
                <a:cubicBezTo>
                  <a:pt x="309736" y="370919"/>
                  <a:pt x="311795" y="364593"/>
                  <a:pt x="311795" y="356259"/>
                </a:cubicBezTo>
                <a:lnTo>
                  <a:pt x="311795" y="187339"/>
                </a:lnTo>
                <a:lnTo>
                  <a:pt x="336650" y="187339"/>
                </a:lnTo>
                <a:lnTo>
                  <a:pt x="336650" y="355068"/>
                </a:lnTo>
                <a:cubicBezTo>
                  <a:pt x="336650" y="366181"/>
                  <a:pt x="334789" y="375507"/>
                  <a:pt x="331068" y="383048"/>
                </a:cubicBezTo>
                <a:cubicBezTo>
                  <a:pt x="327348" y="390589"/>
                  <a:pt x="321816" y="396294"/>
                  <a:pt x="314474" y="400163"/>
                </a:cubicBezTo>
                <a:cubicBezTo>
                  <a:pt x="307132" y="404033"/>
                  <a:pt x="298053" y="405968"/>
                  <a:pt x="287239" y="405968"/>
                </a:cubicBezTo>
                <a:cubicBezTo>
                  <a:pt x="276523" y="405968"/>
                  <a:pt x="267519" y="404058"/>
                  <a:pt x="260226" y="400238"/>
                </a:cubicBezTo>
                <a:cubicBezTo>
                  <a:pt x="252934" y="396418"/>
                  <a:pt x="247427" y="390713"/>
                  <a:pt x="243706" y="383122"/>
                </a:cubicBezTo>
                <a:cubicBezTo>
                  <a:pt x="239986" y="375532"/>
                  <a:pt x="238125" y="366181"/>
                  <a:pt x="238125" y="355068"/>
                </a:cubicBezTo>
                <a:close/>
                <a:moveTo>
                  <a:pt x="119956" y="187339"/>
                </a:moveTo>
                <a:lnTo>
                  <a:pt x="225028" y="187339"/>
                </a:lnTo>
                <a:lnTo>
                  <a:pt x="225028" y="210705"/>
                </a:lnTo>
                <a:lnTo>
                  <a:pt x="184994" y="210705"/>
                </a:lnTo>
                <a:lnTo>
                  <a:pt x="184994" y="403735"/>
                </a:lnTo>
                <a:lnTo>
                  <a:pt x="160139" y="403735"/>
                </a:lnTo>
                <a:lnTo>
                  <a:pt x="160139" y="210705"/>
                </a:lnTo>
                <a:lnTo>
                  <a:pt x="119956" y="210705"/>
                </a:lnTo>
                <a:close/>
                <a:moveTo>
                  <a:pt x="52537" y="185107"/>
                </a:moveTo>
                <a:cubicBezTo>
                  <a:pt x="63649" y="185107"/>
                  <a:pt x="73000" y="187017"/>
                  <a:pt x="80591" y="190836"/>
                </a:cubicBezTo>
                <a:cubicBezTo>
                  <a:pt x="88181" y="194656"/>
                  <a:pt x="93886" y="200337"/>
                  <a:pt x="97706" y="207877"/>
                </a:cubicBezTo>
                <a:cubicBezTo>
                  <a:pt x="101526" y="215418"/>
                  <a:pt x="103436" y="224695"/>
                  <a:pt x="103436" y="235708"/>
                </a:cubicBezTo>
                <a:lnTo>
                  <a:pt x="103436" y="247019"/>
                </a:lnTo>
                <a:lnTo>
                  <a:pt x="78730" y="247019"/>
                </a:lnTo>
                <a:lnTo>
                  <a:pt x="78730" y="236303"/>
                </a:lnTo>
                <a:cubicBezTo>
                  <a:pt x="78730" y="227175"/>
                  <a:pt x="76523" y="220280"/>
                  <a:pt x="72108" y="215616"/>
                </a:cubicBezTo>
                <a:cubicBezTo>
                  <a:pt x="67692" y="210953"/>
                  <a:pt x="61169" y="208621"/>
                  <a:pt x="52537" y="208621"/>
                </a:cubicBezTo>
                <a:cubicBezTo>
                  <a:pt x="43408" y="208621"/>
                  <a:pt x="36513" y="210854"/>
                  <a:pt x="31850" y="215319"/>
                </a:cubicBezTo>
                <a:cubicBezTo>
                  <a:pt x="27186" y="219784"/>
                  <a:pt x="24855" y="226282"/>
                  <a:pt x="24855" y="234815"/>
                </a:cubicBezTo>
                <a:lnTo>
                  <a:pt x="24855" y="246870"/>
                </a:lnTo>
                <a:cubicBezTo>
                  <a:pt x="24855" y="252923"/>
                  <a:pt x="26318" y="258057"/>
                  <a:pt x="29245" y="262274"/>
                </a:cubicBezTo>
                <a:cubicBezTo>
                  <a:pt x="32172" y="266491"/>
                  <a:pt x="35818" y="269914"/>
                  <a:pt x="40184" y="272543"/>
                </a:cubicBezTo>
                <a:cubicBezTo>
                  <a:pt x="44550" y="275172"/>
                  <a:pt x="50503" y="278273"/>
                  <a:pt x="58043" y="281845"/>
                </a:cubicBezTo>
                <a:cubicBezTo>
                  <a:pt x="58837" y="282143"/>
                  <a:pt x="59556" y="282465"/>
                  <a:pt x="60201" y="282812"/>
                </a:cubicBezTo>
                <a:cubicBezTo>
                  <a:pt x="60846" y="283160"/>
                  <a:pt x="61566" y="283482"/>
                  <a:pt x="62359" y="283780"/>
                </a:cubicBezTo>
                <a:cubicBezTo>
                  <a:pt x="62756" y="283978"/>
                  <a:pt x="63178" y="284177"/>
                  <a:pt x="63624" y="284375"/>
                </a:cubicBezTo>
                <a:cubicBezTo>
                  <a:pt x="64071" y="284573"/>
                  <a:pt x="64492" y="284772"/>
                  <a:pt x="64889" y="284970"/>
                </a:cubicBezTo>
                <a:cubicBezTo>
                  <a:pt x="73323" y="288939"/>
                  <a:pt x="80243" y="292883"/>
                  <a:pt x="85651" y="296802"/>
                </a:cubicBezTo>
                <a:cubicBezTo>
                  <a:pt x="91058" y="300721"/>
                  <a:pt x="95573" y="306054"/>
                  <a:pt x="99194" y="312801"/>
                </a:cubicBezTo>
                <a:cubicBezTo>
                  <a:pt x="102816" y="319548"/>
                  <a:pt x="104626" y="328081"/>
                  <a:pt x="104626" y="338400"/>
                </a:cubicBezTo>
                <a:lnTo>
                  <a:pt x="104626" y="355068"/>
                </a:lnTo>
                <a:cubicBezTo>
                  <a:pt x="104626" y="366181"/>
                  <a:pt x="102667" y="375507"/>
                  <a:pt x="98748" y="383048"/>
                </a:cubicBezTo>
                <a:cubicBezTo>
                  <a:pt x="94829" y="390589"/>
                  <a:pt x="89024" y="396294"/>
                  <a:pt x="81335" y="400163"/>
                </a:cubicBezTo>
                <a:cubicBezTo>
                  <a:pt x="73645" y="404033"/>
                  <a:pt x="64096" y="405968"/>
                  <a:pt x="52685" y="405968"/>
                </a:cubicBezTo>
                <a:cubicBezTo>
                  <a:pt x="41176" y="405968"/>
                  <a:pt x="31502" y="404058"/>
                  <a:pt x="23664" y="400238"/>
                </a:cubicBezTo>
                <a:cubicBezTo>
                  <a:pt x="15826" y="396418"/>
                  <a:pt x="9922" y="390713"/>
                  <a:pt x="5953" y="383122"/>
                </a:cubicBezTo>
                <a:cubicBezTo>
                  <a:pt x="1985" y="375532"/>
                  <a:pt x="0" y="366181"/>
                  <a:pt x="0" y="355068"/>
                </a:cubicBezTo>
                <a:lnTo>
                  <a:pt x="0" y="344353"/>
                </a:lnTo>
                <a:lnTo>
                  <a:pt x="24706" y="344353"/>
                </a:lnTo>
                <a:lnTo>
                  <a:pt x="24706" y="354622"/>
                </a:lnTo>
                <a:cubicBezTo>
                  <a:pt x="24706" y="363750"/>
                  <a:pt x="27062" y="370646"/>
                  <a:pt x="31775" y="375309"/>
                </a:cubicBezTo>
                <a:cubicBezTo>
                  <a:pt x="36488" y="379972"/>
                  <a:pt x="43458" y="382304"/>
                  <a:pt x="52685" y="382304"/>
                </a:cubicBezTo>
                <a:cubicBezTo>
                  <a:pt x="61714" y="382304"/>
                  <a:pt x="68511" y="379972"/>
                  <a:pt x="73075" y="375309"/>
                </a:cubicBezTo>
                <a:cubicBezTo>
                  <a:pt x="77639" y="370646"/>
                  <a:pt x="79921" y="363750"/>
                  <a:pt x="79921" y="354622"/>
                </a:cubicBezTo>
                <a:lnTo>
                  <a:pt x="79921" y="338697"/>
                </a:lnTo>
                <a:cubicBezTo>
                  <a:pt x="79921" y="332645"/>
                  <a:pt x="78507" y="327461"/>
                  <a:pt x="75679" y="323145"/>
                </a:cubicBezTo>
                <a:cubicBezTo>
                  <a:pt x="72852" y="318829"/>
                  <a:pt x="69280" y="315257"/>
                  <a:pt x="64964" y="312429"/>
                </a:cubicBezTo>
                <a:cubicBezTo>
                  <a:pt x="60648" y="309601"/>
                  <a:pt x="54868" y="306501"/>
                  <a:pt x="47625" y="303127"/>
                </a:cubicBezTo>
                <a:cubicBezTo>
                  <a:pt x="47427" y="303028"/>
                  <a:pt x="47204" y="302929"/>
                  <a:pt x="46956" y="302830"/>
                </a:cubicBezTo>
                <a:cubicBezTo>
                  <a:pt x="46708" y="302730"/>
                  <a:pt x="46484" y="302631"/>
                  <a:pt x="46286" y="302532"/>
                </a:cubicBezTo>
                <a:lnTo>
                  <a:pt x="44202" y="301490"/>
                </a:lnTo>
                <a:cubicBezTo>
                  <a:pt x="34776" y="297025"/>
                  <a:pt x="27137" y="292809"/>
                  <a:pt x="21283" y="288840"/>
                </a:cubicBezTo>
                <a:cubicBezTo>
                  <a:pt x="15429" y="284871"/>
                  <a:pt x="10443" y="279439"/>
                  <a:pt x="6325" y="272543"/>
                </a:cubicBezTo>
                <a:cubicBezTo>
                  <a:pt x="2208" y="265647"/>
                  <a:pt x="149" y="257040"/>
                  <a:pt x="149" y="246721"/>
                </a:cubicBezTo>
                <a:lnTo>
                  <a:pt x="149" y="235113"/>
                </a:lnTo>
                <a:cubicBezTo>
                  <a:pt x="149" y="224199"/>
                  <a:pt x="2133" y="215021"/>
                  <a:pt x="6102" y="207580"/>
                </a:cubicBezTo>
                <a:cubicBezTo>
                  <a:pt x="10071" y="200138"/>
                  <a:pt x="15950" y="194532"/>
                  <a:pt x="23738" y="190762"/>
                </a:cubicBezTo>
                <a:cubicBezTo>
                  <a:pt x="31527" y="186992"/>
                  <a:pt x="41126" y="185107"/>
                  <a:pt x="52537" y="185107"/>
                </a:cubicBezTo>
                <a:close/>
                <a:moveTo>
                  <a:pt x="1863588" y="162782"/>
                </a:moveTo>
                <a:lnTo>
                  <a:pt x="1915975" y="162782"/>
                </a:lnTo>
                <a:lnTo>
                  <a:pt x="1951099" y="271278"/>
                </a:lnTo>
                <a:lnTo>
                  <a:pt x="1951099" y="162782"/>
                </a:lnTo>
                <a:lnTo>
                  <a:pt x="2003486" y="162782"/>
                </a:lnTo>
                <a:lnTo>
                  <a:pt x="2003486" y="403735"/>
                </a:lnTo>
                <a:lnTo>
                  <a:pt x="1948569" y="403735"/>
                </a:lnTo>
                <a:lnTo>
                  <a:pt x="1915975" y="294198"/>
                </a:lnTo>
                <a:lnTo>
                  <a:pt x="1915975" y="403735"/>
                </a:lnTo>
                <a:lnTo>
                  <a:pt x="1863588" y="403735"/>
                </a:lnTo>
                <a:close/>
                <a:moveTo>
                  <a:pt x="1615938" y="162782"/>
                </a:moveTo>
                <a:lnTo>
                  <a:pt x="1678594" y="162782"/>
                </a:lnTo>
                <a:lnTo>
                  <a:pt x="1678594" y="403735"/>
                </a:lnTo>
                <a:lnTo>
                  <a:pt x="1615938" y="403735"/>
                </a:lnTo>
                <a:close/>
                <a:moveTo>
                  <a:pt x="1462347" y="162782"/>
                </a:moveTo>
                <a:lnTo>
                  <a:pt x="1599269" y="162782"/>
                </a:lnTo>
                <a:lnTo>
                  <a:pt x="1599269" y="211003"/>
                </a:lnTo>
                <a:lnTo>
                  <a:pt x="1562062" y="211003"/>
                </a:lnTo>
                <a:lnTo>
                  <a:pt x="1562062" y="403735"/>
                </a:lnTo>
                <a:lnTo>
                  <a:pt x="1499405" y="403735"/>
                </a:lnTo>
                <a:lnTo>
                  <a:pt x="1499405" y="211003"/>
                </a:lnTo>
                <a:lnTo>
                  <a:pt x="1462347" y="211003"/>
                </a:lnTo>
                <a:close/>
                <a:moveTo>
                  <a:pt x="1357461" y="162782"/>
                </a:moveTo>
                <a:lnTo>
                  <a:pt x="1448022" y="162782"/>
                </a:lnTo>
                <a:lnTo>
                  <a:pt x="1483853" y="403735"/>
                </a:lnTo>
                <a:lnTo>
                  <a:pt x="1419820" y="403735"/>
                </a:lnTo>
                <a:lnTo>
                  <a:pt x="1416457" y="360426"/>
                </a:lnTo>
                <a:lnTo>
                  <a:pt x="1394044" y="360426"/>
                </a:lnTo>
                <a:lnTo>
                  <a:pt x="1390277" y="403735"/>
                </a:lnTo>
                <a:lnTo>
                  <a:pt x="1325500" y="403735"/>
                </a:lnTo>
                <a:close/>
                <a:moveTo>
                  <a:pt x="995920" y="162782"/>
                </a:moveTo>
                <a:lnTo>
                  <a:pt x="1058577" y="162782"/>
                </a:lnTo>
                <a:lnTo>
                  <a:pt x="1058577" y="343460"/>
                </a:lnTo>
                <a:cubicBezTo>
                  <a:pt x="1058577" y="353977"/>
                  <a:pt x="1059147" y="360699"/>
                  <a:pt x="1060288" y="363626"/>
                </a:cubicBezTo>
                <a:cubicBezTo>
                  <a:pt x="1061429" y="366553"/>
                  <a:pt x="1063736" y="368016"/>
                  <a:pt x="1067209" y="368016"/>
                </a:cubicBezTo>
                <a:cubicBezTo>
                  <a:pt x="1071177" y="368016"/>
                  <a:pt x="1073732" y="366404"/>
                  <a:pt x="1074873" y="363179"/>
                </a:cubicBezTo>
                <a:cubicBezTo>
                  <a:pt x="1076014" y="359955"/>
                  <a:pt x="1076585" y="352340"/>
                  <a:pt x="1076585" y="340334"/>
                </a:cubicBezTo>
                <a:lnTo>
                  <a:pt x="1076585" y="162782"/>
                </a:lnTo>
                <a:lnTo>
                  <a:pt x="1139241" y="162782"/>
                </a:lnTo>
                <a:lnTo>
                  <a:pt x="1139241" y="323814"/>
                </a:lnTo>
                <a:cubicBezTo>
                  <a:pt x="1139241" y="342071"/>
                  <a:pt x="1138646" y="354895"/>
                  <a:pt x="1137455" y="362287"/>
                </a:cubicBezTo>
                <a:cubicBezTo>
                  <a:pt x="1136265" y="369678"/>
                  <a:pt x="1132743" y="377269"/>
                  <a:pt x="1126889" y="385057"/>
                </a:cubicBezTo>
                <a:cubicBezTo>
                  <a:pt x="1121035" y="392846"/>
                  <a:pt x="1113320" y="398749"/>
                  <a:pt x="1103746" y="402768"/>
                </a:cubicBezTo>
                <a:cubicBezTo>
                  <a:pt x="1094171" y="406786"/>
                  <a:pt x="1082885" y="408795"/>
                  <a:pt x="1069887" y="408795"/>
                </a:cubicBezTo>
                <a:cubicBezTo>
                  <a:pt x="1055501" y="408795"/>
                  <a:pt x="1042801" y="406414"/>
                  <a:pt x="1031787" y="401652"/>
                </a:cubicBezTo>
                <a:cubicBezTo>
                  <a:pt x="1020774" y="396889"/>
                  <a:pt x="1012539" y="390688"/>
                  <a:pt x="1007082" y="383048"/>
                </a:cubicBezTo>
                <a:cubicBezTo>
                  <a:pt x="1001625" y="375408"/>
                  <a:pt x="998400" y="367347"/>
                  <a:pt x="997408" y="358863"/>
                </a:cubicBezTo>
                <a:cubicBezTo>
                  <a:pt x="996416" y="350380"/>
                  <a:pt x="995920" y="332546"/>
                  <a:pt x="995920" y="305360"/>
                </a:cubicBezTo>
                <a:close/>
                <a:moveTo>
                  <a:pt x="825363" y="162782"/>
                </a:moveTo>
                <a:lnTo>
                  <a:pt x="872244" y="162782"/>
                </a:lnTo>
                <a:cubicBezTo>
                  <a:pt x="902505" y="162782"/>
                  <a:pt x="922969" y="164171"/>
                  <a:pt x="933635" y="166950"/>
                </a:cubicBezTo>
                <a:cubicBezTo>
                  <a:pt x="944301" y="169728"/>
                  <a:pt x="952412" y="174292"/>
                  <a:pt x="957969" y="180642"/>
                </a:cubicBezTo>
                <a:cubicBezTo>
                  <a:pt x="963525" y="186992"/>
                  <a:pt x="966998" y="194061"/>
                  <a:pt x="968387" y="201850"/>
                </a:cubicBezTo>
                <a:cubicBezTo>
                  <a:pt x="969776" y="209638"/>
                  <a:pt x="970470" y="224943"/>
                  <a:pt x="970470" y="247763"/>
                </a:cubicBezTo>
                <a:lnTo>
                  <a:pt x="970470" y="332149"/>
                </a:lnTo>
                <a:cubicBezTo>
                  <a:pt x="970470" y="353778"/>
                  <a:pt x="969453" y="368240"/>
                  <a:pt x="967419" y="375532"/>
                </a:cubicBezTo>
                <a:cubicBezTo>
                  <a:pt x="965385" y="382825"/>
                  <a:pt x="961838" y="388530"/>
                  <a:pt x="956778" y="392647"/>
                </a:cubicBezTo>
                <a:cubicBezTo>
                  <a:pt x="951718" y="396765"/>
                  <a:pt x="945467" y="399642"/>
                  <a:pt x="938026" y="401279"/>
                </a:cubicBezTo>
                <a:cubicBezTo>
                  <a:pt x="930584" y="402917"/>
                  <a:pt x="919373" y="403735"/>
                  <a:pt x="904391" y="403735"/>
                </a:cubicBezTo>
                <a:lnTo>
                  <a:pt x="825363" y="403735"/>
                </a:lnTo>
                <a:close/>
                <a:moveTo>
                  <a:pt x="701538" y="162782"/>
                </a:moveTo>
                <a:lnTo>
                  <a:pt x="806015" y="162782"/>
                </a:lnTo>
                <a:lnTo>
                  <a:pt x="806015" y="211003"/>
                </a:lnTo>
                <a:lnTo>
                  <a:pt x="764194" y="211003"/>
                </a:lnTo>
                <a:lnTo>
                  <a:pt x="764194" y="256693"/>
                </a:lnTo>
                <a:lnTo>
                  <a:pt x="803336" y="256693"/>
                </a:lnTo>
                <a:lnTo>
                  <a:pt x="803336" y="302532"/>
                </a:lnTo>
                <a:lnTo>
                  <a:pt x="764194" y="302532"/>
                </a:lnTo>
                <a:lnTo>
                  <a:pt x="764194" y="355515"/>
                </a:lnTo>
                <a:lnTo>
                  <a:pt x="810182" y="355515"/>
                </a:lnTo>
                <a:lnTo>
                  <a:pt x="810182" y="403735"/>
                </a:lnTo>
                <a:lnTo>
                  <a:pt x="701538" y="403735"/>
                </a:lnTo>
                <a:close/>
                <a:moveTo>
                  <a:pt x="1772356" y="157722"/>
                </a:moveTo>
                <a:cubicBezTo>
                  <a:pt x="1785255" y="157722"/>
                  <a:pt x="1796838" y="159831"/>
                  <a:pt x="1807107" y="164047"/>
                </a:cubicBezTo>
                <a:cubicBezTo>
                  <a:pt x="1817377" y="168264"/>
                  <a:pt x="1825637" y="174589"/>
                  <a:pt x="1831887" y="183023"/>
                </a:cubicBezTo>
                <a:cubicBezTo>
                  <a:pt x="1838138" y="191457"/>
                  <a:pt x="1841859" y="200634"/>
                  <a:pt x="1843049" y="210556"/>
                </a:cubicBezTo>
                <a:cubicBezTo>
                  <a:pt x="1844240" y="220478"/>
                  <a:pt x="1844835" y="237841"/>
                  <a:pt x="1844835" y="262646"/>
                </a:cubicBezTo>
                <a:lnTo>
                  <a:pt x="1844835" y="303871"/>
                </a:lnTo>
                <a:cubicBezTo>
                  <a:pt x="1844835" y="328081"/>
                  <a:pt x="1844265" y="345221"/>
                  <a:pt x="1843124" y="355292"/>
                </a:cubicBezTo>
                <a:cubicBezTo>
                  <a:pt x="1841983" y="365362"/>
                  <a:pt x="1838411" y="374565"/>
                  <a:pt x="1832408" y="382899"/>
                </a:cubicBezTo>
                <a:cubicBezTo>
                  <a:pt x="1826405" y="391234"/>
                  <a:pt x="1818294" y="397633"/>
                  <a:pt x="1808075" y="402098"/>
                </a:cubicBezTo>
                <a:cubicBezTo>
                  <a:pt x="1797855" y="406563"/>
                  <a:pt x="1785949" y="408795"/>
                  <a:pt x="1772356" y="408795"/>
                </a:cubicBezTo>
                <a:cubicBezTo>
                  <a:pt x="1759458" y="408795"/>
                  <a:pt x="1747874" y="406687"/>
                  <a:pt x="1737605" y="402470"/>
                </a:cubicBezTo>
                <a:cubicBezTo>
                  <a:pt x="1727336" y="398253"/>
                  <a:pt x="1719076" y="391928"/>
                  <a:pt x="1712825" y="383495"/>
                </a:cubicBezTo>
                <a:cubicBezTo>
                  <a:pt x="1706574" y="375061"/>
                  <a:pt x="1702853" y="365883"/>
                  <a:pt x="1701663" y="355961"/>
                </a:cubicBezTo>
                <a:cubicBezTo>
                  <a:pt x="1700472" y="346039"/>
                  <a:pt x="1699877" y="328676"/>
                  <a:pt x="1699877" y="303871"/>
                </a:cubicBezTo>
                <a:lnTo>
                  <a:pt x="1699877" y="262646"/>
                </a:lnTo>
                <a:cubicBezTo>
                  <a:pt x="1699877" y="238437"/>
                  <a:pt x="1700447" y="221297"/>
                  <a:pt x="1701588" y="211226"/>
                </a:cubicBezTo>
                <a:cubicBezTo>
                  <a:pt x="1702729" y="201155"/>
                  <a:pt x="1706301" y="191953"/>
                  <a:pt x="1712304" y="183618"/>
                </a:cubicBezTo>
                <a:cubicBezTo>
                  <a:pt x="1718307" y="175284"/>
                  <a:pt x="1726418" y="168884"/>
                  <a:pt x="1736637" y="164420"/>
                </a:cubicBezTo>
                <a:cubicBezTo>
                  <a:pt x="1746857" y="159955"/>
                  <a:pt x="1758763" y="157722"/>
                  <a:pt x="1772356" y="157722"/>
                </a:cubicBezTo>
                <a:close/>
                <a:moveTo>
                  <a:pt x="1239551" y="157722"/>
                </a:moveTo>
                <a:cubicBezTo>
                  <a:pt x="1258006" y="157722"/>
                  <a:pt x="1273236" y="161289"/>
                  <a:pt x="1285242" y="168424"/>
                </a:cubicBezTo>
                <a:cubicBezTo>
                  <a:pt x="1297247" y="175558"/>
                  <a:pt x="1305135" y="184451"/>
                  <a:pt x="1308905" y="195103"/>
                </a:cubicBezTo>
                <a:cubicBezTo>
                  <a:pt x="1312676" y="205754"/>
                  <a:pt x="1314561" y="222325"/>
                  <a:pt x="1314561" y="244817"/>
                </a:cubicBezTo>
                <a:lnTo>
                  <a:pt x="1314561" y="267706"/>
                </a:lnTo>
                <a:lnTo>
                  <a:pt x="1251904" y="267706"/>
                </a:lnTo>
                <a:lnTo>
                  <a:pt x="1251904" y="225827"/>
                </a:lnTo>
                <a:cubicBezTo>
                  <a:pt x="1251904" y="213650"/>
                  <a:pt x="1251234" y="206051"/>
                  <a:pt x="1249895" y="203031"/>
                </a:cubicBezTo>
                <a:cubicBezTo>
                  <a:pt x="1248556" y="200011"/>
                  <a:pt x="1245604" y="198501"/>
                  <a:pt x="1241040" y="198501"/>
                </a:cubicBezTo>
                <a:cubicBezTo>
                  <a:pt x="1235880" y="198501"/>
                  <a:pt x="1232606" y="200337"/>
                  <a:pt x="1231217" y="204008"/>
                </a:cubicBezTo>
                <a:cubicBezTo>
                  <a:pt x="1229828" y="207679"/>
                  <a:pt x="1229133" y="215616"/>
                  <a:pt x="1229133" y="227820"/>
                </a:cubicBezTo>
                <a:lnTo>
                  <a:pt x="1229133" y="339739"/>
                </a:lnTo>
                <a:cubicBezTo>
                  <a:pt x="1229133" y="351447"/>
                  <a:pt x="1229828" y="359087"/>
                  <a:pt x="1231217" y="362659"/>
                </a:cubicBezTo>
                <a:cubicBezTo>
                  <a:pt x="1232606" y="366230"/>
                  <a:pt x="1235732" y="368016"/>
                  <a:pt x="1240593" y="368016"/>
                </a:cubicBezTo>
                <a:cubicBezTo>
                  <a:pt x="1245257" y="368016"/>
                  <a:pt x="1248308" y="366226"/>
                  <a:pt x="1249746" y="362646"/>
                </a:cubicBezTo>
                <a:cubicBezTo>
                  <a:pt x="1251185" y="359065"/>
                  <a:pt x="1251904" y="350661"/>
                  <a:pt x="1251904" y="337432"/>
                </a:cubicBezTo>
                <a:lnTo>
                  <a:pt x="1251904" y="307146"/>
                </a:lnTo>
                <a:lnTo>
                  <a:pt x="1314561" y="307146"/>
                </a:lnTo>
                <a:lnTo>
                  <a:pt x="1314561" y="316536"/>
                </a:lnTo>
                <a:cubicBezTo>
                  <a:pt x="1314561" y="341475"/>
                  <a:pt x="1312800" y="359162"/>
                  <a:pt x="1309277" y="369595"/>
                </a:cubicBezTo>
                <a:cubicBezTo>
                  <a:pt x="1305755" y="380029"/>
                  <a:pt x="1297967" y="389171"/>
                  <a:pt x="1285911" y="397020"/>
                </a:cubicBezTo>
                <a:cubicBezTo>
                  <a:pt x="1273856" y="404870"/>
                  <a:pt x="1258998" y="408795"/>
                  <a:pt x="1241337" y="408795"/>
                </a:cubicBezTo>
                <a:cubicBezTo>
                  <a:pt x="1222982" y="408795"/>
                  <a:pt x="1207851" y="405471"/>
                  <a:pt x="1195945" y="398824"/>
                </a:cubicBezTo>
                <a:cubicBezTo>
                  <a:pt x="1184039" y="392176"/>
                  <a:pt x="1176151" y="382974"/>
                  <a:pt x="1172281" y="371216"/>
                </a:cubicBezTo>
                <a:cubicBezTo>
                  <a:pt x="1168412" y="359459"/>
                  <a:pt x="1166477" y="341773"/>
                  <a:pt x="1166477" y="318159"/>
                </a:cubicBezTo>
                <a:lnTo>
                  <a:pt x="1166477" y="247763"/>
                </a:lnTo>
                <a:cubicBezTo>
                  <a:pt x="1166477" y="230400"/>
                  <a:pt x="1167072" y="217378"/>
                  <a:pt x="1168263" y="208696"/>
                </a:cubicBezTo>
                <a:cubicBezTo>
                  <a:pt x="1169453" y="200014"/>
                  <a:pt x="1173001" y="191655"/>
                  <a:pt x="1178904" y="183618"/>
                </a:cubicBezTo>
                <a:cubicBezTo>
                  <a:pt x="1184808" y="175582"/>
                  <a:pt x="1192993" y="169256"/>
                  <a:pt x="1203461" y="164643"/>
                </a:cubicBezTo>
                <a:cubicBezTo>
                  <a:pt x="1213928" y="160029"/>
                  <a:pt x="1225959" y="157722"/>
                  <a:pt x="1239551" y="157722"/>
                </a:cubicBezTo>
                <a:close/>
                <a:moveTo>
                  <a:pt x="2107339" y="76875"/>
                </a:moveTo>
                <a:lnTo>
                  <a:pt x="2118575" y="76875"/>
                </a:lnTo>
                <a:lnTo>
                  <a:pt x="2118575" y="109096"/>
                </a:lnTo>
                <a:lnTo>
                  <a:pt x="2150946" y="109096"/>
                </a:lnTo>
                <a:lnTo>
                  <a:pt x="2150946" y="120481"/>
                </a:lnTo>
                <a:lnTo>
                  <a:pt x="2118575" y="120481"/>
                </a:lnTo>
                <a:lnTo>
                  <a:pt x="2118575" y="152703"/>
                </a:lnTo>
                <a:lnTo>
                  <a:pt x="2107339" y="152703"/>
                </a:lnTo>
                <a:lnTo>
                  <a:pt x="2107339" y="120481"/>
                </a:lnTo>
                <a:lnTo>
                  <a:pt x="2075118" y="120481"/>
                </a:lnTo>
                <a:lnTo>
                  <a:pt x="2075118" y="109096"/>
                </a:lnTo>
                <a:lnTo>
                  <a:pt x="2107339" y="109096"/>
                </a:lnTo>
                <a:close/>
                <a:moveTo>
                  <a:pt x="883406" y="26491"/>
                </a:moveTo>
                <a:lnTo>
                  <a:pt x="870755" y="70544"/>
                </a:lnTo>
                <a:lnTo>
                  <a:pt x="896354" y="70544"/>
                </a:lnTo>
                <a:lnTo>
                  <a:pt x="883852" y="26491"/>
                </a:lnTo>
                <a:close/>
                <a:moveTo>
                  <a:pt x="1156580" y="1562"/>
                </a:moveTo>
                <a:lnTo>
                  <a:pt x="1171686" y="1562"/>
                </a:lnTo>
                <a:lnTo>
                  <a:pt x="1213655" y="81260"/>
                </a:lnTo>
                <a:lnTo>
                  <a:pt x="1214102" y="81185"/>
                </a:lnTo>
                <a:lnTo>
                  <a:pt x="1214102" y="1562"/>
                </a:lnTo>
                <a:lnTo>
                  <a:pt x="1229282" y="1562"/>
                </a:lnTo>
                <a:lnTo>
                  <a:pt x="1229282" y="109909"/>
                </a:lnTo>
                <a:lnTo>
                  <a:pt x="1214102" y="109909"/>
                </a:lnTo>
                <a:lnTo>
                  <a:pt x="1172132" y="29988"/>
                </a:lnTo>
                <a:lnTo>
                  <a:pt x="1171686" y="30137"/>
                </a:lnTo>
                <a:lnTo>
                  <a:pt x="1171686" y="109909"/>
                </a:lnTo>
                <a:lnTo>
                  <a:pt x="1156580" y="109909"/>
                </a:lnTo>
                <a:close/>
                <a:moveTo>
                  <a:pt x="1119819" y="1562"/>
                </a:moveTo>
                <a:lnTo>
                  <a:pt x="1134925" y="1562"/>
                </a:lnTo>
                <a:lnTo>
                  <a:pt x="1134925" y="109909"/>
                </a:lnTo>
                <a:lnTo>
                  <a:pt x="1119819" y="109909"/>
                </a:lnTo>
                <a:close/>
                <a:moveTo>
                  <a:pt x="1023230" y="1562"/>
                </a:moveTo>
                <a:lnTo>
                  <a:pt x="1038336" y="1562"/>
                </a:lnTo>
                <a:lnTo>
                  <a:pt x="1038336" y="50601"/>
                </a:lnTo>
                <a:lnTo>
                  <a:pt x="1080752" y="50601"/>
                </a:lnTo>
                <a:lnTo>
                  <a:pt x="1080752" y="1562"/>
                </a:lnTo>
                <a:lnTo>
                  <a:pt x="1095858" y="1562"/>
                </a:lnTo>
                <a:lnTo>
                  <a:pt x="1095858" y="109909"/>
                </a:lnTo>
                <a:lnTo>
                  <a:pt x="1080752" y="109909"/>
                </a:lnTo>
                <a:lnTo>
                  <a:pt x="1080752" y="62135"/>
                </a:lnTo>
                <a:lnTo>
                  <a:pt x="1038336" y="62135"/>
                </a:lnTo>
                <a:lnTo>
                  <a:pt x="1038336" y="109909"/>
                </a:lnTo>
                <a:lnTo>
                  <a:pt x="1023230" y="109909"/>
                </a:lnTo>
                <a:close/>
                <a:moveTo>
                  <a:pt x="876336" y="1562"/>
                </a:moveTo>
                <a:lnTo>
                  <a:pt x="890996" y="1562"/>
                </a:lnTo>
                <a:lnTo>
                  <a:pt x="923217" y="109909"/>
                </a:lnTo>
                <a:lnTo>
                  <a:pt x="907516" y="109909"/>
                </a:lnTo>
                <a:lnTo>
                  <a:pt x="899702" y="82525"/>
                </a:lnTo>
                <a:lnTo>
                  <a:pt x="867332" y="82525"/>
                </a:lnTo>
                <a:lnTo>
                  <a:pt x="859519" y="109909"/>
                </a:lnTo>
                <a:lnTo>
                  <a:pt x="843817" y="109909"/>
                </a:lnTo>
                <a:close/>
                <a:moveTo>
                  <a:pt x="775580" y="1562"/>
                </a:moveTo>
                <a:lnTo>
                  <a:pt x="833623" y="1562"/>
                </a:lnTo>
                <a:lnTo>
                  <a:pt x="833623" y="13171"/>
                </a:lnTo>
                <a:lnTo>
                  <a:pt x="790686" y="13171"/>
                </a:lnTo>
                <a:lnTo>
                  <a:pt x="790686" y="48071"/>
                </a:lnTo>
                <a:lnTo>
                  <a:pt x="827446" y="48071"/>
                </a:lnTo>
                <a:lnTo>
                  <a:pt x="827446" y="59605"/>
                </a:lnTo>
                <a:lnTo>
                  <a:pt x="790686" y="59605"/>
                </a:lnTo>
                <a:lnTo>
                  <a:pt x="790686" y="98449"/>
                </a:lnTo>
                <a:lnTo>
                  <a:pt x="833995" y="98449"/>
                </a:lnTo>
                <a:lnTo>
                  <a:pt x="833995" y="109909"/>
                </a:lnTo>
                <a:lnTo>
                  <a:pt x="775580" y="109909"/>
                </a:lnTo>
                <a:close/>
                <a:moveTo>
                  <a:pt x="691790" y="1562"/>
                </a:moveTo>
                <a:lnTo>
                  <a:pt x="764194" y="1562"/>
                </a:lnTo>
                <a:lnTo>
                  <a:pt x="764194" y="13171"/>
                </a:lnTo>
                <a:lnTo>
                  <a:pt x="735471" y="13171"/>
                </a:lnTo>
                <a:lnTo>
                  <a:pt x="735471" y="109909"/>
                </a:lnTo>
                <a:lnTo>
                  <a:pt x="720290" y="109909"/>
                </a:lnTo>
                <a:lnTo>
                  <a:pt x="720290" y="13171"/>
                </a:lnTo>
                <a:lnTo>
                  <a:pt x="691790" y="13171"/>
                </a:lnTo>
                <a:close/>
                <a:moveTo>
                  <a:pt x="1285911" y="0"/>
                </a:moveTo>
                <a:cubicBezTo>
                  <a:pt x="1296875" y="0"/>
                  <a:pt x="1305333" y="2827"/>
                  <a:pt x="1311287" y="8483"/>
                </a:cubicBezTo>
                <a:cubicBezTo>
                  <a:pt x="1317240" y="14138"/>
                  <a:pt x="1320117" y="21877"/>
                  <a:pt x="1319919" y="31700"/>
                </a:cubicBezTo>
                <a:lnTo>
                  <a:pt x="1319770" y="32146"/>
                </a:lnTo>
                <a:lnTo>
                  <a:pt x="1305557" y="32146"/>
                </a:lnTo>
                <a:cubicBezTo>
                  <a:pt x="1305557" y="25648"/>
                  <a:pt x="1303907" y="20600"/>
                  <a:pt x="1300608" y="17003"/>
                </a:cubicBezTo>
                <a:cubicBezTo>
                  <a:pt x="1297309" y="13406"/>
                  <a:pt x="1292509" y="11608"/>
                  <a:pt x="1286209" y="11608"/>
                </a:cubicBezTo>
                <a:cubicBezTo>
                  <a:pt x="1279413" y="11608"/>
                  <a:pt x="1274067" y="13977"/>
                  <a:pt x="1270173" y="18715"/>
                </a:cubicBezTo>
                <a:cubicBezTo>
                  <a:pt x="1266278" y="23452"/>
                  <a:pt x="1264331" y="30336"/>
                  <a:pt x="1264331" y="39365"/>
                </a:cubicBezTo>
                <a:lnTo>
                  <a:pt x="1264331" y="71660"/>
                </a:lnTo>
                <a:cubicBezTo>
                  <a:pt x="1264331" y="80888"/>
                  <a:pt x="1266353" y="87920"/>
                  <a:pt x="1270396" y="92757"/>
                </a:cubicBezTo>
                <a:cubicBezTo>
                  <a:pt x="1274439" y="97594"/>
                  <a:pt x="1279933" y="100012"/>
                  <a:pt x="1286879" y="100012"/>
                </a:cubicBezTo>
                <a:cubicBezTo>
                  <a:pt x="1291989" y="100012"/>
                  <a:pt x="1296069" y="99218"/>
                  <a:pt x="1299120" y="97631"/>
                </a:cubicBezTo>
                <a:cubicBezTo>
                  <a:pt x="1302171" y="96043"/>
                  <a:pt x="1304391" y="94109"/>
                  <a:pt x="1305780" y="91827"/>
                </a:cubicBezTo>
                <a:lnTo>
                  <a:pt x="1305780" y="66600"/>
                </a:lnTo>
                <a:lnTo>
                  <a:pt x="1285837" y="66600"/>
                </a:lnTo>
                <a:lnTo>
                  <a:pt x="1285837" y="55587"/>
                </a:lnTo>
                <a:lnTo>
                  <a:pt x="1320960" y="55587"/>
                </a:lnTo>
                <a:lnTo>
                  <a:pt x="1320960" y="95770"/>
                </a:lnTo>
                <a:cubicBezTo>
                  <a:pt x="1318381" y="99888"/>
                  <a:pt x="1314276" y="103534"/>
                  <a:pt x="1308645" y="106709"/>
                </a:cubicBezTo>
                <a:cubicBezTo>
                  <a:pt x="1303014" y="109884"/>
                  <a:pt x="1295759" y="111472"/>
                  <a:pt x="1286879" y="111472"/>
                </a:cubicBezTo>
                <a:cubicBezTo>
                  <a:pt x="1275568" y="111472"/>
                  <a:pt x="1266452" y="108024"/>
                  <a:pt x="1259532" y="101128"/>
                </a:cubicBezTo>
                <a:cubicBezTo>
                  <a:pt x="1252611" y="94233"/>
                  <a:pt x="1249151" y="84410"/>
                  <a:pt x="1249151" y="71660"/>
                </a:cubicBezTo>
                <a:lnTo>
                  <a:pt x="1249151" y="39513"/>
                </a:lnTo>
                <a:cubicBezTo>
                  <a:pt x="1249151" y="26962"/>
                  <a:pt x="1252499" y="17239"/>
                  <a:pt x="1259197" y="10343"/>
                </a:cubicBezTo>
                <a:cubicBezTo>
                  <a:pt x="1265894" y="3447"/>
                  <a:pt x="1274799" y="0"/>
                  <a:pt x="1285911" y="0"/>
                </a:cubicBezTo>
                <a:close/>
                <a:moveTo>
                  <a:pt x="970619" y="0"/>
                </a:moveTo>
                <a:cubicBezTo>
                  <a:pt x="981682" y="0"/>
                  <a:pt x="990314" y="2864"/>
                  <a:pt x="996515" y="8594"/>
                </a:cubicBezTo>
                <a:cubicBezTo>
                  <a:pt x="1002716" y="14324"/>
                  <a:pt x="1005718" y="22696"/>
                  <a:pt x="1005519" y="33709"/>
                </a:cubicBezTo>
                <a:lnTo>
                  <a:pt x="1005370" y="34156"/>
                </a:lnTo>
                <a:lnTo>
                  <a:pt x="990860" y="34156"/>
                </a:lnTo>
                <a:cubicBezTo>
                  <a:pt x="990860" y="26417"/>
                  <a:pt x="989173" y="20724"/>
                  <a:pt x="985800" y="17078"/>
                </a:cubicBezTo>
                <a:cubicBezTo>
                  <a:pt x="982426" y="13431"/>
                  <a:pt x="977366" y="11608"/>
                  <a:pt x="970619" y="11608"/>
                </a:cubicBezTo>
                <a:cubicBezTo>
                  <a:pt x="963971" y="11608"/>
                  <a:pt x="958837" y="14101"/>
                  <a:pt x="955215" y="19087"/>
                </a:cubicBezTo>
                <a:cubicBezTo>
                  <a:pt x="951594" y="24073"/>
                  <a:pt x="949783" y="31229"/>
                  <a:pt x="949783" y="40555"/>
                </a:cubicBezTo>
                <a:lnTo>
                  <a:pt x="949783" y="70842"/>
                </a:lnTo>
                <a:cubicBezTo>
                  <a:pt x="949783" y="80268"/>
                  <a:pt x="951643" y="87486"/>
                  <a:pt x="955364" y="92496"/>
                </a:cubicBezTo>
                <a:cubicBezTo>
                  <a:pt x="959085" y="97507"/>
                  <a:pt x="964343" y="100012"/>
                  <a:pt x="971140" y="100012"/>
                </a:cubicBezTo>
                <a:cubicBezTo>
                  <a:pt x="977688" y="100012"/>
                  <a:pt x="982600" y="98214"/>
                  <a:pt x="985874" y="94617"/>
                </a:cubicBezTo>
                <a:cubicBezTo>
                  <a:pt x="989148" y="91020"/>
                  <a:pt x="990785" y="85253"/>
                  <a:pt x="990785" y="77316"/>
                </a:cubicBezTo>
                <a:lnTo>
                  <a:pt x="1005296" y="77316"/>
                </a:lnTo>
                <a:lnTo>
                  <a:pt x="1005445" y="77762"/>
                </a:lnTo>
                <a:cubicBezTo>
                  <a:pt x="1005643" y="88428"/>
                  <a:pt x="1002667" y="96713"/>
                  <a:pt x="996515" y="102617"/>
                </a:cubicBezTo>
                <a:cubicBezTo>
                  <a:pt x="990364" y="108520"/>
                  <a:pt x="981905" y="111472"/>
                  <a:pt x="971140" y="111472"/>
                </a:cubicBezTo>
                <a:cubicBezTo>
                  <a:pt x="960027" y="111472"/>
                  <a:pt x="951172" y="107912"/>
                  <a:pt x="944574" y="100793"/>
                </a:cubicBezTo>
                <a:cubicBezTo>
                  <a:pt x="937976" y="93674"/>
                  <a:pt x="934677" y="83691"/>
                  <a:pt x="934677" y="70842"/>
                </a:cubicBezTo>
                <a:lnTo>
                  <a:pt x="934677" y="40778"/>
                </a:lnTo>
                <a:cubicBezTo>
                  <a:pt x="934677" y="27979"/>
                  <a:pt x="937927" y="17983"/>
                  <a:pt x="944425" y="10790"/>
                </a:cubicBezTo>
                <a:cubicBezTo>
                  <a:pt x="950924" y="3596"/>
                  <a:pt x="959655" y="0"/>
                  <a:pt x="970619" y="0"/>
                </a:cubicBezTo>
                <a:close/>
              </a:path>
            </a:pathLst>
          </a:custGeom>
          <a:solidFill>
            <a:srgbClr val="628BC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buNone/>
            </a:pPr>
            <a:endParaRPr lang="zh-CN" altLang="en-US" sz="1200" dirty="0">
              <a:solidFill>
                <a:srgbClr val="628BCD"/>
              </a:solidFill>
              <a:latin typeface="Roboto Cn" pitchFamily="2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964158" y="3535788"/>
            <a:ext cx="952300" cy="1302849"/>
          </a:xfrm>
          <a:custGeom>
            <a:avLst/>
            <a:gdLst>
              <a:gd name="connsiteX0" fmla="*/ 152389 w 952300"/>
              <a:gd name="connsiteY0" fmla="*/ 459829 h 1302849"/>
              <a:gd name="connsiteX1" fmla="*/ 185386 w 952300"/>
              <a:gd name="connsiteY1" fmla="*/ 459829 h 1302849"/>
              <a:gd name="connsiteX2" fmla="*/ 221244 w 952300"/>
              <a:gd name="connsiteY2" fmla="*/ 474021 h 1302849"/>
              <a:gd name="connsiteX3" fmla="*/ 235592 w 952300"/>
              <a:gd name="connsiteY3" fmla="*/ 509501 h 1302849"/>
              <a:gd name="connsiteX4" fmla="*/ 235592 w 952300"/>
              <a:gd name="connsiteY4" fmla="*/ 708193 h 1302849"/>
              <a:gd name="connsiteX5" fmla="*/ 246912 w 952300"/>
              <a:gd name="connsiteY5" fmla="*/ 752899 h 1302849"/>
              <a:gd name="connsiteX6" fmla="*/ 273800 w 952300"/>
              <a:gd name="connsiteY6" fmla="*/ 787670 h 1302849"/>
              <a:gd name="connsiteX7" fmla="*/ 445038 w 952300"/>
              <a:gd name="connsiteY7" fmla="*/ 918239 h 1302849"/>
              <a:gd name="connsiteX8" fmla="*/ 483956 w 952300"/>
              <a:gd name="connsiteY8" fmla="*/ 929592 h 1302849"/>
              <a:gd name="connsiteX9" fmla="*/ 524271 w 952300"/>
              <a:gd name="connsiteY9" fmla="*/ 916819 h 1302849"/>
              <a:gd name="connsiteX10" fmla="*/ 689854 w 952300"/>
              <a:gd name="connsiteY10" fmla="*/ 787670 h 1302849"/>
              <a:gd name="connsiteX11" fmla="*/ 716742 w 952300"/>
              <a:gd name="connsiteY11" fmla="*/ 752899 h 1302849"/>
              <a:gd name="connsiteX12" fmla="*/ 728063 w 952300"/>
              <a:gd name="connsiteY12" fmla="*/ 708193 h 1302849"/>
              <a:gd name="connsiteX13" fmla="*/ 728063 w 952300"/>
              <a:gd name="connsiteY13" fmla="*/ 509501 h 1302849"/>
              <a:gd name="connsiteX14" fmla="*/ 742410 w 952300"/>
              <a:gd name="connsiteY14" fmla="*/ 474021 h 1302849"/>
              <a:gd name="connsiteX15" fmla="*/ 778268 w 952300"/>
              <a:gd name="connsiteY15" fmla="*/ 459829 h 1302849"/>
              <a:gd name="connsiteX16" fmla="*/ 809846 w 952300"/>
              <a:gd name="connsiteY16" fmla="*/ 459829 h 1302849"/>
              <a:gd name="connsiteX17" fmla="*/ 844982 w 952300"/>
              <a:gd name="connsiteY17" fmla="*/ 474021 h 1302849"/>
              <a:gd name="connsiteX18" fmla="*/ 860051 w 952300"/>
              <a:gd name="connsiteY18" fmla="*/ 509501 h 1302849"/>
              <a:gd name="connsiteX19" fmla="*/ 860051 w 952300"/>
              <a:gd name="connsiteY19" fmla="*/ 780574 h 1302849"/>
              <a:gd name="connsiteX20" fmla="*/ 848564 w 952300"/>
              <a:gd name="connsiteY20" fmla="*/ 823860 h 1302849"/>
              <a:gd name="connsiteX21" fmla="*/ 819847 w 952300"/>
              <a:gd name="connsiteY21" fmla="*/ 860050 h 1302849"/>
              <a:gd name="connsiteX22" fmla="*/ 632975 w 952300"/>
              <a:gd name="connsiteY22" fmla="*/ 1001973 h 1302849"/>
              <a:gd name="connsiteX23" fmla="*/ 615944 w 952300"/>
              <a:gd name="connsiteY23" fmla="*/ 1031777 h 1302849"/>
              <a:gd name="connsiteX24" fmla="*/ 632975 w 952300"/>
              <a:gd name="connsiteY24" fmla="*/ 1060161 h 1302849"/>
              <a:gd name="connsiteX25" fmla="*/ 735159 w 952300"/>
              <a:gd name="connsiteY25" fmla="*/ 1141057 h 1302849"/>
              <a:gd name="connsiteX26" fmla="*/ 779155 w 952300"/>
              <a:gd name="connsiteY26" fmla="*/ 1161636 h 1302849"/>
              <a:gd name="connsiteX27" fmla="*/ 827408 w 952300"/>
              <a:gd name="connsiteY27" fmla="*/ 1170861 h 1302849"/>
              <a:gd name="connsiteX28" fmla="*/ 902627 w 952300"/>
              <a:gd name="connsiteY28" fmla="*/ 1170861 h 1302849"/>
              <a:gd name="connsiteX29" fmla="*/ 938108 w 952300"/>
              <a:gd name="connsiteY29" fmla="*/ 1185208 h 1302849"/>
              <a:gd name="connsiteX30" fmla="*/ 952300 w 952300"/>
              <a:gd name="connsiteY30" fmla="*/ 1221066 h 1302849"/>
              <a:gd name="connsiteX31" fmla="*/ 952300 w 952300"/>
              <a:gd name="connsiteY31" fmla="*/ 1252644 h 1302849"/>
              <a:gd name="connsiteX32" fmla="*/ 938108 w 952300"/>
              <a:gd name="connsiteY32" fmla="*/ 1287780 h 1302849"/>
              <a:gd name="connsiteX33" fmla="*/ 902627 w 952300"/>
              <a:gd name="connsiteY33" fmla="*/ 1302849 h 1302849"/>
              <a:gd name="connsiteX34" fmla="*/ 786251 w 952300"/>
              <a:gd name="connsiteY34" fmla="*/ 1302849 h 1302849"/>
              <a:gd name="connsiteX35" fmla="*/ 741579 w 952300"/>
              <a:gd name="connsiteY35" fmla="*/ 1293624 h 1302849"/>
              <a:gd name="connsiteX36" fmla="*/ 698370 w 952300"/>
              <a:gd name="connsiteY36" fmla="*/ 1271626 h 1302849"/>
              <a:gd name="connsiteX37" fmla="*/ 525712 w 952300"/>
              <a:gd name="connsiteY37" fmla="*/ 1143895 h 1302849"/>
              <a:gd name="connsiteX38" fmla="*/ 485375 w 952300"/>
              <a:gd name="connsiteY38" fmla="*/ 1131832 h 1302849"/>
              <a:gd name="connsiteX39" fmla="*/ 446457 w 952300"/>
              <a:gd name="connsiteY39" fmla="*/ 1143895 h 1302849"/>
              <a:gd name="connsiteX40" fmla="*/ 279477 w 952300"/>
              <a:gd name="connsiteY40" fmla="*/ 1271626 h 1302849"/>
              <a:gd name="connsiteX41" fmla="*/ 236268 w 952300"/>
              <a:gd name="connsiteY41" fmla="*/ 1293624 h 1302849"/>
              <a:gd name="connsiteX42" fmla="*/ 190176 w 952300"/>
              <a:gd name="connsiteY42" fmla="*/ 1302849 h 1302849"/>
              <a:gd name="connsiteX43" fmla="*/ 61027 w 952300"/>
              <a:gd name="connsiteY43" fmla="*/ 1302849 h 1302849"/>
              <a:gd name="connsiteX44" fmla="*/ 25546 w 952300"/>
              <a:gd name="connsiteY44" fmla="*/ 1287780 h 1302849"/>
              <a:gd name="connsiteX45" fmla="*/ 11354 w 952300"/>
              <a:gd name="connsiteY45" fmla="*/ 1252644 h 1302849"/>
              <a:gd name="connsiteX46" fmla="*/ 11354 w 952300"/>
              <a:gd name="connsiteY46" fmla="*/ 1221066 h 1302849"/>
              <a:gd name="connsiteX47" fmla="*/ 25546 w 952300"/>
              <a:gd name="connsiteY47" fmla="*/ 1185208 h 1302849"/>
              <a:gd name="connsiteX48" fmla="*/ 61027 w 952300"/>
              <a:gd name="connsiteY48" fmla="*/ 1170861 h 1302849"/>
              <a:gd name="connsiteX49" fmla="*/ 150438 w 952300"/>
              <a:gd name="connsiteY49" fmla="*/ 1170861 h 1302849"/>
              <a:gd name="connsiteX50" fmla="*/ 196563 w 952300"/>
              <a:gd name="connsiteY50" fmla="*/ 1161636 h 1302849"/>
              <a:gd name="connsiteX51" fmla="*/ 241268 w 952300"/>
              <a:gd name="connsiteY51" fmla="*/ 1139638 h 1302849"/>
              <a:gd name="connsiteX52" fmla="*/ 337776 w 952300"/>
              <a:gd name="connsiteY52" fmla="*/ 1063000 h 1302849"/>
              <a:gd name="connsiteX53" fmla="*/ 353387 w 952300"/>
              <a:gd name="connsiteY53" fmla="*/ 1033905 h 1302849"/>
              <a:gd name="connsiteX54" fmla="*/ 337776 w 952300"/>
              <a:gd name="connsiteY54" fmla="*/ 1004811 h 1302849"/>
              <a:gd name="connsiteX55" fmla="*/ 143763 w 952300"/>
              <a:gd name="connsiteY55" fmla="*/ 860050 h 1302849"/>
              <a:gd name="connsiteX56" fmla="*/ 115079 w 952300"/>
              <a:gd name="connsiteY56" fmla="*/ 825279 h 1302849"/>
              <a:gd name="connsiteX57" fmla="*/ 103604 w 952300"/>
              <a:gd name="connsiteY57" fmla="*/ 781993 h 1302849"/>
              <a:gd name="connsiteX58" fmla="*/ 103604 w 952300"/>
              <a:gd name="connsiteY58" fmla="*/ 509501 h 1302849"/>
              <a:gd name="connsiteX59" fmla="*/ 117951 w 952300"/>
              <a:gd name="connsiteY59" fmla="*/ 474021 h 1302849"/>
              <a:gd name="connsiteX60" fmla="*/ 152389 w 952300"/>
              <a:gd name="connsiteY60" fmla="*/ 459829 h 1302849"/>
              <a:gd name="connsiteX61" fmla="*/ 61027 w 952300"/>
              <a:gd name="connsiteY61" fmla="*/ 271072 h 1302849"/>
              <a:gd name="connsiteX62" fmla="*/ 901208 w 952300"/>
              <a:gd name="connsiteY62" fmla="*/ 271072 h 1302849"/>
              <a:gd name="connsiteX63" fmla="*/ 936689 w 952300"/>
              <a:gd name="connsiteY63" fmla="*/ 285419 h 1302849"/>
              <a:gd name="connsiteX64" fmla="*/ 950881 w 952300"/>
              <a:gd name="connsiteY64" fmla="*/ 319858 h 1302849"/>
              <a:gd name="connsiteX65" fmla="*/ 950881 w 952300"/>
              <a:gd name="connsiteY65" fmla="*/ 352854 h 1302849"/>
              <a:gd name="connsiteX66" fmla="*/ 936689 w 952300"/>
              <a:gd name="connsiteY66" fmla="*/ 387991 h 1302849"/>
              <a:gd name="connsiteX67" fmla="*/ 901208 w 952300"/>
              <a:gd name="connsiteY67" fmla="*/ 403060 h 1302849"/>
              <a:gd name="connsiteX68" fmla="*/ 61027 w 952300"/>
              <a:gd name="connsiteY68" fmla="*/ 403060 h 1302849"/>
              <a:gd name="connsiteX69" fmla="*/ 25546 w 952300"/>
              <a:gd name="connsiteY69" fmla="*/ 387991 h 1302849"/>
              <a:gd name="connsiteX70" fmla="*/ 11354 w 952300"/>
              <a:gd name="connsiteY70" fmla="*/ 352854 h 1302849"/>
              <a:gd name="connsiteX71" fmla="*/ 11354 w 952300"/>
              <a:gd name="connsiteY71" fmla="*/ 319858 h 1302849"/>
              <a:gd name="connsiteX72" fmla="*/ 25546 w 952300"/>
              <a:gd name="connsiteY72" fmla="*/ 285419 h 1302849"/>
              <a:gd name="connsiteX73" fmla="*/ 61027 w 952300"/>
              <a:gd name="connsiteY73" fmla="*/ 271072 h 1302849"/>
              <a:gd name="connsiteX74" fmla="*/ 871404 w 952300"/>
              <a:gd name="connsiteY74" fmla="*/ 0 h 1302849"/>
              <a:gd name="connsiteX75" fmla="*/ 902627 w 952300"/>
              <a:gd name="connsiteY75" fmla="*/ 0 h 1302849"/>
              <a:gd name="connsiteX76" fmla="*/ 938108 w 952300"/>
              <a:gd name="connsiteY76" fmla="*/ 11354 h 1302849"/>
              <a:gd name="connsiteX77" fmla="*/ 952300 w 952300"/>
              <a:gd name="connsiteY77" fmla="*/ 38319 h 1302849"/>
              <a:gd name="connsiteX78" fmla="*/ 942366 w 952300"/>
              <a:gd name="connsiteY78" fmla="*/ 75928 h 1302849"/>
              <a:gd name="connsiteX79" fmla="*/ 916820 w 952300"/>
              <a:gd name="connsiteY79" fmla="*/ 113538 h 1302849"/>
              <a:gd name="connsiteX80" fmla="*/ 881339 w 952300"/>
              <a:gd name="connsiteY80" fmla="*/ 146180 h 1302849"/>
              <a:gd name="connsiteX81" fmla="*/ 843730 w 952300"/>
              <a:gd name="connsiteY81" fmla="*/ 171726 h 1302849"/>
              <a:gd name="connsiteX82" fmla="*/ 797605 w 952300"/>
              <a:gd name="connsiteY82" fmla="*/ 181661 h 1302849"/>
              <a:gd name="connsiteX83" fmla="*/ 48254 w 952300"/>
              <a:gd name="connsiteY83" fmla="*/ 181661 h 1302849"/>
              <a:gd name="connsiteX84" fmla="*/ 14192 w 952300"/>
              <a:gd name="connsiteY84" fmla="*/ 167468 h 1302849"/>
              <a:gd name="connsiteX85" fmla="*/ 0 w 952300"/>
              <a:gd name="connsiteY85" fmla="*/ 131988 h 1302849"/>
              <a:gd name="connsiteX86" fmla="*/ 0 w 952300"/>
              <a:gd name="connsiteY86" fmla="*/ 100765 h 1302849"/>
              <a:gd name="connsiteX87" fmla="*/ 14192 w 952300"/>
              <a:gd name="connsiteY87" fmla="*/ 65284 h 1302849"/>
              <a:gd name="connsiteX88" fmla="*/ 48254 w 952300"/>
              <a:gd name="connsiteY88" fmla="*/ 51092 h 1302849"/>
              <a:gd name="connsiteX89" fmla="*/ 770639 w 952300"/>
              <a:gd name="connsiteY89" fmla="*/ 51092 h 1302849"/>
              <a:gd name="connsiteX90" fmla="*/ 806830 w 952300"/>
              <a:gd name="connsiteY90" fmla="*/ 43996 h 1302849"/>
              <a:gd name="connsiteX91" fmla="*/ 821732 w 952300"/>
              <a:gd name="connsiteY91" fmla="*/ 25546 h 1302849"/>
              <a:gd name="connsiteX92" fmla="*/ 835924 w 952300"/>
              <a:gd name="connsiteY92" fmla="*/ 7096 h 1302849"/>
              <a:gd name="connsiteX93" fmla="*/ 871404 w 952300"/>
              <a:gd name="connsiteY93" fmla="*/ 0 h 130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52300" h="1302849">
                <a:moveTo>
                  <a:pt x="152389" y="459829"/>
                </a:moveTo>
                <a:lnTo>
                  <a:pt x="185386" y="459829"/>
                </a:lnTo>
                <a:cubicBezTo>
                  <a:pt x="199727" y="459829"/>
                  <a:pt x="211679" y="464559"/>
                  <a:pt x="221244" y="474021"/>
                </a:cubicBezTo>
                <a:cubicBezTo>
                  <a:pt x="230809" y="483482"/>
                  <a:pt x="235592" y="495309"/>
                  <a:pt x="235592" y="509501"/>
                </a:cubicBezTo>
                <a:lnTo>
                  <a:pt x="235592" y="708193"/>
                </a:lnTo>
                <a:cubicBezTo>
                  <a:pt x="235592" y="722386"/>
                  <a:pt x="239365" y="737287"/>
                  <a:pt x="246912" y="752899"/>
                </a:cubicBezTo>
                <a:cubicBezTo>
                  <a:pt x="254459" y="768510"/>
                  <a:pt x="263422" y="780101"/>
                  <a:pt x="273800" y="787670"/>
                </a:cubicBezTo>
                <a:lnTo>
                  <a:pt x="445038" y="918239"/>
                </a:lnTo>
                <a:cubicBezTo>
                  <a:pt x="455416" y="925808"/>
                  <a:pt x="468389" y="929592"/>
                  <a:pt x="483956" y="929592"/>
                </a:cubicBezTo>
                <a:cubicBezTo>
                  <a:pt x="499523" y="929592"/>
                  <a:pt x="512961" y="925335"/>
                  <a:pt x="524271" y="916819"/>
                </a:cubicBezTo>
                <a:lnTo>
                  <a:pt x="689854" y="787670"/>
                </a:lnTo>
                <a:cubicBezTo>
                  <a:pt x="700233" y="780101"/>
                  <a:pt x="709195" y="768510"/>
                  <a:pt x="716742" y="752899"/>
                </a:cubicBezTo>
                <a:cubicBezTo>
                  <a:pt x="724289" y="737287"/>
                  <a:pt x="728063" y="722386"/>
                  <a:pt x="728063" y="708193"/>
                </a:cubicBezTo>
                <a:lnTo>
                  <a:pt x="728063" y="509501"/>
                </a:lnTo>
                <a:cubicBezTo>
                  <a:pt x="728063" y="495309"/>
                  <a:pt x="732845" y="483482"/>
                  <a:pt x="742410" y="474021"/>
                </a:cubicBezTo>
                <a:cubicBezTo>
                  <a:pt x="751975" y="464559"/>
                  <a:pt x="763928" y="459829"/>
                  <a:pt x="778268" y="459829"/>
                </a:cubicBezTo>
                <a:lnTo>
                  <a:pt x="809846" y="459829"/>
                </a:lnTo>
                <a:cubicBezTo>
                  <a:pt x="823225" y="459829"/>
                  <a:pt x="834937" y="464559"/>
                  <a:pt x="844982" y="474021"/>
                </a:cubicBezTo>
                <a:cubicBezTo>
                  <a:pt x="855028" y="483482"/>
                  <a:pt x="860051" y="495309"/>
                  <a:pt x="860051" y="509501"/>
                </a:cubicBezTo>
                <a:lnTo>
                  <a:pt x="860051" y="780574"/>
                </a:lnTo>
                <a:cubicBezTo>
                  <a:pt x="860051" y="793820"/>
                  <a:pt x="856222" y="808249"/>
                  <a:pt x="848564" y="823860"/>
                </a:cubicBezTo>
                <a:cubicBezTo>
                  <a:pt x="840906" y="839472"/>
                  <a:pt x="831333" y="851535"/>
                  <a:pt x="819847" y="860050"/>
                </a:cubicBezTo>
                <a:lnTo>
                  <a:pt x="632975" y="1001973"/>
                </a:lnTo>
                <a:cubicBezTo>
                  <a:pt x="621621" y="1010488"/>
                  <a:pt x="615944" y="1020423"/>
                  <a:pt x="615944" y="1031777"/>
                </a:cubicBezTo>
                <a:cubicBezTo>
                  <a:pt x="615944" y="1043130"/>
                  <a:pt x="621621" y="1052592"/>
                  <a:pt x="632975" y="1060161"/>
                </a:cubicBezTo>
                <a:lnTo>
                  <a:pt x="735159" y="1141057"/>
                </a:lnTo>
                <a:cubicBezTo>
                  <a:pt x="746513" y="1148626"/>
                  <a:pt x="761178" y="1155486"/>
                  <a:pt x="779155" y="1161636"/>
                </a:cubicBezTo>
                <a:cubicBezTo>
                  <a:pt x="797132" y="1167786"/>
                  <a:pt x="813216" y="1170861"/>
                  <a:pt x="827408" y="1170861"/>
                </a:cubicBezTo>
                <a:lnTo>
                  <a:pt x="902627" y="1170861"/>
                </a:lnTo>
                <a:cubicBezTo>
                  <a:pt x="916820" y="1170861"/>
                  <a:pt x="928646" y="1175643"/>
                  <a:pt x="938108" y="1185208"/>
                </a:cubicBezTo>
                <a:cubicBezTo>
                  <a:pt x="947569" y="1194773"/>
                  <a:pt x="952300" y="1206726"/>
                  <a:pt x="952300" y="1221066"/>
                </a:cubicBezTo>
                <a:lnTo>
                  <a:pt x="952300" y="1252644"/>
                </a:lnTo>
                <a:cubicBezTo>
                  <a:pt x="952300" y="1266023"/>
                  <a:pt x="947569" y="1277735"/>
                  <a:pt x="938108" y="1287780"/>
                </a:cubicBezTo>
                <a:cubicBezTo>
                  <a:pt x="928646" y="1297826"/>
                  <a:pt x="916820" y="1302849"/>
                  <a:pt x="902627" y="1302849"/>
                </a:cubicBezTo>
                <a:lnTo>
                  <a:pt x="786251" y="1302849"/>
                </a:lnTo>
                <a:cubicBezTo>
                  <a:pt x="773951" y="1302849"/>
                  <a:pt x="759060" y="1299774"/>
                  <a:pt x="741579" y="1293624"/>
                </a:cubicBezTo>
                <a:cubicBezTo>
                  <a:pt x="724097" y="1287474"/>
                  <a:pt x="709694" y="1280141"/>
                  <a:pt x="698370" y="1271626"/>
                </a:cubicBezTo>
                <a:lnTo>
                  <a:pt x="525712" y="1143895"/>
                </a:lnTo>
                <a:cubicBezTo>
                  <a:pt x="514388" y="1135380"/>
                  <a:pt x="500942" y="1131359"/>
                  <a:pt x="485375" y="1131832"/>
                </a:cubicBezTo>
                <a:cubicBezTo>
                  <a:pt x="469808" y="1132305"/>
                  <a:pt x="456836" y="1136326"/>
                  <a:pt x="446457" y="1143895"/>
                </a:cubicBezTo>
                <a:lnTo>
                  <a:pt x="279477" y="1271626"/>
                </a:lnTo>
                <a:cubicBezTo>
                  <a:pt x="268152" y="1280141"/>
                  <a:pt x="253750" y="1287474"/>
                  <a:pt x="236268" y="1293624"/>
                </a:cubicBezTo>
                <a:cubicBezTo>
                  <a:pt x="218786" y="1299774"/>
                  <a:pt x="203423" y="1302849"/>
                  <a:pt x="190176" y="1302849"/>
                </a:cubicBezTo>
                <a:lnTo>
                  <a:pt x="61027" y="1302849"/>
                </a:lnTo>
                <a:cubicBezTo>
                  <a:pt x="46835" y="1302849"/>
                  <a:pt x="35008" y="1297826"/>
                  <a:pt x="25546" y="1287780"/>
                </a:cubicBezTo>
                <a:cubicBezTo>
                  <a:pt x="16085" y="1277735"/>
                  <a:pt x="11354" y="1266023"/>
                  <a:pt x="11354" y="1252644"/>
                </a:cubicBezTo>
                <a:lnTo>
                  <a:pt x="11354" y="1221066"/>
                </a:lnTo>
                <a:cubicBezTo>
                  <a:pt x="11354" y="1206726"/>
                  <a:pt x="16085" y="1194773"/>
                  <a:pt x="25546" y="1185208"/>
                </a:cubicBezTo>
                <a:cubicBezTo>
                  <a:pt x="35008" y="1175643"/>
                  <a:pt x="46835" y="1170861"/>
                  <a:pt x="61027" y="1170861"/>
                </a:cubicBezTo>
                <a:lnTo>
                  <a:pt x="150438" y="1170861"/>
                </a:lnTo>
                <a:cubicBezTo>
                  <a:pt x="163684" y="1170861"/>
                  <a:pt x="179059" y="1167786"/>
                  <a:pt x="196563" y="1161636"/>
                </a:cubicBezTo>
                <a:cubicBezTo>
                  <a:pt x="214067" y="1155486"/>
                  <a:pt x="228969" y="1148153"/>
                  <a:pt x="241268" y="1139638"/>
                </a:cubicBezTo>
                <a:lnTo>
                  <a:pt x="337776" y="1063000"/>
                </a:lnTo>
                <a:cubicBezTo>
                  <a:pt x="348183" y="1055430"/>
                  <a:pt x="353387" y="1045732"/>
                  <a:pt x="353387" y="1033905"/>
                </a:cubicBezTo>
                <a:cubicBezTo>
                  <a:pt x="353387" y="1022079"/>
                  <a:pt x="348183" y="1012381"/>
                  <a:pt x="337776" y="1004811"/>
                </a:cubicBezTo>
                <a:lnTo>
                  <a:pt x="143763" y="860050"/>
                </a:lnTo>
                <a:cubicBezTo>
                  <a:pt x="132291" y="852481"/>
                  <a:pt x="122730" y="840891"/>
                  <a:pt x="115079" y="825279"/>
                </a:cubicBezTo>
                <a:cubicBezTo>
                  <a:pt x="107429" y="809668"/>
                  <a:pt x="103604" y="795239"/>
                  <a:pt x="103604" y="781993"/>
                </a:cubicBezTo>
                <a:lnTo>
                  <a:pt x="103604" y="509501"/>
                </a:lnTo>
                <a:cubicBezTo>
                  <a:pt x="103604" y="495309"/>
                  <a:pt x="108386" y="483482"/>
                  <a:pt x="117951" y="474021"/>
                </a:cubicBezTo>
                <a:cubicBezTo>
                  <a:pt x="127516" y="464559"/>
                  <a:pt x="138995" y="459829"/>
                  <a:pt x="152389" y="459829"/>
                </a:cubicBezTo>
                <a:close/>
                <a:moveTo>
                  <a:pt x="61027" y="271072"/>
                </a:moveTo>
                <a:lnTo>
                  <a:pt x="901208" y="271072"/>
                </a:lnTo>
                <a:cubicBezTo>
                  <a:pt x="915400" y="271072"/>
                  <a:pt x="927227" y="275854"/>
                  <a:pt x="936689" y="285419"/>
                </a:cubicBezTo>
                <a:cubicBezTo>
                  <a:pt x="946150" y="294984"/>
                  <a:pt x="950881" y="306464"/>
                  <a:pt x="950881" y="319858"/>
                </a:cubicBezTo>
                <a:lnTo>
                  <a:pt x="950881" y="352854"/>
                </a:lnTo>
                <a:cubicBezTo>
                  <a:pt x="950881" y="366234"/>
                  <a:pt x="946150" y="377946"/>
                  <a:pt x="936689" y="387991"/>
                </a:cubicBezTo>
                <a:cubicBezTo>
                  <a:pt x="927227" y="398037"/>
                  <a:pt x="915400" y="403060"/>
                  <a:pt x="901208" y="403060"/>
                </a:cubicBezTo>
                <a:lnTo>
                  <a:pt x="61027" y="403060"/>
                </a:lnTo>
                <a:cubicBezTo>
                  <a:pt x="46835" y="403060"/>
                  <a:pt x="35008" y="398037"/>
                  <a:pt x="25546" y="387991"/>
                </a:cubicBezTo>
                <a:cubicBezTo>
                  <a:pt x="16085" y="377946"/>
                  <a:pt x="11354" y="366234"/>
                  <a:pt x="11354" y="352854"/>
                </a:cubicBezTo>
                <a:lnTo>
                  <a:pt x="11354" y="319858"/>
                </a:lnTo>
                <a:cubicBezTo>
                  <a:pt x="11354" y="306464"/>
                  <a:pt x="16085" y="294984"/>
                  <a:pt x="25546" y="285419"/>
                </a:cubicBezTo>
                <a:cubicBezTo>
                  <a:pt x="35008" y="275854"/>
                  <a:pt x="46835" y="271072"/>
                  <a:pt x="61027" y="271072"/>
                </a:cubicBezTo>
                <a:close/>
                <a:moveTo>
                  <a:pt x="871404" y="0"/>
                </a:moveTo>
                <a:lnTo>
                  <a:pt x="902627" y="0"/>
                </a:lnTo>
                <a:cubicBezTo>
                  <a:pt x="916820" y="0"/>
                  <a:pt x="928646" y="3784"/>
                  <a:pt x="938108" y="11354"/>
                </a:cubicBezTo>
                <a:cubicBezTo>
                  <a:pt x="947569" y="18923"/>
                  <a:pt x="952300" y="27911"/>
                  <a:pt x="952300" y="38319"/>
                </a:cubicBezTo>
                <a:cubicBezTo>
                  <a:pt x="952300" y="48726"/>
                  <a:pt x="948989" y="61263"/>
                  <a:pt x="942366" y="75928"/>
                </a:cubicBezTo>
                <a:cubicBezTo>
                  <a:pt x="935742" y="90594"/>
                  <a:pt x="927227" y="103130"/>
                  <a:pt x="916820" y="113538"/>
                </a:cubicBezTo>
                <a:lnTo>
                  <a:pt x="881339" y="146180"/>
                </a:lnTo>
                <a:cubicBezTo>
                  <a:pt x="872824" y="156588"/>
                  <a:pt x="860287" y="165103"/>
                  <a:pt x="843730" y="171726"/>
                </a:cubicBezTo>
                <a:cubicBezTo>
                  <a:pt x="827172" y="178349"/>
                  <a:pt x="811797" y="181661"/>
                  <a:pt x="797605" y="181661"/>
                </a:cubicBezTo>
                <a:lnTo>
                  <a:pt x="48254" y="181661"/>
                </a:lnTo>
                <a:cubicBezTo>
                  <a:pt x="35008" y="181661"/>
                  <a:pt x="23654" y="176930"/>
                  <a:pt x="14192" y="167468"/>
                </a:cubicBezTo>
                <a:cubicBezTo>
                  <a:pt x="4731" y="158007"/>
                  <a:pt x="0" y="146180"/>
                  <a:pt x="0" y="131988"/>
                </a:cubicBezTo>
                <a:lnTo>
                  <a:pt x="0" y="100765"/>
                </a:lnTo>
                <a:cubicBezTo>
                  <a:pt x="0" y="86572"/>
                  <a:pt x="4731" y="74746"/>
                  <a:pt x="14192" y="65284"/>
                </a:cubicBezTo>
                <a:cubicBezTo>
                  <a:pt x="23654" y="55823"/>
                  <a:pt x="35008" y="51092"/>
                  <a:pt x="48254" y="51092"/>
                </a:cubicBezTo>
                <a:lnTo>
                  <a:pt x="770639" y="51092"/>
                </a:lnTo>
                <a:cubicBezTo>
                  <a:pt x="784832" y="51092"/>
                  <a:pt x="796895" y="48726"/>
                  <a:pt x="806830" y="43996"/>
                </a:cubicBezTo>
                <a:cubicBezTo>
                  <a:pt x="816764" y="39265"/>
                  <a:pt x="821732" y="33115"/>
                  <a:pt x="821732" y="25546"/>
                </a:cubicBezTo>
                <a:cubicBezTo>
                  <a:pt x="821732" y="17977"/>
                  <a:pt x="826462" y="11827"/>
                  <a:pt x="835924" y="7096"/>
                </a:cubicBezTo>
                <a:cubicBezTo>
                  <a:pt x="845385" y="2365"/>
                  <a:pt x="857212" y="0"/>
                  <a:pt x="871404" y="0"/>
                </a:cubicBezTo>
                <a:close/>
              </a:path>
            </a:pathLst>
          </a:cu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966997" y="2008486"/>
            <a:ext cx="946623" cy="1304268"/>
          </a:xfrm>
          <a:custGeom>
            <a:avLst/>
            <a:gdLst>
              <a:gd name="connsiteX0" fmla="*/ 489632 w 946623"/>
              <a:gd name="connsiteY0" fmla="*/ 898369 h 1304268"/>
              <a:gd name="connsiteX1" fmla="*/ 454152 w 946623"/>
              <a:gd name="connsiteY1" fmla="*/ 912561 h 1304268"/>
              <a:gd name="connsiteX2" fmla="*/ 439960 w 946623"/>
              <a:gd name="connsiteY2" fmla="*/ 948042 h 1304268"/>
              <a:gd name="connsiteX3" fmla="*/ 439960 w 946623"/>
              <a:gd name="connsiteY3" fmla="*/ 1122607 h 1304268"/>
              <a:gd name="connsiteX4" fmla="*/ 454152 w 946623"/>
              <a:gd name="connsiteY4" fmla="*/ 1158087 h 1304268"/>
              <a:gd name="connsiteX5" fmla="*/ 489632 w 946623"/>
              <a:gd name="connsiteY5" fmla="*/ 1172280 h 1304268"/>
              <a:gd name="connsiteX6" fmla="*/ 764963 w 946623"/>
              <a:gd name="connsiteY6" fmla="*/ 1172280 h 1304268"/>
              <a:gd name="connsiteX7" fmla="*/ 800443 w 946623"/>
              <a:gd name="connsiteY7" fmla="*/ 1158087 h 1304268"/>
              <a:gd name="connsiteX8" fmla="*/ 814635 w 946623"/>
              <a:gd name="connsiteY8" fmla="*/ 1122607 h 1304268"/>
              <a:gd name="connsiteX9" fmla="*/ 814635 w 946623"/>
              <a:gd name="connsiteY9" fmla="*/ 948042 h 1304268"/>
              <a:gd name="connsiteX10" fmla="*/ 800443 w 946623"/>
              <a:gd name="connsiteY10" fmla="*/ 912561 h 1304268"/>
              <a:gd name="connsiteX11" fmla="*/ 764963 w 946623"/>
              <a:gd name="connsiteY11" fmla="*/ 898369 h 1304268"/>
              <a:gd name="connsiteX12" fmla="*/ 357645 w 946623"/>
              <a:gd name="connsiteY12" fmla="*/ 766381 h 1304268"/>
              <a:gd name="connsiteX13" fmla="*/ 898370 w 946623"/>
              <a:gd name="connsiteY13" fmla="*/ 766381 h 1304268"/>
              <a:gd name="connsiteX14" fmla="*/ 932431 w 946623"/>
              <a:gd name="connsiteY14" fmla="*/ 781283 h 1304268"/>
              <a:gd name="connsiteX15" fmla="*/ 946623 w 946623"/>
              <a:gd name="connsiteY15" fmla="*/ 816054 h 1304268"/>
              <a:gd name="connsiteX16" fmla="*/ 946623 w 946623"/>
              <a:gd name="connsiteY16" fmla="*/ 1150991 h 1304268"/>
              <a:gd name="connsiteX17" fmla="*/ 936689 w 946623"/>
              <a:gd name="connsiteY17" fmla="*/ 1195697 h 1304268"/>
              <a:gd name="connsiteX18" fmla="*/ 912562 w 946623"/>
              <a:gd name="connsiteY18" fmla="*/ 1233306 h 1304268"/>
              <a:gd name="connsiteX19" fmla="*/ 878501 w 946623"/>
              <a:gd name="connsiteY19" fmla="*/ 1268787 h 1304268"/>
              <a:gd name="connsiteX20" fmla="*/ 838053 w 946623"/>
              <a:gd name="connsiteY20" fmla="*/ 1294333 h 1304268"/>
              <a:gd name="connsiteX21" fmla="*/ 793347 w 946623"/>
              <a:gd name="connsiteY21" fmla="*/ 1304268 h 1304268"/>
              <a:gd name="connsiteX22" fmla="*/ 357645 w 946623"/>
              <a:gd name="connsiteY22" fmla="*/ 1304268 h 1304268"/>
              <a:gd name="connsiteX23" fmla="*/ 322873 w 946623"/>
              <a:gd name="connsiteY23" fmla="*/ 1289366 h 1304268"/>
              <a:gd name="connsiteX24" fmla="*/ 307972 w 946623"/>
              <a:gd name="connsiteY24" fmla="*/ 1254595 h 1304268"/>
              <a:gd name="connsiteX25" fmla="*/ 307972 w 946623"/>
              <a:gd name="connsiteY25" fmla="*/ 816054 h 1304268"/>
              <a:gd name="connsiteX26" fmla="*/ 322873 w 946623"/>
              <a:gd name="connsiteY26" fmla="*/ 781283 h 1304268"/>
              <a:gd name="connsiteX27" fmla="*/ 357645 w 946623"/>
              <a:gd name="connsiteY27" fmla="*/ 766381 h 1304268"/>
              <a:gd name="connsiteX28" fmla="*/ 640070 w 946623"/>
              <a:gd name="connsiteY28" fmla="*/ 404479 h 1304268"/>
              <a:gd name="connsiteX29" fmla="*/ 603880 w 946623"/>
              <a:gd name="connsiteY29" fmla="*/ 419247 h 1304268"/>
              <a:gd name="connsiteX30" fmla="*/ 586140 w 946623"/>
              <a:gd name="connsiteY30" fmla="*/ 453686 h 1304268"/>
              <a:gd name="connsiteX31" fmla="*/ 581882 w 946623"/>
              <a:gd name="connsiteY31" fmla="*/ 507129 h 1304268"/>
              <a:gd name="connsiteX32" fmla="*/ 593236 w 946623"/>
              <a:gd name="connsiteY32" fmla="*/ 542986 h 1304268"/>
              <a:gd name="connsiteX33" fmla="*/ 627297 w 946623"/>
              <a:gd name="connsiteY33" fmla="*/ 557755 h 1304268"/>
              <a:gd name="connsiteX34" fmla="*/ 709613 w 946623"/>
              <a:gd name="connsiteY34" fmla="*/ 557755 h 1304268"/>
              <a:gd name="connsiteX35" fmla="*/ 745093 w 946623"/>
              <a:gd name="connsiteY35" fmla="*/ 543696 h 1304268"/>
              <a:gd name="connsiteX36" fmla="*/ 760705 w 946623"/>
              <a:gd name="connsiteY36" fmla="*/ 507129 h 1304268"/>
              <a:gd name="connsiteX37" fmla="*/ 760705 w 946623"/>
              <a:gd name="connsiteY37" fmla="*/ 453686 h 1304268"/>
              <a:gd name="connsiteX38" fmla="*/ 745093 w 946623"/>
              <a:gd name="connsiteY38" fmla="*/ 419247 h 1304268"/>
              <a:gd name="connsiteX39" fmla="*/ 709613 w 946623"/>
              <a:gd name="connsiteY39" fmla="*/ 404479 h 1304268"/>
              <a:gd name="connsiteX40" fmla="*/ 48253 w 946623"/>
              <a:gd name="connsiteY40" fmla="*/ 239849 h 1304268"/>
              <a:gd name="connsiteX41" fmla="*/ 143342 w 946623"/>
              <a:gd name="connsiteY41" fmla="*/ 239849 h 1304268"/>
              <a:gd name="connsiteX42" fmla="*/ 177403 w 946623"/>
              <a:gd name="connsiteY42" fmla="*/ 254041 h 1304268"/>
              <a:gd name="connsiteX43" fmla="*/ 191595 w 946623"/>
              <a:gd name="connsiteY43" fmla="*/ 289521 h 1304268"/>
              <a:gd name="connsiteX44" fmla="*/ 191595 w 946623"/>
              <a:gd name="connsiteY44" fmla="*/ 1150991 h 1304268"/>
              <a:gd name="connsiteX45" fmla="*/ 181661 w 946623"/>
              <a:gd name="connsiteY45" fmla="*/ 1195697 h 1304268"/>
              <a:gd name="connsiteX46" fmla="*/ 157534 w 946623"/>
              <a:gd name="connsiteY46" fmla="*/ 1233306 h 1304268"/>
              <a:gd name="connsiteX47" fmla="*/ 123472 w 946623"/>
              <a:gd name="connsiteY47" fmla="*/ 1268787 h 1304268"/>
              <a:gd name="connsiteX48" fmla="*/ 85153 w 946623"/>
              <a:gd name="connsiteY48" fmla="*/ 1294333 h 1304268"/>
              <a:gd name="connsiteX49" fmla="*/ 43996 w 946623"/>
              <a:gd name="connsiteY49" fmla="*/ 1304268 h 1304268"/>
              <a:gd name="connsiteX50" fmla="*/ 12063 w 946623"/>
              <a:gd name="connsiteY50" fmla="*/ 1289366 h 1304268"/>
              <a:gd name="connsiteX51" fmla="*/ 0 w 946623"/>
              <a:gd name="connsiteY51" fmla="*/ 1254595 h 1304268"/>
              <a:gd name="connsiteX52" fmla="*/ 0 w 946623"/>
              <a:gd name="connsiteY52" fmla="*/ 1223372 h 1304268"/>
              <a:gd name="connsiteX53" fmla="*/ 9014 w 946623"/>
              <a:gd name="connsiteY53" fmla="*/ 1187891 h 1304268"/>
              <a:gd name="connsiteX54" fmla="*/ 30491 w 946623"/>
              <a:gd name="connsiteY54" fmla="*/ 1173699 h 1304268"/>
              <a:gd name="connsiteX55" fmla="*/ 50593 w 946623"/>
              <a:gd name="connsiteY55" fmla="*/ 1159507 h 1304268"/>
              <a:gd name="connsiteX56" fmla="*/ 59607 w 946623"/>
              <a:gd name="connsiteY56" fmla="*/ 1124026 h 1304268"/>
              <a:gd name="connsiteX57" fmla="*/ 59607 w 946623"/>
              <a:gd name="connsiteY57" fmla="*/ 420090 h 1304268"/>
              <a:gd name="connsiteX58" fmla="*/ 50593 w 946623"/>
              <a:gd name="connsiteY58" fmla="*/ 386029 h 1304268"/>
              <a:gd name="connsiteX59" fmla="*/ 30491 w 946623"/>
              <a:gd name="connsiteY59" fmla="*/ 371836 h 1304268"/>
              <a:gd name="connsiteX60" fmla="*/ 9014 w 946623"/>
              <a:gd name="connsiteY60" fmla="*/ 356225 h 1304268"/>
              <a:gd name="connsiteX61" fmla="*/ 0 w 946623"/>
              <a:gd name="connsiteY61" fmla="*/ 320744 h 1304268"/>
              <a:gd name="connsiteX62" fmla="*/ 0 w 946623"/>
              <a:gd name="connsiteY62" fmla="*/ 289521 h 1304268"/>
              <a:gd name="connsiteX63" fmla="*/ 14192 w 946623"/>
              <a:gd name="connsiteY63" fmla="*/ 254041 h 1304268"/>
              <a:gd name="connsiteX64" fmla="*/ 48253 w 946623"/>
              <a:gd name="connsiteY64" fmla="*/ 239849 h 1304268"/>
              <a:gd name="connsiteX65" fmla="*/ 98636 w 946623"/>
              <a:gd name="connsiteY65" fmla="*/ 21288 h 1304268"/>
              <a:gd name="connsiteX66" fmla="*/ 134826 w 946623"/>
              <a:gd name="connsiteY66" fmla="*/ 35480 h 1304268"/>
              <a:gd name="connsiteX67" fmla="*/ 156115 w 946623"/>
              <a:gd name="connsiteY67" fmla="*/ 59607 h 1304268"/>
              <a:gd name="connsiteX68" fmla="*/ 171726 w 946623"/>
              <a:gd name="connsiteY68" fmla="*/ 95088 h 1304268"/>
              <a:gd name="connsiteX69" fmla="*/ 156115 w 946623"/>
              <a:gd name="connsiteY69" fmla="*/ 130568 h 1304268"/>
              <a:gd name="connsiteX70" fmla="*/ 134826 w 946623"/>
              <a:gd name="connsiteY70" fmla="*/ 151857 h 1304268"/>
              <a:gd name="connsiteX71" fmla="*/ 98636 w 946623"/>
              <a:gd name="connsiteY71" fmla="*/ 167468 h 1304268"/>
              <a:gd name="connsiteX72" fmla="*/ 62446 w 946623"/>
              <a:gd name="connsiteY72" fmla="*/ 151857 h 1304268"/>
              <a:gd name="connsiteX73" fmla="*/ 41157 w 946623"/>
              <a:gd name="connsiteY73" fmla="*/ 130568 h 1304268"/>
              <a:gd name="connsiteX74" fmla="*/ 26965 w 946623"/>
              <a:gd name="connsiteY74" fmla="*/ 95088 h 1304268"/>
              <a:gd name="connsiteX75" fmla="*/ 41157 w 946623"/>
              <a:gd name="connsiteY75" fmla="*/ 59607 h 1304268"/>
              <a:gd name="connsiteX76" fmla="*/ 62446 w 946623"/>
              <a:gd name="connsiteY76" fmla="*/ 35480 h 1304268"/>
              <a:gd name="connsiteX77" fmla="*/ 98636 w 946623"/>
              <a:gd name="connsiteY77" fmla="*/ 21288 h 1304268"/>
              <a:gd name="connsiteX78" fmla="*/ 357645 w 946623"/>
              <a:gd name="connsiteY78" fmla="*/ 0 h 1304268"/>
              <a:gd name="connsiteX79" fmla="*/ 898370 w 946623"/>
              <a:gd name="connsiteY79" fmla="*/ 0 h 1304268"/>
              <a:gd name="connsiteX80" fmla="*/ 932431 w 946623"/>
              <a:gd name="connsiteY80" fmla="*/ 14347 h 1304268"/>
              <a:gd name="connsiteX81" fmla="*/ 946623 w 946623"/>
              <a:gd name="connsiteY81" fmla="*/ 48785 h 1304268"/>
              <a:gd name="connsiteX82" fmla="*/ 946623 w 946623"/>
              <a:gd name="connsiteY82" fmla="*/ 81782 h 1304268"/>
              <a:gd name="connsiteX83" fmla="*/ 932797 w 946623"/>
              <a:gd name="connsiteY83" fmla="*/ 117640 h 1304268"/>
              <a:gd name="connsiteX84" fmla="*/ 899612 w 946623"/>
              <a:gd name="connsiteY84" fmla="*/ 131987 h 1304268"/>
              <a:gd name="connsiteX85" fmla="*/ 662778 w 946623"/>
              <a:gd name="connsiteY85" fmla="*/ 131987 h 1304268"/>
              <a:gd name="connsiteX86" fmla="*/ 627297 w 946623"/>
              <a:gd name="connsiteY86" fmla="*/ 146745 h 1304268"/>
              <a:gd name="connsiteX87" fmla="*/ 610267 w 946623"/>
              <a:gd name="connsiteY87" fmla="*/ 181173 h 1304268"/>
              <a:gd name="connsiteX88" fmla="*/ 606009 w 946623"/>
              <a:gd name="connsiteY88" fmla="*/ 223306 h 1304268"/>
              <a:gd name="connsiteX89" fmla="*/ 617363 w 946623"/>
              <a:gd name="connsiteY89" fmla="*/ 257733 h 1304268"/>
              <a:gd name="connsiteX90" fmla="*/ 651424 w 946623"/>
              <a:gd name="connsiteY90" fmla="*/ 272491 h 1304268"/>
              <a:gd name="connsiteX91" fmla="*/ 843020 w 946623"/>
              <a:gd name="connsiteY91" fmla="*/ 272491 h 1304268"/>
              <a:gd name="connsiteX92" fmla="*/ 877791 w 946623"/>
              <a:gd name="connsiteY92" fmla="*/ 286683 h 1304268"/>
              <a:gd name="connsiteX93" fmla="*/ 892693 w 946623"/>
              <a:gd name="connsiteY93" fmla="*/ 320744 h 1304268"/>
              <a:gd name="connsiteX94" fmla="*/ 892693 w 946623"/>
              <a:gd name="connsiteY94" fmla="*/ 508082 h 1304268"/>
              <a:gd name="connsiteX95" fmla="*/ 900986 w 946623"/>
              <a:gd name="connsiteY95" fmla="*/ 543563 h 1304268"/>
              <a:gd name="connsiteX96" fmla="*/ 917574 w 946623"/>
              <a:gd name="connsiteY96" fmla="*/ 557755 h 1304268"/>
              <a:gd name="connsiteX97" fmla="*/ 938330 w 946623"/>
              <a:gd name="connsiteY97" fmla="*/ 572102 h 1304268"/>
              <a:gd name="connsiteX98" fmla="*/ 946623 w 946623"/>
              <a:gd name="connsiteY98" fmla="*/ 607960 h 1304268"/>
              <a:gd name="connsiteX99" fmla="*/ 946623 w 946623"/>
              <a:gd name="connsiteY99" fmla="*/ 639538 h 1304268"/>
              <a:gd name="connsiteX100" fmla="*/ 932431 w 946623"/>
              <a:gd name="connsiteY100" fmla="*/ 675396 h 1304268"/>
              <a:gd name="connsiteX101" fmla="*/ 898370 w 946623"/>
              <a:gd name="connsiteY101" fmla="*/ 689743 h 1304268"/>
              <a:gd name="connsiteX102" fmla="*/ 357645 w 946623"/>
              <a:gd name="connsiteY102" fmla="*/ 689743 h 1304268"/>
              <a:gd name="connsiteX103" fmla="*/ 321454 w 946623"/>
              <a:gd name="connsiteY103" fmla="*/ 675396 h 1304268"/>
              <a:gd name="connsiteX104" fmla="*/ 306552 w 946623"/>
              <a:gd name="connsiteY104" fmla="*/ 639538 h 1304268"/>
              <a:gd name="connsiteX105" fmla="*/ 306552 w 946623"/>
              <a:gd name="connsiteY105" fmla="*/ 606541 h 1304268"/>
              <a:gd name="connsiteX106" fmla="*/ 321454 w 946623"/>
              <a:gd name="connsiteY106" fmla="*/ 571393 h 1304268"/>
              <a:gd name="connsiteX107" fmla="*/ 357645 w 946623"/>
              <a:gd name="connsiteY107" fmla="*/ 556336 h 1304268"/>
              <a:gd name="connsiteX108" fmla="*/ 395964 w 946623"/>
              <a:gd name="connsiteY108" fmla="*/ 556336 h 1304268"/>
              <a:gd name="connsiteX109" fmla="*/ 432154 w 946623"/>
              <a:gd name="connsiteY109" fmla="*/ 542277 h 1304268"/>
              <a:gd name="connsiteX110" fmla="*/ 449894 w 946623"/>
              <a:gd name="connsiteY110" fmla="*/ 507129 h 1304268"/>
              <a:gd name="connsiteX111" fmla="*/ 454152 w 946623"/>
              <a:gd name="connsiteY111" fmla="*/ 453686 h 1304268"/>
              <a:gd name="connsiteX112" fmla="*/ 442798 w 946623"/>
              <a:gd name="connsiteY112" fmla="*/ 419247 h 1304268"/>
              <a:gd name="connsiteX113" fmla="*/ 408737 w 946623"/>
              <a:gd name="connsiteY113" fmla="*/ 404479 h 1304268"/>
              <a:gd name="connsiteX114" fmla="*/ 357645 w 946623"/>
              <a:gd name="connsiteY114" fmla="*/ 404479 h 1304268"/>
              <a:gd name="connsiteX115" fmla="*/ 321454 w 946623"/>
              <a:gd name="connsiteY115" fmla="*/ 390131 h 1304268"/>
              <a:gd name="connsiteX116" fmla="*/ 306552 w 946623"/>
              <a:gd name="connsiteY116" fmla="*/ 355693 h 1304268"/>
              <a:gd name="connsiteX117" fmla="*/ 306552 w 946623"/>
              <a:gd name="connsiteY117" fmla="*/ 321277 h 1304268"/>
              <a:gd name="connsiteX118" fmla="*/ 321454 w 946623"/>
              <a:gd name="connsiteY118" fmla="*/ 286838 h 1304268"/>
              <a:gd name="connsiteX119" fmla="*/ 357645 w 946623"/>
              <a:gd name="connsiteY119" fmla="*/ 272491 h 1304268"/>
              <a:gd name="connsiteX120" fmla="*/ 420090 w 946623"/>
              <a:gd name="connsiteY120" fmla="*/ 272491 h 1304268"/>
              <a:gd name="connsiteX121" fmla="*/ 455571 w 946623"/>
              <a:gd name="connsiteY121" fmla="*/ 257733 h 1304268"/>
              <a:gd name="connsiteX122" fmla="*/ 472602 w 946623"/>
              <a:gd name="connsiteY122" fmla="*/ 223306 h 1304268"/>
              <a:gd name="connsiteX123" fmla="*/ 475440 w 946623"/>
              <a:gd name="connsiteY123" fmla="*/ 181173 h 1304268"/>
              <a:gd name="connsiteX124" fmla="*/ 464796 w 946623"/>
              <a:gd name="connsiteY124" fmla="*/ 146745 h 1304268"/>
              <a:gd name="connsiteX125" fmla="*/ 430025 w 946623"/>
              <a:gd name="connsiteY125" fmla="*/ 131987 h 1304268"/>
              <a:gd name="connsiteX126" fmla="*/ 357645 w 946623"/>
              <a:gd name="connsiteY126" fmla="*/ 131987 h 1304268"/>
              <a:gd name="connsiteX127" fmla="*/ 321454 w 946623"/>
              <a:gd name="connsiteY127" fmla="*/ 117640 h 1304268"/>
              <a:gd name="connsiteX128" fmla="*/ 306552 w 946623"/>
              <a:gd name="connsiteY128" fmla="*/ 81782 h 1304268"/>
              <a:gd name="connsiteX129" fmla="*/ 306552 w 946623"/>
              <a:gd name="connsiteY129" fmla="*/ 48785 h 1304268"/>
              <a:gd name="connsiteX130" fmla="*/ 321454 w 946623"/>
              <a:gd name="connsiteY130" fmla="*/ 14347 h 1304268"/>
              <a:gd name="connsiteX131" fmla="*/ 357645 w 946623"/>
              <a:gd name="connsiteY131" fmla="*/ 0 h 130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946623" h="1304268">
                <a:moveTo>
                  <a:pt x="489632" y="898369"/>
                </a:moveTo>
                <a:cubicBezTo>
                  <a:pt x="475440" y="898369"/>
                  <a:pt x="463613" y="903100"/>
                  <a:pt x="454152" y="912561"/>
                </a:cubicBezTo>
                <a:cubicBezTo>
                  <a:pt x="444690" y="922023"/>
                  <a:pt x="439960" y="933850"/>
                  <a:pt x="439960" y="948042"/>
                </a:cubicBezTo>
                <a:lnTo>
                  <a:pt x="439960" y="1122607"/>
                </a:lnTo>
                <a:cubicBezTo>
                  <a:pt x="439960" y="1136799"/>
                  <a:pt x="444690" y="1148626"/>
                  <a:pt x="454152" y="1158087"/>
                </a:cubicBezTo>
                <a:cubicBezTo>
                  <a:pt x="463613" y="1167549"/>
                  <a:pt x="475440" y="1172280"/>
                  <a:pt x="489632" y="1172280"/>
                </a:cubicBezTo>
                <a:lnTo>
                  <a:pt x="764963" y="1172280"/>
                </a:lnTo>
                <a:cubicBezTo>
                  <a:pt x="779155" y="1172280"/>
                  <a:pt x="790982" y="1167549"/>
                  <a:pt x="800443" y="1158087"/>
                </a:cubicBezTo>
                <a:cubicBezTo>
                  <a:pt x="809905" y="1148626"/>
                  <a:pt x="814635" y="1136799"/>
                  <a:pt x="814635" y="1122607"/>
                </a:cubicBezTo>
                <a:lnTo>
                  <a:pt x="814635" y="948042"/>
                </a:lnTo>
                <a:cubicBezTo>
                  <a:pt x="814635" y="933850"/>
                  <a:pt x="809905" y="922023"/>
                  <a:pt x="800443" y="912561"/>
                </a:cubicBezTo>
                <a:cubicBezTo>
                  <a:pt x="790982" y="903100"/>
                  <a:pt x="779155" y="898369"/>
                  <a:pt x="764963" y="898369"/>
                </a:cubicBezTo>
                <a:close/>
                <a:moveTo>
                  <a:pt x="357645" y="766381"/>
                </a:moveTo>
                <a:lnTo>
                  <a:pt x="898370" y="766381"/>
                </a:lnTo>
                <a:cubicBezTo>
                  <a:pt x="911616" y="766381"/>
                  <a:pt x="922970" y="771349"/>
                  <a:pt x="932431" y="781283"/>
                </a:cubicBezTo>
                <a:cubicBezTo>
                  <a:pt x="941893" y="791218"/>
                  <a:pt x="946623" y="802808"/>
                  <a:pt x="946623" y="816054"/>
                </a:cubicBezTo>
                <a:lnTo>
                  <a:pt x="946623" y="1150991"/>
                </a:lnTo>
                <a:cubicBezTo>
                  <a:pt x="946623" y="1164237"/>
                  <a:pt x="943312" y="1179139"/>
                  <a:pt x="936689" y="1195697"/>
                </a:cubicBezTo>
                <a:cubicBezTo>
                  <a:pt x="930066" y="1212254"/>
                  <a:pt x="922023" y="1224791"/>
                  <a:pt x="912562" y="1233306"/>
                </a:cubicBezTo>
                <a:lnTo>
                  <a:pt x="878501" y="1268787"/>
                </a:lnTo>
                <a:cubicBezTo>
                  <a:pt x="868093" y="1279195"/>
                  <a:pt x="854610" y="1287710"/>
                  <a:pt x="838053" y="1294333"/>
                </a:cubicBezTo>
                <a:cubicBezTo>
                  <a:pt x="821495" y="1300956"/>
                  <a:pt x="806593" y="1304268"/>
                  <a:pt x="793347" y="1304268"/>
                </a:cubicBezTo>
                <a:lnTo>
                  <a:pt x="357645" y="1304268"/>
                </a:lnTo>
                <a:cubicBezTo>
                  <a:pt x="344398" y="1304268"/>
                  <a:pt x="332808" y="1299300"/>
                  <a:pt x="322873" y="1289366"/>
                </a:cubicBezTo>
                <a:cubicBezTo>
                  <a:pt x="312939" y="1279431"/>
                  <a:pt x="307972" y="1267841"/>
                  <a:pt x="307972" y="1254595"/>
                </a:cubicBezTo>
                <a:lnTo>
                  <a:pt x="307972" y="816054"/>
                </a:lnTo>
                <a:cubicBezTo>
                  <a:pt x="307972" y="802808"/>
                  <a:pt x="312939" y="791218"/>
                  <a:pt x="322873" y="781283"/>
                </a:cubicBezTo>
                <a:cubicBezTo>
                  <a:pt x="332808" y="771349"/>
                  <a:pt x="344398" y="766381"/>
                  <a:pt x="357645" y="766381"/>
                </a:cubicBezTo>
                <a:close/>
                <a:moveTo>
                  <a:pt x="640070" y="404479"/>
                </a:moveTo>
                <a:cubicBezTo>
                  <a:pt x="625878" y="404479"/>
                  <a:pt x="613815" y="409402"/>
                  <a:pt x="603880" y="419247"/>
                </a:cubicBezTo>
                <a:cubicBezTo>
                  <a:pt x="593946" y="429093"/>
                  <a:pt x="588032" y="440573"/>
                  <a:pt x="586140" y="453686"/>
                </a:cubicBezTo>
                <a:lnTo>
                  <a:pt x="581882" y="507129"/>
                </a:lnTo>
                <a:cubicBezTo>
                  <a:pt x="579990" y="521188"/>
                  <a:pt x="583774" y="533140"/>
                  <a:pt x="593236" y="542986"/>
                </a:cubicBezTo>
                <a:cubicBezTo>
                  <a:pt x="602697" y="552832"/>
                  <a:pt x="614051" y="557755"/>
                  <a:pt x="627297" y="557755"/>
                </a:cubicBezTo>
                <a:lnTo>
                  <a:pt x="709613" y="557755"/>
                </a:lnTo>
                <a:cubicBezTo>
                  <a:pt x="722859" y="557755"/>
                  <a:pt x="734686" y="553068"/>
                  <a:pt x="745093" y="543696"/>
                </a:cubicBezTo>
                <a:cubicBezTo>
                  <a:pt x="755501" y="534323"/>
                  <a:pt x="760705" y="522134"/>
                  <a:pt x="760705" y="507129"/>
                </a:cubicBezTo>
                <a:lnTo>
                  <a:pt x="760705" y="453686"/>
                </a:lnTo>
                <a:cubicBezTo>
                  <a:pt x="760705" y="440573"/>
                  <a:pt x="755501" y="429093"/>
                  <a:pt x="745093" y="419247"/>
                </a:cubicBezTo>
                <a:cubicBezTo>
                  <a:pt x="734686" y="409402"/>
                  <a:pt x="722859" y="404479"/>
                  <a:pt x="709613" y="404479"/>
                </a:cubicBezTo>
                <a:close/>
                <a:moveTo>
                  <a:pt x="48253" y="239849"/>
                </a:moveTo>
                <a:lnTo>
                  <a:pt x="143342" y="239849"/>
                </a:lnTo>
                <a:cubicBezTo>
                  <a:pt x="156588" y="239849"/>
                  <a:pt x="167941" y="244579"/>
                  <a:pt x="177403" y="254041"/>
                </a:cubicBezTo>
                <a:cubicBezTo>
                  <a:pt x="186864" y="263502"/>
                  <a:pt x="191595" y="275329"/>
                  <a:pt x="191595" y="289521"/>
                </a:cubicBezTo>
                <a:lnTo>
                  <a:pt x="191595" y="1150991"/>
                </a:lnTo>
                <a:cubicBezTo>
                  <a:pt x="191595" y="1164237"/>
                  <a:pt x="188284" y="1179139"/>
                  <a:pt x="181661" y="1195697"/>
                </a:cubicBezTo>
                <a:cubicBezTo>
                  <a:pt x="175038" y="1212254"/>
                  <a:pt x="166995" y="1224791"/>
                  <a:pt x="157534" y="1233306"/>
                </a:cubicBezTo>
                <a:lnTo>
                  <a:pt x="123472" y="1268787"/>
                </a:lnTo>
                <a:cubicBezTo>
                  <a:pt x="113065" y="1279195"/>
                  <a:pt x="100292" y="1287710"/>
                  <a:pt x="85153" y="1294333"/>
                </a:cubicBezTo>
                <a:cubicBezTo>
                  <a:pt x="70015" y="1300956"/>
                  <a:pt x="56296" y="1304268"/>
                  <a:pt x="43996" y="1304268"/>
                </a:cubicBezTo>
                <a:cubicBezTo>
                  <a:pt x="30750" y="1304268"/>
                  <a:pt x="20106" y="1299300"/>
                  <a:pt x="12063" y="1289366"/>
                </a:cubicBezTo>
                <a:cubicBezTo>
                  <a:pt x="4021" y="1279431"/>
                  <a:pt x="0" y="1267841"/>
                  <a:pt x="0" y="1254595"/>
                </a:cubicBezTo>
                <a:lnTo>
                  <a:pt x="0" y="1223372"/>
                </a:lnTo>
                <a:cubicBezTo>
                  <a:pt x="0" y="1209179"/>
                  <a:pt x="3005" y="1197353"/>
                  <a:pt x="9014" y="1187891"/>
                </a:cubicBezTo>
                <a:cubicBezTo>
                  <a:pt x="15024" y="1178430"/>
                  <a:pt x="22183" y="1173699"/>
                  <a:pt x="30491" y="1173699"/>
                </a:cubicBezTo>
                <a:cubicBezTo>
                  <a:pt x="37883" y="1173699"/>
                  <a:pt x="44583" y="1168968"/>
                  <a:pt x="50593" y="1159507"/>
                </a:cubicBezTo>
                <a:cubicBezTo>
                  <a:pt x="56602" y="1150045"/>
                  <a:pt x="59607" y="1138218"/>
                  <a:pt x="59607" y="1124026"/>
                </a:cubicBezTo>
                <a:lnTo>
                  <a:pt x="59607" y="420090"/>
                </a:lnTo>
                <a:cubicBezTo>
                  <a:pt x="59607" y="406844"/>
                  <a:pt x="56602" y="395490"/>
                  <a:pt x="50593" y="386029"/>
                </a:cubicBezTo>
                <a:cubicBezTo>
                  <a:pt x="44583" y="376567"/>
                  <a:pt x="37883" y="371836"/>
                  <a:pt x="30491" y="371836"/>
                </a:cubicBezTo>
                <a:cubicBezTo>
                  <a:pt x="22183" y="371836"/>
                  <a:pt x="15024" y="366633"/>
                  <a:pt x="9014" y="356225"/>
                </a:cubicBezTo>
                <a:cubicBezTo>
                  <a:pt x="3005" y="345817"/>
                  <a:pt x="0" y="333990"/>
                  <a:pt x="0" y="320744"/>
                </a:cubicBezTo>
                <a:lnTo>
                  <a:pt x="0" y="289521"/>
                </a:lnTo>
                <a:cubicBezTo>
                  <a:pt x="0" y="275329"/>
                  <a:pt x="4731" y="263502"/>
                  <a:pt x="14192" y="254041"/>
                </a:cubicBezTo>
                <a:cubicBezTo>
                  <a:pt x="23654" y="244579"/>
                  <a:pt x="35007" y="239849"/>
                  <a:pt x="48253" y="239849"/>
                </a:cubicBezTo>
                <a:close/>
                <a:moveTo>
                  <a:pt x="98636" y="21288"/>
                </a:moveTo>
                <a:cubicBezTo>
                  <a:pt x="112355" y="21288"/>
                  <a:pt x="124419" y="26019"/>
                  <a:pt x="134826" y="35480"/>
                </a:cubicBezTo>
                <a:lnTo>
                  <a:pt x="156115" y="59607"/>
                </a:lnTo>
                <a:cubicBezTo>
                  <a:pt x="166522" y="70015"/>
                  <a:pt x="171726" y="81842"/>
                  <a:pt x="171726" y="95088"/>
                </a:cubicBezTo>
                <a:cubicBezTo>
                  <a:pt x="171726" y="108334"/>
                  <a:pt x="166522" y="120161"/>
                  <a:pt x="156115" y="130568"/>
                </a:cubicBezTo>
                <a:lnTo>
                  <a:pt x="134826" y="151857"/>
                </a:lnTo>
                <a:cubicBezTo>
                  <a:pt x="124419" y="162264"/>
                  <a:pt x="112355" y="167468"/>
                  <a:pt x="98636" y="167468"/>
                </a:cubicBezTo>
                <a:cubicBezTo>
                  <a:pt x="84917" y="167468"/>
                  <a:pt x="72853" y="162264"/>
                  <a:pt x="62446" y="151857"/>
                </a:cubicBezTo>
                <a:lnTo>
                  <a:pt x="41157" y="130568"/>
                </a:lnTo>
                <a:cubicBezTo>
                  <a:pt x="31696" y="120161"/>
                  <a:pt x="26965" y="108334"/>
                  <a:pt x="26965" y="95088"/>
                </a:cubicBezTo>
                <a:cubicBezTo>
                  <a:pt x="26965" y="81842"/>
                  <a:pt x="31696" y="70015"/>
                  <a:pt x="41157" y="59607"/>
                </a:cubicBezTo>
                <a:lnTo>
                  <a:pt x="62446" y="35480"/>
                </a:lnTo>
                <a:cubicBezTo>
                  <a:pt x="72853" y="26019"/>
                  <a:pt x="84917" y="21288"/>
                  <a:pt x="98636" y="21288"/>
                </a:cubicBezTo>
                <a:close/>
                <a:moveTo>
                  <a:pt x="357645" y="0"/>
                </a:moveTo>
                <a:lnTo>
                  <a:pt x="898370" y="0"/>
                </a:lnTo>
                <a:cubicBezTo>
                  <a:pt x="911616" y="0"/>
                  <a:pt x="922970" y="4782"/>
                  <a:pt x="932431" y="14347"/>
                </a:cubicBezTo>
                <a:cubicBezTo>
                  <a:pt x="941893" y="23912"/>
                  <a:pt x="946623" y="35392"/>
                  <a:pt x="946623" y="48785"/>
                </a:cubicBezTo>
                <a:lnTo>
                  <a:pt x="946623" y="81782"/>
                </a:lnTo>
                <a:cubicBezTo>
                  <a:pt x="946623" y="96123"/>
                  <a:pt x="942015" y="108075"/>
                  <a:pt x="932797" y="117640"/>
                </a:cubicBezTo>
                <a:cubicBezTo>
                  <a:pt x="923579" y="127205"/>
                  <a:pt x="912518" y="131987"/>
                  <a:pt x="899612" y="131987"/>
                </a:cubicBezTo>
                <a:lnTo>
                  <a:pt x="662778" y="131987"/>
                </a:lnTo>
                <a:cubicBezTo>
                  <a:pt x="649532" y="131987"/>
                  <a:pt x="637705" y="136907"/>
                  <a:pt x="627297" y="146745"/>
                </a:cubicBezTo>
                <a:cubicBezTo>
                  <a:pt x="616890" y="156584"/>
                  <a:pt x="611213" y="168059"/>
                  <a:pt x="610267" y="181173"/>
                </a:cubicBezTo>
                <a:lnTo>
                  <a:pt x="606009" y="223306"/>
                </a:lnTo>
                <a:cubicBezTo>
                  <a:pt x="604117" y="236419"/>
                  <a:pt x="607901" y="247894"/>
                  <a:pt x="617363" y="257733"/>
                </a:cubicBezTo>
                <a:cubicBezTo>
                  <a:pt x="626824" y="267571"/>
                  <a:pt x="638178" y="272491"/>
                  <a:pt x="651424" y="272491"/>
                </a:cubicBezTo>
                <a:lnTo>
                  <a:pt x="843020" y="272491"/>
                </a:lnTo>
                <a:cubicBezTo>
                  <a:pt x="856266" y="272491"/>
                  <a:pt x="867856" y="277221"/>
                  <a:pt x="877791" y="286683"/>
                </a:cubicBezTo>
                <a:cubicBezTo>
                  <a:pt x="887726" y="296144"/>
                  <a:pt x="892693" y="307498"/>
                  <a:pt x="892693" y="320744"/>
                </a:cubicBezTo>
                <a:lnTo>
                  <a:pt x="892693" y="508082"/>
                </a:lnTo>
                <a:cubicBezTo>
                  <a:pt x="892693" y="522274"/>
                  <a:pt x="895457" y="534101"/>
                  <a:pt x="900986" y="543563"/>
                </a:cubicBezTo>
                <a:cubicBezTo>
                  <a:pt x="906515" y="553024"/>
                  <a:pt x="912045" y="557755"/>
                  <a:pt x="917574" y="557755"/>
                </a:cubicBezTo>
                <a:cubicBezTo>
                  <a:pt x="925882" y="557755"/>
                  <a:pt x="932801" y="562537"/>
                  <a:pt x="938330" y="572102"/>
                </a:cubicBezTo>
                <a:cubicBezTo>
                  <a:pt x="943859" y="581667"/>
                  <a:pt x="946623" y="593620"/>
                  <a:pt x="946623" y="607960"/>
                </a:cubicBezTo>
                <a:lnTo>
                  <a:pt x="946623" y="639538"/>
                </a:lnTo>
                <a:cubicBezTo>
                  <a:pt x="946623" y="653878"/>
                  <a:pt x="941893" y="665831"/>
                  <a:pt x="932431" y="675396"/>
                </a:cubicBezTo>
                <a:cubicBezTo>
                  <a:pt x="922970" y="684961"/>
                  <a:pt x="911616" y="689743"/>
                  <a:pt x="898370" y="689743"/>
                </a:cubicBezTo>
                <a:lnTo>
                  <a:pt x="357645" y="689743"/>
                </a:lnTo>
                <a:cubicBezTo>
                  <a:pt x="343452" y="689743"/>
                  <a:pt x="331389" y="684961"/>
                  <a:pt x="321454" y="675396"/>
                </a:cubicBezTo>
                <a:cubicBezTo>
                  <a:pt x="311520" y="665831"/>
                  <a:pt x="306552" y="653878"/>
                  <a:pt x="306552" y="639538"/>
                </a:cubicBezTo>
                <a:lnTo>
                  <a:pt x="306552" y="606541"/>
                </a:lnTo>
                <a:cubicBezTo>
                  <a:pt x="306552" y="593147"/>
                  <a:pt x="311520" y="581431"/>
                  <a:pt x="321454" y="571393"/>
                </a:cubicBezTo>
                <a:cubicBezTo>
                  <a:pt x="331389" y="561355"/>
                  <a:pt x="343452" y="556336"/>
                  <a:pt x="357645" y="556336"/>
                </a:cubicBezTo>
                <a:lnTo>
                  <a:pt x="395964" y="556336"/>
                </a:lnTo>
                <a:cubicBezTo>
                  <a:pt x="409210" y="556336"/>
                  <a:pt x="421273" y="551649"/>
                  <a:pt x="432154" y="542277"/>
                </a:cubicBezTo>
                <a:cubicBezTo>
                  <a:pt x="443035" y="532904"/>
                  <a:pt x="448948" y="521188"/>
                  <a:pt x="449894" y="507129"/>
                </a:cubicBezTo>
                <a:lnTo>
                  <a:pt x="454152" y="453686"/>
                </a:lnTo>
                <a:cubicBezTo>
                  <a:pt x="456044" y="440573"/>
                  <a:pt x="452260" y="429093"/>
                  <a:pt x="442798" y="419247"/>
                </a:cubicBezTo>
                <a:cubicBezTo>
                  <a:pt x="433337" y="409402"/>
                  <a:pt x="421983" y="404479"/>
                  <a:pt x="408737" y="404479"/>
                </a:cubicBezTo>
                <a:lnTo>
                  <a:pt x="357645" y="404479"/>
                </a:lnTo>
                <a:cubicBezTo>
                  <a:pt x="343452" y="404479"/>
                  <a:pt x="331389" y="399696"/>
                  <a:pt x="321454" y="390131"/>
                </a:cubicBezTo>
                <a:cubicBezTo>
                  <a:pt x="311520" y="380566"/>
                  <a:pt x="306552" y="369087"/>
                  <a:pt x="306552" y="355693"/>
                </a:cubicBezTo>
                <a:lnTo>
                  <a:pt x="306552" y="321277"/>
                </a:lnTo>
                <a:cubicBezTo>
                  <a:pt x="306552" y="307883"/>
                  <a:pt x="311520" y="296403"/>
                  <a:pt x="321454" y="286838"/>
                </a:cubicBezTo>
                <a:cubicBezTo>
                  <a:pt x="331389" y="277273"/>
                  <a:pt x="343452" y="272491"/>
                  <a:pt x="357645" y="272491"/>
                </a:cubicBezTo>
                <a:lnTo>
                  <a:pt x="420090" y="272491"/>
                </a:lnTo>
                <a:cubicBezTo>
                  <a:pt x="433337" y="272491"/>
                  <a:pt x="445163" y="267571"/>
                  <a:pt x="455571" y="257733"/>
                </a:cubicBezTo>
                <a:cubicBezTo>
                  <a:pt x="465979" y="247894"/>
                  <a:pt x="471656" y="236419"/>
                  <a:pt x="472602" y="223306"/>
                </a:cubicBezTo>
                <a:lnTo>
                  <a:pt x="475440" y="181173"/>
                </a:lnTo>
                <a:cubicBezTo>
                  <a:pt x="477333" y="168059"/>
                  <a:pt x="473784" y="156584"/>
                  <a:pt x="464796" y="146745"/>
                </a:cubicBezTo>
                <a:cubicBezTo>
                  <a:pt x="455808" y="136907"/>
                  <a:pt x="444217" y="131987"/>
                  <a:pt x="430025" y="131987"/>
                </a:cubicBezTo>
                <a:lnTo>
                  <a:pt x="357645" y="131987"/>
                </a:lnTo>
                <a:cubicBezTo>
                  <a:pt x="343452" y="131987"/>
                  <a:pt x="331389" y="127205"/>
                  <a:pt x="321454" y="117640"/>
                </a:cubicBezTo>
                <a:cubicBezTo>
                  <a:pt x="311520" y="108075"/>
                  <a:pt x="306552" y="96123"/>
                  <a:pt x="306552" y="81782"/>
                </a:cubicBezTo>
                <a:lnTo>
                  <a:pt x="306552" y="48785"/>
                </a:lnTo>
                <a:cubicBezTo>
                  <a:pt x="306552" y="35392"/>
                  <a:pt x="311520" y="23912"/>
                  <a:pt x="321454" y="14347"/>
                </a:cubicBezTo>
                <a:cubicBezTo>
                  <a:pt x="331389" y="4782"/>
                  <a:pt x="343452" y="0"/>
                  <a:pt x="357645" y="0"/>
                </a:cubicBezTo>
                <a:close/>
              </a:path>
            </a:pathLst>
          </a:cu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 rot="5400000">
            <a:off x="4856865" y="3159550"/>
            <a:ext cx="783240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defTabSz="914400">
              <a:buNone/>
            </a:pPr>
            <a:r>
              <a:rPr lang="en-US" altLang="zh-CN" sz="900" cap="all" dirty="0" smtClean="0">
                <a:solidFill>
                  <a:srgbClr val="628BCD"/>
                </a:solidFill>
                <a:latin typeface="+mj-lt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Yu wen</a:t>
            </a:r>
            <a:endParaRPr lang="zh-CN" altLang="en-US" sz="900" cap="all" dirty="0">
              <a:solidFill>
                <a:srgbClr val="628BCD"/>
              </a:solidFill>
              <a:latin typeface="+mj-lt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4762" y="2006867"/>
            <a:ext cx="326571" cy="1613554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28BCD"/>
              </a:solidFill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414762" y="2118529"/>
            <a:ext cx="30781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课</a:t>
            </a:r>
            <a:endParaRPr lang="en-US" altLang="zh-CN" sz="900" b="1" cap="all" dirty="0" smtClean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</a:t>
            </a:r>
            <a:endParaRPr lang="en-US" altLang="zh-CN" sz="900" b="1" cap="all" dirty="0" smtClean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标</a:t>
            </a:r>
            <a:endParaRPr lang="en-US" altLang="zh-CN" sz="900" b="1" cap="all" dirty="0" smtClean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题</a:t>
            </a:r>
            <a:endParaRPr lang="en-US" altLang="zh-CN" sz="900" b="1" cap="all" dirty="0" smtClean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在</a:t>
            </a:r>
            <a:endParaRPr lang="en-US" altLang="zh-CN" sz="900" b="1" cap="all" dirty="0" smtClean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dist" defTabSz="914400">
              <a:lnSpc>
                <a:spcPct val="150000"/>
              </a:lnSpc>
              <a:buNone/>
            </a:pPr>
            <a:r>
              <a:rPr lang="zh-CN" altLang="en-US" sz="900" b="1" cap="all" dirty="0" smtClean="0">
                <a:solidFill>
                  <a:srgbClr val="628BCD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</a:t>
            </a:r>
            <a:endParaRPr lang="zh-CN" altLang="en-US" sz="900" b="1" cap="all" dirty="0">
              <a:solidFill>
                <a:srgbClr val="628BCD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Chart 123"/>
          <p:cNvGraphicFramePr/>
          <p:nvPr/>
        </p:nvGraphicFramePr>
        <p:xfrm>
          <a:off x="4302037" y="2132884"/>
          <a:ext cx="3781536" cy="3521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9" name="Freeform 25"/>
          <p:cNvSpPr/>
          <p:nvPr/>
        </p:nvSpPr>
        <p:spPr bwMode="auto">
          <a:xfrm>
            <a:off x="3599899" y="2824120"/>
            <a:ext cx="2220109" cy="250197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4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26"/>
          <p:cNvSpPr/>
          <p:nvPr/>
        </p:nvSpPr>
        <p:spPr bwMode="auto">
          <a:xfrm>
            <a:off x="3602140" y="4013891"/>
            <a:ext cx="1630688" cy="74691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4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30"/>
          <p:cNvSpPr/>
          <p:nvPr/>
        </p:nvSpPr>
        <p:spPr bwMode="auto">
          <a:xfrm flipV="1">
            <a:off x="6646717" y="2824120"/>
            <a:ext cx="2001032" cy="250197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4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31"/>
          <p:cNvSpPr/>
          <p:nvPr/>
        </p:nvSpPr>
        <p:spPr bwMode="auto">
          <a:xfrm>
            <a:off x="6718736" y="4599894"/>
            <a:ext cx="1932291" cy="399997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4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736935" y="2786116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思维拓展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20"/>
          <p:cNvSpPr txBox="1"/>
          <p:nvPr/>
        </p:nvSpPr>
        <p:spPr>
          <a:xfrm>
            <a:off x="736935" y="3151223"/>
            <a:ext cx="256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/>
          <p:nvPr/>
        </p:nvSpPr>
        <p:spPr>
          <a:xfrm>
            <a:off x="8783470" y="2786116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思维拓展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8783470" y="3151223"/>
            <a:ext cx="256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/>
          <p:nvPr/>
        </p:nvSpPr>
        <p:spPr>
          <a:xfrm>
            <a:off x="736935" y="4455618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思维拓展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20"/>
          <p:cNvSpPr txBox="1"/>
          <p:nvPr/>
        </p:nvSpPr>
        <p:spPr>
          <a:xfrm>
            <a:off x="736935" y="4820725"/>
            <a:ext cx="256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/>
          <p:nvPr/>
        </p:nvSpPr>
        <p:spPr>
          <a:xfrm>
            <a:off x="8783470" y="4455618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思维拓展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20"/>
          <p:cNvSpPr txBox="1"/>
          <p:nvPr/>
        </p:nvSpPr>
        <p:spPr>
          <a:xfrm>
            <a:off x="8783470" y="4820725"/>
            <a:ext cx="256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思维拓展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Click="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583"/>
          <p:cNvSpPr/>
          <p:nvPr/>
        </p:nvSpPr>
        <p:spPr>
          <a:xfrm>
            <a:off x="2663247" y="4575677"/>
            <a:ext cx="2249663" cy="78071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395" tIns="25395" rIns="25395" bIns="25395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3000"/>
          </a:p>
        </p:txBody>
      </p:sp>
      <p:sp>
        <p:nvSpPr>
          <p:cNvPr id="31" name="Shape 587"/>
          <p:cNvSpPr/>
          <p:nvPr/>
        </p:nvSpPr>
        <p:spPr>
          <a:xfrm>
            <a:off x="7272997" y="4575677"/>
            <a:ext cx="2249663" cy="78071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395" tIns="25395" rIns="25395" bIns="25395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3000"/>
          </a:p>
        </p:txBody>
      </p:sp>
      <p:grpSp>
        <p:nvGrpSpPr>
          <p:cNvPr id="32" name="Group 599"/>
          <p:cNvGrpSpPr/>
          <p:nvPr/>
        </p:nvGrpSpPr>
        <p:grpSpPr>
          <a:xfrm rot="10800000">
            <a:off x="4652030" y="4808264"/>
            <a:ext cx="262379" cy="262379"/>
            <a:chOff x="0" y="0"/>
            <a:chExt cx="1025858" cy="1025858"/>
          </a:xfrm>
        </p:grpSpPr>
        <p:sp>
          <p:nvSpPr>
            <p:cNvPr id="43" name="Shape 597"/>
            <p:cNvSpPr/>
            <p:nvPr/>
          </p:nvSpPr>
          <p:spPr>
            <a:xfrm>
              <a:off x="0" y="0"/>
              <a:ext cx="1025859" cy="10258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  <p:sp>
          <p:nvSpPr>
            <p:cNvPr id="44" name="Shape 598"/>
            <p:cNvSpPr/>
            <p:nvPr/>
          </p:nvSpPr>
          <p:spPr>
            <a:xfrm>
              <a:off x="401490" y="322808"/>
              <a:ext cx="222878" cy="38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3" h="21165" extrusionOk="0">
                  <a:moveTo>
                    <a:pt x="15065" y="577"/>
                  </a:moveTo>
                  <a:cubicBezTo>
                    <a:pt x="13764" y="1320"/>
                    <a:pt x="1039" y="9145"/>
                    <a:pt x="1039" y="9145"/>
                  </a:cubicBezTo>
                  <a:cubicBezTo>
                    <a:pt x="345" y="9541"/>
                    <a:pt x="0" y="10064"/>
                    <a:pt x="0" y="10582"/>
                  </a:cubicBezTo>
                  <a:cubicBezTo>
                    <a:pt x="0" y="11105"/>
                    <a:pt x="345" y="11623"/>
                    <a:pt x="1039" y="12019"/>
                  </a:cubicBezTo>
                  <a:cubicBezTo>
                    <a:pt x="1039" y="12019"/>
                    <a:pt x="13764" y="19844"/>
                    <a:pt x="15065" y="20587"/>
                  </a:cubicBezTo>
                  <a:cubicBezTo>
                    <a:pt x="16367" y="21334"/>
                    <a:pt x="18711" y="21382"/>
                    <a:pt x="20099" y="20587"/>
                  </a:cubicBezTo>
                  <a:cubicBezTo>
                    <a:pt x="21487" y="19796"/>
                    <a:pt x="21600" y="18689"/>
                    <a:pt x="20099" y="17713"/>
                  </a:cubicBezTo>
                  <a:lnTo>
                    <a:pt x="8425" y="10582"/>
                  </a:lnTo>
                  <a:lnTo>
                    <a:pt x="20099" y="3451"/>
                  </a:lnTo>
                  <a:cubicBezTo>
                    <a:pt x="21600" y="2480"/>
                    <a:pt x="21487" y="1373"/>
                    <a:pt x="20099" y="577"/>
                  </a:cubicBezTo>
                  <a:cubicBezTo>
                    <a:pt x="18711" y="-218"/>
                    <a:pt x="16367" y="-165"/>
                    <a:pt x="15065" y="57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</p:grpSp>
      <p:grpSp>
        <p:nvGrpSpPr>
          <p:cNvPr id="45" name="Group 605"/>
          <p:cNvGrpSpPr/>
          <p:nvPr/>
        </p:nvGrpSpPr>
        <p:grpSpPr>
          <a:xfrm rot="10800000">
            <a:off x="9260780" y="4808264"/>
            <a:ext cx="262379" cy="262379"/>
            <a:chOff x="0" y="0"/>
            <a:chExt cx="1025858" cy="1025858"/>
          </a:xfrm>
        </p:grpSpPr>
        <p:sp>
          <p:nvSpPr>
            <p:cNvPr id="46" name="Shape 603"/>
            <p:cNvSpPr/>
            <p:nvPr/>
          </p:nvSpPr>
          <p:spPr>
            <a:xfrm>
              <a:off x="0" y="0"/>
              <a:ext cx="1025859" cy="10258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  <p:sp>
          <p:nvSpPr>
            <p:cNvPr id="47" name="Shape 604"/>
            <p:cNvSpPr/>
            <p:nvPr/>
          </p:nvSpPr>
          <p:spPr>
            <a:xfrm>
              <a:off x="401490" y="322808"/>
              <a:ext cx="222878" cy="38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3" h="21165" extrusionOk="0">
                  <a:moveTo>
                    <a:pt x="15065" y="577"/>
                  </a:moveTo>
                  <a:cubicBezTo>
                    <a:pt x="13764" y="1320"/>
                    <a:pt x="1039" y="9145"/>
                    <a:pt x="1039" y="9145"/>
                  </a:cubicBezTo>
                  <a:cubicBezTo>
                    <a:pt x="345" y="9541"/>
                    <a:pt x="0" y="10064"/>
                    <a:pt x="0" y="10582"/>
                  </a:cubicBezTo>
                  <a:cubicBezTo>
                    <a:pt x="0" y="11105"/>
                    <a:pt x="345" y="11623"/>
                    <a:pt x="1039" y="12019"/>
                  </a:cubicBezTo>
                  <a:cubicBezTo>
                    <a:pt x="1039" y="12019"/>
                    <a:pt x="13764" y="19844"/>
                    <a:pt x="15065" y="20587"/>
                  </a:cubicBezTo>
                  <a:cubicBezTo>
                    <a:pt x="16367" y="21334"/>
                    <a:pt x="18711" y="21382"/>
                    <a:pt x="20099" y="20587"/>
                  </a:cubicBezTo>
                  <a:cubicBezTo>
                    <a:pt x="21487" y="19796"/>
                    <a:pt x="21600" y="18689"/>
                    <a:pt x="20099" y="17713"/>
                  </a:cubicBezTo>
                  <a:lnTo>
                    <a:pt x="8425" y="10582"/>
                  </a:lnTo>
                  <a:lnTo>
                    <a:pt x="20099" y="3451"/>
                  </a:lnTo>
                  <a:cubicBezTo>
                    <a:pt x="21600" y="2480"/>
                    <a:pt x="21487" y="1373"/>
                    <a:pt x="20099" y="577"/>
                  </a:cubicBezTo>
                  <a:cubicBezTo>
                    <a:pt x="18711" y="-218"/>
                    <a:pt x="16367" y="-165"/>
                    <a:pt x="15065" y="57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</p:grpSp>
      <p:sp>
        <p:nvSpPr>
          <p:cNvPr id="48" name="Shape 583"/>
          <p:cNvSpPr/>
          <p:nvPr/>
        </p:nvSpPr>
        <p:spPr>
          <a:xfrm>
            <a:off x="358372" y="4575677"/>
            <a:ext cx="2249663" cy="78071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395" tIns="25395" rIns="25395" bIns="25395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3000"/>
          </a:p>
        </p:txBody>
      </p:sp>
      <p:grpSp>
        <p:nvGrpSpPr>
          <p:cNvPr id="49" name="Group 599"/>
          <p:cNvGrpSpPr/>
          <p:nvPr/>
        </p:nvGrpSpPr>
        <p:grpSpPr>
          <a:xfrm rot="10800000">
            <a:off x="2347655" y="4808264"/>
            <a:ext cx="262379" cy="262379"/>
            <a:chOff x="0" y="0"/>
            <a:chExt cx="1025858" cy="1025858"/>
          </a:xfrm>
        </p:grpSpPr>
        <p:sp>
          <p:nvSpPr>
            <p:cNvPr id="50" name="Shape 597"/>
            <p:cNvSpPr/>
            <p:nvPr/>
          </p:nvSpPr>
          <p:spPr>
            <a:xfrm>
              <a:off x="0" y="0"/>
              <a:ext cx="1025859" cy="10258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  <p:sp>
          <p:nvSpPr>
            <p:cNvPr id="51" name="Shape 598"/>
            <p:cNvSpPr/>
            <p:nvPr/>
          </p:nvSpPr>
          <p:spPr>
            <a:xfrm>
              <a:off x="401490" y="322808"/>
              <a:ext cx="222878" cy="38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3" h="21165" extrusionOk="0">
                  <a:moveTo>
                    <a:pt x="15065" y="577"/>
                  </a:moveTo>
                  <a:cubicBezTo>
                    <a:pt x="13764" y="1320"/>
                    <a:pt x="1039" y="9145"/>
                    <a:pt x="1039" y="9145"/>
                  </a:cubicBezTo>
                  <a:cubicBezTo>
                    <a:pt x="345" y="9541"/>
                    <a:pt x="0" y="10064"/>
                    <a:pt x="0" y="10582"/>
                  </a:cubicBezTo>
                  <a:cubicBezTo>
                    <a:pt x="0" y="11105"/>
                    <a:pt x="345" y="11623"/>
                    <a:pt x="1039" y="12019"/>
                  </a:cubicBezTo>
                  <a:cubicBezTo>
                    <a:pt x="1039" y="12019"/>
                    <a:pt x="13764" y="19844"/>
                    <a:pt x="15065" y="20587"/>
                  </a:cubicBezTo>
                  <a:cubicBezTo>
                    <a:pt x="16367" y="21334"/>
                    <a:pt x="18711" y="21382"/>
                    <a:pt x="20099" y="20587"/>
                  </a:cubicBezTo>
                  <a:cubicBezTo>
                    <a:pt x="21487" y="19796"/>
                    <a:pt x="21600" y="18689"/>
                    <a:pt x="20099" y="17713"/>
                  </a:cubicBezTo>
                  <a:lnTo>
                    <a:pt x="8425" y="10582"/>
                  </a:lnTo>
                  <a:lnTo>
                    <a:pt x="20099" y="3451"/>
                  </a:lnTo>
                  <a:cubicBezTo>
                    <a:pt x="21600" y="2480"/>
                    <a:pt x="21487" y="1373"/>
                    <a:pt x="20099" y="577"/>
                  </a:cubicBezTo>
                  <a:cubicBezTo>
                    <a:pt x="18711" y="-218"/>
                    <a:pt x="16367" y="-165"/>
                    <a:pt x="15065" y="57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</p:grpSp>
      <p:sp>
        <p:nvSpPr>
          <p:cNvPr id="52" name="Shape 587"/>
          <p:cNvSpPr/>
          <p:nvPr/>
        </p:nvSpPr>
        <p:spPr>
          <a:xfrm>
            <a:off x="4968122" y="4575677"/>
            <a:ext cx="2249663" cy="78071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395" tIns="25395" rIns="25395" bIns="25395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3000"/>
          </a:p>
        </p:txBody>
      </p:sp>
      <p:grpSp>
        <p:nvGrpSpPr>
          <p:cNvPr id="53" name="Group 605"/>
          <p:cNvGrpSpPr/>
          <p:nvPr/>
        </p:nvGrpSpPr>
        <p:grpSpPr>
          <a:xfrm rot="10800000">
            <a:off x="6956405" y="4808264"/>
            <a:ext cx="262379" cy="262379"/>
            <a:chOff x="0" y="0"/>
            <a:chExt cx="1025858" cy="1025858"/>
          </a:xfrm>
        </p:grpSpPr>
        <p:sp>
          <p:nvSpPr>
            <p:cNvPr id="54" name="Shape 603"/>
            <p:cNvSpPr/>
            <p:nvPr/>
          </p:nvSpPr>
          <p:spPr>
            <a:xfrm>
              <a:off x="0" y="0"/>
              <a:ext cx="1025859" cy="10258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  <p:sp>
          <p:nvSpPr>
            <p:cNvPr id="55" name="Shape 604"/>
            <p:cNvSpPr/>
            <p:nvPr/>
          </p:nvSpPr>
          <p:spPr>
            <a:xfrm>
              <a:off x="401490" y="322808"/>
              <a:ext cx="222878" cy="38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3" h="21165" extrusionOk="0">
                  <a:moveTo>
                    <a:pt x="15065" y="577"/>
                  </a:moveTo>
                  <a:cubicBezTo>
                    <a:pt x="13764" y="1320"/>
                    <a:pt x="1039" y="9145"/>
                    <a:pt x="1039" y="9145"/>
                  </a:cubicBezTo>
                  <a:cubicBezTo>
                    <a:pt x="345" y="9541"/>
                    <a:pt x="0" y="10064"/>
                    <a:pt x="0" y="10582"/>
                  </a:cubicBezTo>
                  <a:cubicBezTo>
                    <a:pt x="0" y="11105"/>
                    <a:pt x="345" y="11623"/>
                    <a:pt x="1039" y="12019"/>
                  </a:cubicBezTo>
                  <a:cubicBezTo>
                    <a:pt x="1039" y="12019"/>
                    <a:pt x="13764" y="19844"/>
                    <a:pt x="15065" y="20587"/>
                  </a:cubicBezTo>
                  <a:cubicBezTo>
                    <a:pt x="16367" y="21334"/>
                    <a:pt x="18711" y="21382"/>
                    <a:pt x="20099" y="20587"/>
                  </a:cubicBezTo>
                  <a:cubicBezTo>
                    <a:pt x="21487" y="19796"/>
                    <a:pt x="21600" y="18689"/>
                    <a:pt x="20099" y="17713"/>
                  </a:cubicBezTo>
                  <a:lnTo>
                    <a:pt x="8425" y="10582"/>
                  </a:lnTo>
                  <a:lnTo>
                    <a:pt x="20099" y="3451"/>
                  </a:lnTo>
                  <a:cubicBezTo>
                    <a:pt x="21600" y="2480"/>
                    <a:pt x="21487" y="1373"/>
                    <a:pt x="20099" y="577"/>
                  </a:cubicBezTo>
                  <a:cubicBezTo>
                    <a:pt x="18711" y="-218"/>
                    <a:pt x="16367" y="-165"/>
                    <a:pt x="15065" y="57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</p:grpSp>
      <p:sp>
        <p:nvSpPr>
          <p:cNvPr id="56" name="Shape 587"/>
          <p:cNvSpPr/>
          <p:nvPr/>
        </p:nvSpPr>
        <p:spPr>
          <a:xfrm>
            <a:off x="9577871" y="4575677"/>
            <a:ext cx="2249663" cy="78071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395" tIns="25395" rIns="25395" bIns="25395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3000"/>
          </a:p>
        </p:txBody>
      </p:sp>
      <p:grpSp>
        <p:nvGrpSpPr>
          <p:cNvPr id="57" name="Group 605"/>
          <p:cNvGrpSpPr/>
          <p:nvPr/>
        </p:nvGrpSpPr>
        <p:grpSpPr>
          <a:xfrm rot="10800000">
            <a:off x="11565154" y="4808264"/>
            <a:ext cx="262379" cy="262379"/>
            <a:chOff x="0" y="0"/>
            <a:chExt cx="1025858" cy="1025858"/>
          </a:xfrm>
        </p:grpSpPr>
        <p:sp>
          <p:nvSpPr>
            <p:cNvPr id="58" name="Shape 603"/>
            <p:cNvSpPr/>
            <p:nvPr/>
          </p:nvSpPr>
          <p:spPr>
            <a:xfrm>
              <a:off x="0" y="0"/>
              <a:ext cx="1025859" cy="10258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  <p:sp>
          <p:nvSpPr>
            <p:cNvPr id="59" name="Shape 604"/>
            <p:cNvSpPr/>
            <p:nvPr/>
          </p:nvSpPr>
          <p:spPr>
            <a:xfrm>
              <a:off x="401490" y="322808"/>
              <a:ext cx="222878" cy="38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3" h="21165" extrusionOk="0">
                  <a:moveTo>
                    <a:pt x="15065" y="577"/>
                  </a:moveTo>
                  <a:cubicBezTo>
                    <a:pt x="13764" y="1320"/>
                    <a:pt x="1039" y="9145"/>
                    <a:pt x="1039" y="9145"/>
                  </a:cubicBezTo>
                  <a:cubicBezTo>
                    <a:pt x="345" y="9541"/>
                    <a:pt x="0" y="10064"/>
                    <a:pt x="0" y="10582"/>
                  </a:cubicBezTo>
                  <a:cubicBezTo>
                    <a:pt x="0" y="11105"/>
                    <a:pt x="345" y="11623"/>
                    <a:pt x="1039" y="12019"/>
                  </a:cubicBezTo>
                  <a:cubicBezTo>
                    <a:pt x="1039" y="12019"/>
                    <a:pt x="13764" y="19844"/>
                    <a:pt x="15065" y="20587"/>
                  </a:cubicBezTo>
                  <a:cubicBezTo>
                    <a:pt x="16367" y="21334"/>
                    <a:pt x="18711" y="21382"/>
                    <a:pt x="20099" y="20587"/>
                  </a:cubicBezTo>
                  <a:cubicBezTo>
                    <a:pt x="21487" y="19796"/>
                    <a:pt x="21600" y="18689"/>
                    <a:pt x="20099" y="17713"/>
                  </a:cubicBezTo>
                  <a:lnTo>
                    <a:pt x="8425" y="10582"/>
                  </a:lnTo>
                  <a:lnTo>
                    <a:pt x="20099" y="3451"/>
                  </a:lnTo>
                  <a:cubicBezTo>
                    <a:pt x="21600" y="2480"/>
                    <a:pt x="21487" y="1373"/>
                    <a:pt x="20099" y="577"/>
                  </a:cubicBezTo>
                  <a:cubicBezTo>
                    <a:pt x="18711" y="-218"/>
                    <a:pt x="16367" y="-165"/>
                    <a:pt x="15065" y="57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sz="3000"/>
            </a:p>
          </p:txBody>
        </p:sp>
      </p:grpSp>
      <p:sp>
        <p:nvSpPr>
          <p:cNvPr id="37" name="Text Placeholder 33"/>
          <p:cNvSpPr txBox="1"/>
          <p:nvPr/>
        </p:nvSpPr>
        <p:spPr>
          <a:xfrm>
            <a:off x="469843" y="4770176"/>
            <a:ext cx="144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情境导入</a:t>
            </a:r>
            <a:endParaRPr lang="en-AU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情境导入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 Placeholder 33"/>
          <p:cNvSpPr txBox="1"/>
          <p:nvPr/>
        </p:nvSpPr>
        <p:spPr>
          <a:xfrm>
            <a:off x="2794439" y="4770176"/>
            <a:ext cx="144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情境导入</a:t>
            </a:r>
            <a:endParaRPr lang="en-AU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33"/>
          <p:cNvSpPr txBox="1"/>
          <p:nvPr/>
        </p:nvSpPr>
        <p:spPr>
          <a:xfrm>
            <a:off x="5119035" y="4770176"/>
            <a:ext cx="144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情境导入</a:t>
            </a:r>
            <a:endParaRPr lang="en-AU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/>
          <p:nvPr/>
        </p:nvSpPr>
        <p:spPr>
          <a:xfrm>
            <a:off x="7443631" y="4770176"/>
            <a:ext cx="144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情境导入</a:t>
            </a:r>
            <a:endParaRPr lang="en-AU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 Placeholder 33"/>
          <p:cNvSpPr txBox="1"/>
          <p:nvPr/>
        </p:nvSpPr>
        <p:spPr>
          <a:xfrm>
            <a:off x="9768227" y="4770176"/>
            <a:ext cx="144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情境导入</a:t>
            </a:r>
            <a:endParaRPr lang="en-AU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2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9" r="666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9" r="1270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428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" b="49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2" r="1268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7"/>
          <p:cNvSpPr>
            <a:spLocks noChangeAspect="1"/>
          </p:cNvSpPr>
          <p:nvPr/>
        </p:nvSpPr>
        <p:spPr bwMode="auto">
          <a:xfrm>
            <a:off x="1339026" y="2233208"/>
            <a:ext cx="3756892" cy="4624792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628BCD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471407" y="2319400"/>
            <a:ext cx="447075" cy="447076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1074273" y="2775241"/>
            <a:ext cx="1221727" cy="283848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b="1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Social Media</a:t>
            </a:r>
            <a:endParaRPr lang="en-US" sz="1100" b="1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2"/>
          <p:cNvSpPr>
            <a:spLocks noEditPoints="1"/>
          </p:cNvSpPr>
          <p:nvPr/>
        </p:nvSpPr>
        <p:spPr bwMode="auto">
          <a:xfrm>
            <a:off x="1591967" y="2424899"/>
            <a:ext cx="205953" cy="205954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3724471" y="2560022"/>
            <a:ext cx="369483" cy="369483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/>
          <p:nvPr/>
        </p:nvSpPr>
        <p:spPr>
          <a:xfrm>
            <a:off x="3394561" y="2914453"/>
            <a:ext cx="1009692" cy="283847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b="1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Analytics</a:t>
            </a:r>
            <a:endParaRPr lang="en-US" sz="1100" b="1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7"/>
          <p:cNvSpPr>
            <a:spLocks noEditPoints="1"/>
          </p:cNvSpPr>
          <p:nvPr/>
        </p:nvSpPr>
        <p:spPr bwMode="auto">
          <a:xfrm>
            <a:off x="3813122" y="2670845"/>
            <a:ext cx="172567" cy="147837"/>
          </a:xfrm>
          <a:custGeom>
            <a:avLst/>
            <a:gdLst>
              <a:gd name="T0" fmla="*/ 17 w 405"/>
              <a:gd name="T1" fmla="*/ 202 h 347"/>
              <a:gd name="T2" fmla="*/ 44 w 405"/>
              <a:gd name="T3" fmla="*/ 208 h 347"/>
              <a:gd name="T4" fmla="*/ 64 w 405"/>
              <a:gd name="T5" fmla="*/ 176 h 347"/>
              <a:gd name="T6" fmla="*/ 25 w 405"/>
              <a:gd name="T7" fmla="*/ 166 h 347"/>
              <a:gd name="T8" fmla="*/ 3 w 405"/>
              <a:gd name="T9" fmla="*/ 180 h 347"/>
              <a:gd name="T10" fmla="*/ 17 w 405"/>
              <a:gd name="T11" fmla="*/ 202 h 347"/>
              <a:gd name="T12" fmla="*/ 372 w 405"/>
              <a:gd name="T13" fmla="*/ 207 h 347"/>
              <a:gd name="T14" fmla="*/ 283 w 405"/>
              <a:gd name="T15" fmla="*/ 287 h 347"/>
              <a:gd name="T16" fmla="*/ 178 w 405"/>
              <a:gd name="T17" fmla="*/ 206 h 347"/>
              <a:gd name="T18" fmla="*/ 171 w 405"/>
              <a:gd name="T19" fmla="*/ 203 h 347"/>
              <a:gd name="T20" fmla="*/ 157 w 405"/>
              <a:gd name="T21" fmla="*/ 199 h 347"/>
              <a:gd name="T22" fmla="*/ 137 w 405"/>
              <a:gd name="T23" fmla="*/ 231 h 347"/>
              <a:gd name="T24" fmla="*/ 159 w 405"/>
              <a:gd name="T25" fmla="*/ 237 h 347"/>
              <a:gd name="T26" fmla="*/ 273 w 405"/>
              <a:gd name="T27" fmla="*/ 325 h 347"/>
              <a:gd name="T28" fmla="*/ 284 w 405"/>
              <a:gd name="T29" fmla="*/ 329 h 347"/>
              <a:gd name="T30" fmla="*/ 296 w 405"/>
              <a:gd name="T31" fmla="*/ 324 h 347"/>
              <a:gd name="T32" fmla="*/ 397 w 405"/>
              <a:gd name="T33" fmla="*/ 234 h 347"/>
              <a:gd name="T34" fmla="*/ 398 w 405"/>
              <a:gd name="T35" fmla="*/ 208 h 347"/>
              <a:gd name="T36" fmla="*/ 372 w 405"/>
              <a:gd name="T37" fmla="*/ 207 h 347"/>
              <a:gd name="T38" fmla="*/ 176 w 405"/>
              <a:gd name="T39" fmla="*/ 119 h 347"/>
              <a:gd name="T40" fmla="*/ 274 w 405"/>
              <a:gd name="T41" fmla="*/ 181 h 347"/>
              <a:gd name="T42" fmla="*/ 299 w 405"/>
              <a:gd name="T43" fmla="*/ 176 h 347"/>
              <a:gd name="T44" fmla="*/ 400 w 405"/>
              <a:gd name="T45" fmla="*/ 31 h 347"/>
              <a:gd name="T46" fmla="*/ 395 w 405"/>
              <a:gd name="T47" fmla="*/ 6 h 347"/>
              <a:gd name="T48" fmla="*/ 370 w 405"/>
              <a:gd name="T49" fmla="*/ 11 h 347"/>
              <a:gd name="T50" fmla="*/ 279 w 405"/>
              <a:gd name="T51" fmla="*/ 141 h 347"/>
              <a:gd name="T52" fmla="*/ 181 w 405"/>
              <a:gd name="T53" fmla="*/ 78 h 347"/>
              <a:gd name="T54" fmla="*/ 167 w 405"/>
              <a:gd name="T55" fmla="*/ 76 h 347"/>
              <a:gd name="T56" fmla="*/ 156 w 405"/>
              <a:gd name="T57" fmla="*/ 84 h 347"/>
              <a:gd name="T58" fmla="*/ 6 w 405"/>
              <a:gd name="T59" fmla="*/ 319 h 347"/>
              <a:gd name="T60" fmla="*/ 11 w 405"/>
              <a:gd name="T61" fmla="*/ 344 h 347"/>
              <a:gd name="T62" fmla="*/ 21 w 405"/>
              <a:gd name="T63" fmla="*/ 347 h 347"/>
              <a:gd name="T64" fmla="*/ 36 w 405"/>
              <a:gd name="T65" fmla="*/ 338 h 347"/>
              <a:gd name="T66" fmla="*/ 176 w 405"/>
              <a:gd name="T67" fmla="*/ 11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47">
                <a:moveTo>
                  <a:pt x="17" y="202"/>
                </a:moveTo>
                <a:cubicBezTo>
                  <a:pt x="44" y="208"/>
                  <a:pt x="44" y="208"/>
                  <a:pt x="44" y="208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16" y="164"/>
                  <a:pt x="6" y="170"/>
                  <a:pt x="3" y="180"/>
                </a:cubicBezTo>
                <a:cubicBezTo>
                  <a:pt x="1" y="189"/>
                  <a:pt x="7" y="199"/>
                  <a:pt x="17" y="202"/>
                </a:cubicBezTo>
                <a:close/>
                <a:moveTo>
                  <a:pt x="372" y="207"/>
                </a:moveTo>
                <a:cubicBezTo>
                  <a:pt x="283" y="287"/>
                  <a:pt x="283" y="287"/>
                  <a:pt x="283" y="287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176" y="204"/>
                  <a:pt x="174" y="203"/>
                  <a:pt x="171" y="203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37" y="231"/>
                  <a:pt x="137" y="231"/>
                  <a:pt x="137" y="231"/>
                </a:cubicBezTo>
                <a:cubicBezTo>
                  <a:pt x="159" y="237"/>
                  <a:pt x="159" y="237"/>
                  <a:pt x="159" y="237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76" y="328"/>
                  <a:pt x="280" y="329"/>
                  <a:pt x="284" y="329"/>
                </a:cubicBezTo>
                <a:cubicBezTo>
                  <a:pt x="288" y="329"/>
                  <a:pt x="293" y="327"/>
                  <a:pt x="296" y="324"/>
                </a:cubicBezTo>
                <a:cubicBezTo>
                  <a:pt x="397" y="234"/>
                  <a:pt x="397" y="234"/>
                  <a:pt x="397" y="234"/>
                </a:cubicBezTo>
                <a:cubicBezTo>
                  <a:pt x="404" y="227"/>
                  <a:pt x="405" y="215"/>
                  <a:pt x="398" y="208"/>
                </a:cubicBezTo>
                <a:cubicBezTo>
                  <a:pt x="391" y="201"/>
                  <a:pt x="380" y="200"/>
                  <a:pt x="372" y="207"/>
                </a:cubicBezTo>
                <a:close/>
                <a:moveTo>
                  <a:pt x="176" y="119"/>
                </a:moveTo>
                <a:cubicBezTo>
                  <a:pt x="274" y="181"/>
                  <a:pt x="274" y="181"/>
                  <a:pt x="274" y="181"/>
                </a:cubicBezTo>
                <a:cubicBezTo>
                  <a:pt x="282" y="186"/>
                  <a:pt x="293" y="184"/>
                  <a:pt x="299" y="176"/>
                </a:cubicBezTo>
                <a:cubicBezTo>
                  <a:pt x="400" y="31"/>
                  <a:pt x="400" y="31"/>
                  <a:pt x="400" y="31"/>
                </a:cubicBezTo>
                <a:cubicBezTo>
                  <a:pt x="405" y="23"/>
                  <a:pt x="403" y="12"/>
                  <a:pt x="395" y="6"/>
                </a:cubicBezTo>
                <a:cubicBezTo>
                  <a:pt x="387" y="0"/>
                  <a:pt x="375" y="2"/>
                  <a:pt x="370" y="11"/>
                </a:cubicBezTo>
                <a:cubicBezTo>
                  <a:pt x="279" y="141"/>
                  <a:pt x="279" y="141"/>
                  <a:pt x="279" y="141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7" y="76"/>
                  <a:pt x="172" y="75"/>
                  <a:pt x="167" y="76"/>
                </a:cubicBezTo>
                <a:cubicBezTo>
                  <a:pt x="162" y="77"/>
                  <a:pt x="158" y="80"/>
                  <a:pt x="156" y="84"/>
                </a:cubicBezTo>
                <a:cubicBezTo>
                  <a:pt x="6" y="319"/>
                  <a:pt x="6" y="319"/>
                  <a:pt x="6" y="319"/>
                </a:cubicBezTo>
                <a:cubicBezTo>
                  <a:pt x="0" y="328"/>
                  <a:pt x="3" y="339"/>
                  <a:pt x="11" y="344"/>
                </a:cubicBezTo>
                <a:cubicBezTo>
                  <a:pt x="14" y="346"/>
                  <a:pt x="18" y="347"/>
                  <a:pt x="21" y="347"/>
                </a:cubicBezTo>
                <a:cubicBezTo>
                  <a:pt x="27" y="347"/>
                  <a:pt x="33" y="344"/>
                  <a:pt x="36" y="338"/>
                </a:cubicBezTo>
                <a:lnTo>
                  <a:pt x="176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838724" y="3145742"/>
            <a:ext cx="654563" cy="654563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4600868" y="3819470"/>
            <a:ext cx="1110661" cy="283847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b="1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Networking</a:t>
            </a:r>
            <a:endParaRPr lang="en-US" sz="1100" b="1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22"/>
          <p:cNvSpPr>
            <a:spLocks noEditPoints="1"/>
          </p:cNvSpPr>
          <p:nvPr/>
        </p:nvSpPr>
        <p:spPr bwMode="auto">
          <a:xfrm>
            <a:off x="5015193" y="3332061"/>
            <a:ext cx="282008" cy="282331"/>
          </a:xfrm>
          <a:custGeom>
            <a:avLst/>
            <a:gdLst>
              <a:gd name="T0" fmla="*/ 89 w 368"/>
              <a:gd name="T1" fmla="*/ 122 h 368"/>
              <a:gd name="T2" fmla="*/ 101 w 368"/>
              <a:gd name="T3" fmla="*/ 124 h 368"/>
              <a:gd name="T4" fmla="*/ 146 w 368"/>
              <a:gd name="T5" fmla="*/ 82 h 368"/>
              <a:gd name="T6" fmla="*/ 145 w 368"/>
              <a:gd name="T7" fmla="*/ 73 h 368"/>
              <a:gd name="T8" fmla="*/ 147 w 368"/>
              <a:gd name="T9" fmla="*/ 60 h 368"/>
              <a:gd name="T10" fmla="*/ 87 w 368"/>
              <a:gd name="T11" fmla="*/ 27 h 368"/>
              <a:gd name="T12" fmla="*/ 36 w 368"/>
              <a:gd name="T13" fmla="*/ 75 h 368"/>
              <a:gd name="T14" fmla="*/ 72 w 368"/>
              <a:gd name="T15" fmla="*/ 126 h 368"/>
              <a:gd name="T16" fmla="*/ 89 w 368"/>
              <a:gd name="T17" fmla="*/ 122 h 368"/>
              <a:gd name="T18" fmla="*/ 50 w 368"/>
              <a:gd name="T19" fmla="*/ 161 h 368"/>
              <a:gd name="T20" fmla="*/ 53 w 368"/>
              <a:gd name="T21" fmla="*/ 146 h 368"/>
              <a:gd name="T22" fmla="*/ 19 w 368"/>
              <a:gd name="T23" fmla="*/ 101 h 368"/>
              <a:gd name="T24" fmla="*/ 0 w 368"/>
              <a:gd name="T25" fmla="*/ 184 h 368"/>
              <a:gd name="T26" fmla="*/ 26 w 368"/>
              <a:gd name="T27" fmla="*/ 278 h 368"/>
              <a:gd name="T28" fmla="*/ 58 w 368"/>
              <a:gd name="T29" fmla="*/ 185 h 368"/>
              <a:gd name="T30" fmla="*/ 50 w 368"/>
              <a:gd name="T31" fmla="*/ 161 h 368"/>
              <a:gd name="T32" fmla="*/ 184 w 368"/>
              <a:gd name="T33" fmla="*/ 34 h 368"/>
              <a:gd name="T34" fmla="*/ 211 w 368"/>
              <a:gd name="T35" fmla="*/ 44 h 368"/>
              <a:gd name="T36" fmla="*/ 275 w 368"/>
              <a:gd name="T37" fmla="*/ 24 h 368"/>
              <a:gd name="T38" fmla="*/ 184 w 368"/>
              <a:gd name="T39" fmla="*/ 0 h 368"/>
              <a:gd name="T40" fmla="*/ 119 w 368"/>
              <a:gd name="T41" fmla="*/ 12 h 368"/>
              <a:gd name="T42" fmla="*/ 165 w 368"/>
              <a:gd name="T43" fmla="*/ 39 h 368"/>
              <a:gd name="T44" fmla="*/ 184 w 368"/>
              <a:gd name="T45" fmla="*/ 34 h 368"/>
              <a:gd name="T46" fmla="*/ 243 w 368"/>
              <a:gd name="T47" fmla="*/ 218 h 368"/>
              <a:gd name="T48" fmla="*/ 253 w 368"/>
              <a:gd name="T49" fmla="*/ 205 h 368"/>
              <a:gd name="T50" fmla="*/ 200 w 368"/>
              <a:gd name="T51" fmla="*/ 109 h 368"/>
              <a:gd name="T52" fmla="*/ 184 w 368"/>
              <a:gd name="T53" fmla="*/ 112 h 368"/>
              <a:gd name="T54" fmla="*/ 162 w 368"/>
              <a:gd name="T55" fmla="*/ 105 h 368"/>
              <a:gd name="T56" fmla="*/ 122 w 368"/>
              <a:gd name="T57" fmla="*/ 141 h 368"/>
              <a:gd name="T58" fmla="*/ 128 w 368"/>
              <a:gd name="T59" fmla="*/ 161 h 368"/>
              <a:gd name="T60" fmla="*/ 127 w 368"/>
              <a:gd name="T61" fmla="*/ 173 h 368"/>
              <a:gd name="T62" fmla="*/ 243 w 368"/>
              <a:gd name="T63" fmla="*/ 218 h 368"/>
              <a:gd name="T64" fmla="*/ 294 w 368"/>
              <a:gd name="T65" fmla="*/ 271 h 368"/>
              <a:gd name="T66" fmla="*/ 295 w 368"/>
              <a:gd name="T67" fmla="*/ 293 h 368"/>
              <a:gd name="T68" fmla="*/ 292 w 368"/>
              <a:gd name="T69" fmla="*/ 333 h 368"/>
              <a:gd name="T70" fmla="*/ 359 w 368"/>
              <a:gd name="T71" fmla="*/ 240 h 368"/>
              <a:gd name="T72" fmla="*/ 315 w 368"/>
              <a:gd name="T73" fmla="*/ 247 h 368"/>
              <a:gd name="T74" fmla="*/ 294 w 368"/>
              <a:gd name="T75" fmla="*/ 271 h 368"/>
              <a:gd name="T76" fmla="*/ 234 w 368"/>
              <a:gd name="T77" fmla="*/ 244 h 368"/>
              <a:gd name="T78" fmla="*/ 110 w 368"/>
              <a:gd name="T79" fmla="*/ 195 h 368"/>
              <a:gd name="T80" fmla="*/ 89 w 368"/>
              <a:gd name="T81" fmla="*/ 200 h 368"/>
              <a:gd name="T82" fmla="*/ 81 w 368"/>
              <a:gd name="T83" fmla="*/ 200 h 368"/>
              <a:gd name="T84" fmla="*/ 49 w 368"/>
              <a:gd name="T85" fmla="*/ 309 h 368"/>
              <a:gd name="T86" fmla="*/ 112 w 368"/>
              <a:gd name="T87" fmla="*/ 353 h 368"/>
              <a:gd name="T88" fmla="*/ 234 w 368"/>
              <a:gd name="T89" fmla="*/ 244 h 368"/>
              <a:gd name="T90" fmla="*/ 307 w 368"/>
              <a:gd name="T91" fmla="*/ 48 h 368"/>
              <a:gd name="T92" fmla="*/ 223 w 368"/>
              <a:gd name="T93" fmla="*/ 69 h 368"/>
              <a:gd name="T94" fmla="*/ 224 w 368"/>
              <a:gd name="T95" fmla="*/ 73 h 368"/>
              <a:gd name="T96" fmla="*/ 220 w 368"/>
              <a:gd name="T97" fmla="*/ 90 h 368"/>
              <a:gd name="T98" fmla="*/ 279 w 368"/>
              <a:gd name="T99" fmla="*/ 196 h 368"/>
              <a:gd name="T100" fmla="*/ 314 w 368"/>
              <a:gd name="T101" fmla="*/ 220 h 368"/>
              <a:gd name="T102" fmla="*/ 366 w 368"/>
              <a:gd name="T103" fmla="*/ 210 h 368"/>
              <a:gd name="T104" fmla="*/ 368 w 368"/>
              <a:gd name="T105" fmla="*/ 184 h 368"/>
              <a:gd name="T106" fmla="*/ 307 w 368"/>
              <a:gd name="T107" fmla="*/ 48 h 368"/>
              <a:gd name="T108" fmla="*/ 254 w 368"/>
              <a:gd name="T109" fmla="*/ 265 h 368"/>
              <a:gd name="T110" fmla="*/ 139 w 368"/>
              <a:gd name="T111" fmla="*/ 362 h 368"/>
              <a:gd name="T112" fmla="*/ 184 w 368"/>
              <a:gd name="T113" fmla="*/ 368 h 368"/>
              <a:gd name="T114" fmla="*/ 261 w 368"/>
              <a:gd name="T115" fmla="*/ 351 h 368"/>
              <a:gd name="T116" fmla="*/ 267 w 368"/>
              <a:gd name="T117" fmla="*/ 293 h 368"/>
              <a:gd name="T118" fmla="*/ 266 w 368"/>
              <a:gd name="T119" fmla="*/ 272 h 368"/>
              <a:gd name="T120" fmla="*/ 254 w 368"/>
              <a:gd name="T121" fmla="*/ 2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8" h="368">
                <a:moveTo>
                  <a:pt x="89" y="122"/>
                </a:moveTo>
                <a:cubicBezTo>
                  <a:pt x="93" y="122"/>
                  <a:pt x="97" y="123"/>
                  <a:pt x="101" y="124"/>
                </a:cubicBezTo>
                <a:cubicBezTo>
                  <a:pt x="115" y="108"/>
                  <a:pt x="130" y="94"/>
                  <a:pt x="146" y="82"/>
                </a:cubicBezTo>
                <a:cubicBezTo>
                  <a:pt x="146" y="79"/>
                  <a:pt x="145" y="76"/>
                  <a:pt x="145" y="73"/>
                </a:cubicBezTo>
                <a:cubicBezTo>
                  <a:pt x="145" y="68"/>
                  <a:pt x="146" y="64"/>
                  <a:pt x="147" y="60"/>
                </a:cubicBezTo>
                <a:cubicBezTo>
                  <a:pt x="129" y="47"/>
                  <a:pt x="109" y="36"/>
                  <a:pt x="87" y="27"/>
                </a:cubicBezTo>
                <a:cubicBezTo>
                  <a:pt x="67" y="40"/>
                  <a:pt x="50" y="56"/>
                  <a:pt x="36" y="75"/>
                </a:cubicBezTo>
                <a:cubicBezTo>
                  <a:pt x="46" y="93"/>
                  <a:pt x="58" y="110"/>
                  <a:pt x="72" y="126"/>
                </a:cubicBezTo>
                <a:cubicBezTo>
                  <a:pt x="77" y="124"/>
                  <a:pt x="83" y="122"/>
                  <a:pt x="89" y="122"/>
                </a:cubicBezTo>
                <a:close/>
                <a:moveTo>
                  <a:pt x="50" y="161"/>
                </a:moveTo>
                <a:cubicBezTo>
                  <a:pt x="50" y="156"/>
                  <a:pt x="51" y="151"/>
                  <a:pt x="53" y="146"/>
                </a:cubicBezTo>
                <a:cubicBezTo>
                  <a:pt x="41" y="132"/>
                  <a:pt x="29" y="117"/>
                  <a:pt x="19" y="101"/>
                </a:cubicBezTo>
                <a:cubicBezTo>
                  <a:pt x="7" y="126"/>
                  <a:pt x="0" y="154"/>
                  <a:pt x="0" y="184"/>
                </a:cubicBezTo>
                <a:cubicBezTo>
                  <a:pt x="0" y="218"/>
                  <a:pt x="9" y="250"/>
                  <a:pt x="26" y="278"/>
                </a:cubicBezTo>
                <a:cubicBezTo>
                  <a:pt x="32" y="245"/>
                  <a:pt x="43" y="214"/>
                  <a:pt x="58" y="185"/>
                </a:cubicBezTo>
                <a:cubicBezTo>
                  <a:pt x="53" y="178"/>
                  <a:pt x="50" y="170"/>
                  <a:pt x="50" y="161"/>
                </a:cubicBezTo>
                <a:close/>
                <a:moveTo>
                  <a:pt x="184" y="34"/>
                </a:moveTo>
                <a:cubicBezTo>
                  <a:pt x="195" y="34"/>
                  <a:pt x="204" y="38"/>
                  <a:pt x="211" y="44"/>
                </a:cubicBezTo>
                <a:cubicBezTo>
                  <a:pt x="232" y="35"/>
                  <a:pt x="253" y="29"/>
                  <a:pt x="275" y="24"/>
                </a:cubicBezTo>
                <a:cubicBezTo>
                  <a:pt x="248" y="9"/>
                  <a:pt x="217" y="0"/>
                  <a:pt x="184" y="0"/>
                </a:cubicBezTo>
                <a:cubicBezTo>
                  <a:pt x="161" y="0"/>
                  <a:pt x="139" y="4"/>
                  <a:pt x="119" y="12"/>
                </a:cubicBezTo>
                <a:cubicBezTo>
                  <a:pt x="135" y="20"/>
                  <a:pt x="150" y="29"/>
                  <a:pt x="165" y="39"/>
                </a:cubicBezTo>
                <a:cubicBezTo>
                  <a:pt x="170" y="36"/>
                  <a:pt x="177" y="34"/>
                  <a:pt x="184" y="34"/>
                </a:cubicBezTo>
                <a:close/>
                <a:moveTo>
                  <a:pt x="243" y="218"/>
                </a:moveTo>
                <a:cubicBezTo>
                  <a:pt x="245" y="213"/>
                  <a:pt x="249" y="208"/>
                  <a:pt x="253" y="205"/>
                </a:cubicBezTo>
                <a:cubicBezTo>
                  <a:pt x="242" y="169"/>
                  <a:pt x="223" y="137"/>
                  <a:pt x="200" y="109"/>
                </a:cubicBezTo>
                <a:cubicBezTo>
                  <a:pt x="195" y="111"/>
                  <a:pt x="190" y="112"/>
                  <a:pt x="184" y="112"/>
                </a:cubicBezTo>
                <a:cubicBezTo>
                  <a:pt x="176" y="112"/>
                  <a:pt x="168" y="109"/>
                  <a:pt x="162" y="105"/>
                </a:cubicBezTo>
                <a:cubicBezTo>
                  <a:pt x="148" y="115"/>
                  <a:pt x="134" y="128"/>
                  <a:pt x="122" y="141"/>
                </a:cubicBezTo>
                <a:cubicBezTo>
                  <a:pt x="126" y="147"/>
                  <a:pt x="128" y="154"/>
                  <a:pt x="128" y="161"/>
                </a:cubicBezTo>
                <a:cubicBezTo>
                  <a:pt x="128" y="165"/>
                  <a:pt x="128" y="169"/>
                  <a:pt x="127" y="173"/>
                </a:cubicBezTo>
                <a:cubicBezTo>
                  <a:pt x="161" y="196"/>
                  <a:pt x="200" y="212"/>
                  <a:pt x="243" y="218"/>
                </a:cubicBezTo>
                <a:close/>
                <a:moveTo>
                  <a:pt x="294" y="271"/>
                </a:moveTo>
                <a:cubicBezTo>
                  <a:pt x="294" y="278"/>
                  <a:pt x="295" y="286"/>
                  <a:pt x="295" y="293"/>
                </a:cubicBezTo>
                <a:cubicBezTo>
                  <a:pt x="295" y="307"/>
                  <a:pt x="294" y="320"/>
                  <a:pt x="292" y="333"/>
                </a:cubicBezTo>
                <a:cubicBezTo>
                  <a:pt x="323" y="310"/>
                  <a:pt x="347" y="277"/>
                  <a:pt x="359" y="240"/>
                </a:cubicBezTo>
                <a:cubicBezTo>
                  <a:pt x="345" y="243"/>
                  <a:pt x="330" y="246"/>
                  <a:pt x="315" y="247"/>
                </a:cubicBezTo>
                <a:cubicBezTo>
                  <a:pt x="312" y="258"/>
                  <a:pt x="304" y="266"/>
                  <a:pt x="294" y="271"/>
                </a:cubicBezTo>
                <a:close/>
                <a:moveTo>
                  <a:pt x="234" y="244"/>
                </a:moveTo>
                <a:cubicBezTo>
                  <a:pt x="188" y="237"/>
                  <a:pt x="146" y="220"/>
                  <a:pt x="110" y="195"/>
                </a:cubicBezTo>
                <a:cubicBezTo>
                  <a:pt x="104" y="198"/>
                  <a:pt x="97" y="200"/>
                  <a:pt x="89" y="200"/>
                </a:cubicBezTo>
                <a:cubicBezTo>
                  <a:pt x="86" y="200"/>
                  <a:pt x="84" y="200"/>
                  <a:pt x="81" y="200"/>
                </a:cubicBezTo>
                <a:cubicBezTo>
                  <a:pt x="64" y="233"/>
                  <a:pt x="52" y="270"/>
                  <a:pt x="49" y="309"/>
                </a:cubicBezTo>
                <a:cubicBezTo>
                  <a:pt x="67" y="328"/>
                  <a:pt x="88" y="343"/>
                  <a:pt x="112" y="353"/>
                </a:cubicBezTo>
                <a:cubicBezTo>
                  <a:pt x="142" y="308"/>
                  <a:pt x="184" y="270"/>
                  <a:pt x="234" y="244"/>
                </a:cubicBezTo>
                <a:close/>
                <a:moveTo>
                  <a:pt x="307" y="48"/>
                </a:moveTo>
                <a:cubicBezTo>
                  <a:pt x="278" y="50"/>
                  <a:pt x="250" y="58"/>
                  <a:pt x="223" y="69"/>
                </a:cubicBezTo>
                <a:cubicBezTo>
                  <a:pt x="224" y="70"/>
                  <a:pt x="224" y="71"/>
                  <a:pt x="224" y="73"/>
                </a:cubicBezTo>
                <a:cubicBezTo>
                  <a:pt x="224" y="79"/>
                  <a:pt x="222" y="85"/>
                  <a:pt x="220" y="90"/>
                </a:cubicBezTo>
                <a:cubicBezTo>
                  <a:pt x="246" y="121"/>
                  <a:pt x="266" y="157"/>
                  <a:pt x="279" y="196"/>
                </a:cubicBezTo>
                <a:cubicBezTo>
                  <a:pt x="295" y="196"/>
                  <a:pt x="309" y="206"/>
                  <a:pt x="314" y="220"/>
                </a:cubicBezTo>
                <a:cubicBezTo>
                  <a:pt x="332" y="218"/>
                  <a:pt x="349" y="215"/>
                  <a:pt x="366" y="210"/>
                </a:cubicBezTo>
                <a:cubicBezTo>
                  <a:pt x="367" y="201"/>
                  <a:pt x="368" y="193"/>
                  <a:pt x="368" y="184"/>
                </a:cubicBezTo>
                <a:cubicBezTo>
                  <a:pt x="368" y="130"/>
                  <a:pt x="344" y="81"/>
                  <a:pt x="307" y="48"/>
                </a:cubicBezTo>
                <a:close/>
                <a:moveTo>
                  <a:pt x="254" y="265"/>
                </a:moveTo>
                <a:cubicBezTo>
                  <a:pt x="207" y="287"/>
                  <a:pt x="167" y="321"/>
                  <a:pt x="139" y="362"/>
                </a:cubicBezTo>
                <a:cubicBezTo>
                  <a:pt x="153" y="366"/>
                  <a:pt x="168" y="368"/>
                  <a:pt x="184" y="368"/>
                </a:cubicBezTo>
                <a:cubicBezTo>
                  <a:pt x="212" y="368"/>
                  <a:pt x="238" y="362"/>
                  <a:pt x="261" y="351"/>
                </a:cubicBezTo>
                <a:cubicBezTo>
                  <a:pt x="265" y="332"/>
                  <a:pt x="267" y="313"/>
                  <a:pt x="267" y="293"/>
                </a:cubicBezTo>
                <a:cubicBezTo>
                  <a:pt x="267" y="286"/>
                  <a:pt x="267" y="279"/>
                  <a:pt x="266" y="272"/>
                </a:cubicBezTo>
                <a:cubicBezTo>
                  <a:pt x="262" y="271"/>
                  <a:pt x="257" y="268"/>
                  <a:pt x="254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4682553" y="4153792"/>
            <a:ext cx="305358" cy="305358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/>
          <p:nvPr/>
        </p:nvSpPr>
        <p:spPr>
          <a:xfrm>
            <a:off x="4227859" y="4444144"/>
            <a:ext cx="1221727" cy="283847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b="1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E-Commerce</a:t>
            </a:r>
            <a:endParaRPr lang="en-US" sz="1100" b="1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27"/>
          <p:cNvSpPr>
            <a:spLocks noEditPoints="1"/>
          </p:cNvSpPr>
          <p:nvPr/>
        </p:nvSpPr>
        <p:spPr bwMode="auto">
          <a:xfrm>
            <a:off x="4764498" y="4245545"/>
            <a:ext cx="121854" cy="121854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1003831" y="3962429"/>
            <a:ext cx="491783" cy="491783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/>
          <p:nvPr/>
        </p:nvSpPr>
        <p:spPr>
          <a:xfrm>
            <a:off x="735070" y="4440624"/>
            <a:ext cx="1009692" cy="283847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b="1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Support</a:t>
            </a:r>
            <a:endParaRPr lang="en-US" sz="1100" b="1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32"/>
          <p:cNvSpPr>
            <a:spLocks noEditPoints="1"/>
          </p:cNvSpPr>
          <p:nvPr/>
        </p:nvSpPr>
        <p:spPr bwMode="auto">
          <a:xfrm>
            <a:off x="1141498" y="4100220"/>
            <a:ext cx="216448" cy="21620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400"/>
            <a:endParaRPr lang="en-US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1988466" y="3290436"/>
            <a:ext cx="647913" cy="647913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9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2255439" y="1931104"/>
            <a:ext cx="539927" cy="539927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9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1648518" y="4926349"/>
            <a:ext cx="539927" cy="539927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9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211632" y="2641486"/>
            <a:ext cx="395946" cy="395946"/>
          </a:xfrm>
          <a:prstGeom prst="ellipse">
            <a:avLst/>
          </a:prstGeom>
          <a:solidFill>
            <a:srgbClr val="67524A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9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6459788" y="2769856"/>
            <a:ext cx="3504118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93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越努力越幸运</a:t>
            </a:r>
            <a:endParaRPr lang="en-AU" altLang="zh-CN" sz="293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6459788" y="3414510"/>
            <a:ext cx="4420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828800">
              <a:lnSpc>
                <a:spcPct val="150000"/>
              </a:lnSpc>
              <a:spcBef>
                <a:spcPct val="20000"/>
              </a:spcBef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800" dirty="0" smtClean="0">
                <a:sym typeface="Arial" panose="020B0604020202020204" pitchFamily="34" charset="0"/>
              </a:rPr>
              <a:t>语文教育教学（</a:t>
            </a:r>
            <a:r>
              <a:rPr lang="en-US" altLang="zh-CN" sz="800" dirty="0" err="1">
                <a:sym typeface="Arial" panose="020B0604020202020204" pitchFamily="34" charset="0"/>
              </a:rPr>
              <a:t>Beile</a:t>
            </a:r>
            <a:r>
              <a:rPr lang="en-US" altLang="zh-CN" sz="800" dirty="0">
                <a:sym typeface="Arial" panose="020B0604020202020204" pitchFamily="34" charset="0"/>
              </a:rPr>
              <a:t> Inc. </a:t>
            </a:r>
            <a:r>
              <a:rPr lang="zh-CN" altLang="en-US" sz="800" dirty="0">
                <a:sym typeface="Arial" panose="020B0604020202020204" pitchFamily="34" charset="0"/>
              </a:rPr>
              <a:t>）</a:t>
            </a:r>
            <a:r>
              <a:rPr lang="zh-CN" altLang="en-US" sz="800" dirty="0" smtClean="0">
                <a:sym typeface="Arial" panose="020B0604020202020204" pitchFamily="34" charset="0"/>
              </a:rPr>
              <a:t>是的</a:t>
            </a:r>
            <a:r>
              <a:rPr lang="zh-CN" altLang="en-US" sz="800" dirty="0">
                <a:sym typeface="Arial" panose="020B0604020202020204" pitchFamily="34" charset="0"/>
              </a:rPr>
              <a:t>一家</a:t>
            </a:r>
            <a:r>
              <a:rPr lang="zh-CN" altLang="en-US" sz="800" dirty="0" smtClean="0">
                <a:sym typeface="Arial" panose="020B0604020202020204" pitchFamily="34" charset="0"/>
              </a:rPr>
              <a:t>高科技教育教学。由语文、</a:t>
            </a:r>
            <a:r>
              <a:rPr lang="zh-CN" altLang="en-US" sz="800" dirty="0">
                <a:sym typeface="Arial" panose="020B0604020202020204" pitchFamily="34" charset="0"/>
              </a:rPr>
              <a:t>斯蒂夫</a:t>
            </a:r>
            <a:r>
              <a:rPr lang="en-US" altLang="zh-CN" sz="800" dirty="0">
                <a:sym typeface="Arial" panose="020B0604020202020204" pitchFamily="34" charset="0"/>
              </a:rPr>
              <a:t>·</a:t>
            </a:r>
            <a:r>
              <a:rPr lang="zh-CN" altLang="en-US" sz="800" dirty="0">
                <a:sym typeface="Arial" panose="020B0604020202020204" pitchFamily="34" charset="0"/>
              </a:rPr>
              <a:t>沃兹尼亚克和罗</a:t>
            </a:r>
            <a:r>
              <a:rPr lang="en-US" altLang="zh-CN" sz="800" dirty="0">
                <a:sym typeface="Arial" panose="020B0604020202020204" pitchFamily="34" charset="0"/>
              </a:rPr>
              <a:t>·</a:t>
            </a:r>
            <a:r>
              <a:rPr lang="zh-CN" altLang="en-US" sz="800" dirty="0">
                <a:sym typeface="Arial" panose="020B0604020202020204" pitchFamily="34" charset="0"/>
              </a:rPr>
              <a:t>韦恩</a:t>
            </a:r>
            <a:r>
              <a:rPr lang="en-US" altLang="zh-CN" sz="800" dirty="0">
                <a:sym typeface="Arial" panose="020B0604020202020204" pitchFamily="34" charset="0"/>
              </a:rPr>
              <a:t>(Ron Wayne)</a:t>
            </a:r>
            <a:r>
              <a:rPr lang="zh-CN" altLang="en-US" sz="800" dirty="0">
                <a:sym typeface="Arial" panose="020B0604020202020204" pitchFamily="34" charset="0"/>
              </a:rPr>
              <a:t>等人于</a:t>
            </a:r>
            <a:r>
              <a:rPr lang="en-US" altLang="zh-CN" sz="800" dirty="0">
                <a:sym typeface="Arial" panose="020B0604020202020204" pitchFamily="34" charset="0"/>
              </a:rPr>
              <a:t>1976</a:t>
            </a:r>
            <a:r>
              <a:rPr lang="zh-CN" altLang="en-US" sz="800" dirty="0">
                <a:sym typeface="Arial" panose="020B0604020202020204" pitchFamily="34" charset="0"/>
              </a:rPr>
              <a:t>年</a:t>
            </a:r>
            <a:r>
              <a:rPr lang="en-US" altLang="zh-CN" sz="800" dirty="0">
                <a:sym typeface="Arial" panose="020B0604020202020204" pitchFamily="34" charset="0"/>
              </a:rPr>
              <a:t>4</a:t>
            </a:r>
            <a:r>
              <a:rPr lang="zh-CN" altLang="en-US" sz="800" dirty="0">
                <a:sym typeface="Arial" panose="020B0604020202020204" pitchFamily="34" charset="0"/>
              </a:rPr>
              <a:t>月</a:t>
            </a:r>
            <a:r>
              <a:rPr lang="en-US" altLang="zh-CN" sz="800" dirty="0">
                <a:sym typeface="Arial" panose="020B0604020202020204" pitchFamily="34" charset="0"/>
              </a:rPr>
              <a:t>1</a:t>
            </a:r>
            <a:r>
              <a:rPr lang="zh-CN" altLang="en-US" sz="800" dirty="0">
                <a:sym typeface="Arial" panose="020B0604020202020204" pitchFamily="34" charset="0"/>
              </a:rPr>
              <a:t>日创立，并命名</a:t>
            </a:r>
            <a:r>
              <a:rPr lang="zh-CN" altLang="en-US" sz="800" dirty="0" smtClean="0">
                <a:sym typeface="Arial" panose="020B0604020202020204" pitchFamily="34" charset="0"/>
              </a:rPr>
              <a:t>为语文电脑教育教学（</a:t>
            </a:r>
            <a:r>
              <a:rPr lang="en-US" altLang="zh-CN" sz="800" dirty="0" err="1">
                <a:sym typeface="Arial" panose="020B0604020202020204" pitchFamily="34" charset="0"/>
              </a:rPr>
              <a:t>Beibei</a:t>
            </a:r>
            <a:r>
              <a:rPr lang="en-US" altLang="zh-CN" sz="800" dirty="0">
                <a:sym typeface="Arial" panose="020B0604020202020204" pitchFamily="34" charset="0"/>
              </a:rPr>
              <a:t> Computer Inc. </a:t>
            </a:r>
            <a:r>
              <a:rPr lang="zh-CN" altLang="en-US" sz="800" dirty="0">
                <a:sym typeface="Arial" panose="020B0604020202020204" pitchFamily="34" charset="0"/>
              </a:rPr>
              <a:t>），</a:t>
            </a:r>
            <a:r>
              <a:rPr lang="en-US" altLang="zh-CN" sz="800" dirty="0">
                <a:sym typeface="Arial" panose="020B0604020202020204" pitchFamily="34" charset="0"/>
              </a:rPr>
              <a:t>2007</a:t>
            </a:r>
            <a:r>
              <a:rPr lang="zh-CN" altLang="en-US" sz="800" dirty="0">
                <a:sym typeface="Arial" panose="020B0604020202020204" pitchFamily="34" charset="0"/>
              </a:rPr>
              <a:t>年</a:t>
            </a:r>
            <a:r>
              <a:rPr lang="en-US" altLang="zh-CN" sz="800" dirty="0">
                <a:sym typeface="Arial" panose="020B0604020202020204" pitchFamily="34" charset="0"/>
              </a:rPr>
              <a:t>1</a:t>
            </a:r>
            <a:r>
              <a:rPr lang="zh-CN" altLang="en-US" sz="800" dirty="0">
                <a:sym typeface="Arial" panose="020B0604020202020204" pitchFamily="34" charset="0"/>
              </a:rPr>
              <a:t>月</a:t>
            </a:r>
            <a:r>
              <a:rPr lang="en-US" altLang="zh-CN" sz="800" dirty="0">
                <a:sym typeface="Arial" panose="020B0604020202020204" pitchFamily="34" charset="0"/>
              </a:rPr>
              <a:t>9</a:t>
            </a:r>
            <a:r>
              <a:rPr lang="zh-CN" altLang="en-US" sz="800" dirty="0">
                <a:sym typeface="Arial" panose="020B0604020202020204" pitchFamily="34" charset="0"/>
              </a:rPr>
              <a:t>日更名</a:t>
            </a:r>
            <a:r>
              <a:rPr lang="zh-CN" altLang="en-US" sz="800" dirty="0" smtClean="0">
                <a:sym typeface="Arial" panose="020B0604020202020204" pitchFamily="34" charset="0"/>
              </a:rPr>
              <a:t>为语文教育教学，</a:t>
            </a:r>
            <a:r>
              <a:rPr lang="zh-CN" altLang="en-US" sz="800" dirty="0">
                <a:sym typeface="Arial" panose="020B0604020202020204" pitchFamily="34" charset="0"/>
              </a:rPr>
              <a:t>总部位于加利福尼亚州的库比蒂诺。</a:t>
            </a:r>
            <a:endParaRPr lang="en-US" altLang="zh-CN" sz="800" dirty="0"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总结升华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788" y="1916114"/>
            <a:ext cx="5806822" cy="3241672"/>
            <a:chOff x="2173291" y="1711328"/>
            <a:chExt cx="7848600" cy="4381499"/>
          </a:xfrm>
        </p:grpSpPr>
        <p:sp>
          <p:nvSpPr>
            <p:cNvPr id="7" name="Freeform 114"/>
            <p:cNvSpPr>
              <a:spLocks noEditPoints="1"/>
            </p:cNvSpPr>
            <p:nvPr/>
          </p:nvSpPr>
          <p:spPr bwMode="auto">
            <a:xfrm>
              <a:off x="2173291" y="4248152"/>
              <a:ext cx="346075" cy="828675"/>
            </a:xfrm>
            <a:custGeom>
              <a:avLst/>
              <a:gdLst>
                <a:gd name="T0" fmla="*/ 38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5 w 109"/>
                <a:gd name="T7" fmla="*/ 39 h 261"/>
                <a:gd name="T8" fmla="*/ 45 w 109"/>
                <a:gd name="T9" fmla="*/ 39 h 261"/>
                <a:gd name="T10" fmla="*/ 55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6 w 109"/>
                <a:gd name="T19" fmla="*/ 20 h 261"/>
                <a:gd name="T20" fmla="*/ 76 w 109"/>
                <a:gd name="T21" fmla="*/ 19 h 261"/>
                <a:gd name="T22" fmla="*/ 66 w 109"/>
                <a:gd name="T23" fmla="*/ 3 h 261"/>
                <a:gd name="T24" fmla="*/ 66 w 109"/>
                <a:gd name="T25" fmla="*/ 3 h 261"/>
                <a:gd name="T26" fmla="*/ 65 w 109"/>
                <a:gd name="T27" fmla="*/ 3 h 261"/>
                <a:gd name="T28" fmla="*/ 58 w 109"/>
                <a:gd name="T29" fmla="*/ 0 h 261"/>
                <a:gd name="T30" fmla="*/ 58 w 109"/>
                <a:gd name="T31" fmla="*/ 0 h 261"/>
                <a:gd name="T32" fmla="*/ 55 w 109"/>
                <a:gd name="T33" fmla="*/ 0 h 261"/>
                <a:gd name="T34" fmla="*/ 42 w 109"/>
                <a:gd name="T35" fmla="*/ 4 h 261"/>
                <a:gd name="T36" fmla="*/ 42 w 109"/>
                <a:gd name="T37" fmla="*/ 5 h 261"/>
                <a:gd name="T38" fmla="*/ 42 w 109"/>
                <a:gd name="T39" fmla="*/ 5 h 261"/>
                <a:gd name="T40" fmla="*/ 41 w 109"/>
                <a:gd name="T41" fmla="*/ 5 h 261"/>
                <a:gd name="T42" fmla="*/ 41 w 109"/>
                <a:gd name="T43" fmla="*/ 5 h 261"/>
                <a:gd name="T44" fmla="*/ 40 w 109"/>
                <a:gd name="T45" fmla="*/ 6 h 261"/>
                <a:gd name="T46" fmla="*/ 39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6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3 h 261"/>
                <a:gd name="T66" fmla="*/ 38 w 109"/>
                <a:gd name="T67" fmla="*/ 34 h 261"/>
                <a:gd name="T68" fmla="*/ 99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1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6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4 w 109"/>
                <a:gd name="T113" fmla="*/ 80 h 261"/>
                <a:gd name="T114" fmla="*/ 92 w 109"/>
                <a:gd name="T115" fmla="*/ 135 h 261"/>
                <a:gd name="T116" fmla="*/ 97 w 109"/>
                <a:gd name="T117" fmla="*/ 146 h 261"/>
                <a:gd name="T118" fmla="*/ 109 w 109"/>
                <a:gd name="T119" fmla="*/ 138 h 261"/>
                <a:gd name="T120" fmla="*/ 99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4"/>
                  </a:moveTo>
                  <a:cubicBezTo>
                    <a:pt x="39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41"/>
                    <a:pt x="51" y="42"/>
                    <a:pt x="55" y="42"/>
                  </a:cubicBezTo>
                  <a:cubicBezTo>
                    <a:pt x="58" y="42"/>
                    <a:pt x="62" y="41"/>
                    <a:pt x="64" y="39"/>
                  </a:cubicBezTo>
                  <a:cubicBezTo>
                    <a:pt x="66" y="39"/>
                    <a:pt x="68" y="38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3" y="1"/>
                    <a:pt x="60" y="1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0" y="0"/>
                    <a:pt x="46" y="2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9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8" y="34"/>
                  </a:lnTo>
                  <a:close/>
                  <a:moveTo>
                    <a:pt x="99" y="70"/>
                  </a:move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1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6" y="84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7" y="261"/>
                    <a:pt x="50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4" y="190"/>
                    <a:pt x="83" y="134"/>
                    <a:pt x="83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9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15"/>
            <p:cNvSpPr>
              <a:spLocks noEditPoints="1"/>
            </p:cNvSpPr>
            <p:nvPr/>
          </p:nvSpPr>
          <p:spPr bwMode="auto">
            <a:xfrm>
              <a:off x="2798766" y="4248152"/>
              <a:ext cx="346075" cy="828675"/>
            </a:xfrm>
            <a:custGeom>
              <a:avLst/>
              <a:gdLst>
                <a:gd name="T0" fmla="*/ 38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5 w 109"/>
                <a:gd name="T7" fmla="*/ 39 h 261"/>
                <a:gd name="T8" fmla="*/ 45 w 109"/>
                <a:gd name="T9" fmla="*/ 39 h 261"/>
                <a:gd name="T10" fmla="*/ 55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6 w 109"/>
                <a:gd name="T19" fmla="*/ 20 h 261"/>
                <a:gd name="T20" fmla="*/ 76 w 109"/>
                <a:gd name="T21" fmla="*/ 19 h 261"/>
                <a:gd name="T22" fmla="*/ 66 w 109"/>
                <a:gd name="T23" fmla="*/ 3 h 261"/>
                <a:gd name="T24" fmla="*/ 66 w 109"/>
                <a:gd name="T25" fmla="*/ 3 h 261"/>
                <a:gd name="T26" fmla="*/ 65 w 109"/>
                <a:gd name="T27" fmla="*/ 3 h 261"/>
                <a:gd name="T28" fmla="*/ 58 w 109"/>
                <a:gd name="T29" fmla="*/ 0 h 261"/>
                <a:gd name="T30" fmla="*/ 58 w 109"/>
                <a:gd name="T31" fmla="*/ 0 h 261"/>
                <a:gd name="T32" fmla="*/ 55 w 109"/>
                <a:gd name="T33" fmla="*/ 0 h 261"/>
                <a:gd name="T34" fmla="*/ 42 w 109"/>
                <a:gd name="T35" fmla="*/ 4 h 261"/>
                <a:gd name="T36" fmla="*/ 42 w 109"/>
                <a:gd name="T37" fmla="*/ 5 h 261"/>
                <a:gd name="T38" fmla="*/ 42 w 109"/>
                <a:gd name="T39" fmla="*/ 5 h 261"/>
                <a:gd name="T40" fmla="*/ 41 w 109"/>
                <a:gd name="T41" fmla="*/ 5 h 261"/>
                <a:gd name="T42" fmla="*/ 41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6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3 h 261"/>
                <a:gd name="T66" fmla="*/ 38 w 109"/>
                <a:gd name="T67" fmla="*/ 34 h 261"/>
                <a:gd name="T68" fmla="*/ 99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6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7 w 109"/>
                <a:gd name="T117" fmla="*/ 146 h 261"/>
                <a:gd name="T118" fmla="*/ 109 w 109"/>
                <a:gd name="T119" fmla="*/ 138 h 261"/>
                <a:gd name="T120" fmla="*/ 99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4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41"/>
                    <a:pt x="51" y="42"/>
                    <a:pt x="55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9"/>
                    <a:pt x="67" y="38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3" y="1"/>
                    <a:pt x="60" y="1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0" y="0"/>
                    <a:pt x="46" y="2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8" y="34"/>
                  </a:lnTo>
                  <a:close/>
                  <a:moveTo>
                    <a:pt x="99" y="70"/>
                  </a:move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6" y="84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7" y="261"/>
                    <a:pt x="50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9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16"/>
            <p:cNvSpPr>
              <a:spLocks noEditPoints="1"/>
            </p:cNvSpPr>
            <p:nvPr/>
          </p:nvSpPr>
          <p:spPr bwMode="auto">
            <a:xfrm>
              <a:off x="3424241" y="4248152"/>
              <a:ext cx="346075" cy="828675"/>
            </a:xfrm>
            <a:custGeom>
              <a:avLst/>
              <a:gdLst>
                <a:gd name="T0" fmla="*/ 38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5 w 109"/>
                <a:gd name="T7" fmla="*/ 39 h 261"/>
                <a:gd name="T8" fmla="*/ 45 w 109"/>
                <a:gd name="T9" fmla="*/ 39 h 261"/>
                <a:gd name="T10" fmla="*/ 55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5 w 109"/>
                <a:gd name="T27" fmla="*/ 3 h 261"/>
                <a:gd name="T28" fmla="*/ 58 w 109"/>
                <a:gd name="T29" fmla="*/ 0 h 261"/>
                <a:gd name="T30" fmla="*/ 58 w 109"/>
                <a:gd name="T31" fmla="*/ 0 h 261"/>
                <a:gd name="T32" fmla="*/ 55 w 109"/>
                <a:gd name="T33" fmla="*/ 0 h 261"/>
                <a:gd name="T34" fmla="*/ 42 w 109"/>
                <a:gd name="T35" fmla="*/ 4 h 261"/>
                <a:gd name="T36" fmla="*/ 42 w 109"/>
                <a:gd name="T37" fmla="*/ 5 h 261"/>
                <a:gd name="T38" fmla="*/ 41 w 109"/>
                <a:gd name="T39" fmla="*/ 5 h 261"/>
                <a:gd name="T40" fmla="*/ 41 w 109"/>
                <a:gd name="T41" fmla="*/ 5 h 261"/>
                <a:gd name="T42" fmla="*/ 41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3 h 261"/>
                <a:gd name="T66" fmla="*/ 38 w 109"/>
                <a:gd name="T67" fmla="*/ 34 h 261"/>
                <a:gd name="T68" fmla="*/ 98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7 w 109"/>
                <a:gd name="T117" fmla="*/ 146 h 261"/>
                <a:gd name="T118" fmla="*/ 109 w 109"/>
                <a:gd name="T119" fmla="*/ 138 h 261"/>
                <a:gd name="T120" fmla="*/ 98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4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41"/>
                    <a:pt x="51" y="42"/>
                    <a:pt x="55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9"/>
                    <a:pt x="67" y="38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1"/>
                    <a:pt x="60" y="1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0" y="0"/>
                    <a:pt x="46" y="2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8" y="34"/>
                  </a:lnTo>
                  <a:close/>
                  <a:moveTo>
                    <a:pt x="98" y="70"/>
                  </a:move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7" y="261"/>
                    <a:pt x="49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7"/>
            <p:cNvSpPr>
              <a:spLocks noEditPoints="1"/>
            </p:cNvSpPr>
            <p:nvPr/>
          </p:nvSpPr>
          <p:spPr bwMode="auto">
            <a:xfrm>
              <a:off x="4048129" y="4248152"/>
              <a:ext cx="346075" cy="828675"/>
            </a:xfrm>
            <a:custGeom>
              <a:avLst/>
              <a:gdLst>
                <a:gd name="T0" fmla="*/ 38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4 w 109"/>
                <a:gd name="T7" fmla="*/ 39 h 261"/>
                <a:gd name="T8" fmla="*/ 45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3 h 261"/>
                <a:gd name="T28" fmla="*/ 58 w 109"/>
                <a:gd name="T29" fmla="*/ 0 h 261"/>
                <a:gd name="T30" fmla="*/ 58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2 w 109"/>
                <a:gd name="T37" fmla="*/ 5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3 h 261"/>
                <a:gd name="T66" fmla="*/ 38 w 109"/>
                <a:gd name="T67" fmla="*/ 34 h 261"/>
                <a:gd name="T68" fmla="*/ 98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4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4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9"/>
                    <a:pt x="67" y="38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60" y="1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4" y="0"/>
                  </a:cubicBezTo>
                  <a:cubicBezTo>
                    <a:pt x="50" y="0"/>
                    <a:pt x="45" y="2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8" y="34"/>
                  </a:lnTo>
                  <a:close/>
                  <a:moveTo>
                    <a:pt x="98" y="70"/>
                  </a:moveTo>
                  <a:cubicBezTo>
                    <a:pt x="96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61"/>
                    <a:pt x="49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18"/>
            <p:cNvSpPr>
              <a:spLocks noEditPoints="1"/>
            </p:cNvSpPr>
            <p:nvPr/>
          </p:nvSpPr>
          <p:spPr bwMode="auto">
            <a:xfrm>
              <a:off x="4673604" y="4248152"/>
              <a:ext cx="346075" cy="828675"/>
            </a:xfrm>
            <a:custGeom>
              <a:avLst/>
              <a:gdLst>
                <a:gd name="T0" fmla="*/ 37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4 w 109"/>
                <a:gd name="T7" fmla="*/ 39 h 261"/>
                <a:gd name="T8" fmla="*/ 44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3 h 261"/>
                <a:gd name="T28" fmla="*/ 58 w 109"/>
                <a:gd name="T29" fmla="*/ 0 h 261"/>
                <a:gd name="T30" fmla="*/ 57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2 w 109"/>
                <a:gd name="T37" fmla="*/ 5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7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3 w 109"/>
                <a:gd name="T63" fmla="*/ 19 h 261"/>
                <a:gd name="T64" fmla="*/ 37 w 109"/>
                <a:gd name="T65" fmla="*/ 33 h 261"/>
                <a:gd name="T66" fmla="*/ 37 w 109"/>
                <a:gd name="T67" fmla="*/ 34 h 261"/>
                <a:gd name="T68" fmla="*/ 98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49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7" y="34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9"/>
                    <a:pt x="67" y="38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60" y="1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0" y="0"/>
                    <a:pt x="45" y="2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3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7" y="34"/>
                  </a:lnTo>
                  <a:close/>
                  <a:moveTo>
                    <a:pt x="98" y="70"/>
                  </a:move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61"/>
                    <a:pt x="49" y="260"/>
                    <a:pt x="49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9"/>
            <p:cNvSpPr>
              <a:spLocks noEditPoints="1"/>
            </p:cNvSpPr>
            <p:nvPr/>
          </p:nvSpPr>
          <p:spPr bwMode="auto">
            <a:xfrm>
              <a:off x="5299079" y="4248152"/>
              <a:ext cx="346075" cy="828675"/>
            </a:xfrm>
            <a:custGeom>
              <a:avLst/>
              <a:gdLst>
                <a:gd name="T0" fmla="*/ 37 w 109"/>
                <a:gd name="T1" fmla="*/ 34 h 261"/>
                <a:gd name="T2" fmla="*/ 40 w 109"/>
                <a:gd name="T3" fmla="*/ 36 h 261"/>
                <a:gd name="T4" fmla="*/ 41 w 109"/>
                <a:gd name="T5" fmla="*/ 37 h 261"/>
                <a:gd name="T6" fmla="*/ 44 w 109"/>
                <a:gd name="T7" fmla="*/ 39 h 261"/>
                <a:gd name="T8" fmla="*/ 44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8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3 h 261"/>
                <a:gd name="T28" fmla="*/ 57 w 109"/>
                <a:gd name="T29" fmla="*/ 0 h 261"/>
                <a:gd name="T30" fmla="*/ 57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1 w 109"/>
                <a:gd name="T37" fmla="*/ 5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7 w 109"/>
                <a:gd name="T49" fmla="*/ 9 h 261"/>
                <a:gd name="T50" fmla="*/ 37 w 109"/>
                <a:gd name="T51" fmla="*/ 10 h 261"/>
                <a:gd name="T52" fmla="*/ 35 w 109"/>
                <a:gd name="T53" fmla="*/ 12 h 261"/>
                <a:gd name="T54" fmla="*/ 35 w 109"/>
                <a:gd name="T55" fmla="*/ 12 h 261"/>
                <a:gd name="T56" fmla="*/ 35 w 109"/>
                <a:gd name="T57" fmla="*/ 13 h 261"/>
                <a:gd name="T58" fmla="*/ 35 w 109"/>
                <a:gd name="T59" fmla="*/ 13 h 261"/>
                <a:gd name="T60" fmla="*/ 35 w 109"/>
                <a:gd name="T61" fmla="*/ 14 h 261"/>
                <a:gd name="T62" fmla="*/ 33 w 109"/>
                <a:gd name="T63" fmla="*/ 19 h 261"/>
                <a:gd name="T64" fmla="*/ 37 w 109"/>
                <a:gd name="T65" fmla="*/ 33 h 261"/>
                <a:gd name="T66" fmla="*/ 37 w 109"/>
                <a:gd name="T67" fmla="*/ 34 h 261"/>
                <a:gd name="T68" fmla="*/ 98 w 109"/>
                <a:gd name="T69" fmla="*/ 70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70 h 261"/>
                <a:gd name="T76" fmla="*/ 0 w 109"/>
                <a:gd name="T77" fmla="*/ 138 h 261"/>
                <a:gd name="T78" fmla="*/ 12 w 109"/>
                <a:gd name="T79" fmla="*/ 146 h 261"/>
                <a:gd name="T80" fmla="*/ 16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4 h 261"/>
                <a:gd name="T100" fmla="*/ 49 w 109"/>
                <a:gd name="T101" fmla="*/ 244 h 261"/>
                <a:gd name="T102" fmla="*/ 49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7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7" y="34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3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9"/>
                    <a:pt x="67" y="38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3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60" y="1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0" y="0"/>
                    <a:pt x="45" y="2"/>
                    <a:pt x="42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3" y="17"/>
                    <a:pt x="33" y="19"/>
                  </a:cubicBezTo>
                  <a:cubicBezTo>
                    <a:pt x="33" y="24"/>
                    <a:pt x="34" y="28"/>
                    <a:pt x="37" y="33"/>
                  </a:cubicBezTo>
                  <a:lnTo>
                    <a:pt x="37" y="34"/>
                  </a:lnTo>
                  <a:close/>
                  <a:moveTo>
                    <a:pt x="98" y="70"/>
                  </a:move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6" y="135"/>
                  </a:cubicBezTo>
                  <a:cubicBezTo>
                    <a:pt x="17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61"/>
                    <a:pt x="49" y="260"/>
                    <a:pt x="49" y="244"/>
                  </a:cubicBezTo>
                  <a:cubicBezTo>
                    <a:pt x="50" y="212"/>
                    <a:pt x="50" y="179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9" y="145"/>
                    <a:pt x="109" y="138"/>
                  </a:cubicBezTo>
                  <a:lnTo>
                    <a:pt x="98" y="70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0"/>
            <p:cNvSpPr>
              <a:spLocks noEditPoints="1"/>
            </p:cNvSpPr>
            <p:nvPr/>
          </p:nvSpPr>
          <p:spPr bwMode="auto">
            <a:xfrm>
              <a:off x="2798766" y="5264152"/>
              <a:ext cx="346075" cy="828675"/>
            </a:xfrm>
            <a:custGeom>
              <a:avLst/>
              <a:gdLst>
                <a:gd name="T0" fmla="*/ 38 w 109"/>
                <a:gd name="T1" fmla="*/ 33 h 261"/>
                <a:gd name="T2" fmla="*/ 40 w 109"/>
                <a:gd name="T3" fmla="*/ 36 h 261"/>
                <a:gd name="T4" fmla="*/ 41 w 109"/>
                <a:gd name="T5" fmla="*/ 36 h 261"/>
                <a:gd name="T6" fmla="*/ 45 w 109"/>
                <a:gd name="T7" fmla="*/ 39 h 261"/>
                <a:gd name="T8" fmla="*/ 45 w 109"/>
                <a:gd name="T9" fmla="*/ 39 h 261"/>
                <a:gd name="T10" fmla="*/ 55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6 w 109"/>
                <a:gd name="T19" fmla="*/ 20 h 261"/>
                <a:gd name="T20" fmla="*/ 76 w 109"/>
                <a:gd name="T21" fmla="*/ 19 h 261"/>
                <a:gd name="T22" fmla="*/ 66 w 109"/>
                <a:gd name="T23" fmla="*/ 3 h 261"/>
                <a:gd name="T24" fmla="*/ 66 w 109"/>
                <a:gd name="T25" fmla="*/ 3 h 261"/>
                <a:gd name="T26" fmla="*/ 65 w 109"/>
                <a:gd name="T27" fmla="*/ 2 h 261"/>
                <a:gd name="T28" fmla="*/ 58 w 109"/>
                <a:gd name="T29" fmla="*/ 0 h 261"/>
                <a:gd name="T30" fmla="*/ 58 w 109"/>
                <a:gd name="T31" fmla="*/ 0 h 261"/>
                <a:gd name="T32" fmla="*/ 55 w 109"/>
                <a:gd name="T33" fmla="*/ 0 h 261"/>
                <a:gd name="T34" fmla="*/ 42 w 109"/>
                <a:gd name="T35" fmla="*/ 4 h 261"/>
                <a:gd name="T36" fmla="*/ 42 w 109"/>
                <a:gd name="T37" fmla="*/ 4 h 261"/>
                <a:gd name="T38" fmla="*/ 42 w 109"/>
                <a:gd name="T39" fmla="*/ 5 h 261"/>
                <a:gd name="T40" fmla="*/ 41 w 109"/>
                <a:gd name="T41" fmla="*/ 5 h 261"/>
                <a:gd name="T42" fmla="*/ 41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6 w 109"/>
                <a:gd name="T57" fmla="*/ 12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2 h 261"/>
                <a:gd name="T66" fmla="*/ 38 w 109"/>
                <a:gd name="T67" fmla="*/ 33 h 261"/>
                <a:gd name="T68" fmla="*/ 99 w 109"/>
                <a:gd name="T69" fmla="*/ 69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69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6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3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7 w 109"/>
                <a:gd name="T117" fmla="*/ 146 h 261"/>
                <a:gd name="T118" fmla="*/ 109 w 109"/>
                <a:gd name="T119" fmla="*/ 138 h 261"/>
                <a:gd name="T120" fmla="*/ 99 w 109"/>
                <a:gd name="T121" fmla="*/ 6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3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7"/>
                    <a:pt x="43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41"/>
                    <a:pt x="51" y="42"/>
                    <a:pt x="55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8"/>
                    <a:pt x="67" y="37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5" y="12"/>
                    <a:pt x="71" y="7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1"/>
                    <a:pt x="60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0" y="0"/>
                    <a:pt x="46" y="1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3"/>
                    <a:pt x="34" y="28"/>
                    <a:pt x="37" y="32"/>
                  </a:cubicBezTo>
                  <a:lnTo>
                    <a:pt x="38" y="33"/>
                  </a:lnTo>
                  <a:close/>
                  <a:moveTo>
                    <a:pt x="99" y="69"/>
                  </a:move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6" y="83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7" y="261"/>
                    <a:pt x="50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9" y="69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1"/>
            <p:cNvSpPr>
              <a:spLocks noEditPoints="1"/>
            </p:cNvSpPr>
            <p:nvPr/>
          </p:nvSpPr>
          <p:spPr bwMode="auto">
            <a:xfrm>
              <a:off x="3424241" y="5264152"/>
              <a:ext cx="346075" cy="828675"/>
            </a:xfrm>
            <a:custGeom>
              <a:avLst/>
              <a:gdLst>
                <a:gd name="T0" fmla="*/ 38 w 109"/>
                <a:gd name="T1" fmla="*/ 33 h 261"/>
                <a:gd name="T2" fmla="*/ 40 w 109"/>
                <a:gd name="T3" fmla="*/ 36 h 261"/>
                <a:gd name="T4" fmla="*/ 41 w 109"/>
                <a:gd name="T5" fmla="*/ 36 h 261"/>
                <a:gd name="T6" fmla="*/ 45 w 109"/>
                <a:gd name="T7" fmla="*/ 39 h 261"/>
                <a:gd name="T8" fmla="*/ 45 w 109"/>
                <a:gd name="T9" fmla="*/ 39 h 261"/>
                <a:gd name="T10" fmla="*/ 55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5 w 109"/>
                <a:gd name="T27" fmla="*/ 2 h 261"/>
                <a:gd name="T28" fmla="*/ 58 w 109"/>
                <a:gd name="T29" fmla="*/ 0 h 261"/>
                <a:gd name="T30" fmla="*/ 58 w 109"/>
                <a:gd name="T31" fmla="*/ 0 h 261"/>
                <a:gd name="T32" fmla="*/ 55 w 109"/>
                <a:gd name="T33" fmla="*/ 0 h 261"/>
                <a:gd name="T34" fmla="*/ 42 w 109"/>
                <a:gd name="T35" fmla="*/ 4 h 261"/>
                <a:gd name="T36" fmla="*/ 42 w 109"/>
                <a:gd name="T37" fmla="*/ 4 h 261"/>
                <a:gd name="T38" fmla="*/ 41 w 109"/>
                <a:gd name="T39" fmla="*/ 5 h 261"/>
                <a:gd name="T40" fmla="*/ 41 w 109"/>
                <a:gd name="T41" fmla="*/ 5 h 261"/>
                <a:gd name="T42" fmla="*/ 41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2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2 h 261"/>
                <a:gd name="T66" fmla="*/ 38 w 109"/>
                <a:gd name="T67" fmla="*/ 33 h 261"/>
                <a:gd name="T68" fmla="*/ 98 w 109"/>
                <a:gd name="T69" fmla="*/ 69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69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3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7 w 109"/>
                <a:gd name="T117" fmla="*/ 146 h 261"/>
                <a:gd name="T118" fmla="*/ 109 w 109"/>
                <a:gd name="T119" fmla="*/ 138 h 261"/>
                <a:gd name="T120" fmla="*/ 98 w 109"/>
                <a:gd name="T121" fmla="*/ 6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3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7"/>
                    <a:pt x="43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41"/>
                    <a:pt x="51" y="42"/>
                    <a:pt x="55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8"/>
                    <a:pt x="67" y="37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2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2" y="1"/>
                    <a:pt x="60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0" y="0"/>
                    <a:pt x="46" y="1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3"/>
                    <a:pt x="34" y="28"/>
                    <a:pt x="37" y="32"/>
                  </a:cubicBezTo>
                  <a:lnTo>
                    <a:pt x="38" y="33"/>
                  </a:lnTo>
                  <a:close/>
                  <a:moveTo>
                    <a:pt x="98" y="69"/>
                  </a:move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7" y="261"/>
                    <a:pt x="49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69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22"/>
            <p:cNvSpPr>
              <a:spLocks noEditPoints="1"/>
            </p:cNvSpPr>
            <p:nvPr/>
          </p:nvSpPr>
          <p:spPr bwMode="auto">
            <a:xfrm>
              <a:off x="4048129" y="5264152"/>
              <a:ext cx="346075" cy="828675"/>
            </a:xfrm>
            <a:custGeom>
              <a:avLst/>
              <a:gdLst>
                <a:gd name="T0" fmla="*/ 38 w 109"/>
                <a:gd name="T1" fmla="*/ 33 h 261"/>
                <a:gd name="T2" fmla="*/ 40 w 109"/>
                <a:gd name="T3" fmla="*/ 36 h 261"/>
                <a:gd name="T4" fmla="*/ 41 w 109"/>
                <a:gd name="T5" fmla="*/ 36 h 261"/>
                <a:gd name="T6" fmla="*/ 44 w 109"/>
                <a:gd name="T7" fmla="*/ 39 h 261"/>
                <a:gd name="T8" fmla="*/ 45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2 h 261"/>
                <a:gd name="T28" fmla="*/ 58 w 109"/>
                <a:gd name="T29" fmla="*/ 0 h 261"/>
                <a:gd name="T30" fmla="*/ 58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2 w 109"/>
                <a:gd name="T37" fmla="*/ 4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8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2 h 261"/>
                <a:gd name="T58" fmla="*/ 35 w 109"/>
                <a:gd name="T59" fmla="*/ 13 h 261"/>
                <a:gd name="T60" fmla="*/ 35 w 109"/>
                <a:gd name="T61" fmla="*/ 14 h 261"/>
                <a:gd name="T62" fmla="*/ 34 w 109"/>
                <a:gd name="T63" fmla="*/ 19 h 261"/>
                <a:gd name="T64" fmla="*/ 37 w 109"/>
                <a:gd name="T65" fmla="*/ 32 h 261"/>
                <a:gd name="T66" fmla="*/ 38 w 109"/>
                <a:gd name="T67" fmla="*/ 33 h 261"/>
                <a:gd name="T68" fmla="*/ 98 w 109"/>
                <a:gd name="T69" fmla="*/ 69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69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3 h 261"/>
                <a:gd name="T100" fmla="*/ 50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6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8" y="33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7"/>
                    <a:pt x="43" y="38"/>
                    <a:pt x="44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8"/>
                    <a:pt x="67" y="37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2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1"/>
                    <a:pt x="60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4" y="0"/>
                  </a:cubicBezTo>
                  <a:cubicBezTo>
                    <a:pt x="50" y="0"/>
                    <a:pt x="45" y="1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4" y="19"/>
                  </a:cubicBezTo>
                  <a:cubicBezTo>
                    <a:pt x="33" y="23"/>
                    <a:pt x="34" y="28"/>
                    <a:pt x="37" y="32"/>
                  </a:cubicBezTo>
                  <a:lnTo>
                    <a:pt x="38" y="33"/>
                  </a:lnTo>
                  <a:close/>
                  <a:moveTo>
                    <a:pt x="98" y="69"/>
                  </a:moveTo>
                  <a:cubicBezTo>
                    <a:pt x="96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61"/>
                    <a:pt x="49" y="260"/>
                    <a:pt x="50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69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23"/>
            <p:cNvSpPr>
              <a:spLocks noEditPoints="1"/>
            </p:cNvSpPr>
            <p:nvPr/>
          </p:nvSpPr>
          <p:spPr bwMode="auto">
            <a:xfrm>
              <a:off x="4673604" y="5264152"/>
              <a:ext cx="346075" cy="828675"/>
            </a:xfrm>
            <a:custGeom>
              <a:avLst/>
              <a:gdLst>
                <a:gd name="T0" fmla="*/ 37 w 109"/>
                <a:gd name="T1" fmla="*/ 33 h 261"/>
                <a:gd name="T2" fmla="*/ 40 w 109"/>
                <a:gd name="T3" fmla="*/ 36 h 261"/>
                <a:gd name="T4" fmla="*/ 41 w 109"/>
                <a:gd name="T5" fmla="*/ 36 h 261"/>
                <a:gd name="T6" fmla="*/ 44 w 109"/>
                <a:gd name="T7" fmla="*/ 39 h 261"/>
                <a:gd name="T8" fmla="*/ 44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9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2 h 261"/>
                <a:gd name="T28" fmla="*/ 58 w 109"/>
                <a:gd name="T29" fmla="*/ 0 h 261"/>
                <a:gd name="T30" fmla="*/ 57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2 w 109"/>
                <a:gd name="T37" fmla="*/ 4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7 w 109"/>
                <a:gd name="T49" fmla="*/ 9 h 261"/>
                <a:gd name="T50" fmla="*/ 37 w 109"/>
                <a:gd name="T51" fmla="*/ 10 h 261"/>
                <a:gd name="T52" fmla="*/ 36 w 109"/>
                <a:gd name="T53" fmla="*/ 12 h 261"/>
                <a:gd name="T54" fmla="*/ 36 w 109"/>
                <a:gd name="T55" fmla="*/ 12 h 261"/>
                <a:gd name="T56" fmla="*/ 35 w 109"/>
                <a:gd name="T57" fmla="*/ 12 h 261"/>
                <a:gd name="T58" fmla="*/ 35 w 109"/>
                <a:gd name="T59" fmla="*/ 13 h 261"/>
                <a:gd name="T60" fmla="*/ 35 w 109"/>
                <a:gd name="T61" fmla="*/ 14 h 261"/>
                <a:gd name="T62" fmla="*/ 33 w 109"/>
                <a:gd name="T63" fmla="*/ 19 h 261"/>
                <a:gd name="T64" fmla="*/ 37 w 109"/>
                <a:gd name="T65" fmla="*/ 32 h 261"/>
                <a:gd name="T66" fmla="*/ 37 w 109"/>
                <a:gd name="T67" fmla="*/ 33 h 261"/>
                <a:gd name="T68" fmla="*/ 98 w 109"/>
                <a:gd name="T69" fmla="*/ 69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69 h 261"/>
                <a:gd name="T76" fmla="*/ 0 w 109"/>
                <a:gd name="T77" fmla="*/ 138 h 261"/>
                <a:gd name="T78" fmla="*/ 12 w 109"/>
                <a:gd name="T79" fmla="*/ 146 h 261"/>
                <a:gd name="T80" fmla="*/ 17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3 h 261"/>
                <a:gd name="T100" fmla="*/ 49 w 109"/>
                <a:gd name="T101" fmla="*/ 244 h 261"/>
                <a:gd name="T102" fmla="*/ 50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6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7" y="33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7"/>
                    <a:pt x="43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8"/>
                    <a:pt x="67" y="37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2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1"/>
                    <a:pt x="60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0" y="0"/>
                    <a:pt x="45" y="1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4" y="17"/>
                    <a:pt x="33" y="19"/>
                  </a:cubicBezTo>
                  <a:cubicBezTo>
                    <a:pt x="33" y="23"/>
                    <a:pt x="34" y="28"/>
                    <a:pt x="37" y="32"/>
                  </a:cubicBezTo>
                  <a:lnTo>
                    <a:pt x="37" y="33"/>
                  </a:lnTo>
                  <a:close/>
                  <a:moveTo>
                    <a:pt x="98" y="69"/>
                  </a:move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61"/>
                    <a:pt x="49" y="260"/>
                    <a:pt x="49" y="244"/>
                  </a:cubicBezTo>
                  <a:cubicBezTo>
                    <a:pt x="50" y="212"/>
                    <a:pt x="50" y="179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lnTo>
                    <a:pt x="98" y="69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24"/>
            <p:cNvSpPr>
              <a:spLocks noEditPoints="1"/>
            </p:cNvSpPr>
            <p:nvPr/>
          </p:nvSpPr>
          <p:spPr bwMode="auto">
            <a:xfrm>
              <a:off x="5299079" y="5264152"/>
              <a:ext cx="346075" cy="828675"/>
            </a:xfrm>
            <a:custGeom>
              <a:avLst/>
              <a:gdLst>
                <a:gd name="T0" fmla="*/ 37 w 109"/>
                <a:gd name="T1" fmla="*/ 33 h 261"/>
                <a:gd name="T2" fmla="*/ 40 w 109"/>
                <a:gd name="T3" fmla="*/ 36 h 261"/>
                <a:gd name="T4" fmla="*/ 41 w 109"/>
                <a:gd name="T5" fmla="*/ 36 h 261"/>
                <a:gd name="T6" fmla="*/ 44 w 109"/>
                <a:gd name="T7" fmla="*/ 39 h 261"/>
                <a:gd name="T8" fmla="*/ 44 w 109"/>
                <a:gd name="T9" fmla="*/ 39 h 261"/>
                <a:gd name="T10" fmla="*/ 54 w 109"/>
                <a:gd name="T11" fmla="*/ 42 h 261"/>
                <a:gd name="T12" fmla="*/ 64 w 109"/>
                <a:gd name="T13" fmla="*/ 39 h 261"/>
                <a:gd name="T14" fmla="*/ 68 w 109"/>
                <a:gd name="T15" fmla="*/ 36 h 261"/>
                <a:gd name="T16" fmla="*/ 69 w 109"/>
                <a:gd name="T17" fmla="*/ 36 h 261"/>
                <a:gd name="T18" fmla="*/ 75 w 109"/>
                <a:gd name="T19" fmla="*/ 20 h 261"/>
                <a:gd name="T20" fmla="*/ 75 w 109"/>
                <a:gd name="T21" fmla="*/ 19 h 261"/>
                <a:gd name="T22" fmla="*/ 66 w 109"/>
                <a:gd name="T23" fmla="*/ 3 h 261"/>
                <a:gd name="T24" fmla="*/ 65 w 109"/>
                <a:gd name="T25" fmla="*/ 3 h 261"/>
                <a:gd name="T26" fmla="*/ 64 w 109"/>
                <a:gd name="T27" fmla="*/ 2 h 261"/>
                <a:gd name="T28" fmla="*/ 57 w 109"/>
                <a:gd name="T29" fmla="*/ 0 h 261"/>
                <a:gd name="T30" fmla="*/ 57 w 109"/>
                <a:gd name="T31" fmla="*/ 0 h 261"/>
                <a:gd name="T32" fmla="*/ 54 w 109"/>
                <a:gd name="T33" fmla="*/ 0 h 261"/>
                <a:gd name="T34" fmla="*/ 42 w 109"/>
                <a:gd name="T35" fmla="*/ 4 h 261"/>
                <a:gd name="T36" fmla="*/ 41 w 109"/>
                <a:gd name="T37" fmla="*/ 4 h 261"/>
                <a:gd name="T38" fmla="*/ 41 w 109"/>
                <a:gd name="T39" fmla="*/ 5 h 261"/>
                <a:gd name="T40" fmla="*/ 41 w 109"/>
                <a:gd name="T41" fmla="*/ 5 h 261"/>
                <a:gd name="T42" fmla="*/ 40 w 109"/>
                <a:gd name="T43" fmla="*/ 5 h 261"/>
                <a:gd name="T44" fmla="*/ 40 w 109"/>
                <a:gd name="T45" fmla="*/ 6 h 261"/>
                <a:gd name="T46" fmla="*/ 38 w 109"/>
                <a:gd name="T47" fmla="*/ 8 h 261"/>
                <a:gd name="T48" fmla="*/ 37 w 109"/>
                <a:gd name="T49" fmla="*/ 9 h 261"/>
                <a:gd name="T50" fmla="*/ 37 w 109"/>
                <a:gd name="T51" fmla="*/ 10 h 261"/>
                <a:gd name="T52" fmla="*/ 35 w 109"/>
                <a:gd name="T53" fmla="*/ 12 h 261"/>
                <a:gd name="T54" fmla="*/ 35 w 109"/>
                <a:gd name="T55" fmla="*/ 12 h 261"/>
                <a:gd name="T56" fmla="*/ 35 w 109"/>
                <a:gd name="T57" fmla="*/ 12 h 261"/>
                <a:gd name="T58" fmla="*/ 35 w 109"/>
                <a:gd name="T59" fmla="*/ 13 h 261"/>
                <a:gd name="T60" fmla="*/ 35 w 109"/>
                <a:gd name="T61" fmla="*/ 14 h 261"/>
                <a:gd name="T62" fmla="*/ 33 w 109"/>
                <a:gd name="T63" fmla="*/ 19 h 261"/>
                <a:gd name="T64" fmla="*/ 37 w 109"/>
                <a:gd name="T65" fmla="*/ 32 h 261"/>
                <a:gd name="T66" fmla="*/ 37 w 109"/>
                <a:gd name="T67" fmla="*/ 33 h 261"/>
                <a:gd name="T68" fmla="*/ 98 w 109"/>
                <a:gd name="T69" fmla="*/ 69 h 261"/>
                <a:gd name="T70" fmla="*/ 74 w 109"/>
                <a:gd name="T71" fmla="*/ 46 h 261"/>
                <a:gd name="T72" fmla="*/ 35 w 109"/>
                <a:gd name="T73" fmla="*/ 46 h 261"/>
                <a:gd name="T74" fmla="*/ 10 w 109"/>
                <a:gd name="T75" fmla="*/ 69 h 261"/>
                <a:gd name="T76" fmla="*/ 0 w 109"/>
                <a:gd name="T77" fmla="*/ 138 h 261"/>
                <a:gd name="T78" fmla="*/ 12 w 109"/>
                <a:gd name="T79" fmla="*/ 146 h 261"/>
                <a:gd name="T80" fmla="*/ 16 w 109"/>
                <a:gd name="T81" fmla="*/ 135 h 261"/>
                <a:gd name="T82" fmla="*/ 25 w 109"/>
                <a:gd name="T83" fmla="*/ 80 h 261"/>
                <a:gd name="T84" fmla="*/ 26 w 109"/>
                <a:gd name="T85" fmla="*/ 80 h 261"/>
                <a:gd name="T86" fmla="*/ 26 w 109"/>
                <a:gd name="T87" fmla="*/ 146 h 261"/>
                <a:gd name="T88" fmla="*/ 26 w 109"/>
                <a:gd name="T89" fmla="*/ 146 h 261"/>
                <a:gd name="T90" fmla="*/ 26 w 109"/>
                <a:gd name="T91" fmla="*/ 167 h 261"/>
                <a:gd name="T92" fmla="*/ 26 w 109"/>
                <a:gd name="T93" fmla="*/ 243 h 261"/>
                <a:gd name="T94" fmla="*/ 26 w 109"/>
                <a:gd name="T95" fmla="*/ 243 h 261"/>
                <a:gd name="T96" fmla="*/ 26 w 109"/>
                <a:gd name="T97" fmla="*/ 244 h 261"/>
                <a:gd name="T98" fmla="*/ 26 w 109"/>
                <a:gd name="T99" fmla="*/ 243 h 261"/>
                <a:gd name="T100" fmla="*/ 49 w 109"/>
                <a:gd name="T101" fmla="*/ 244 h 261"/>
                <a:gd name="T102" fmla="*/ 49 w 109"/>
                <a:gd name="T103" fmla="*/ 146 h 261"/>
                <a:gd name="T104" fmla="*/ 59 w 109"/>
                <a:gd name="T105" fmla="*/ 146 h 261"/>
                <a:gd name="T106" fmla="*/ 59 w 109"/>
                <a:gd name="T107" fmla="*/ 243 h 261"/>
                <a:gd name="T108" fmla="*/ 83 w 109"/>
                <a:gd name="T109" fmla="*/ 244 h 261"/>
                <a:gd name="T110" fmla="*/ 83 w 109"/>
                <a:gd name="T111" fmla="*/ 80 h 261"/>
                <a:gd name="T112" fmla="*/ 83 w 109"/>
                <a:gd name="T113" fmla="*/ 80 h 261"/>
                <a:gd name="T114" fmla="*/ 92 w 109"/>
                <a:gd name="T115" fmla="*/ 135 h 261"/>
                <a:gd name="T116" fmla="*/ 96 w 109"/>
                <a:gd name="T117" fmla="*/ 146 h 261"/>
                <a:gd name="T118" fmla="*/ 109 w 109"/>
                <a:gd name="T119" fmla="*/ 138 h 261"/>
                <a:gd name="T120" fmla="*/ 98 w 109"/>
                <a:gd name="T121" fmla="*/ 6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37" y="33"/>
                  </a:moveTo>
                  <a:cubicBezTo>
                    <a:pt x="38" y="34"/>
                    <a:pt x="39" y="35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7"/>
                    <a:pt x="43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6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4" y="31"/>
                    <a:pt x="76" y="25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2"/>
                    <a:pt x="71" y="7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1"/>
                    <a:pt x="6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0" y="0"/>
                    <a:pt x="45" y="1"/>
                    <a:pt x="4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5"/>
                    <a:pt x="33" y="17"/>
                    <a:pt x="33" y="19"/>
                  </a:cubicBezTo>
                  <a:cubicBezTo>
                    <a:pt x="33" y="23"/>
                    <a:pt x="34" y="28"/>
                    <a:pt x="37" y="32"/>
                  </a:cubicBezTo>
                  <a:lnTo>
                    <a:pt x="37" y="33"/>
                  </a:lnTo>
                  <a:close/>
                  <a:moveTo>
                    <a:pt x="98" y="69"/>
                  </a:move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6" y="135"/>
                  </a:cubicBezTo>
                  <a:cubicBezTo>
                    <a:pt x="17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207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61"/>
                    <a:pt x="49" y="260"/>
                    <a:pt x="49" y="244"/>
                  </a:cubicBezTo>
                  <a:cubicBezTo>
                    <a:pt x="50" y="212"/>
                    <a:pt x="50" y="179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61"/>
                    <a:pt x="83" y="260"/>
                    <a:pt x="83" y="244"/>
                  </a:cubicBezTo>
                  <a:cubicBezTo>
                    <a:pt x="83" y="190"/>
                    <a:pt x="83" y="134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9" y="145"/>
                    <a:pt x="109" y="138"/>
                  </a:cubicBezTo>
                  <a:lnTo>
                    <a:pt x="98" y="69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25"/>
            <p:cNvSpPr>
              <a:spLocks noEditPoints="1"/>
            </p:cNvSpPr>
            <p:nvPr/>
          </p:nvSpPr>
          <p:spPr bwMode="auto">
            <a:xfrm>
              <a:off x="9675816" y="4248152"/>
              <a:ext cx="346075" cy="828675"/>
            </a:xfrm>
            <a:custGeom>
              <a:avLst/>
              <a:gdLst>
                <a:gd name="T0" fmla="*/ 71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3 w 109"/>
                <a:gd name="T7" fmla="*/ 13 h 261"/>
                <a:gd name="T8" fmla="*/ 73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1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5 h 261"/>
                <a:gd name="T30" fmla="*/ 66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3 w 109"/>
                <a:gd name="T41" fmla="*/ 3 h 261"/>
                <a:gd name="T42" fmla="*/ 42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39 w 109"/>
                <a:gd name="T49" fmla="*/ 36 h 261"/>
                <a:gd name="T50" fmla="*/ 40 w 109"/>
                <a:gd name="T51" fmla="*/ 36 h 261"/>
                <a:gd name="T52" fmla="*/ 44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8 w 109"/>
                <a:gd name="T63" fmla="*/ 36 h 261"/>
                <a:gd name="T64" fmla="*/ 71 w 109"/>
                <a:gd name="T65" fmla="*/ 34 h 261"/>
                <a:gd name="T66" fmla="*/ 71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6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49 w 109"/>
                <a:gd name="T81" fmla="*/ 243 h 261"/>
                <a:gd name="T82" fmla="*/ 49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1" y="33"/>
                  </a:moveTo>
                  <a:cubicBezTo>
                    <a:pt x="74" y="28"/>
                    <a:pt x="75" y="24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1"/>
                    <a:pt x="72" y="10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1"/>
                    <a:pt x="46" y="1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7" y="7"/>
                    <a:pt x="34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4" y="31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8"/>
                    <a:pt x="43" y="39"/>
                    <a:pt x="44" y="39"/>
                  </a:cubicBezTo>
                  <a:cubicBezTo>
                    <a:pt x="47" y="41"/>
                    <a:pt x="50" y="42"/>
                    <a:pt x="54" y="42"/>
                  </a:cubicBezTo>
                  <a:cubicBezTo>
                    <a:pt x="57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6" y="38"/>
                    <a:pt x="68" y="37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9" y="35"/>
                    <a:pt x="70" y="34"/>
                    <a:pt x="71" y="34"/>
                  </a:cubicBezTo>
                  <a:lnTo>
                    <a:pt x="71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6" y="135"/>
                  </a:cubicBezTo>
                  <a:cubicBezTo>
                    <a:pt x="17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49" y="261"/>
                    <a:pt x="49" y="243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9" y="145"/>
                    <a:pt x="109" y="138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26"/>
            <p:cNvSpPr>
              <a:spLocks noEditPoints="1"/>
            </p:cNvSpPr>
            <p:nvPr/>
          </p:nvSpPr>
          <p:spPr bwMode="auto">
            <a:xfrm>
              <a:off x="9050341" y="4248152"/>
              <a:ext cx="346075" cy="828675"/>
            </a:xfrm>
            <a:custGeom>
              <a:avLst/>
              <a:gdLst>
                <a:gd name="T0" fmla="*/ 71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3 w 109"/>
                <a:gd name="T7" fmla="*/ 13 h 261"/>
                <a:gd name="T8" fmla="*/ 73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5 h 261"/>
                <a:gd name="T30" fmla="*/ 66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4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9 w 109"/>
                <a:gd name="T63" fmla="*/ 36 h 261"/>
                <a:gd name="T64" fmla="*/ 71 w 109"/>
                <a:gd name="T65" fmla="*/ 34 h 261"/>
                <a:gd name="T66" fmla="*/ 71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49 w 109"/>
                <a:gd name="T81" fmla="*/ 243 h 261"/>
                <a:gd name="T82" fmla="*/ 49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1" y="33"/>
                  </a:moveTo>
                  <a:cubicBezTo>
                    <a:pt x="74" y="28"/>
                    <a:pt x="75" y="24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1"/>
                    <a:pt x="46" y="1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4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8"/>
                    <a:pt x="43" y="39"/>
                    <a:pt x="44" y="39"/>
                  </a:cubicBezTo>
                  <a:cubicBezTo>
                    <a:pt x="47" y="41"/>
                    <a:pt x="50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7" y="38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70" y="34"/>
                    <a:pt x="71" y="34"/>
                  </a:cubicBezTo>
                  <a:lnTo>
                    <a:pt x="71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49" y="261"/>
                    <a:pt x="49" y="243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9" y="145"/>
                    <a:pt x="109" y="138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27"/>
            <p:cNvSpPr>
              <a:spLocks noEditPoints="1"/>
            </p:cNvSpPr>
            <p:nvPr/>
          </p:nvSpPr>
          <p:spPr bwMode="auto">
            <a:xfrm>
              <a:off x="8426452" y="4248152"/>
              <a:ext cx="344488" cy="828675"/>
            </a:xfrm>
            <a:custGeom>
              <a:avLst/>
              <a:gdLst>
                <a:gd name="T0" fmla="*/ 72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5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4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9 w 109"/>
                <a:gd name="T63" fmla="*/ 36 h 261"/>
                <a:gd name="T64" fmla="*/ 71 w 109"/>
                <a:gd name="T65" fmla="*/ 34 h 261"/>
                <a:gd name="T66" fmla="*/ 72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3"/>
                  </a:moveTo>
                  <a:cubicBezTo>
                    <a:pt x="75" y="28"/>
                    <a:pt x="76" y="24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1"/>
                    <a:pt x="46" y="1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8"/>
                    <a:pt x="43" y="39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7" y="38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4"/>
                  </a:cubicBezTo>
                  <a:lnTo>
                    <a:pt x="72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28"/>
            <p:cNvSpPr>
              <a:spLocks noEditPoints="1"/>
            </p:cNvSpPr>
            <p:nvPr/>
          </p:nvSpPr>
          <p:spPr bwMode="auto">
            <a:xfrm>
              <a:off x="7800979" y="4248152"/>
              <a:ext cx="346075" cy="828675"/>
            </a:xfrm>
            <a:custGeom>
              <a:avLst/>
              <a:gdLst>
                <a:gd name="T0" fmla="*/ 72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5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9 w 109"/>
                <a:gd name="T63" fmla="*/ 36 h 261"/>
                <a:gd name="T64" fmla="*/ 71 w 109"/>
                <a:gd name="T65" fmla="*/ 34 h 261"/>
                <a:gd name="T66" fmla="*/ 72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3"/>
                  </a:moveTo>
                  <a:cubicBezTo>
                    <a:pt x="75" y="28"/>
                    <a:pt x="76" y="24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1"/>
                    <a:pt x="46" y="1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8"/>
                    <a:pt x="43" y="39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9"/>
                    <a:pt x="67" y="38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4"/>
                  </a:cubicBezTo>
                  <a:lnTo>
                    <a:pt x="72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6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29"/>
            <p:cNvSpPr>
              <a:spLocks noEditPoints="1"/>
            </p:cNvSpPr>
            <p:nvPr/>
          </p:nvSpPr>
          <p:spPr bwMode="auto">
            <a:xfrm>
              <a:off x="7175504" y="4248152"/>
              <a:ext cx="346075" cy="828675"/>
            </a:xfrm>
            <a:custGeom>
              <a:avLst/>
              <a:gdLst>
                <a:gd name="T0" fmla="*/ 72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8 w 109"/>
                <a:gd name="T25" fmla="*/ 5 h 261"/>
                <a:gd name="T26" fmla="*/ 67 w 109"/>
                <a:gd name="T27" fmla="*/ 5 h 261"/>
                <a:gd name="T28" fmla="*/ 67 w 109"/>
                <a:gd name="T29" fmla="*/ 5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9 w 109"/>
                <a:gd name="T63" fmla="*/ 36 h 261"/>
                <a:gd name="T64" fmla="*/ 71 w 109"/>
                <a:gd name="T65" fmla="*/ 34 h 261"/>
                <a:gd name="T66" fmla="*/ 72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7 w 109"/>
                <a:gd name="T109" fmla="*/ 146 h 261"/>
                <a:gd name="T110" fmla="*/ 109 w 109"/>
                <a:gd name="T111" fmla="*/ 138 h 261"/>
                <a:gd name="T112" fmla="*/ 98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3"/>
                  </a:moveTo>
                  <a:cubicBezTo>
                    <a:pt x="75" y="28"/>
                    <a:pt x="76" y="24"/>
                    <a:pt x="75" y="19"/>
                  </a:cubicBezTo>
                  <a:cubicBezTo>
                    <a:pt x="75" y="17"/>
                    <a:pt x="75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70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1"/>
                    <a:pt x="46" y="1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7"/>
                    <a:pt x="34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8"/>
                    <a:pt x="43" y="39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9"/>
                    <a:pt x="67" y="38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4"/>
                  </a:cubicBezTo>
                  <a:lnTo>
                    <a:pt x="72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4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30"/>
            <p:cNvSpPr>
              <a:spLocks noEditPoints="1"/>
            </p:cNvSpPr>
            <p:nvPr/>
          </p:nvSpPr>
          <p:spPr bwMode="auto">
            <a:xfrm>
              <a:off x="6550029" y="4248152"/>
              <a:ext cx="346075" cy="828675"/>
            </a:xfrm>
            <a:custGeom>
              <a:avLst/>
              <a:gdLst>
                <a:gd name="T0" fmla="*/ 72 w 109"/>
                <a:gd name="T1" fmla="*/ 33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4 w 109"/>
                <a:gd name="T9" fmla="*/ 13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1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8 w 109"/>
                <a:gd name="T25" fmla="*/ 5 h 261"/>
                <a:gd name="T26" fmla="*/ 68 w 109"/>
                <a:gd name="T27" fmla="*/ 5 h 261"/>
                <a:gd name="T28" fmla="*/ 67 w 109"/>
                <a:gd name="T29" fmla="*/ 5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3 h 261"/>
                <a:gd name="T40" fmla="*/ 44 w 109"/>
                <a:gd name="T41" fmla="*/ 3 h 261"/>
                <a:gd name="T42" fmla="*/ 43 w 109"/>
                <a:gd name="T43" fmla="*/ 3 h 261"/>
                <a:gd name="T44" fmla="*/ 34 w 109"/>
                <a:gd name="T45" fmla="*/ 19 h 261"/>
                <a:gd name="T46" fmla="*/ 34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7 h 261"/>
                <a:gd name="T62" fmla="*/ 69 w 109"/>
                <a:gd name="T63" fmla="*/ 36 h 261"/>
                <a:gd name="T64" fmla="*/ 71 w 109"/>
                <a:gd name="T65" fmla="*/ 34 h 261"/>
                <a:gd name="T66" fmla="*/ 72 w 109"/>
                <a:gd name="T67" fmla="*/ 33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6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4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4 w 109"/>
                <a:gd name="T105" fmla="*/ 80 h 261"/>
                <a:gd name="T106" fmla="*/ 92 w 109"/>
                <a:gd name="T107" fmla="*/ 135 h 261"/>
                <a:gd name="T108" fmla="*/ 97 w 109"/>
                <a:gd name="T109" fmla="*/ 146 h 261"/>
                <a:gd name="T110" fmla="*/ 109 w 109"/>
                <a:gd name="T111" fmla="*/ 138 h 261"/>
                <a:gd name="T112" fmla="*/ 99 w 109"/>
                <a:gd name="T113" fmla="*/ 70 h 261"/>
                <a:gd name="T114" fmla="*/ 74 w 109"/>
                <a:gd name="T115" fmla="*/ 46 h 261"/>
                <a:gd name="T116" fmla="*/ 35 w 109"/>
                <a:gd name="T117" fmla="*/ 46 h 261"/>
                <a:gd name="T118" fmla="*/ 11 w 109"/>
                <a:gd name="T119" fmla="*/ 70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3"/>
                  </a:moveTo>
                  <a:cubicBezTo>
                    <a:pt x="75" y="28"/>
                    <a:pt x="76" y="24"/>
                    <a:pt x="75" y="19"/>
                  </a:cubicBezTo>
                  <a:cubicBezTo>
                    <a:pt x="75" y="17"/>
                    <a:pt x="75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7"/>
                    <a:pt x="70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2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1"/>
                    <a:pt x="47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7"/>
                    <a:pt x="34" y="13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2" y="38"/>
                    <a:pt x="43" y="39"/>
                    <a:pt x="45" y="39"/>
                  </a:cubicBezTo>
                  <a:cubicBezTo>
                    <a:pt x="48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9"/>
                    <a:pt x="67" y="38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1" y="34"/>
                    <a:pt x="71" y="34"/>
                  </a:cubicBezTo>
                  <a:lnTo>
                    <a:pt x="72" y="33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6" y="84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6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4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1" y="70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31"/>
            <p:cNvSpPr>
              <a:spLocks noEditPoints="1"/>
            </p:cNvSpPr>
            <p:nvPr/>
          </p:nvSpPr>
          <p:spPr bwMode="auto">
            <a:xfrm>
              <a:off x="9050341" y="5264152"/>
              <a:ext cx="346075" cy="828675"/>
            </a:xfrm>
            <a:custGeom>
              <a:avLst/>
              <a:gdLst>
                <a:gd name="T0" fmla="*/ 71 w 109"/>
                <a:gd name="T1" fmla="*/ 32 h 261"/>
                <a:gd name="T2" fmla="*/ 75 w 109"/>
                <a:gd name="T3" fmla="*/ 19 h 261"/>
                <a:gd name="T4" fmla="*/ 74 w 109"/>
                <a:gd name="T5" fmla="*/ 14 h 261"/>
                <a:gd name="T6" fmla="*/ 73 w 109"/>
                <a:gd name="T7" fmla="*/ 13 h 261"/>
                <a:gd name="T8" fmla="*/ 73 w 109"/>
                <a:gd name="T9" fmla="*/ 12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4 h 261"/>
                <a:gd name="T30" fmla="*/ 66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2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4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6 h 261"/>
                <a:gd name="T62" fmla="*/ 69 w 109"/>
                <a:gd name="T63" fmla="*/ 36 h 261"/>
                <a:gd name="T64" fmla="*/ 71 w 109"/>
                <a:gd name="T65" fmla="*/ 33 h 261"/>
                <a:gd name="T66" fmla="*/ 71 w 109"/>
                <a:gd name="T67" fmla="*/ 32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49 w 109"/>
                <a:gd name="T81" fmla="*/ 243 h 261"/>
                <a:gd name="T82" fmla="*/ 49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3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69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69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1" y="32"/>
                  </a:moveTo>
                  <a:cubicBezTo>
                    <a:pt x="74" y="28"/>
                    <a:pt x="75" y="23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3" y="1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2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4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7"/>
                    <a:pt x="43" y="38"/>
                    <a:pt x="44" y="39"/>
                  </a:cubicBezTo>
                  <a:cubicBezTo>
                    <a:pt x="47" y="41"/>
                    <a:pt x="50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70" y="34"/>
                    <a:pt x="71" y="33"/>
                  </a:cubicBezTo>
                  <a:lnTo>
                    <a:pt x="71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49" y="261"/>
                    <a:pt x="49" y="243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9" y="145"/>
                    <a:pt x="109" y="138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32"/>
            <p:cNvSpPr>
              <a:spLocks noEditPoints="1"/>
            </p:cNvSpPr>
            <p:nvPr/>
          </p:nvSpPr>
          <p:spPr bwMode="auto">
            <a:xfrm>
              <a:off x="8426452" y="5264152"/>
              <a:ext cx="344488" cy="828675"/>
            </a:xfrm>
            <a:custGeom>
              <a:avLst/>
              <a:gdLst>
                <a:gd name="T0" fmla="*/ 72 w 109"/>
                <a:gd name="T1" fmla="*/ 32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2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4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2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4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6 h 261"/>
                <a:gd name="T62" fmla="*/ 69 w 109"/>
                <a:gd name="T63" fmla="*/ 36 h 261"/>
                <a:gd name="T64" fmla="*/ 71 w 109"/>
                <a:gd name="T65" fmla="*/ 33 h 261"/>
                <a:gd name="T66" fmla="*/ 72 w 109"/>
                <a:gd name="T67" fmla="*/ 32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3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69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69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2"/>
                  </a:moveTo>
                  <a:cubicBezTo>
                    <a:pt x="75" y="28"/>
                    <a:pt x="76" y="23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1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6" y="1"/>
                    <a:pt x="44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2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7"/>
                    <a:pt x="43" y="38"/>
                    <a:pt x="44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3"/>
                  </a:cubicBezTo>
                  <a:lnTo>
                    <a:pt x="72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33"/>
            <p:cNvSpPr>
              <a:spLocks noEditPoints="1"/>
            </p:cNvSpPr>
            <p:nvPr/>
          </p:nvSpPr>
          <p:spPr bwMode="auto">
            <a:xfrm>
              <a:off x="7800979" y="5264152"/>
              <a:ext cx="346075" cy="828675"/>
            </a:xfrm>
            <a:custGeom>
              <a:avLst/>
              <a:gdLst>
                <a:gd name="T0" fmla="*/ 72 w 109"/>
                <a:gd name="T1" fmla="*/ 32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2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7 w 109"/>
                <a:gd name="T25" fmla="*/ 5 h 261"/>
                <a:gd name="T26" fmla="*/ 67 w 109"/>
                <a:gd name="T27" fmla="*/ 5 h 261"/>
                <a:gd name="T28" fmla="*/ 67 w 109"/>
                <a:gd name="T29" fmla="*/ 4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2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6 h 261"/>
                <a:gd name="T62" fmla="*/ 69 w 109"/>
                <a:gd name="T63" fmla="*/ 36 h 261"/>
                <a:gd name="T64" fmla="*/ 71 w 109"/>
                <a:gd name="T65" fmla="*/ 33 h 261"/>
                <a:gd name="T66" fmla="*/ 72 w 109"/>
                <a:gd name="T67" fmla="*/ 32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3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6 w 109"/>
                <a:gd name="T109" fmla="*/ 146 h 261"/>
                <a:gd name="T110" fmla="*/ 109 w 109"/>
                <a:gd name="T111" fmla="*/ 138 h 261"/>
                <a:gd name="T112" fmla="*/ 98 w 109"/>
                <a:gd name="T113" fmla="*/ 69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69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2"/>
                  </a:moveTo>
                  <a:cubicBezTo>
                    <a:pt x="75" y="28"/>
                    <a:pt x="76" y="23"/>
                    <a:pt x="75" y="19"/>
                  </a:cubicBezTo>
                  <a:cubicBezTo>
                    <a:pt x="75" y="17"/>
                    <a:pt x="74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1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6" y="1"/>
                    <a:pt x="44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7" y="7"/>
                    <a:pt x="34" y="12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7"/>
                    <a:pt x="43" y="38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3"/>
                  </a:cubicBezTo>
                  <a:lnTo>
                    <a:pt x="72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6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6" y="56"/>
                    <a:pt x="89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4"/>
            <p:cNvSpPr>
              <a:spLocks noEditPoints="1"/>
            </p:cNvSpPr>
            <p:nvPr/>
          </p:nvSpPr>
          <p:spPr bwMode="auto">
            <a:xfrm>
              <a:off x="7175504" y="5264152"/>
              <a:ext cx="346075" cy="828675"/>
            </a:xfrm>
            <a:custGeom>
              <a:avLst/>
              <a:gdLst>
                <a:gd name="T0" fmla="*/ 72 w 109"/>
                <a:gd name="T1" fmla="*/ 32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3 w 109"/>
                <a:gd name="T9" fmla="*/ 12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0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8 w 109"/>
                <a:gd name="T25" fmla="*/ 5 h 261"/>
                <a:gd name="T26" fmla="*/ 67 w 109"/>
                <a:gd name="T27" fmla="*/ 5 h 261"/>
                <a:gd name="T28" fmla="*/ 67 w 109"/>
                <a:gd name="T29" fmla="*/ 4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2 h 261"/>
                <a:gd name="T40" fmla="*/ 43 w 109"/>
                <a:gd name="T41" fmla="*/ 3 h 261"/>
                <a:gd name="T42" fmla="*/ 43 w 109"/>
                <a:gd name="T43" fmla="*/ 3 h 261"/>
                <a:gd name="T44" fmla="*/ 33 w 109"/>
                <a:gd name="T45" fmla="*/ 19 h 261"/>
                <a:gd name="T46" fmla="*/ 33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6 h 261"/>
                <a:gd name="T62" fmla="*/ 69 w 109"/>
                <a:gd name="T63" fmla="*/ 36 h 261"/>
                <a:gd name="T64" fmla="*/ 71 w 109"/>
                <a:gd name="T65" fmla="*/ 33 h 261"/>
                <a:gd name="T66" fmla="*/ 72 w 109"/>
                <a:gd name="T67" fmla="*/ 32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5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3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3 w 109"/>
                <a:gd name="T105" fmla="*/ 80 h 261"/>
                <a:gd name="T106" fmla="*/ 92 w 109"/>
                <a:gd name="T107" fmla="*/ 135 h 261"/>
                <a:gd name="T108" fmla="*/ 97 w 109"/>
                <a:gd name="T109" fmla="*/ 146 h 261"/>
                <a:gd name="T110" fmla="*/ 109 w 109"/>
                <a:gd name="T111" fmla="*/ 138 h 261"/>
                <a:gd name="T112" fmla="*/ 98 w 109"/>
                <a:gd name="T113" fmla="*/ 69 h 261"/>
                <a:gd name="T114" fmla="*/ 74 w 109"/>
                <a:gd name="T115" fmla="*/ 46 h 261"/>
                <a:gd name="T116" fmla="*/ 35 w 109"/>
                <a:gd name="T117" fmla="*/ 46 h 261"/>
                <a:gd name="T118" fmla="*/ 10 w 109"/>
                <a:gd name="T119" fmla="*/ 69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2"/>
                  </a:moveTo>
                  <a:cubicBezTo>
                    <a:pt x="75" y="28"/>
                    <a:pt x="76" y="23"/>
                    <a:pt x="75" y="19"/>
                  </a:cubicBezTo>
                  <a:cubicBezTo>
                    <a:pt x="75" y="17"/>
                    <a:pt x="75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70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1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6" y="1"/>
                    <a:pt x="44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7"/>
                    <a:pt x="34" y="12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7"/>
                    <a:pt x="43" y="38"/>
                    <a:pt x="45" y="39"/>
                  </a:cubicBezTo>
                  <a:cubicBezTo>
                    <a:pt x="47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4"/>
                    <a:pt x="71" y="33"/>
                  </a:cubicBezTo>
                  <a:lnTo>
                    <a:pt x="72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5" y="83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5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5"/>
            <p:cNvSpPr>
              <a:spLocks noEditPoints="1"/>
            </p:cNvSpPr>
            <p:nvPr/>
          </p:nvSpPr>
          <p:spPr bwMode="auto">
            <a:xfrm>
              <a:off x="6550029" y="5264152"/>
              <a:ext cx="346075" cy="828675"/>
            </a:xfrm>
            <a:custGeom>
              <a:avLst/>
              <a:gdLst>
                <a:gd name="T0" fmla="*/ 72 w 109"/>
                <a:gd name="T1" fmla="*/ 32 h 261"/>
                <a:gd name="T2" fmla="*/ 75 w 109"/>
                <a:gd name="T3" fmla="*/ 19 h 261"/>
                <a:gd name="T4" fmla="*/ 74 w 109"/>
                <a:gd name="T5" fmla="*/ 14 h 261"/>
                <a:gd name="T6" fmla="*/ 74 w 109"/>
                <a:gd name="T7" fmla="*/ 13 h 261"/>
                <a:gd name="T8" fmla="*/ 74 w 109"/>
                <a:gd name="T9" fmla="*/ 12 h 261"/>
                <a:gd name="T10" fmla="*/ 73 w 109"/>
                <a:gd name="T11" fmla="*/ 12 h 261"/>
                <a:gd name="T12" fmla="*/ 73 w 109"/>
                <a:gd name="T13" fmla="*/ 12 h 261"/>
                <a:gd name="T14" fmla="*/ 72 w 109"/>
                <a:gd name="T15" fmla="*/ 10 h 261"/>
                <a:gd name="T16" fmla="*/ 71 w 109"/>
                <a:gd name="T17" fmla="*/ 9 h 261"/>
                <a:gd name="T18" fmla="*/ 71 w 109"/>
                <a:gd name="T19" fmla="*/ 8 h 261"/>
                <a:gd name="T20" fmla="*/ 69 w 109"/>
                <a:gd name="T21" fmla="*/ 6 h 261"/>
                <a:gd name="T22" fmla="*/ 68 w 109"/>
                <a:gd name="T23" fmla="*/ 5 h 261"/>
                <a:gd name="T24" fmla="*/ 68 w 109"/>
                <a:gd name="T25" fmla="*/ 5 h 261"/>
                <a:gd name="T26" fmla="*/ 68 w 109"/>
                <a:gd name="T27" fmla="*/ 5 h 261"/>
                <a:gd name="T28" fmla="*/ 67 w 109"/>
                <a:gd name="T29" fmla="*/ 4 h 261"/>
                <a:gd name="T30" fmla="*/ 67 w 109"/>
                <a:gd name="T31" fmla="*/ 4 h 261"/>
                <a:gd name="T32" fmla="*/ 54 w 109"/>
                <a:gd name="T33" fmla="*/ 0 h 261"/>
                <a:gd name="T34" fmla="*/ 51 w 109"/>
                <a:gd name="T35" fmla="*/ 0 h 261"/>
                <a:gd name="T36" fmla="*/ 51 w 109"/>
                <a:gd name="T37" fmla="*/ 0 h 261"/>
                <a:gd name="T38" fmla="*/ 44 w 109"/>
                <a:gd name="T39" fmla="*/ 2 h 261"/>
                <a:gd name="T40" fmla="*/ 44 w 109"/>
                <a:gd name="T41" fmla="*/ 3 h 261"/>
                <a:gd name="T42" fmla="*/ 43 w 109"/>
                <a:gd name="T43" fmla="*/ 3 h 261"/>
                <a:gd name="T44" fmla="*/ 34 w 109"/>
                <a:gd name="T45" fmla="*/ 19 h 261"/>
                <a:gd name="T46" fmla="*/ 34 w 109"/>
                <a:gd name="T47" fmla="*/ 20 h 261"/>
                <a:gd name="T48" fmla="*/ 40 w 109"/>
                <a:gd name="T49" fmla="*/ 36 h 261"/>
                <a:gd name="T50" fmla="*/ 40 w 109"/>
                <a:gd name="T51" fmla="*/ 36 h 261"/>
                <a:gd name="T52" fmla="*/ 45 w 109"/>
                <a:gd name="T53" fmla="*/ 39 h 261"/>
                <a:gd name="T54" fmla="*/ 54 w 109"/>
                <a:gd name="T55" fmla="*/ 42 h 261"/>
                <a:gd name="T56" fmla="*/ 64 w 109"/>
                <a:gd name="T57" fmla="*/ 39 h 261"/>
                <a:gd name="T58" fmla="*/ 64 w 109"/>
                <a:gd name="T59" fmla="*/ 39 h 261"/>
                <a:gd name="T60" fmla="*/ 68 w 109"/>
                <a:gd name="T61" fmla="*/ 36 h 261"/>
                <a:gd name="T62" fmla="*/ 69 w 109"/>
                <a:gd name="T63" fmla="*/ 36 h 261"/>
                <a:gd name="T64" fmla="*/ 71 w 109"/>
                <a:gd name="T65" fmla="*/ 33 h 261"/>
                <a:gd name="T66" fmla="*/ 72 w 109"/>
                <a:gd name="T67" fmla="*/ 32 h 261"/>
                <a:gd name="T68" fmla="*/ 0 w 109"/>
                <a:gd name="T69" fmla="*/ 138 h 261"/>
                <a:gd name="T70" fmla="*/ 12 w 109"/>
                <a:gd name="T71" fmla="*/ 146 h 261"/>
                <a:gd name="T72" fmla="*/ 17 w 109"/>
                <a:gd name="T73" fmla="*/ 135 h 261"/>
                <a:gd name="T74" fmla="*/ 26 w 109"/>
                <a:gd name="T75" fmla="*/ 80 h 261"/>
                <a:gd name="T76" fmla="*/ 26 w 109"/>
                <a:gd name="T77" fmla="*/ 80 h 261"/>
                <a:gd name="T78" fmla="*/ 26 w 109"/>
                <a:gd name="T79" fmla="*/ 244 h 261"/>
                <a:gd name="T80" fmla="*/ 50 w 109"/>
                <a:gd name="T81" fmla="*/ 243 h 261"/>
                <a:gd name="T82" fmla="*/ 50 w 109"/>
                <a:gd name="T83" fmla="*/ 146 h 261"/>
                <a:gd name="T84" fmla="*/ 59 w 109"/>
                <a:gd name="T85" fmla="*/ 146 h 261"/>
                <a:gd name="T86" fmla="*/ 59 w 109"/>
                <a:gd name="T87" fmla="*/ 244 h 261"/>
                <a:gd name="T88" fmla="*/ 83 w 109"/>
                <a:gd name="T89" fmla="*/ 243 h 261"/>
                <a:gd name="T90" fmla="*/ 83 w 109"/>
                <a:gd name="T91" fmla="*/ 244 h 261"/>
                <a:gd name="T92" fmla="*/ 83 w 109"/>
                <a:gd name="T93" fmla="*/ 243 h 261"/>
                <a:gd name="T94" fmla="*/ 83 w 109"/>
                <a:gd name="T95" fmla="*/ 243 h 261"/>
                <a:gd name="T96" fmla="*/ 83 w 109"/>
                <a:gd name="T97" fmla="*/ 167 h 261"/>
                <a:gd name="T98" fmla="*/ 83 w 109"/>
                <a:gd name="T99" fmla="*/ 146 h 261"/>
                <a:gd name="T100" fmla="*/ 83 w 109"/>
                <a:gd name="T101" fmla="*/ 146 h 261"/>
                <a:gd name="T102" fmla="*/ 83 w 109"/>
                <a:gd name="T103" fmla="*/ 80 h 261"/>
                <a:gd name="T104" fmla="*/ 84 w 109"/>
                <a:gd name="T105" fmla="*/ 80 h 261"/>
                <a:gd name="T106" fmla="*/ 92 w 109"/>
                <a:gd name="T107" fmla="*/ 135 h 261"/>
                <a:gd name="T108" fmla="*/ 97 w 109"/>
                <a:gd name="T109" fmla="*/ 146 h 261"/>
                <a:gd name="T110" fmla="*/ 109 w 109"/>
                <a:gd name="T111" fmla="*/ 138 h 261"/>
                <a:gd name="T112" fmla="*/ 99 w 109"/>
                <a:gd name="T113" fmla="*/ 69 h 261"/>
                <a:gd name="T114" fmla="*/ 74 w 109"/>
                <a:gd name="T115" fmla="*/ 46 h 261"/>
                <a:gd name="T116" fmla="*/ 35 w 109"/>
                <a:gd name="T117" fmla="*/ 46 h 261"/>
                <a:gd name="T118" fmla="*/ 11 w 109"/>
                <a:gd name="T119" fmla="*/ 69 h 261"/>
                <a:gd name="T120" fmla="*/ 0 w 109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261">
                  <a:moveTo>
                    <a:pt x="72" y="32"/>
                  </a:moveTo>
                  <a:cubicBezTo>
                    <a:pt x="75" y="28"/>
                    <a:pt x="76" y="23"/>
                    <a:pt x="75" y="19"/>
                  </a:cubicBezTo>
                  <a:cubicBezTo>
                    <a:pt x="75" y="17"/>
                    <a:pt x="75" y="15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1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7"/>
                    <a:pt x="70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3" y="1"/>
                    <a:pt x="59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7" y="1"/>
                    <a:pt x="44" y="2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7"/>
                    <a:pt x="34" y="12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5"/>
                    <a:pt x="35" y="31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2" y="37"/>
                    <a:pt x="43" y="38"/>
                    <a:pt x="45" y="39"/>
                  </a:cubicBezTo>
                  <a:cubicBezTo>
                    <a:pt x="48" y="41"/>
                    <a:pt x="51" y="42"/>
                    <a:pt x="54" y="42"/>
                  </a:cubicBezTo>
                  <a:cubicBezTo>
                    <a:pt x="58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7" y="37"/>
                    <a:pt x="68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1" y="34"/>
                    <a:pt x="71" y="33"/>
                  </a:cubicBezTo>
                  <a:lnTo>
                    <a:pt x="72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7" y="143"/>
                    <a:pt x="16" y="139"/>
                    <a:pt x="17" y="135"/>
                  </a:cubicBezTo>
                  <a:cubicBezTo>
                    <a:pt x="18" y="129"/>
                    <a:pt x="26" y="83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134"/>
                    <a:pt x="26" y="190"/>
                    <a:pt x="26" y="244"/>
                  </a:cubicBezTo>
                  <a:cubicBezTo>
                    <a:pt x="26" y="260"/>
                    <a:pt x="50" y="261"/>
                    <a:pt x="50" y="243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9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3"/>
                    <a:pt x="91" y="129"/>
                    <a:pt x="92" y="135"/>
                  </a:cubicBezTo>
                  <a:cubicBezTo>
                    <a:pt x="93" y="139"/>
                    <a:pt x="92" y="143"/>
                    <a:pt x="97" y="146"/>
                  </a:cubicBezTo>
                  <a:cubicBezTo>
                    <a:pt x="103" y="150"/>
                    <a:pt x="109" y="145"/>
                    <a:pt x="109" y="138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6" y="56"/>
                    <a:pt x="90" y="46"/>
                    <a:pt x="7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1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36"/>
            <p:cNvSpPr>
              <a:spLocks noEditPoints="1"/>
            </p:cNvSpPr>
            <p:nvPr/>
          </p:nvSpPr>
          <p:spPr bwMode="auto">
            <a:xfrm>
              <a:off x="5924551" y="5264152"/>
              <a:ext cx="342900" cy="828675"/>
            </a:xfrm>
            <a:custGeom>
              <a:avLst/>
              <a:gdLst>
                <a:gd name="T0" fmla="*/ 71 w 108"/>
                <a:gd name="T1" fmla="*/ 32 h 261"/>
                <a:gd name="T2" fmla="*/ 75 w 108"/>
                <a:gd name="T3" fmla="*/ 19 h 261"/>
                <a:gd name="T4" fmla="*/ 73 w 108"/>
                <a:gd name="T5" fmla="*/ 14 h 261"/>
                <a:gd name="T6" fmla="*/ 73 w 108"/>
                <a:gd name="T7" fmla="*/ 13 h 261"/>
                <a:gd name="T8" fmla="*/ 73 w 108"/>
                <a:gd name="T9" fmla="*/ 12 h 261"/>
                <a:gd name="T10" fmla="*/ 73 w 108"/>
                <a:gd name="T11" fmla="*/ 12 h 261"/>
                <a:gd name="T12" fmla="*/ 73 w 108"/>
                <a:gd name="T13" fmla="*/ 12 h 261"/>
                <a:gd name="T14" fmla="*/ 71 w 108"/>
                <a:gd name="T15" fmla="*/ 10 h 261"/>
                <a:gd name="T16" fmla="*/ 71 w 108"/>
                <a:gd name="T17" fmla="*/ 9 h 261"/>
                <a:gd name="T18" fmla="*/ 70 w 108"/>
                <a:gd name="T19" fmla="*/ 8 h 261"/>
                <a:gd name="T20" fmla="*/ 69 w 108"/>
                <a:gd name="T21" fmla="*/ 6 h 261"/>
                <a:gd name="T22" fmla="*/ 68 w 108"/>
                <a:gd name="T23" fmla="*/ 5 h 261"/>
                <a:gd name="T24" fmla="*/ 67 w 108"/>
                <a:gd name="T25" fmla="*/ 5 h 261"/>
                <a:gd name="T26" fmla="*/ 67 w 108"/>
                <a:gd name="T27" fmla="*/ 5 h 261"/>
                <a:gd name="T28" fmla="*/ 67 w 108"/>
                <a:gd name="T29" fmla="*/ 4 h 261"/>
                <a:gd name="T30" fmla="*/ 66 w 108"/>
                <a:gd name="T31" fmla="*/ 4 h 261"/>
                <a:gd name="T32" fmla="*/ 54 w 108"/>
                <a:gd name="T33" fmla="*/ 0 h 261"/>
                <a:gd name="T34" fmla="*/ 51 w 108"/>
                <a:gd name="T35" fmla="*/ 0 h 261"/>
                <a:gd name="T36" fmla="*/ 51 w 108"/>
                <a:gd name="T37" fmla="*/ 0 h 261"/>
                <a:gd name="T38" fmla="*/ 44 w 108"/>
                <a:gd name="T39" fmla="*/ 2 h 261"/>
                <a:gd name="T40" fmla="*/ 43 w 108"/>
                <a:gd name="T41" fmla="*/ 3 h 261"/>
                <a:gd name="T42" fmla="*/ 42 w 108"/>
                <a:gd name="T43" fmla="*/ 3 h 261"/>
                <a:gd name="T44" fmla="*/ 33 w 108"/>
                <a:gd name="T45" fmla="*/ 19 h 261"/>
                <a:gd name="T46" fmla="*/ 33 w 108"/>
                <a:gd name="T47" fmla="*/ 20 h 261"/>
                <a:gd name="T48" fmla="*/ 39 w 108"/>
                <a:gd name="T49" fmla="*/ 36 h 261"/>
                <a:gd name="T50" fmla="*/ 40 w 108"/>
                <a:gd name="T51" fmla="*/ 36 h 261"/>
                <a:gd name="T52" fmla="*/ 44 w 108"/>
                <a:gd name="T53" fmla="*/ 39 h 261"/>
                <a:gd name="T54" fmla="*/ 54 w 108"/>
                <a:gd name="T55" fmla="*/ 42 h 261"/>
                <a:gd name="T56" fmla="*/ 64 w 108"/>
                <a:gd name="T57" fmla="*/ 39 h 261"/>
                <a:gd name="T58" fmla="*/ 64 w 108"/>
                <a:gd name="T59" fmla="*/ 39 h 261"/>
                <a:gd name="T60" fmla="*/ 68 w 108"/>
                <a:gd name="T61" fmla="*/ 36 h 261"/>
                <a:gd name="T62" fmla="*/ 68 w 108"/>
                <a:gd name="T63" fmla="*/ 36 h 261"/>
                <a:gd name="T64" fmla="*/ 71 w 108"/>
                <a:gd name="T65" fmla="*/ 33 h 261"/>
                <a:gd name="T66" fmla="*/ 71 w 108"/>
                <a:gd name="T67" fmla="*/ 32 h 261"/>
                <a:gd name="T68" fmla="*/ 0 w 108"/>
                <a:gd name="T69" fmla="*/ 138 h 261"/>
                <a:gd name="T70" fmla="*/ 12 w 108"/>
                <a:gd name="T71" fmla="*/ 146 h 261"/>
                <a:gd name="T72" fmla="*/ 16 w 108"/>
                <a:gd name="T73" fmla="*/ 135 h 261"/>
                <a:gd name="T74" fmla="*/ 25 w 108"/>
                <a:gd name="T75" fmla="*/ 80 h 261"/>
                <a:gd name="T76" fmla="*/ 25 w 108"/>
                <a:gd name="T77" fmla="*/ 80 h 261"/>
                <a:gd name="T78" fmla="*/ 25 w 108"/>
                <a:gd name="T79" fmla="*/ 244 h 261"/>
                <a:gd name="T80" fmla="*/ 49 w 108"/>
                <a:gd name="T81" fmla="*/ 243 h 261"/>
                <a:gd name="T82" fmla="*/ 49 w 108"/>
                <a:gd name="T83" fmla="*/ 146 h 261"/>
                <a:gd name="T84" fmla="*/ 59 w 108"/>
                <a:gd name="T85" fmla="*/ 146 h 261"/>
                <a:gd name="T86" fmla="*/ 59 w 108"/>
                <a:gd name="T87" fmla="*/ 244 h 261"/>
                <a:gd name="T88" fmla="*/ 83 w 108"/>
                <a:gd name="T89" fmla="*/ 243 h 261"/>
                <a:gd name="T90" fmla="*/ 83 w 108"/>
                <a:gd name="T91" fmla="*/ 244 h 261"/>
                <a:gd name="T92" fmla="*/ 83 w 108"/>
                <a:gd name="T93" fmla="*/ 243 h 261"/>
                <a:gd name="T94" fmla="*/ 83 w 108"/>
                <a:gd name="T95" fmla="*/ 243 h 261"/>
                <a:gd name="T96" fmla="*/ 83 w 108"/>
                <a:gd name="T97" fmla="*/ 167 h 261"/>
                <a:gd name="T98" fmla="*/ 83 w 108"/>
                <a:gd name="T99" fmla="*/ 146 h 261"/>
                <a:gd name="T100" fmla="*/ 83 w 108"/>
                <a:gd name="T101" fmla="*/ 146 h 261"/>
                <a:gd name="T102" fmla="*/ 83 w 108"/>
                <a:gd name="T103" fmla="*/ 80 h 261"/>
                <a:gd name="T104" fmla="*/ 83 w 108"/>
                <a:gd name="T105" fmla="*/ 80 h 261"/>
                <a:gd name="T106" fmla="*/ 92 w 108"/>
                <a:gd name="T107" fmla="*/ 135 h 261"/>
                <a:gd name="T108" fmla="*/ 96 w 108"/>
                <a:gd name="T109" fmla="*/ 146 h 261"/>
                <a:gd name="T110" fmla="*/ 108 w 108"/>
                <a:gd name="T111" fmla="*/ 138 h 261"/>
                <a:gd name="T112" fmla="*/ 98 w 108"/>
                <a:gd name="T113" fmla="*/ 69 h 261"/>
                <a:gd name="T114" fmla="*/ 73 w 108"/>
                <a:gd name="T115" fmla="*/ 46 h 261"/>
                <a:gd name="T116" fmla="*/ 35 w 108"/>
                <a:gd name="T117" fmla="*/ 46 h 261"/>
                <a:gd name="T118" fmla="*/ 10 w 108"/>
                <a:gd name="T119" fmla="*/ 69 h 261"/>
                <a:gd name="T120" fmla="*/ 0 w 108"/>
                <a:gd name="T121" fmla="*/ 1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261">
                  <a:moveTo>
                    <a:pt x="71" y="32"/>
                  </a:moveTo>
                  <a:cubicBezTo>
                    <a:pt x="74" y="28"/>
                    <a:pt x="75" y="23"/>
                    <a:pt x="75" y="19"/>
                  </a:cubicBezTo>
                  <a:cubicBezTo>
                    <a:pt x="75" y="17"/>
                    <a:pt x="74" y="15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1"/>
                    <a:pt x="72" y="10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69" y="7"/>
                    <a:pt x="69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3" y="1"/>
                    <a:pt x="58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7" y="7"/>
                    <a:pt x="33" y="12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5"/>
                    <a:pt x="34" y="31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7"/>
                    <a:pt x="43" y="38"/>
                    <a:pt x="44" y="39"/>
                  </a:cubicBezTo>
                  <a:cubicBezTo>
                    <a:pt x="47" y="41"/>
                    <a:pt x="50" y="42"/>
                    <a:pt x="54" y="42"/>
                  </a:cubicBezTo>
                  <a:cubicBezTo>
                    <a:pt x="57" y="42"/>
                    <a:pt x="61" y="41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8"/>
                    <a:pt x="66" y="37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9" y="35"/>
                    <a:pt x="70" y="34"/>
                    <a:pt x="71" y="33"/>
                  </a:cubicBezTo>
                  <a:lnTo>
                    <a:pt x="71" y="32"/>
                  </a:lnTo>
                  <a:close/>
                  <a:moveTo>
                    <a:pt x="0" y="138"/>
                  </a:moveTo>
                  <a:cubicBezTo>
                    <a:pt x="0" y="145"/>
                    <a:pt x="6" y="150"/>
                    <a:pt x="12" y="146"/>
                  </a:cubicBezTo>
                  <a:cubicBezTo>
                    <a:pt x="16" y="143"/>
                    <a:pt x="16" y="139"/>
                    <a:pt x="16" y="135"/>
                  </a:cubicBezTo>
                  <a:cubicBezTo>
                    <a:pt x="17" y="129"/>
                    <a:pt x="25" y="83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134"/>
                    <a:pt x="25" y="190"/>
                    <a:pt x="25" y="244"/>
                  </a:cubicBezTo>
                  <a:cubicBezTo>
                    <a:pt x="26" y="260"/>
                    <a:pt x="49" y="261"/>
                    <a:pt x="49" y="243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59" y="179"/>
                    <a:pt x="58" y="212"/>
                    <a:pt x="59" y="244"/>
                  </a:cubicBezTo>
                  <a:cubicBezTo>
                    <a:pt x="59" y="260"/>
                    <a:pt x="82" y="261"/>
                    <a:pt x="83" y="243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3" y="243"/>
                    <a:pt x="83" y="207"/>
                    <a:pt x="83" y="16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83"/>
                    <a:pt x="91" y="129"/>
                    <a:pt x="92" y="135"/>
                  </a:cubicBezTo>
                  <a:cubicBezTo>
                    <a:pt x="92" y="139"/>
                    <a:pt x="92" y="143"/>
                    <a:pt x="96" y="146"/>
                  </a:cubicBezTo>
                  <a:cubicBezTo>
                    <a:pt x="102" y="150"/>
                    <a:pt x="108" y="145"/>
                    <a:pt x="108" y="138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56"/>
                    <a:pt x="89" y="46"/>
                    <a:pt x="73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19" y="46"/>
                    <a:pt x="13" y="56"/>
                    <a:pt x="10" y="69"/>
                  </a:cubicBezTo>
                  <a:lnTo>
                    <a:pt x="0" y="138"/>
                  </a:lnTo>
                  <a:close/>
                </a:path>
              </a:pathLst>
            </a:custGeom>
            <a:solidFill>
              <a:srgbClr val="628B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5730876" y="3641728"/>
              <a:ext cx="730250" cy="1444625"/>
              <a:chOff x="4206876" y="3641725"/>
              <a:chExt cx="730250" cy="1444625"/>
            </a:xfrm>
            <a:solidFill>
              <a:srgbClr val="628BCD"/>
            </a:solidFill>
          </p:grpSpPr>
          <p:sp>
            <p:nvSpPr>
              <p:cNvPr id="32" name="Freeform 139"/>
              <p:cNvSpPr/>
              <p:nvPr/>
            </p:nvSpPr>
            <p:spPr bwMode="auto">
              <a:xfrm>
                <a:off x="4457701" y="3702050"/>
                <a:ext cx="228600" cy="222250"/>
              </a:xfrm>
              <a:custGeom>
                <a:avLst/>
                <a:gdLst>
                  <a:gd name="T0" fmla="*/ 61 w 72"/>
                  <a:gd name="T1" fmla="*/ 60 h 70"/>
                  <a:gd name="T2" fmla="*/ 60 w 72"/>
                  <a:gd name="T3" fmla="*/ 60 h 70"/>
                  <a:gd name="T4" fmla="*/ 52 w 72"/>
                  <a:gd name="T5" fmla="*/ 66 h 70"/>
                  <a:gd name="T6" fmla="*/ 36 w 72"/>
                  <a:gd name="T7" fmla="*/ 70 h 70"/>
                  <a:gd name="T8" fmla="*/ 20 w 72"/>
                  <a:gd name="T9" fmla="*/ 66 h 70"/>
                  <a:gd name="T10" fmla="*/ 20 w 72"/>
                  <a:gd name="T11" fmla="*/ 65 h 70"/>
                  <a:gd name="T12" fmla="*/ 13 w 72"/>
                  <a:gd name="T13" fmla="*/ 61 h 70"/>
                  <a:gd name="T14" fmla="*/ 12 w 72"/>
                  <a:gd name="T15" fmla="*/ 60 h 70"/>
                  <a:gd name="T16" fmla="*/ 8 w 72"/>
                  <a:gd name="T17" fmla="*/ 56 h 70"/>
                  <a:gd name="T18" fmla="*/ 7 w 72"/>
                  <a:gd name="T19" fmla="*/ 54 h 70"/>
                  <a:gd name="T20" fmla="*/ 1 w 72"/>
                  <a:gd name="T21" fmla="*/ 32 h 70"/>
                  <a:gd name="T22" fmla="*/ 3 w 72"/>
                  <a:gd name="T23" fmla="*/ 23 h 70"/>
                  <a:gd name="T24" fmla="*/ 4 w 72"/>
                  <a:gd name="T25" fmla="*/ 22 h 70"/>
                  <a:gd name="T26" fmla="*/ 4 w 72"/>
                  <a:gd name="T27" fmla="*/ 21 h 70"/>
                  <a:gd name="T28" fmla="*/ 5 w 72"/>
                  <a:gd name="T29" fmla="*/ 20 h 70"/>
                  <a:gd name="T30" fmla="*/ 5 w 72"/>
                  <a:gd name="T31" fmla="*/ 20 h 70"/>
                  <a:gd name="T32" fmla="*/ 7 w 72"/>
                  <a:gd name="T33" fmla="*/ 16 h 70"/>
                  <a:gd name="T34" fmla="*/ 8 w 72"/>
                  <a:gd name="T35" fmla="*/ 14 h 70"/>
                  <a:gd name="T36" fmla="*/ 9 w 72"/>
                  <a:gd name="T37" fmla="*/ 13 h 70"/>
                  <a:gd name="T38" fmla="*/ 12 w 72"/>
                  <a:gd name="T39" fmla="*/ 10 h 70"/>
                  <a:gd name="T40" fmla="*/ 13 w 72"/>
                  <a:gd name="T41" fmla="*/ 9 h 70"/>
                  <a:gd name="T42" fmla="*/ 14 w 72"/>
                  <a:gd name="T43" fmla="*/ 8 h 70"/>
                  <a:gd name="T44" fmla="*/ 14 w 72"/>
                  <a:gd name="T45" fmla="*/ 8 h 70"/>
                  <a:gd name="T46" fmla="*/ 15 w 72"/>
                  <a:gd name="T47" fmla="*/ 7 h 70"/>
                  <a:gd name="T48" fmla="*/ 15 w 72"/>
                  <a:gd name="T49" fmla="*/ 7 h 70"/>
                  <a:gd name="T50" fmla="*/ 36 w 72"/>
                  <a:gd name="T51" fmla="*/ 0 h 70"/>
                  <a:gd name="T52" fmla="*/ 42 w 72"/>
                  <a:gd name="T53" fmla="*/ 0 h 70"/>
                  <a:gd name="T54" fmla="*/ 42 w 72"/>
                  <a:gd name="T55" fmla="*/ 0 h 70"/>
                  <a:gd name="T56" fmla="*/ 53 w 72"/>
                  <a:gd name="T57" fmla="*/ 4 h 70"/>
                  <a:gd name="T58" fmla="*/ 54 w 72"/>
                  <a:gd name="T59" fmla="*/ 5 h 70"/>
                  <a:gd name="T60" fmla="*/ 55 w 72"/>
                  <a:gd name="T61" fmla="*/ 6 h 70"/>
                  <a:gd name="T62" fmla="*/ 71 w 72"/>
                  <a:gd name="T63" fmla="*/ 32 h 70"/>
                  <a:gd name="T64" fmla="*/ 71 w 72"/>
                  <a:gd name="T65" fmla="*/ 33 h 70"/>
                  <a:gd name="T66" fmla="*/ 61 w 72"/>
                  <a:gd name="T67" fmla="*/ 6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" h="70">
                    <a:moveTo>
                      <a:pt x="61" y="60"/>
                    </a:moveTo>
                    <a:cubicBezTo>
                      <a:pt x="60" y="60"/>
                      <a:pt x="60" y="60"/>
                      <a:pt x="60" y="60"/>
                    </a:cubicBezTo>
                    <a:cubicBezTo>
                      <a:pt x="58" y="63"/>
                      <a:pt x="55" y="64"/>
                      <a:pt x="52" y="66"/>
                    </a:cubicBezTo>
                    <a:cubicBezTo>
                      <a:pt x="48" y="68"/>
                      <a:pt x="42" y="70"/>
                      <a:pt x="36" y="70"/>
                    </a:cubicBezTo>
                    <a:cubicBezTo>
                      <a:pt x="30" y="70"/>
                      <a:pt x="25" y="68"/>
                      <a:pt x="20" y="66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7" y="64"/>
                      <a:pt x="15" y="63"/>
                      <a:pt x="1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59"/>
                      <a:pt x="9" y="57"/>
                      <a:pt x="8" y="56"/>
                    </a:cubicBezTo>
                    <a:cubicBezTo>
                      <a:pt x="8" y="55"/>
                      <a:pt x="7" y="55"/>
                      <a:pt x="7" y="54"/>
                    </a:cubicBezTo>
                    <a:cubicBezTo>
                      <a:pt x="2" y="47"/>
                      <a:pt x="0" y="39"/>
                      <a:pt x="1" y="32"/>
                    </a:cubicBezTo>
                    <a:cubicBezTo>
                      <a:pt x="1" y="29"/>
                      <a:pt x="2" y="26"/>
                      <a:pt x="3" y="23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1"/>
                      <a:pt x="4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8"/>
                      <a:pt x="6" y="17"/>
                      <a:pt x="7" y="16"/>
                    </a:cubicBezTo>
                    <a:cubicBezTo>
                      <a:pt x="7" y="15"/>
                      <a:pt x="8" y="15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9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1" y="2"/>
                      <a:pt x="28" y="0"/>
                      <a:pt x="36" y="0"/>
                    </a:cubicBezTo>
                    <a:cubicBezTo>
                      <a:pt x="38" y="0"/>
                      <a:pt x="4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1"/>
                      <a:pt x="49" y="2"/>
                      <a:pt x="53" y="4"/>
                    </a:cubicBezTo>
                    <a:cubicBezTo>
                      <a:pt x="53" y="4"/>
                      <a:pt x="54" y="5"/>
                      <a:pt x="54" y="5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64" y="11"/>
                      <a:pt x="70" y="21"/>
                      <a:pt x="71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2" y="42"/>
                      <a:pt x="69" y="52"/>
                      <a:pt x="6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400"/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140"/>
              <p:cNvSpPr/>
              <p:nvPr/>
            </p:nvSpPr>
            <p:spPr bwMode="auto">
              <a:xfrm>
                <a:off x="4206876" y="3641725"/>
                <a:ext cx="730250" cy="1444625"/>
              </a:xfrm>
              <a:custGeom>
                <a:avLst/>
                <a:gdLst>
                  <a:gd name="T0" fmla="*/ 163 w 230"/>
                  <a:gd name="T1" fmla="*/ 145 h 455"/>
                  <a:gd name="T2" fmla="*/ 163 w 230"/>
                  <a:gd name="T3" fmla="*/ 152 h 455"/>
                  <a:gd name="T4" fmla="*/ 163 w 230"/>
                  <a:gd name="T5" fmla="*/ 426 h 455"/>
                  <a:gd name="T6" fmla="*/ 123 w 230"/>
                  <a:gd name="T7" fmla="*/ 425 h 455"/>
                  <a:gd name="T8" fmla="*/ 123 w 230"/>
                  <a:gd name="T9" fmla="*/ 264 h 455"/>
                  <a:gd name="T10" fmla="*/ 107 w 230"/>
                  <a:gd name="T11" fmla="*/ 264 h 455"/>
                  <a:gd name="T12" fmla="*/ 107 w 230"/>
                  <a:gd name="T13" fmla="*/ 426 h 455"/>
                  <a:gd name="T14" fmla="*/ 67 w 230"/>
                  <a:gd name="T15" fmla="*/ 426 h 455"/>
                  <a:gd name="T16" fmla="*/ 67 w 230"/>
                  <a:gd name="T17" fmla="*/ 426 h 455"/>
                  <a:gd name="T18" fmla="*/ 67 w 230"/>
                  <a:gd name="T19" fmla="*/ 426 h 455"/>
                  <a:gd name="T20" fmla="*/ 67 w 230"/>
                  <a:gd name="T21" fmla="*/ 426 h 455"/>
                  <a:gd name="T22" fmla="*/ 67 w 230"/>
                  <a:gd name="T23" fmla="*/ 299 h 455"/>
                  <a:gd name="T24" fmla="*/ 67 w 230"/>
                  <a:gd name="T25" fmla="*/ 263 h 455"/>
                  <a:gd name="T26" fmla="*/ 67 w 230"/>
                  <a:gd name="T27" fmla="*/ 145 h 455"/>
                  <a:gd name="T28" fmla="*/ 4 w 230"/>
                  <a:gd name="T29" fmla="*/ 22 h 455"/>
                  <a:gd name="T30" fmla="*/ 19 w 230"/>
                  <a:gd name="T31" fmla="*/ 2 h 455"/>
                  <a:gd name="T32" fmla="*/ 32 w 230"/>
                  <a:gd name="T33" fmla="*/ 17 h 455"/>
                  <a:gd name="T34" fmla="*/ 73 w 230"/>
                  <a:gd name="T35" fmla="*/ 96 h 455"/>
                  <a:gd name="T36" fmla="*/ 82 w 230"/>
                  <a:gd name="T37" fmla="*/ 96 h 455"/>
                  <a:gd name="T38" fmla="*/ 148 w 230"/>
                  <a:gd name="T39" fmla="*/ 96 h 455"/>
                  <a:gd name="T40" fmla="*/ 157 w 230"/>
                  <a:gd name="T41" fmla="*/ 96 h 455"/>
                  <a:gd name="T42" fmla="*/ 198 w 230"/>
                  <a:gd name="T43" fmla="*/ 17 h 455"/>
                  <a:gd name="T44" fmla="*/ 211 w 230"/>
                  <a:gd name="T45" fmla="*/ 2 h 455"/>
                  <a:gd name="T46" fmla="*/ 226 w 230"/>
                  <a:gd name="T47" fmla="*/ 22 h 455"/>
                  <a:gd name="T48" fmla="*/ 163 w 230"/>
                  <a:gd name="T49" fmla="*/ 145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0" h="455">
                    <a:moveTo>
                      <a:pt x="163" y="145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63" y="243"/>
                      <a:pt x="163" y="336"/>
                      <a:pt x="163" y="426"/>
                    </a:cubicBezTo>
                    <a:cubicBezTo>
                      <a:pt x="163" y="454"/>
                      <a:pt x="123" y="455"/>
                      <a:pt x="123" y="425"/>
                    </a:cubicBezTo>
                    <a:cubicBezTo>
                      <a:pt x="123" y="264"/>
                      <a:pt x="123" y="264"/>
                      <a:pt x="123" y="264"/>
                    </a:cubicBezTo>
                    <a:cubicBezTo>
                      <a:pt x="107" y="264"/>
                      <a:pt x="107" y="264"/>
                      <a:pt x="107" y="264"/>
                    </a:cubicBezTo>
                    <a:cubicBezTo>
                      <a:pt x="107" y="318"/>
                      <a:pt x="107" y="373"/>
                      <a:pt x="107" y="426"/>
                    </a:cubicBezTo>
                    <a:cubicBezTo>
                      <a:pt x="107" y="454"/>
                      <a:pt x="68" y="455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366"/>
                      <a:pt x="67" y="299"/>
                    </a:cubicBezTo>
                    <a:cubicBezTo>
                      <a:pt x="67" y="299"/>
                      <a:pt x="67" y="290"/>
                      <a:pt x="67" y="263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11"/>
                      <a:pt x="7" y="0"/>
                      <a:pt x="19" y="2"/>
                    </a:cubicBezTo>
                    <a:cubicBezTo>
                      <a:pt x="27" y="4"/>
                      <a:pt x="29" y="11"/>
                      <a:pt x="32" y="17"/>
                    </a:cubicBezTo>
                    <a:cubicBezTo>
                      <a:pt x="36" y="23"/>
                      <a:pt x="58" y="67"/>
                      <a:pt x="73" y="96"/>
                    </a:cubicBezTo>
                    <a:cubicBezTo>
                      <a:pt x="75" y="96"/>
                      <a:pt x="79" y="96"/>
                      <a:pt x="82" y="96"/>
                    </a:cubicBezTo>
                    <a:cubicBezTo>
                      <a:pt x="148" y="96"/>
                      <a:pt x="148" y="96"/>
                      <a:pt x="148" y="96"/>
                    </a:cubicBezTo>
                    <a:cubicBezTo>
                      <a:pt x="151" y="96"/>
                      <a:pt x="154" y="96"/>
                      <a:pt x="157" y="96"/>
                    </a:cubicBezTo>
                    <a:cubicBezTo>
                      <a:pt x="172" y="67"/>
                      <a:pt x="194" y="23"/>
                      <a:pt x="198" y="17"/>
                    </a:cubicBezTo>
                    <a:cubicBezTo>
                      <a:pt x="201" y="11"/>
                      <a:pt x="203" y="4"/>
                      <a:pt x="211" y="2"/>
                    </a:cubicBezTo>
                    <a:cubicBezTo>
                      <a:pt x="223" y="0"/>
                      <a:pt x="230" y="11"/>
                      <a:pt x="226" y="22"/>
                    </a:cubicBezTo>
                    <a:lnTo>
                      <a:pt x="163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400"/>
                <a:endParaRPr 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4629151" y="2438402"/>
              <a:ext cx="1517650" cy="377825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42"/>
            <p:cNvSpPr/>
            <p:nvPr/>
          </p:nvSpPr>
          <p:spPr bwMode="auto">
            <a:xfrm>
              <a:off x="6934201" y="2451100"/>
              <a:ext cx="444500" cy="342900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43"/>
            <p:cNvSpPr/>
            <p:nvPr/>
          </p:nvSpPr>
          <p:spPr bwMode="auto">
            <a:xfrm>
              <a:off x="5921376" y="2413000"/>
              <a:ext cx="393700" cy="425450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solidFill>
              <a:srgbClr val="67524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44"/>
            <p:cNvSpPr/>
            <p:nvPr/>
          </p:nvSpPr>
          <p:spPr bwMode="auto">
            <a:xfrm>
              <a:off x="5692776" y="2203452"/>
              <a:ext cx="831850" cy="84137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solidFill>
              <a:srgbClr val="67524A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45"/>
            <p:cNvSpPr/>
            <p:nvPr/>
          </p:nvSpPr>
          <p:spPr bwMode="auto">
            <a:xfrm>
              <a:off x="5432426" y="1949453"/>
              <a:ext cx="1346200" cy="1349375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solidFill>
              <a:srgbClr val="67524A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46"/>
            <p:cNvSpPr/>
            <p:nvPr/>
          </p:nvSpPr>
          <p:spPr bwMode="auto">
            <a:xfrm>
              <a:off x="5194301" y="1711328"/>
              <a:ext cx="1822450" cy="1825625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solidFill>
              <a:srgbClr val="67524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Text Placeholder 33"/>
          <p:cNvSpPr txBox="1"/>
          <p:nvPr/>
        </p:nvSpPr>
        <p:spPr>
          <a:xfrm>
            <a:off x="7051680" y="2549813"/>
            <a:ext cx="350411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 smtClean="0">
                <a:solidFill>
                  <a:srgbClr val="505368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语文教育教学</a:t>
            </a:r>
            <a:endParaRPr lang="en-AU" altLang="zh-CN" sz="3200" dirty="0">
              <a:solidFill>
                <a:srgbClr val="505368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7051679" y="3388961"/>
            <a:ext cx="33254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语文教育教学（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Beile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Inc. 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是的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一家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高科技教育教学。由语文、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斯蒂夫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沃兹尼亚克和罗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韦恩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(Ron Wayne)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等人于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1976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日创立，并命名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为语文电脑教育教学（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Beibei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Computer Inc. 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），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日更名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为语文教育教学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654454" y="2449093"/>
            <a:ext cx="4883092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defTabSz="914400">
              <a:buNone/>
            </a:pPr>
            <a:r>
              <a:rPr lang="en-US" altLang="zh-CN" sz="5400" b="1" cap="all" dirty="0">
                <a:solidFill>
                  <a:srgbClr val="67524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Time to Study</a:t>
            </a:r>
            <a:endParaRPr lang="zh-CN" altLang="en-US" sz="5400" b="1" cap="all" dirty="0">
              <a:solidFill>
                <a:srgbClr val="67524A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4454" y="3987976"/>
            <a:ext cx="48830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371600">
              <a:defRPr/>
            </a:pPr>
            <a:r>
              <a:rPr lang="en-US" altLang="zh-CN" sz="1000" dirty="0" smtClean="0">
                <a:solidFill>
                  <a:srgbClr val="67524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GOOD </a:t>
            </a:r>
            <a:r>
              <a:rPr lang="en-US" altLang="zh-CN" sz="1000" dirty="0" err="1" smtClean="0">
                <a:solidFill>
                  <a:srgbClr val="67524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GOOD</a:t>
            </a:r>
            <a:r>
              <a:rPr lang="en-US" altLang="zh-CN" sz="1000" dirty="0" smtClean="0">
                <a:solidFill>
                  <a:srgbClr val="67524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STUDY · DAY  </a:t>
            </a:r>
            <a:r>
              <a:rPr lang="en-US" altLang="zh-CN" sz="1000" dirty="0" err="1" smtClean="0">
                <a:solidFill>
                  <a:srgbClr val="67524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DAY</a:t>
            </a:r>
            <a:r>
              <a:rPr lang="en-US" altLang="zh-CN" sz="1000" dirty="0" smtClean="0">
                <a:solidFill>
                  <a:srgbClr val="67524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UP</a:t>
            </a:r>
            <a:endParaRPr lang="zh-CN" altLang="en-US" sz="1000" dirty="0">
              <a:solidFill>
                <a:srgbClr val="67524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654454" y="4317382"/>
            <a:ext cx="48830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defTabSz="914400">
              <a:buNone/>
            </a:pPr>
            <a:r>
              <a:rPr lang="zh-CN" altLang="en-US" sz="2000" b="1" cap="all" dirty="0">
                <a:solidFill>
                  <a:srgbClr val="67524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好好学习</a:t>
            </a:r>
            <a:r>
              <a:rPr lang="en-US" altLang="zh-CN" sz="2000" b="1" cap="all" dirty="0">
                <a:solidFill>
                  <a:srgbClr val="67524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2000" b="1" cap="all" dirty="0">
                <a:solidFill>
                  <a:srgbClr val="67524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天天向上</a:t>
            </a:r>
            <a:endParaRPr lang="zh-CN" altLang="en-US" sz="2000" b="1" cap="all" dirty="0">
              <a:solidFill>
                <a:srgbClr val="67524A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1"/>
          <p:cNvSpPr>
            <a:spLocks noChangeArrowheads="1"/>
          </p:cNvSpPr>
          <p:nvPr/>
        </p:nvSpPr>
        <p:spPr bwMode="auto">
          <a:xfrm>
            <a:off x="10237479" y="4449947"/>
            <a:ext cx="298373" cy="93133"/>
          </a:xfrm>
          <a:custGeom>
            <a:avLst/>
            <a:gdLst>
              <a:gd name="T0" fmla="*/ 79390273 w 623"/>
              <a:gd name="T1" fmla="*/ 5558896 h 192"/>
              <a:gd name="T2" fmla="*/ 79390273 w 623"/>
              <a:gd name="T3" fmla="*/ 5558896 h 192"/>
              <a:gd name="T4" fmla="*/ 70224771 w 623"/>
              <a:gd name="T5" fmla="*/ 11117428 h 192"/>
              <a:gd name="T6" fmla="*/ 51119497 w 623"/>
              <a:gd name="T7" fmla="*/ 0 h 192"/>
              <a:gd name="T8" fmla="*/ 40146764 w 623"/>
              <a:gd name="T9" fmla="*/ 6485136 h 192"/>
              <a:gd name="T10" fmla="*/ 29174391 w 623"/>
              <a:gd name="T11" fmla="*/ 0 h 192"/>
              <a:gd name="T12" fmla="*/ 10069117 w 623"/>
              <a:gd name="T13" fmla="*/ 11117428 h 192"/>
              <a:gd name="T14" fmla="*/ 1807231 w 623"/>
              <a:gd name="T15" fmla="*/ 5558896 h 192"/>
              <a:gd name="T16" fmla="*/ 21816121 w 623"/>
              <a:gd name="T17" fmla="*/ 25279152 h 192"/>
              <a:gd name="T18" fmla="*/ 40146764 w 623"/>
              <a:gd name="T19" fmla="*/ 15882144 h 192"/>
              <a:gd name="T20" fmla="*/ 59252038 w 623"/>
              <a:gd name="T21" fmla="*/ 25279152 h 192"/>
              <a:gd name="T22" fmla="*/ 79390273 w 623"/>
              <a:gd name="T23" fmla="*/ 5558896 h 19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23" h="192">
                <a:moveTo>
                  <a:pt x="615" y="42"/>
                </a:moveTo>
                <a:lnTo>
                  <a:pt x="615" y="42"/>
                </a:lnTo>
                <a:cubicBezTo>
                  <a:pt x="601" y="42"/>
                  <a:pt x="587" y="84"/>
                  <a:pt x="544" y="84"/>
                </a:cubicBezTo>
                <a:cubicBezTo>
                  <a:pt x="495" y="84"/>
                  <a:pt x="473" y="0"/>
                  <a:pt x="396" y="0"/>
                </a:cubicBezTo>
                <a:cubicBezTo>
                  <a:pt x="339" y="0"/>
                  <a:pt x="318" y="49"/>
                  <a:pt x="311" y="49"/>
                </a:cubicBezTo>
                <a:cubicBezTo>
                  <a:pt x="311" y="49"/>
                  <a:pt x="290" y="0"/>
                  <a:pt x="226" y="0"/>
                </a:cubicBezTo>
                <a:cubicBezTo>
                  <a:pt x="148" y="0"/>
                  <a:pt x="127" y="84"/>
                  <a:pt x="78" y="84"/>
                </a:cubicBezTo>
                <a:cubicBezTo>
                  <a:pt x="42" y="84"/>
                  <a:pt x="21" y="42"/>
                  <a:pt x="14" y="42"/>
                </a:cubicBezTo>
                <a:cubicBezTo>
                  <a:pt x="0" y="49"/>
                  <a:pt x="35" y="191"/>
                  <a:pt x="169" y="191"/>
                </a:cubicBezTo>
                <a:cubicBezTo>
                  <a:pt x="254" y="191"/>
                  <a:pt x="304" y="120"/>
                  <a:pt x="311" y="120"/>
                </a:cubicBezTo>
                <a:cubicBezTo>
                  <a:pt x="318" y="120"/>
                  <a:pt x="375" y="191"/>
                  <a:pt x="459" y="191"/>
                </a:cubicBezTo>
                <a:cubicBezTo>
                  <a:pt x="594" y="191"/>
                  <a:pt x="622" y="49"/>
                  <a:pt x="615" y="42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87" name="Freeform 2"/>
          <p:cNvSpPr>
            <a:spLocks noChangeArrowheads="1"/>
          </p:cNvSpPr>
          <p:nvPr/>
        </p:nvSpPr>
        <p:spPr bwMode="auto">
          <a:xfrm>
            <a:off x="9733844" y="4409732"/>
            <a:ext cx="292024" cy="173567"/>
          </a:xfrm>
          <a:custGeom>
            <a:avLst/>
            <a:gdLst>
              <a:gd name="T0" fmla="*/ 74925449 w 609"/>
              <a:gd name="T1" fmla="*/ 26655946 h 361"/>
              <a:gd name="T2" fmla="*/ 74925449 w 609"/>
              <a:gd name="T3" fmla="*/ 26655946 h 361"/>
              <a:gd name="T4" fmla="*/ 25622062 w 609"/>
              <a:gd name="T5" fmla="*/ 26655946 h 361"/>
              <a:gd name="T6" fmla="*/ 25622062 w 609"/>
              <a:gd name="T7" fmla="*/ 26655946 h 361"/>
              <a:gd name="T8" fmla="*/ 21869369 w 609"/>
              <a:gd name="T9" fmla="*/ 22885198 h 361"/>
              <a:gd name="T10" fmla="*/ 25622062 w 609"/>
              <a:gd name="T11" fmla="*/ 19244264 h 361"/>
              <a:gd name="T12" fmla="*/ 25622062 w 609"/>
              <a:gd name="T13" fmla="*/ 19244264 h 361"/>
              <a:gd name="T14" fmla="*/ 74925449 w 609"/>
              <a:gd name="T15" fmla="*/ 19244264 h 361"/>
              <a:gd name="T16" fmla="*/ 78678142 w 609"/>
              <a:gd name="T17" fmla="*/ 22885198 h 361"/>
              <a:gd name="T18" fmla="*/ 74925449 w 609"/>
              <a:gd name="T19" fmla="*/ 26655946 h 361"/>
              <a:gd name="T20" fmla="*/ 74925449 w 609"/>
              <a:gd name="T21" fmla="*/ 7281506 h 361"/>
              <a:gd name="T22" fmla="*/ 74925449 w 609"/>
              <a:gd name="T23" fmla="*/ 7281506 h 361"/>
              <a:gd name="T24" fmla="*/ 25622062 w 609"/>
              <a:gd name="T25" fmla="*/ 7281506 h 361"/>
              <a:gd name="T26" fmla="*/ 25622062 w 609"/>
              <a:gd name="T27" fmla="*/ 7281506 h 361"/>
              <a:gd name="T28" fmla="*/ 21869369 w 609"/>
              <a:gd name="T29" fmla="*/ 3640933 h 361"/>
              <a:gd name="T30" fmla="*/ 25622062 w 609"/>
              <a:gd name="T31" fmla="*/ 0 h 361"/>
              <a:gd name="T32" fmla="*/ 25622062 w 609"/>
              <a:gd name="T33" fmla="*/ 0 h 361"/>
              <a:gd name="T34" fmla="*/ 74925449 w 609"/>
              <a:gd name="T35" fmla="*/ 0 h 361"/>
              <a:gd name="T36" fmla="*/ 78678142 w 609"/>
              <a:gd name="T37" fmla="*/ 3640933 h 361"/>
              <a:gd name="T38" fmla="*/ 74925449 w 609"/>
              <a:gd name="T39" fmla="*/ 7281506 h 361"/>
              <a:gd name="T40" fmla="*/ 10999436 w 609"/>
              <a:gd name="T41" fmla="*/ 46810353 h 361"/>
              <a:gd name="T42" fmla="*/ 10999436 w 609"/>
              <a:gd name="T43" fmla="*/ 46810353 h 361"/>
              <a:gd name="T44" fmla="*/ 10999436 w 609"/>
              <a:gd name="T45" fmla="*/ 46810353 h 361"/>
              <a:gd name="T46" fmla="*/ 3623191 w 609"/>
              <a:gd name="T47" fmla="*/ 46810353 h 361"/>
              <a:gd name="T48" fmla="*/ 0 w 609"/>
              <a:gd name="T49" fmla="*/ 43169780 h 361"/>
              <a:gd name="T50" fmla="*/ 3623191 w 609"/>
              <a:gd name="T51" fmla="*/ 39528847 h 361"/>
              <a:gd name="T52" fmla="*/ 10999436 w 609"/>
              <a:gd name="T53" fmla="*/ 39528847 h 361"/>
              <a:gd name="T54" fmla="*/ 10999436 w 609"/>
              <a:gd name="T55" fmla="*/ 39528847 h 361"/>
              <a:gd name="T56" fmla="*/ 14622627 w 609"/>
              <a:gd name="T57" fmla="*/ 43169780 h 361"/>
              <a:gd name="T58" fmla="*/ 10999436 w 609"/>
              <a:gd name="T59" fmla="*/ 46810353 h 361"/>
              <a:gd name="T60" fmla="*/ 10999436 w 609"/>
              <a:gd name="T61" fmla="*/ 26655946 h 361"/>
              <a:gd name="T62" fmla="*/ 10999436 w 609"/>
              <a:gd name="T63" fmla="*/ 26655946 h 361"/>
              <a:gd name="T64" fmla="*/ 10999436 w 609"/>
              <a:gd name="T65" fmla="*/ 26655946 h 361"/>
              <a:gd name="T66" fmla="*/ 3623191 w 609"/>
              <a:gd name="T67" fmla="*/ 26655946 h 361"/>
              <a:gd name="T68" fmla="*/ 0 w 609"/>
              <a:gd name="T69" fmla="*/ 22885198 h 361"/>
              <a:gd name="T70" fmla="*/ 3623191 w 609"/>
              <a:gd name="T71" fmla="*/ 19244264 h 361"/>
              <a:gd name="T72" fmla="*/ 10999436 w 609"/>
              <a:gd name="T73" fmla="*/ 19244264 h 361"/>
              <a:gd name="T74" fmla="*/ 10999436 w 609"/>
              <a:gd name="T75" fmla="*/ 19244264 h 361"/>
              <a:gd name="T76" fmla="*/ 14622627 w 609"/>
              <a:gd name="T77" fmla="*/ 22885198 h 361"/>
              <a:gd name="T78" fmla="*/ 10999436 w 609"/>
              <a:gd name="T79" fmla="*/ 26655946 h 361"/>
              <a:gd name="T80" fmla="*/ 10999436 w 609"/>
              <a:gd name="T81" fmla="*/ 7281506 h 361"/>
              <a:gd name="T82" fmla="*/ 10999436 w 609"/>
              <a:gd name="T83" fmla="*/ 7281506 h 361"/>
              <a:gd name="T84" fmla="*/ 10999436 w 609"/>
              <a:gd name="T85" fmla="*/ 7281506 h 361"/>
              <a:gd name="T86" fmla="*/ 3623191 w 609"/>
              <a:gd name="T87" fmla="*/ 7281506 h 361"/>
              <a:gd name="T88" fmla="*/ 0 w 609"/>
              <a:gd name="T89" fmla="*/ 3640933 h 361"/>
              <a:gd name="T90" fmla="*/ 3623191 w 609"/>
              <a:gd name="T91" fmla="*/ 0 h 361"/>
              <a:gd name="T92" fmla="*/ 10999436 w 609"/>
              <a:gd name="T93" fmla="*/ 0 h 361"/>
              <a:gd name="T94" fmla="*/ 10999436 w 609"/>
              <a:gd name="T95" fmla="*/ 0 h 361"/>
              <a:gd name="T96" fmla="*/ 14622627 w 609"/>
              <a:gd name="T97" fmla="*/ 3640933 h 361"/>
              <a:gd name="T98" fmla="*/ 10999436 w 609"/>
              <a:gd name="T99" fmla="*/ 7281506 h 361"/>
              <a:gd name="T100" fmla="*/ 25622062 w 609"/>
              <a:gd name="T101" fmla="*/ 46810353 h 361"/>
              <a:gd name="T102" fmla="*/ 25622062 w 609"/>
              <a:gd name="T103" fmla="*/ 46810353 h 361"/>
              <a:gd name="T104" fmla="*/ 21869369 w 609"/>
              <a:gd name="T105" fmla="*/ 43169780 h 361"/>
              <a:gd name="T106" fmla="*/ 25622062 w 609"/>
              <a:gd name="T107" fmla="*/ 39528847 h 361"/>
              <a:gd name="T108" fmla="*/ 25622062 w 609"/>
              <a:gd name="T109" fmla="*/ 39528847 h 361"/>
              <a:gd name="T110" fmla="*/ 74925449 w 609"/>
              <a:gd name="T111" fmla="*/ 39528847 h 361"/>
              <a:gd name="T112" fmla="*/ 78678142 w 609"/>
              <a:gd name="T113" fmla="*/ 43169780 h 361"/>
              <a:gd name="T114" fmla="*/ 74925449 w 609"/>
              <a:gd name="T115" fmla="*/ 46810353 h 361"/>
              <a:gd name="T116" fmla="*/ 25622062 w 609"/>
              <a:gd name="T117" fmla="*/ 46810353 h 36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09" h="361">
                <a:moveTo>
                  <a:pt x="579" y="205"/>
                </a:moveTo>
                <a:lnTo>
                  <a:pt x="579" y="205"/>
                </a:lnTo>
                <a:cubicBezTo>
                  <a:pt x="198" y="205"/>
                  <a:pt x="198" y="205"/>
                  <a:pt x="198" y="205"/>
                </a:cubicBezTo>
                <a:cubicBezTo>
                  <a:pt x="184" y="205"/>
                  <a:pt x="169" y="198"/>
                  <a:pt x="169" y="176"/>
                </a:cubicBezTo>
                <a:cubicBezTo>
                  <a:pt x="169" y="162"/>
                  <a:pt x="184" y="148"/>
                  <a:pt x="198" y="148"/>
                </a:cubicBezTo>
                <a:cubicBezTo>
                  <a:pt x="579" y="148"/>
                  <a:pt x="579" y="148"/>
                  <a:pt x="579" y="148"/>
                </a:cubicBezTo>
                <a:cubicBezTo>
                  <a:pt x="594" y="148"/>
                  <a:pt x="608" y="162"/>
                  <a:pt x="608" y="176"/>
                </a:cubicBezTo>
                <a:cubicBezTo>
                  <a:pt x="608" y="198"/>
                  <a:pt x="594" y="205"/>
                  <a:pt x="579" y="205"/>
                </a:cubicBezTo>
                <a:close/>
                <a:moveTo>
                  <a:pt x="579" y="56"/>
                </a:moveTo>
                <a:lnTo>
                  <a:pt x="579" y="56"/>
                </a:lnTo>
                <a:cubicBezTo>
                  <a:pt x="198" y="56"/>
                  <a:pt x="198" y="56"/>
                  <a:pt x="198" y="56"/>
                </a:cubicBezTo>
                <a:cubicBezTo>
                  <a:pt x="184" y="56"/>
                  <a:pt x="169" y="42"/>
                  <a:pt x="169" y="28"/>
                </a:cubicBezTo>
                <a:cubicBezTo>
                  <a:pt x="169" y="14"/>
                  <a:pt x="184" y="0"/>
                  <a:pt x="19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42"/>
                  <a:pt x="594" y="56"/>
                  <a:pt x="579" y="56"/>
                </a:cubicBezTo>
                <a:close/>
                <a:moveTo>
                  <a:pt x="85" y="360"/>
                </a:moveTo>
                <a:lnTo>
                  <a:pt x="85" y="360"/>
                </a:lnTo>
                <a:cubicBezTo>
                  <a:pt x="28" y="360"/>
                  <a:pt x="28" y="360"/>
                  <a:pt x="28" y="360"/>
                </a:cubicBezTo>
                <a:cubicBezTo>
                  <a:pt x="14" y="360"/>
                  <a:pt x="0" y="346"/>
                  <a:pt x="0" y="332"/>
                </a:cubicBezTo>
                <a:cubicBezTo>
                  <a:pt x="0" y="311"/>
                  <a:pt x="14" y="304"/>
                  <a:pt x="28" y="304"/>
                </a:cubicBezTo>
                <a:cubicBezTo>
                  <a:pt x="85" y="304"/>
                  <a:pt x="85" y="304"/>
                  <a:pt x="85" y="304"/>
                </a:cubicBezTo>
                <a:cubicBezTo>
                  <a:pt x="106" y="304"/>
                  <a:pt x="113" y="311"/>
                  <a:pt x="113" y="332"/>
                </a:cubicBezTo>
                <a:cubicBezTo>
                  <a:pt x="113" y="346"/>
                  <a:pt x="106" y="360"/>
                  <a:pt x="85" y="360"/>
                </a:cubicBezTo>
                <a:close/>
                <a:moveTo>
                  <a:pt x="85" y="205"/>
                </a:moveTo>
                <a:lnTo>
                  <a:pt x="85" y="205"/>
                </a:lnTo>
                <a:cubicBezTo>
                  <a:pt x="28" y="205"/>
                  <a:pt x="28" y="205"/>
                  <a:pt x="28" y="205"/>
                </a:cubicBezTo>
                <a:cubicBezTo>
                  <a:pt x="14" y="205"/>
                  <a:pt x="0" y="198"/>
                  <a:pt x="0" y="176"/>
                </a:cubicBezTo>
                <a:cubicBezTo>
                  <a:pt x="0" y="162"/>
                  <a:pt x="14" y="148"/>
                  <a:pt x="28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106" y="148"/>
                  <a:pt x="113" y="162"/>
                  <a:pt x="113" y="176"/>
                </a:cubicBezTo>
                <a:cubicBezTo>
                  <a:pt x="113" y="198"/>
                  <a:pt x="106" y="205"/>
                  <a:pt x="85" y="205"/>
                </a:cubicBezTo>
                <a:close/>
                <a:moveTo>
                  <a:pt x="85" y="56"/>
                </a:moveTo>
                <a:lnTo>
                  <a:pt x="85" y="56"/>
                </a:lnTo>
                <a:cubicBezTo>
                  <a:pt x="28" y="56"/>
                  <a:pt x="28" y="56"/>
                  <a:pt x="28" y="56"/>
                </a:cubicBezTo>
                <a:cubicBezTo>
                  <a:pt x="14" y="56"/>
                  <a:pt x="0" y="42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06" y="0"/>
                  <a:pt x="113" y="14"/>
                  <a:pt x="113" y="28"/>
                </a:cubicBezTo>
                <a:cubicBezTo>
                  <a:pt x="113" y="42"/>
                  <a:pt x="106" y="56"/>
                  <a:pt x="85" y="56"/>
                </a:cubicBezTo>
                <a:close/>
                <a:moveTo>
                  <a:pt x="198" y="360"/>
                </a:moveTo>
                <a:lnTo>
                  <a:pt x="198" y="360"/>
                </a:lnTo>
                <a:cubicBezTo>
                  <a:pt x="184" y="360"/>
                  <a:pt x="169" y="346"/>
                  <a:pt x="169" y="332"/>
                </a:cubicBezTo>
                <a:cubicBezTo>
                  <a:pt x="169" y="311"/>
                  <a:pt x="184" y="304"/>
                  <a:pt x="198" y="304"/>
                </a:cubicBezTo>
                <a:cubicBezTo>
                  <a:pt x="579" y="304"/>
                  <a:pt x="579" y="304"/>
                  <a:pt x="579" y="304"/>
                </a:cubicBezTo>
                <a:cubicBezTo>
                  <a:pt x="594" y="304"/>
                  <a:pt x="608" y="311"/>
                  <a:pt x="608" y="332"/>
                </a:cubicBezTo>
                <a:cubicBezTo>
                  <a:pt x="608" y="346"/>
                  <a:pt x="594" y="360"/>
                  <a:pt x="579" y="360"/>
                </a:cubicBezTo>
                <a:cubicBezTo>
                  <a:pt x="198" y="360"/>
                  <a:pt x="198" y="360"/>
                  <a:pt x="198" y="36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88" name="Freeform 3"/>
          <p:cNvSpPr>
            <a:spLocks noChangeArrowheads="1"/>
          </p:cNvSpPr>
          <p:nvPr/>
        </p:nvSpPr>
        <p:spPr bwMode="auto">
          <a:xfrm>
            <a:off x="9808050" y="5434362"/>
            <a:ext cx="289908" cy="173567"/>
          </a:xfrm>
          <a:custGeom>
            <a:avLst/>
            <a:gdLst>
              <a:gd name="T0" fmla="*/ 74657633 w 602"/>
              <a:gd name="T1" fmla="*/ 26655946 h 361"/>
              <a:gd name="T2" fmla="*/ 74657633 w 602"/>
              <a:gd name="T3" fmla="*/ 26655946 h 361"/>
              <a:gd name="T4" fmla="*/ 3654665 w 602"/>
              <a:gd name="T5" fmla="*/ 26655946 h 361"/>
              <a:gd name="T6" fmla="*/ 0 w 602"/>
              <a:gd name="T7" fmla="*/ 22885198 h 361"/>
              <a:gd name="T8" fmla="*/ 3654665 w 602"/>
              <a:gd name="T9" fmla="*/ 19244264 h 361"/>
              <a:gd name="T10" fmla="*/ 74657633 w 602"/>
              <a:gd name="T11" fmla="*/ 19244264 h 361"/>
              <a:gd name="T12" fmla="*/ 78442719 w 602"/>
              <a:gd name="T13" fmla="*/ 22885198 h 361"/>
              <a:gd name="T14" fmla="*/ 74657633 w 602"/>
              <a:gd name="T15" fmla="*/ 26655946 h 361"/>
              <a:gd name="T16" fmla="*/ 74657633 w 602"/>
              <a:gd name="T17" fmla="*/ 7281506 h 361"/>
              <a:gd name="T18" fmla="*/ 74657633 w 602"/>
              <a:gd name="T19" fmla="*/ 7281506 h 361"/>
              <a:gd name="T20" fmla="*/ 3654665 w 602"/>
              <a:gd name="T21" fmla="*/ 7281506 h 361"/>
              <a:gd name="T22" fmla="*/ 0 w 602"/>
              <a:gd name="T23" fmla="*/ 3640933 h 361"/>
              <a:gd name="T24" fmla="*/ 3654665 w 602"/>
              <a:gd name="T25" fmla="*/ 0 h 361"/>
              <a:gd name="T26" fmla="*/ 74657633 w 602"/>
              <a:gd name="T27" fmla="*/ 0 h 361"/>
              <a:gd name="T28" fmla="*/ 78442719 w 602"/>
              <a:gd name="T29" fmla="*/ 3640933 h 361"/>
              <a:gd name="T30" fmla="*/ 74657633 w 602"/>
              <a:gd name="T31" fmla="*/ 7281506 h 361"/>
              <a:gd name="T32" fmla="*/ 3654665 w 602"/>
              <a:gd name="T33" fmla="*/ 39528847 h 361"/>
              <a:gd name="T34" fmla="*/ 3654665 w 602"/>
              <a:gd name="T35" fmla="*/ 39528847 h 361"/>
              <a:gd name="T36" fmla="*/ 74657633 w 602"/>
              <a:gd name="T37" fmla="*/ 39528847 h 361"/>
              <a:gd name="T38" fmla="*/ 78442719 w 602"/>
              <a:gd name="T39" fmla="*/ 43169780 h 361"/>
              <a:gd name="T40" fmla="*/ 74657633 w 602"/>
              <a:gd name="T41" fmla="*/ 46810353 h 361"/>
              <a:gd name="T42" fmla="*/ 3654665 w 602"/>
              <a:gd name="T43" fmla="*/ 46810353 h 361"/>
              <a:gd name="T44" fmla="*/ 0 w 602"/>
              <a:gd name="T45" fmla="*/ 43169780 h 361"/>
              <a:gd name="T46" fmla="*/ 3654665 w 602"/>
              <a:gd name="T47" fmla="*/ 39528847 h 3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02" h="361">
                <a:moveTo>
                  <a:pt x="572" y="205"/>
                </a:moveTo>
                <a:lnTo>
                  <a:pt x="572" y="205"/>
                </a:lnTo>
                <a:cubicBezTo>
                  <a:pt x="28" y="205"/>
                  <a:pt x="28" y="205"/>
                  <a:pt x="28" y="205"/>
                </a:cubicBezTo>
                <a:cubicBezTo>
                  <a:pt x="14" y="205"/>
                  <a:pt x="0" y="198"/>
                  <a:pt x="0" y="176"/>
                </a:cubicBezTo>
                <a:cubicBezTo>
                  <a:pt x="0" y="162"/>
                  <a:pt x="14" y="148"/>
                  <a:pt x="28" y="148"/>
                </a:cubicBezTo>
                <a:cubicBezTo>
                  <a:pt x="572" y="148"/>
                  <a:pt x="572" y="148"/>
                  <a:pt x="572" y="148"/>
                </a:cubicBezTo>
                <a:cubicBezTo>
                  <a:pt x="594" y="148"/>
                  <a:pt x="601" y="162"/>
                  <a:pt x="601" y="176"/>
                </a:cubicBezTo>
                <a:cubicBezTo>
                  <a:pt x="601" y="198"/>
                  <a:pt x="594" y="205"/>
                  <a:pt x="572" y="205"/>
                </a:cubicBezTo>
                <a:close/>
                <a:moveTo>
                  <a:pt x="572" y="56"/>
                </a:moveTo>
                <a:lnTo>
                  <a:pt x="572" y="56"/>
                </a:lnTo>
                <a:cubicBezTo>
                  <a:pt x="28" y="56"/>
                  <a:pt x="28" y="56"/>
                  <a:pt x="28" y="56"/>
                </a:cubicBezTo>
                <a:cubicBezTo>
                  <a:pt x="14" y="56"/>
                  <a:pt x="0" y="42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42"/>
                  <a:pt x="594" y="56"/>
                  <a:pt x="572" y="56"/>
                </a:cubicBezTo>
                <a:close/>
                <a:moveTo>
                  <a:pt x="28" y="304"/>
                </a:moveTo>
                <a:lnTo>
                  <a:pt x="28" y="304"/>
                </a:lnTo>
                <a:cubicBezTo>
                  <a:pt x="572" y="304"/>
                  <a:pt x="572" y="304"/>
                  <a:pt x="572" y="304"/>
                </a:cubicBezTo>
                <a:cubicBezTo>
                  <a:pt x="594" y="304"/>
                  <a:pt x="601" y="311"/>
                  <a:pt x="601" y="332"/>
                </a:cubicBezTo>
                <a:cubicBezTo>
                  <a:pt x="601" y="346"/>
                  <a:pt x="594" y="360"/>
                  <a:pt x="572" y="360"/>
                </a:cubicBezTo>
                <a:cubicBezTo>
                  <a:pt x="28" y="360"/>
                  <a:pt x="28" y="360"/>
                  <a:pt x="28" y="360"/>
                </a:cubicBezTo>
                <a:cubicBezTo>
                  <a:pt x="14" y="360"/>
                  <a:pt x="0" y="346"/>
                  <a:pt x="0" y="332"/>
                </a:cubicBezTo>
                <a:cubicBezTo>
                  <a:pt x="0" y="311"/>
                  <a:pt x="14" y="304"/>
                  <a:pt x="28" y="3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89" name="Freeform 4"/>
          <p:cNvSpPr>
            <a:spLocks noChangeArrowheads="1"/>
          </p:cNvSpPr>
          <p:nvPr/>
        </p:nvSpPr>
        <p:spPr bwMode="auto">
          <a:xfrm>
            <a:off x="10289465" y="5046028"/>
            <a:ext cx="228541" cy="55033"/>
          </a:xfrm>
          <a:custGeom>
            <a:avLst/>
            <a:gdLst>
              <a:gd name="T0" fmla="*/ 54327993 w 475"/>
              <a:gd name="T1" fmla="*/ 14813018 h 114"/>
              <a:gd name="T2" fmla="*/ 54327993 w 475"/>
              <a:gd name="T3" fmla="*/ 14813018 h 114"/>
              <a:gd name="T4" fmla="*/ 47032164 w 475"/>
              <a:gd name="T5" fmla="*/ 7340795 h 114"/>
              <a:gd name="T6" fmla="*/ 54327993 w 475"/>
              <a:gd name="T7" fmla="*/ 0 h 114"/>
              <a:gd name="T8" fmla="*/ 61754124 w 475"/>
              <a:gd name="T9" fmla="*/ 7340795 h 114"/>
              <a:gd name="T10" fmla="*/ 54327993 w 475"/>
              <a:gd name="T11" fmla="*/ 14813018 h 114"/>
              <a:gd name="T12" fmla="*/ 30486337 w 475"/>
              <a:gd name="T13" fmla="*/ 14813018 h 114"/>
              <a:gd name="T14" fmla="*/ 30486337 w 475"/>
              <a:gd name="T15" fmla="*/ 14813018 h 114"/>
              <a:gd name="T16" fmla="*/ 23060205 w 475"/>
              <a:gd name="T17" fmla="*/ 7340795 h 114"/>
              <a:gd name="T18" fmla="*/ 30486337 w 475"/>
              <a:gd name="T19" fmla="*/ 0 h 114"/>
              <a:gd name="T20" fmla="*/ 37782166 w 475"/>
              <a:gd name="T21" fmla="*/ 7340795 h 114"/>
              <a:gd name="T22" fmla="*/ 30486337 w 475"/>
              <a:gd name="T23" fmla="*/ 14813018 h 114"/>
              <a:gd name="T24" fmla="*/ 7426131 w 475"/>
              <a:gd name="T25" fmla="*/ 14813018 h 114"/>
              <a:gd name="T26" fmla="*/ 7426131 w 475"/>
              <a:gd name="T27" fmla="*/ 14813018 h 114"/>
              <a:gd name="T28" fmla="*/ 0 w 475"/>
              <a:gd name="T29" fmla="*/ 7340795 h 114"/>
              <a:gd name="T30" fmla="*/ 7426131 w 475"/>
              <a:gd name="T31" fmla="*/ 0 h 114"/>
              <a:gd name="T32" fmla="*/ 14721960 w 475"/>
              <a:gd name="T33" fmla="*/ 7340795 h 114"/>
              <a:gd name="T34" fmla="*/ 7426131 w 475"/>
              <a:gd name="T35" fmla="*/ 14813018 h 1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5" h="114">
                <a:moveTo>
                  <a:pt x="417" y="113"/>
                </a:moveTo>
                <a:lnTo>
                  <a:pt x="417" y="113"/>
                </a:lnTo>
                <a:cubicBezTo>
                  <a:pt x="382" y="113"/>
                  <a:pt x="361" y="92"/>
                  <a:pt x="361" y="56"/>
                </a:cubicBezTo>
                <a:cubicBezTo>
                  <a:pt x="361" y="28"/>
                  <a:pt x="382" y="0"/>
                  <a:pt x="417" y="0"/>
                </a:cubicBezTo>
                <a:cubicBezTo>
                  <a:pt x="446" y="0"/>
                  <a:pt x="474" y="28"/>
                  <a:pt x="474" y="56"/>
                </a:cubicBezTo>
                <a:cubicBezTo>
                  <a:pt x="474" y="92"/>
                  <a:pt x="446" y="113"/>
                  <a:pt x="417" y="113"/>
                </a:cubicBezTo>
                <a:close/>
                <a:moveTo>
                  <a:pt x="234" y="113"/>
                </a:moveTo>
                <a:lnTo>
                  <a:pt x="234" y="113"/>
                </a:lnTo>
                <a:cubicBezTo>
                  <a:pt x="205" y="113"/>
                  <a:pt x="177" y="92"/>
                  <a:pt x="177" y="56"/>
                </a:cubicBezTo>
                <a:cubicBezTo>
                  <a:pt x="177" y="28"/>
                  <a:pt x="205" y="0"/>
                  <a:pt x="234" y="0"/>
                </a:cubicBezTo>
                <a:cubicBezTo>
                  <a:pt x="269" y="0"/>
                  <a:pt x="290" y="28"/>
                  <a:pt x="290" y="56"/>
                </a:cubicBezTo>
                <a:cubicBezTo>
                  <a:pt x="290" y="92"/>
                  <a:pt x="269" y="113"/>
                  <a:pt x="234" y="113"/>
                </a:cubicBezTo>
                <a:close/>
                <a:moveTo>
                  <a:pt x="57" y="113"/>
                </a:moveTo>
                <a:lnTo>
                  <a:pt x="57" y="113"/>
                </a:lnTo>
                <a:cubicBezTo>
                  <a:pt x="29" y="113"/>
                  <a:pt x="0" y="92"/>
                  <a:pt x="0" y="56"/>
                </a:cubicBezTo>
                <a:cubicBezTo>
                  <a:pt x="0" y="28"/>
                  <a:pt x="29" y="0"/>
                  <a:pt x="57" y="0"/>
                </a:cubicBezTo>
                <a:cubicBezTo>
                  <a:pt x="85" y="0"/>
                  <a:pt x="113" y="28"/>
                  <a:pt x="113" y="56"/>
                </a:cubicBezTo>
                <a:cubicBezTo>
                  <a:pt x="113" y="92"/>
                  <a:pt x="85" y="113"/>
                  <a:pt x="57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0" name="Freeform 5"/>
          <p:cNvSpPr>
            <a:spLocks noChangeArrowheads="1"/>
          </p:cNvSpPr>
          <p:nvPr/>
        </p:nvSpPr>
        <p:spPr bwMode="auto">
          <a:xfrm>
            <a:off x="9842964" y="4978294"/>
            <a:ext cx="110039" cy="190500"/>
          </a:xfrm>
          <a:custGeom>
            <a:avLst/>
            <a:gdLst>
              <a:gd name="T0" fmla="*/ 917464 w 228"/>
              <a:gd name="T1" fmla="*/ 6378503 h 396"/>
              <a:gd name="T2" fmla="*/ 917464 w 228"/>
              <a:gd name="T3" fmla="*/ 6378503 h 396"/>
              <a:gd name="T4" fmla="*/ 20449952 w 228"/>
              <a:gd name="T5" fmla="*/ 25644259 h 396"/>
              <a:gd name="T6" fmla="*/ 917464 w 228"/>
              <a:gd name="T7" fmla="*/ 45951270 h 396"/>
              <a:gd name="T8" fmla="*/ 917464 w 228"/>
              <a:gd name="T9" fmla="*/ 45951270 h 396"/>
              <a:gd name="T10" fmla="*/ 0 w 228"/>
              <a:gd name="T11" fmla="*/ 47773648 h 396"/>
              <a:gd name="T12" fmla="*/ 3801645 w 228"/>
              <a:gd name="T13" fmla="*/ 51418403 h 396"/>
              <a:gd name="T14" fmla="*/ 6554398 w 228"/>
              <a:gd name="T15" fmla="*/ 50507395 h 396"/>
              <a:gd name="T16" fmla="*/ 6554398 w 228"/>
              <a:gd name="T17" fmla="*/ 50507395 h 396"/>
              <a:gd name="T18" fmla="*/ 28839639 w 228"/>
              <a:gd name="T19" fmla="*/ 28507892 h 396"/>
              <a:gd name="T20" fmla="*/ 28839639 w 228"/>
              <a:gd name="T21" fmla="*/ 28507892 h 396"/>
              <a:gd name="T22" fmla="*/ 29757103 w 228"/>
              <a:gd name="T23" fmla="*/ 25644259 h 396"/>
              <a:gd name="T24" fmla="*/ 29757103 w 228"/>
              <a:gd name="T25" fmla="*/ 25644259 h 396"/>
              <a:gd name="T26" fmla="*/ 29757103 w 228"/>
              <a:gd name="T27" fmla="*/ 25644259 h 396"/>
              <a:gd name="T28" fmla="*/ 28839639 w 228"/>
              <a:gd name="T29" fmla="*/ 22910511 h 396"/>
              <a:gd name="T30" fmla="*/ 28839639 w 228"/>
              <a:gd name="T31" fmla="*/ 22910511 h 396"/>
              <a:gd name="T32" fmla="*/ 6554398 w 228"/>
              <a:gd name="T33" fmla="*/ 911369 h 396"/>
              <a:gd name="T34" fmla="*/ 6554398 w 228"/>
              <a:gd name="T35" fmla="*/ 911369 h 396"/>
              <a:gd name="T36" fmla="*/ 3801645 w 228"/>
              <a:gd name="T37" fmla="*/ 0 h 396"/>
              <a:gd name="T38" fmla="*/ 0 w 228"/>
              <a:gd name="T39" fmla="*/ 3644756 h 396"/>
              <a:gd name="T40" fmla="*/ 917464 w 228"/>
              <a:gd name="T41" fmla="*/ 6378503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7" y="49"/>
                </a:moveTo>
                <a:lnTo>
                  <a:pt x="7" y="49"/>
                </a:lnTo>
                <a:cubicBezTo>
                  <a:pt x="156" y="197"/>
                  <a:pt x="156" y="197"/>
                  <a:pt x="156" y="197"/>
                </a:cubicBezTo>
                <a:cubicBezTo>
                  <a:pt x="7" y="353"/>
                  <a:pt x="7" y="353"/>
                  <a:pt x="7" y="353"/>
                </a:cubicBezTo>
                <a:cubicBezTo>
                  <a:pt x="0" y="353"/>
                  <a:pt x="0" y="360"/>
                  <a:pt x="0" y="367"/>
                </a:cubicBezTo>
                <a:cubicBezTo>
                  <a:pt x="0" y="388"/>
                  <a:pt x="15" y="395"/>
                  <a:pt x="29" y="395"/>
                </a:cubicBezTo>
                <a:cubicBezTo>
                  <a:pt x="36" y="395"/>
                  <a:pt x="43" y="395"/>
                  <a:pt x="50" y="388"/>
                </a:cubicBezTo>
                <a:cubicBezTo>
                  <a:pt x="220" y="219"/>
                  <a:pt x="220" y="219"/>
                  <a:pt x="220" y="219"/>
                </a:cubicBezTo>
                <a:cubicBezTo>
                  <a:pt x="227" y="212"/>
                  <a:pt x="227" y="205"/>
                  <a:pt x="227" y="197"/>
                </a:cubicBezTo>
                <a:cubicBezTo>
                  <a:pt x="227" y="190"/>
                  <a:pt x="227" y="183"/>
                  <a:pt x="220" y="176"/>
                </a:cubicBezTo>
                <a:cubicBezTo>
                  <a:pt x="50" y="7"/>
                  <a:pt x="50" y="7"/>
                  <a:pt x="50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  <a:cubicBezTo>
                  <a:pt x="0" y="42"/>
                  <a:pt x="7" y="49"/>
                  <a:pt x="7" y="4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1" name="Freeform 6"/>
          <p:cNvSpPr>
            <a:spLocks noChangeArrowheads="1"/>
          </p:cNvSpPr>
          <p:nvPr/>
        </p:nvSpPr>
        <p:spPr bwMode="auto">
          <a:xfrm>
            <a:off x="10284034" y="3900913"/>
            <a:ext cx="110039" cy="190500"/>
          </a:xfrm>
          <a:custGeom>
            <a:avLst/>
            <a:gdLst>
              <a:gd name="T0" fmla="*/ 27790747 w 228"/>
              <a:gd name="T1" fmla="*/ 6378503 h 396"/>
              <a:gd name="T2" fmla="*/ 27790747 w 228"/>
              <a:gd name="T3" fmla="*/ 6378503 h 396"/>
              <a:gd name="T4" fmla="*/ 8389687 w 228"/>
              <a:gd name="T5" fmla="*/ 25644259 h 396"/>
              <a:gd name="T6" fmla="*/ 28839639 w 228"/>
              <a:gd name="T7" fmla="*/ 45951270 h 396"/>
              <a:gd name="T8" fmla="*/ 28839639 w 228"/>
              <a:gd name="T9" fmla="*/ 45951270 h 396"/>
              <a:gd name="T10" fmla="*/ 29757103 w 228"/>
              <a:gd name="T11" fmla="*/ 47773648 h 396"/>
              <a:gd name="T12" fmla="*/ 25955458 w 228"/>
              <a:gd name="T13" fmla="*/ 51418403 h 396"/>
              <a:gd name="T14" fmla="*/ 23202705 w 228"/>
              <a:gd name="T15" fmla="*/ 50507395 h 396"/>
              <a:gd name="T16" fmla="*/ 23202705 w 228"/>
              <a:gd name="T17" fmla="*/ 50507395 h 396"/>
              <a:gd name="T18" fmla="*/ 917464 w 228"/>
              <a:gd name="T19" fmla="*/ 28507892 h 396"/>
              <a:gd name="T20" fmla="*/ 917464 w 228"/>
              <a:gd name="T21" fmla="*/ 28507892 h 396"/>
              <a:gd name="T22" fmla="*/ 0 w 228"/>
              <a:gd name="T23" fmla="*/ 25644259 h 396"/>
              <a:gd name="T24" fmla="*/ 0 w 228"/>
              <a:gd name="T25" fmla="*/ 25644259 h 396"/>
              <a:gd name="T26" fmla="*/ 0 w 228"/>
              <a:gd name="T27" fmla="*/ 25644259 h 396"/>
              <a:gd name="T28" fmla="*/ 917464 w 228"/>
              <a:gd name="T29" fmla="*/ 22910511 h 396"/>
              <a:gd name="T30" fmla="*/ 917464 w 228"/>
              <a:gd name="T31" fmla="*/ 22910511 h 396"/>
              <a:gd name="T32" fmla="*/ 23202705 w 228"/>
              <a:gd name="T33" fmla="*/ 911369 h 396"/>
              <a:gd name="T34" fmla="*/ 23202705 w 228"/>
              <a:gd name="T35" fmla="*/ 911369 h 396"/>
              <a:gd name="T36" fmla="*/ 25955458 w 228"/>
              <a:gd name="T37" fmla="*/ 0 h 396"/>
              <a:gd name="T38" fmla="*/ 29757103 w 228"/>
              <a:gd name="T39" fmla="*/ 3644756 h 396"/>
              <a:gd name="T40" fmla="*/ 27790747 w 228"/>
              <a:gd name="T41" fmla="*/ 6378503 h 3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8" h="396">
                <a:moveTo>
                  <a:pt x="212" y="49"/>
                </a:moveTo>
                <a:lnTo>
                  <a:pt x="212" y="49"/>
                </a:lnTo>
                <a:cubicBezTo>
                  <a:pt x="64" y="197"/>
                  <a:pt x="64" y="197"/>
                  <a:pt x="64" y="197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20" y="353"/>
                  <a:pt x="227" y="360"/>
                  <a:pt x="227" y="367"/>
                </a:cubicBezTo>
                <a:cubicBezTo>
                  <a:pt x="227" y="388"/>
                  <a:pt x="212" y="395"/>
                  <a:pt x="198" y="395"/>
                </a:cubicBezTo>
                <a:cubicBezTo>
                  <a:pt x="191" y="395"/>
                  <a:pt x="184" y="395"/>
                  <a:pt x="177" y="388"/>
                </a:cubicBezTo>
                <a:cubicBezTo>
                  <a:pt x="7" y="219"/>
                  <a:pt x="7" y="219"/>
                  <a:pt x="7" y="219"/>
                </a:cubicBezTo>
                <a:cubicBezTo>
                  <a:pt x="0" y="212"/>
                  <a:pt x="0" y="205"/>
                  <a:pt x="0" y="197"/>
                </a:cubicBezTo>
                <a:cubicBezTo>
                  <a:pt x="0" y="190"/>
                  <a:pt x="0" y="183"/>
                  <a:pt x="7" y="176"/>
                </a:cubicBezTo>
                <a:cubicBezTo>
                  <a:pt x="177" y="7"/>
                  <a:pt x="177" y="7"/>
                  <a:pt x="177" y="7"/>
                </a:cubicBezTo>
                <a:cubicBezTo>
                  <a:pt x="184" y="7"/>
                  <a:pt x="191" y="0"/>
                  <a:pt x="198" y="0"/>
                </a:cubicBezTo>
                <a:cubicBezTo>
                  <a:pt x="212" y="0"/>
                  <a:pt x="227" y="14"/>
                  <a:pt x="227" y="28"/>
                </a:cubicBezTo>
                <a:cubicBezTo>
                  <a:pt x="227" y="42"/>
                  <a:pt x="220" y="49"/>
                  <a:pt x="212" y="4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2" name="Freeform 7"/>
          <p:cNvSpPr>
            <a:spLocks noChangeArrowheads="1"/>
          </p:cNvSpPr>
          <p:nvPr/>
        </p:nvSpPr>
        <p:spPr bwMode="auto">
          <a:xfrm>
            <a:off x="9733844" y="3941131"/>
            <a:ext cx="190451" cy="110067"/>
          </a:xfrm>
          <a:custGeom>
            <a:avLst/>
            <a:gdLst>
              <a:gd name="T0" fmla="*/ 6475800 w 397"/>
              <a:gd name="T1" fmla="*/ 28839639 h 228"/>
              <a:gd name="T2" fmla="*/ 6475800 w 397"/>
              <a:gd name="T3" fmla="*/ 28839639 h 228"/>
              <a:gd name="T4" fmla="*/ 25644803 w 397"/>
              <a:gd name="T5" fmla="*/ 9307150 h 228"/>
              <a:gd name="T6" fmla="*/ 45849559 w 397"/>
              <a:gd name="T7" fmla="*/ 28839639 h 228"/>
              <a:gd name="T8" fmla="*/ 45849559 w 397"/>
              <a:gd name="T9" fmla="*/ 28839639 h 228"/>
              <a:gd name="T10" fmla="*/ 47662668 w 397"/>
              <a:gd name="T11" fmla="*/ 29757103 h 228"/>
              <a:gd name="T12" fmla="*/ 51289246 w 397"/>
              <a:gd name="T13" fmla="*/ 25955458 h 228"/>
              <a:gd name="T14" fmla="*/ 50382691 w 397"/>
              <a:gd name="T15" fmla="*/ 24120169 h 228"/>
              <a:gd name="T16" fmla="*/ 50382691 w 397"/>
              <a:gd name="T17" fmla="*/ 24120169 h 228"/>
              <a:gd name="T18" fmla="*/ 28494026 w 397"/>
              <a:gd name="T19" fmla="*/ 1966355 h 228"/>
              <a:gd name="T20" fmla="*/ 28494026 w 397"/>
              <a:gd name="T21" fmla="*/ 1966355 h 228"/>
              <a:gd name="T22" fmla="*/ 25644803 w 397"/>
              <a:gd name="T23" fmla="*/ 0 h 228"/>
              <a:gd name="T24" fmla="*/ 25644803 w 397"/>
              <a:gd name="T25" fmla="*/ 0 h 228"/>
              <a:gd name="T26" fmla="*/ 25644803 w 397"/>
              <a:gd name="T27" fmla="*/ 0 h 228"/>
              <a:gd name="T28" fmla="*/ 22924780 w 397"/>
              <a:gd name="T29" fmla="*/ 1966355 h 228"/>
              <a:gd name="T30" fmla="*/ 22924780 w 397"/>
              <a:gd name="T31" fmla="*/ 1966355 h 228"/>
              <a:gd name="T32" fmla="*/ 1036114 w 397"/>
              <a:gd name="T33" fmla="*/ 24120169 h 228"/>
              <a:gd name="T34" fmla="*/ 1036114 w 397"/>
              <a:gd name="T35" fmla="*/ 24120169 h 228"/>
              <a:gd name="T36" fmla="*/ 0 w 397"/>
              <a:gd name="T37" fmla="*/ 25955458 h 228"/>
              <a:gd name="T38" fmla="*/ 3756137 w 397"/>
              <a:gd name="T39" fmla="*/ 29757103 h 228"/>
              <a:gd name="T40" fmla="*/ 6475800 w 397"/>
              <a:gd name="T41" fmla="*/ 28839639 h 22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97" h="228">
                <a:moveTo>
                  <a:pt x="50" y="220"/>
                </a:moveTo>
                <a:lnTo>
                  <a:pt x="50" y="220"/>
                </a:lnTo>
                <a:cubicBezTo>
                  <a:pt x="198" y="71"/>
                  <a:pt x="198" y="71"/>
                  <a:pt x="198" y="71"/>
                </a:cubicBezTo>
                <a:cubicBezTo>
                  <a:pt x="354" y="220"/>
                  <a:pt x="354" y="220"/>
                  <a:pt x="354" y="220"/>
                </a:cubicBezTo>
                <a:cubicBezTo>
                  <a:pt x="354" y="227"/>
                  <a:pt x="361" y="227"/>
                  <a:pt x="368" y="227"/>
                </a:cubicBezTo>
                <a:cubicBezTo>
                  <a:pt x="389" y="227"/>
                  <a:pt x="396" y="220"/>
                  <a:pt x="396" y="198"/>
                </a:cubicBezTo>
                <a:cubicBezTo>
                  <a:pt x="396" y="191"/>
                  <a:pt x="396" y="184"/>
                  <a:pt x="389" y="184"/>
                </a:cubicBezTo>
                <a:cubicBezTo>
                  <a:pt x="220" y="15"/>
                  <a:pt x="220" y="15"/>
                  <a:pt x="220" y="15"/>
                </a:cubicBezTo>
                <a:cubicBezTo>
                  <a:pt x="213" y="8"/>
                  <a:pt x="205" y="0"/>
                  <a:pt x="198" y="0"/>
                </a:cubicBezTo>
                <a:cubicBezTo>
                  <a:pt x="191" y="0"/>
                  <a:pt x="184" y="8"/>
                  <a:pt x="177" y="15"/>
                </a:cubicBezTo>
                <a:cubicBezTo>
                  <a:pt x="8" y="184"/>
                  <a:pt x="8" y="184"/>
                  <a:pt x="8" y="184"/>
                </a:cubicBezTo>
                <a:cubicBezTo>
                  <a:pt x="8" y="184"/>
                  <a:pt x="0" y="191"/>
                  <a:pt x="0" y="198"/>
                </a:cubicBezTo>
                <a:cubicBezTo>
                  <a:pt x="0" y="220"/>
                  <a:pt x="15" y="227"/>
                  <a:pt x="29" y="227"/>
                </a:cubicBezTo>
                <a:cubicBezTo>
                  <a:pt x="43" y="227"/>
                  <a:pt x="50" y="227"/>
                  <a:pt x="50" y="22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3" name="Freeform 8"/>
          <p:cNvSpPr>
            <a:spLocks noChangeArrowheads="1"/>
          </p:cNvSpPr>
          <p:nvPr/>
        </p:nvSpPr>
        <p:spPr bwMode="auto">
          <a:xfrm>
            <a:off x="9230209" y="3941131"/>
            <a:ext cx="190451" cy="110067"/>
          </a:xfrm>
          <a:custGeom>
            <a:avLst/>
            <a:gdLst>
              <a:gd name="T0" fmla="*/ 6475800 w 397"/>
              <a:gd name="T1" fmla="*/ 1966355 h 228"/>
              <a:gd name="T2" fmla="*/ 6475800 w 397"/>
              <a:gd name="T3" fmla="*/ 1966355 h 228"/>
              <a:gd name="T4" fmla="*/ 25644803 w 397"/>
              <a:gd name="T5" fmla="*/ 21367416 h 228"/>
              <a:gd name="T6" fmla="*/ 44943005 w 397"/>
              <a:gd name="T7" fmla="*/ 1048530 h 228"/>
              <a:gd name="T8" fmla="*/ 44943005 w 397"/>
              <a:gd name="T9" fmla="*/ 1048530 h 228"/>
              <a:gd name="T10" fmla="*/ 47662668 w 397"/>
              <a:gd name="T11" fmla="*/ 0 h 228"/>
              <a:gd name="T12" fmla="*/ 51289246 w 397"/>
              <a:gd name="T13" fmla="*/ 3801645 h 228"/>
              <a:gd name="T14" fmla="*/ 50382691 w 397"/>
              <a:gd name="T15" fmla="*/ 6554398 h 228"/>
              <a:gd name="T16" fmla="*/ 50382691 w 397"/>
              <a:gd name="T17" fmla="*/ 6554398 h 228"/>
              <a:gd name="T18" fmla="*/ 28494026 w 397"/>
              <a:gd name="T19" fmla="*/ 28839639 h 228"/>
              <a:gd name="T20" fmla="*/ 28494026 w 397"/>
              <a:gd name="T21" fmla="*/ 28839639 h 228"/>
              <a:gd name="T22" fmla="*/ 25644803 w 397"/>
              <a:gd name="T23" fmla="*/ 29757103 h 228"/>
              <a:gd name="T24" fmla="*/ 25644803 w 397"/>
              <a:gd name="T25" fmla="*/ 29757103 h 228"/>
              <a:gd name="T26" fmla="*/ 25644803 w 397"/>
              <a:gd name="T27" fmla="*/ 29757103 h 228"/>
              <a:gd name="T28" fmla="*/ 22924780 w 397"/>
              <a:gd name="T29" fmla="*/ 28839639 h 228"/>
              <a:gd name="T30" fmla="*/ 22924780 w 397"/>
              <a:gd name="T31" fmla="*/ 28839639 h 228"/>
              <a:gd name="T32" fmla="*/ 906554 w 397"/>
              <a:gd name="T33" fmla="*/ 6554398 h 228"/>
              <a:gd name="T34" fmla="*/ 906554 w 397"/>
              <a:gd name="T35" fmla="*/ 6554398 h 228"/>
              <a:gd name="T36" fmla="*/ 0 w 397"/>
              <a:gd name="T37" fmla="*/ 3801645 h 228"/>
              <a:gd name="T38" fmla="*/ 3756137 w 397"/>
              <a:gd name="T39" fmla="*/ 0 h 228"/>
              <a:gd name="T40" fmla="*/ 6475800 w 397"/>
              <a:gd name="T41" fmla="*/ 1966355 h 22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97" h="228">
                <a:moveTo>
                  <a:pt x="50" y="15"/>
                </a:moveTo>
                <a:lnTo>
                  <a:pt x="50" y="15"/>
                </a:lnTo>
                <a:cubicBezTo>
                  <a:pt x="198" y="163"/>
                  <a:pt x="198" y="163"/>
                  <a:pt x="198" y="163"/>
                </a:cubicBezTo>
                <a:cubicBezTo>
                  <a:pt x="347" y="8"/>
                  <a:pt x="347" y="8"/>
                  <a:pt x="347" y="8"/>
                </a:cubicBezTo>
                <a:cubicBezTo>
                  <a:pt x="354" y="8"/>
                  <a:pt x="361" y="0"/>
                  <a:pt x="368" y="0"/>
                </a:cubicBezTo>
                <a:cubicBezTo>
                  <a:pt x="382" y="0"/>
                  <a:pt x="396" y="15"/>
                  <a:pt x="396" y="29"/>
                </a:cubicBezTo>
                <a:cubicBezTo>
                  <a:pt x="396" y="36"/>
                  <a:pt x="396" y="43"/>
                  <a:pt x="389" y="5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12" y="227"/>
                  <a:pt x="205" y="227"/>
                  <a:pt x="198" y="227"/>
                </a:cubicBezTo>
                <a:cubicBezTo>
                  <a:pt x="191" y="227"/>
                  <a:pt x="184" y="227"/>
                  <a:pt x="177" y="220"/>
                </a:cubicBezTo>
                <a:cubicBezTo>
                  <a:pt x="7" y="50"/>
                  <a:pt x="7" y="50"/>
                  <a:pt x="7" y="50"/>
                </a:cubicBezTo>
                <a:cubicBezTo>
                  <a:pt x="0" y="43"/>
                  <a:pt x="0" y="36"/>
                  <a:pt x="0" y="29"/>
                </a:cubicBezTo>
                <a:cubicBezTo>
                  <a:pt x="0" y="15"/>
                  <a:pt x="15" y="0"/>
                  <a:pt x="29" y="0"/>
                </a:cubicBezTo>
                <a:cubicBezTo>
                  <a:pt x="36" y="0"/>
                  <a:pt x="43" y="8"/>
                  <a:pt x="50" y="15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4" name="Freeform 9"/>
          <p:cNvSpPr>
            <a:spLocks noChangeArrowheads="1"/>
          </p:cNvSpPr>
          <p:nvPr/>
        </p:nvSpPr>
        <p:spPr bwMode="auto">
          <a:xfrm>
            <a:off x="8741385" y="3922079"/>
            <a:ext cx="152360" cy="152400"/>
          </a:xfrm>
          <a:custGeom>
            <a:avLst/>
            <a:gdLst>
              <a:gd name="T0" fmla="*/ 39927606 w 319"/>
              <a:gd name="T1" fmla="*/ 5392165 h 319"/>
              <a:gd name="T2" fmla="*/ 39927606 w 319"/>
              <a:gd name="T3" fmla="*/ 5392165 h 319"/>
              <a:gd name="T4" fmla="*/ 25420105 w 319"/>
              <a:gd name="T5" fmla="*/ 19899666 h 319"/>
              <a:gd name="T6" fmla="*/ 39927606 w 319"/>
              <a:gd name="T7" fmla="*/ 34535440 h 319"/>
              <a:gd name="T8" fmla="*/ 39927606 w 319"/>
              <a:gd name="T9" fmla="*/ 34535440 h 319"/>
              <a:gd name="T10" fmla="*/ 40826240 w 319"/>
              <a:gd name="T11" fmla="*/ 37231344 h 319"/>
              <a:gd name="T12" fmla="*/ 37103070 w 319"/>
              <a:gd name="T13" fmla="*/ 40826240 h 319"/>
              <a:gd name="T14" fmla="*/ 35305443 w 319"/>
              <a:gd name="T15" fmla="*/ 39927606 h 319"/>
              <a:gd name="T16" fmla="*/ 35305443 w 319"/>
              <a:gd name="T17" fmla="*/ 39927606 h 319"/>
              <a:gd name="T18" fmla="*/ 20798300 w 319"/>
              <a:gd name="T19" fmla="*/ 25420105 h 319"/>
              <a:gd name="T20" fmla="*/ 6290800 w 319"/>
              <a:gd name="T21" fmla="*/ 39927606 h 319"/>
              <a:gd name="T22" fmla="*/ 6290800 w 319"/>
              <a:gd name="T23" fmla="*/ 39927606 h 319"/>
              <a:gd name="T24" fmla="*/ 3594896 w 319"/>
              <a:gd name="T25" fmla="*/ 40826240 h 319"/>
              <a:gd name="T26" fmla="*/ 0 w 319"/>
              <a:gd name="T27" fmla="*/ 37231344 h 319"/>
              <a:gd name="T28" fmla="*/ 898634 w 319"/>
              <a:gd name="T29" fmla="*/ 34535440 h 319"/>
              <a:gd name="T30" fmla="*/ 898634 w 319"/>
              <a:gd name="T31" fmla="*/ 34535440 h 319"/>
              <a:gd name="T32" fmla="*/ 15406135 w 319"/>
              <a:gd name="T33" fmla="*/ 19899666 h 319"/>
              <a:gd name="T34" fmla="*/ 898634 w 319"/>
              <a:gd name="T35" fmla="*/ 5392165 h 319"/>
              <a:gd name="T36" fmla="*/ 898634 w 319"/>
              <a:gd name="T37" fmla="*/ 5392165 h 319"/>
              <a:gd name="T38" fmla="*/ 0 w 319"/>
              <a:gd name="T39" fmla="*/ 3594896 h 319"/>
              <a:gd name="T40" fmla="*/ 3594896 w 319"/>
              <a:gd name="T41" fmla="*/ 0 h 319"/>
              <a:gd name="T42" fmla="*/ 6290800 w 319"/>
              <a:gd name="T43" fmla="*/ 898634 h 319"/>
              <a:gd name="T44" fmla="*/ 6290800 w 319"/>
              <a:gd name="T45" fmla="*/ 898634 h 319"/>
              <a:gd name="T46" fmla="*/ 20798300 w 319"/>
              <a:gd name="T47" fmla="*/ 15406135 h 319"/>
              <a:gd name="T48" fmla="*/ 35305443 w 319"/>
              <a:gd name="T49" fmla="*/ 898634 h 319"/>
              <a:gd name="T50" fmla="*/ 35305443 w 319"/>
              <a:gd name="T51" fmla="*/ 898634 h 319"/>
              <a:gd name="T52" fmla="*/ 37103070 w 319"/>
              <a:gd name="T53" fmla="*/ 0 h 319"/>
              <a:gd name="T54" fmla="*/ 40826240 w 319"/>
              <a:gd name="T55" fmla="*/ 3594896 h 319"/>
              <a:gd name="T56" fmla="*/ 39927606 w 319"/>
              <a:gd name="T57" fmla="*/ 5392165 h 3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19" h="319">
                <a:moveTo>
                  <a:pt x="311" y="42"/>
                </a:moveTo>
                <a:lnTo>
                  <a:pt x="311" y="42"/>
                </a:lnTo>
                <a:cubicBezTo>
                  <a:pt x="198" y="155"/>
                  <a:pt x="198" y="155"/>
                  <a:pt x="198" y="155"/>
                </a:cubicBezTo>
                <a:cubicBezTo>
                  <a:pt x="311" y="269"/>
                  <a:pt x="311" y="269"/>
                  <a:pt x="311" y="269"/>
                </a:cubicBezTo>
                <a:cubicBezTo>
                  <a:pt x="318" y="276"/>
                  <a:pt x="318" y="283"/>
                  <a:pt x="318" y="290"/>
                </a:cubicBezTo>
                <a:cubicBezTo>
                  <a:pt x="318" y="304"/>
                  <a:pt x="311" y="318"/>
                  <a:pt x="289" y="318"/>
                </a:cubicBezTo>
                <a:cubicBezTo>
                  <a:pt x="282" y="318"/>
                  <a:pt x="275" y="318"/>
                  <a:pt x="275" y="311"/>
                </a:cubicBezTo>
                <a:cubicBezTo>
                  <a:pt x="162" y="198"/>
                  <a:pt x="162" y="198"/>
                  <a:pt x="162" y="198"/>
                </a:cubicBezTo>
                <a:cubicBezTo>
                  <a:pt x="49" y="311"/>
                  <a:pt x="49" y="311"/>
                  <a:pt x="49" y="311"/>
                </a:cubicBezTo>
                <a:cubicBezTo>
                  <a:pt x="42" y="318"/>
                  <a:pt x="35" y="318"/>
                  <a:pt x="28" y="318"/>
                </a:cubicBezTo>
                <a:cubicBezTo>
                  <a:pt x="14" y="318"/>
                  <a:pt x="0" y="304"/>
                  <a:pt x="0" y="290"/>
                </a:cubicBezTo>
                <a:cubicBezTo>
                  <a:pt x="0" y="283"/>
                  <a:pt x="0" y="276"/>
                  <a:pt x="7" y="269"/>
                </a:cubicBezTo>
                <a:cubicBezTo>
                  <a:pt x="120" y="155"/>
                  <a:pt x="120" y="155"/>
                  <a:pt x="120" y="155"/>
                </a:cubicBezTo>
                <a:cubicBezTo>
                  <a:pt x="7" y="42"/>
                  <a:pt x="7" y="42"/>
                  <a:pt x="7" y="42"/>
                </a:cubicBezTo>
                <a:cubicBezTo>
                  <a:pt x="0" y="42"/>
                  <a:pt x="0" y="35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35" y="0"/>
                  <a:pt x="42" y="0"/>
                  <a:pt x="49" y="7"/>
                </a:cubicBezTo>
                <a:cubicBezTo>
                  <a:pt x="162" y="120"/>
                  <a:pt x="162" y="120"/>
                  <a:pt x="162" y="120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0"/>
                  <a:pt x="282" y="0"/>
                  <a:pt x="289" y="0"/>
                </a:cubicBezTo>
                <a:cubicBezTo>
                  <a:pt x="311" y="0"/>
                  <a:pt x="318" y="7"/>
                  <a:pt x="318" y="28"/>
                </a:cubicBezTo>
                <a:cubicBezTo>
                  <a:pt x="318" y="35"/>
                  <a:pt x="318" y="42"/>
                  <a:pt x="311" y="42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5" name="Freeform 10"/>
          <p:cNvSpPr>
            <a:spLocks noChangeArrowheads="1"/>
          </p:cNvSpPr>
          <p:nvPr/>
        </p:nvSpPr>
        <p:spPr bwMode="auto">
          <a:xfrm>
            <a:off x="8214473" y="3934779"/>
            <a:ext cx="190451" cy="129117"/>
          </a:xfrm>
          <a:custGeom>
            <a:avLst/>
            <a:gdLst>
              <a:gd name="T0" fmla="*/ 50382691 w 397"/>
              <a:gd name="T1" fmla="*/ 5531243 h 270"/>
              <a:gd name="T2" fmla="*/ 50382691 w 397"/>
              <a:gd name="T3" fmla="*/ 5531243 h 270"/>
              <a:gd name="T4" fmla="*/ 50382691 w 397"/>
              <a:gd name="T5" fmla="*/ 5531243 h 270"/>
              <a:gd name="T6" fmla="*/ 22018225 w 397"/>
              <a:gd name="T7" fmla="*/ 33702852 h 270"/>
              <a:gd name="T8" fmla="*/ 22018225 w 397"/>
              <a:gd name="T9" fmla="*/ 33702852 h 270"/>
              <a:gd name="T10" fmla="*/ 20204756 w 397"/>
              <a:gd name="T11" fmla="*/ 34603087 h 270"/>
              <a:gd name="T12" fmla="*/ 17355534 w 397"/>
              <a:gd name="T13" fmla="*/ 33702852 h 270"/>
              <a:gd name="T14" fmla="*/ 17355534 w 397"/>
              <a:gd name="T15" fmla="*/ 33702852 h 270"/>
              <a:gd name="T16" fmla="*/ 1813109 w 397"/>
              <a:gd name="T17" fmla="*/ 18266516 h 270"/>
              <a:gd name="T18" fmla="*/ 1813109 w 397"/>
              <a:gd name="T19" fmla="*/ 18266516 h 270"/>
              <a:gd name="T20" fmla="*/ 0 w 397"/>
              <a:gd name="T21" fmla="*/ 15436336 h 270"/>
              <a:gd name="T22" fmla="*/ 3626578 w 397"/>
              <a:gd name="T23" fmla="*/ 11834680 h 270"/>
              <a:gd name="T24" fmla="*/ 6475800 w 397"/>
              <a:gd name="T25" fmla="*/ 12734914 h 270"/>
              <a:gd name="T26" fmla="*/ 6475800 w 397"/>
              <a:gd name="T27" fmla="*/ 12734914 h 270"/>
              <a:gd name="T28" fmla="*/ 20204756 w 397"/>
              <a:gd name="T29" fmla="*/ 26370422 h 270"/>
              <a:gd name="T30" fmla="*/ 45849559 w 397"/>
              <a:gd name="T31" fmla="*/ 900593 h 270"/>
              <a:gd name="T32" fmla="*/ 45849559 w 397"/>
              <a:gd name="T33" fmla="*/ 900593 h 270"/>
              <a:gd name="T34" fmla="*/ 47662668 w 397"/>
              <a:gd name="T35" fmla="*/ 0 h 270"/>
              <a:gd name="T36" fmla="*/ 51289246 w 397"/>
              <a:gd name="T37" fmla="*/ 3730415 h 270"/>
              <a:gd name="T38" fmla="*/ 50382691 w 397"/>
              <a:gd name="T39" fmla="*/ 5531243 h 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97" h="270">
                <a:moveTo>
                  <a:pt x="389" y="43"/>
                </a:moveTo>
                <a:lnTo>
                  <a:pt x="389" y="43"/>
                </a:lnTo>
                <a:cubicBezTo>
                  <a:pt x="170" y="262"/>
                  <a:pt x="170" y="262"/>
                  <a:pt x="170" y="262"/>
                </a:cubicBezTo>
                <a:cubicBezTo>
                  <a:pt x="170" y="269"/>
                  <a:pt x="163" y="269"/>
                  <a:pt x="156" y="269"/>
                </a:cubicBezTo>
                <a:cubicBezTo>
                  <a:pt x="149" y="269"/>
                  <a:pt x="141" y="269"/>
                  <a:pt x="134" y="26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7" y="135"/>
                  <a:pt x="0" y="127"/>
                  <a:pt x="0" y="120"/>
                </a:cubicBezTo>
                <a:cubicBezTo>
                  <a:pt x="0" y="106"/>
                  <a:pt x="14" y="92"/>
                  <a:pt x="28" y="92"/>
                </a:cubicBezTo>
                <a:cubicBezTo>
                  <a:pt x="36" y="92"/>
                  <a:pt x="43" y="92"/>
                  <a:pt x="50" y="99"/>
                </a:cubicBezTo>
                <a:cubicBezTo>
                  <a:pt x="156" y="205"/>
                  <a:pt x="156" y="205"/>
                  <a:pt x="156" y="205"/>
                </a:cubicBezTo>
                <a:cubicBezTo>
                  <a:pt x="354" y="7"/>
                  <a:pt x="354" y="7"/>
                  <a:pt x="354" y="7"/>
                </a:cubicBezTo>
                <a:cubicBezTo>
                  <a:pt x="354" y="0"/>
                  <a:pt x="361" y="0"/>
                  <a:pt x="368" y="0"/>
                </a:cubicBezTo>
                <a:cubicBezTo>
                  <a:pt x="389" y="0"/>
                  <a:pt x="396" y="7"/>
                  <a:pt x="396" y="29"/>
                </a:cubicBezTo>
                <a:cubicBezTo>
                  <a:pt x="396" y="36"/>
                  <a:pt x="396" y="43"/>
                  <a:pt x="389" y="4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6" name="Freeform 11"/>
          <p:cNvSpPr>
            <a:spLocks noChangeArrowheads="1"/>
          </p:cNvSpPr>
          <p:nvPr/>
        </p:nvSpPr>
        <p:spPr bwMode="auto">
          <a:xfrm>
            <a:off x="7700258" y="3981347"/>
            <a:ext cx="211612" cy="27517"/>
          </a:xfrm>
          <a:custGeom>
            <a:avLst/>
            <a:gdLst>
              <a:gd name="T0" fmla="*/ 53614468 w 439"/>
              <a:gd name="T1" fmla="*/ 7216895 h 58"/>
              <a:gd name="T2" fmla="*/ 53614468 w 439"/>
              <a:gd name="T3" fmla="*/ 7216895 h 58"/>
              <a:gd name="T4" fmla="*/ 32299297 w 439"/>
              <a:gd name="T5" fmla="*/ 7216895 h 58"/>
              <a:gd name="T6" fmla="*/ 24976546 w 439"/>
              <a:gd name="T7" fmla="*/ 7216895 h 58"/>
              <a:gd name="T8" fmla="*/ 3661375 w 439"/>
              <a:gd name="T9" fmla="*/ 7216895 h 58"/>
              <a:gd name="T10" fmla="*/ 0 w 439"/>
              <a:gd name="T11" fmla="*/ 3545110 h 58"/>
              <a:gd name="T12" fmla="*/ 3661375 w 439"/>
              <a:gd name="T13" fmla="*/ 0 h 58"/>
              <a:gd name="T14" fmla="*/ 24976546 w 439"/>
              <a:gd name="T15" fmla="*/ 0 h 58"/>
              <a:gd name="T16" fmla="*/ 32299297 w 439"/>
              <a:gd name="T17" fmla="*/ 0 h 58"/>
              <a:gd name="T18" fmla="*/ 53614468 w 439"/>
              <a:gd name="T19" fmla="*/ 0 h 58"/>
              <a:gd name="T20" fmla="*/ 57275843 w 439"/>
              <a:gd name="T21" fmla="*/ 3545110 h 58"/>
              <a:gd name="T22" fmla="*/ 53614468 w 439"/>
              <a:gd name="T23" fmla="*/ 7216895 h 5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9" h="58">
                <a:moveTo>
                  <a:pt x="410" y="57"/>
                </a:moveTo>
                <a:lnTo>
                  <a:pt x="410" y="57"/>
                </a:lnTo>
                <a:cubicBezTo>
                  <a:pt x="247" y="57"/>
                  <a:pt x="247" y="57"/>
                  <a:pt x="247" y="57"/>
                </a:cubicBezTo>
                <a:cubicBezTo>
                  <a:pt x="191" y="57"/>
                  <a:pt x="191" y="57"/>
                  <a:pt x="191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50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424" y="0"/>
                  <a:pt x="438" y="14"/>
                  <a:pt x="438" y="28"/>
                </a:cubicBezTo>
                <a:cubicBezTo>
                  <a:pt x="438" y="50"/>
                  <a:pt x="424" y="57"/>
                  <a:pt x="410" y="57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7" name="Freeform 12"/>
          <p:cNvSpPr>
            <a:spLocks noChangeArrowheads="1"/>
          </p:cNvSpPr>
          <p:nvPr/>
        </p:nvSpPr>
        <p:spPr bwMode="auto">
          <a:xfrm>
            <a:off x="7194508" y="3894564"/>
            <a:ext cx="207379" cy="207433"/>
          </a:xfrm>
          <a:custGeom>
            <a:avLst/>
            <a:gdLst>
              <a:gd name="T0" fmla="*/ 52265637 w 432"/>
              <a:gd name="T1" fmla="*/ 31126164 h 432"/>
              <a:gd name="T2" fmla="*/ 52265637 w 432"/>
              <a:gd name="T3" fmla="*/ 31126164 h 432"/>
              <a:gd name="T4" fmla="*/ 32033685 w 432"/>
              <a:gd name="T5" fmla="*/ 31126164 h 432"/>
              <a:gd name="T6" fmla="*/ 32033685 w 432"/>
              <a:gd name="T7" fmla="*/ 52135991 h 432"/>
              <a:gd name="T8" fmla="*/ 28402521 w 432"/>
              <a:gd name="T9" fmla="*/ 55897161 h 432"/>
              <a:gd name="T10" fmla="*/ 24770997 w 432"/>
              <a:gd name="T11" fmla="*/ 52135991 h 432"/>
              <a:gd name="T12" fmla="*/ 24770997 w 432"/>
              <a:gd name="T13" fmla="*/ 31126164 h 432"/>
              <a:gd name="T14" fmla="*/ 3631524 w 432"/>
              <a:gd name="T15" fmla="*/ 31126164 h 432"/>
              <a:gd name="T16" fmla="*/ 0 w 432"/>
              <a:gd name="T17" fmla="*/ 27364994 h 432"/>
              <a:gd name="T18" fmla="*/ 3631524 w 432"/>
              <a:gd name="T19" fmla="*/ 23733470 h 432"/>
              <a:gd name="T20" fmla="*/ 24770997 w 432"/>
              <a:gd name="T21" fmla="*/ 23733470 h 432"/>
              <a:gd name="T22" fmla="*/ 24770997 w 432"/>
              <a:gd name="T23" fmla="*/ 3631524 h 432"/>
              <a:gd name="T24" fmla="*/ 28402521 w 432"/>
              <a:gd name="T25" fmla="*/ 0 h 432"/>
              <a:gd name="T26" fmla="*/ 32033685 w 432"/>
              <a:gd name="T27" fmla="*/ 3631524 h 432"/>
              <a:gd name="T28" fmla="*/ 32033685 w 432"/>
              <a:gd name="T29" fmla="*/ 23733470 h 432"/>
              <a:gd name="T30" fmla="*/ 52265637 w 432"/>
              <a:gd name="T31" fmla="*/ 23733470 h 432"/>
              <a:gd name="T32" fmla="*/ 55897161 w 432"/>
              <a:gd name="T33" fmla="*/ 27364994 h 432"/>
              <a:gd name="T34" fmla="*/ 52265637 w 432"/>
              <a:gd name="T35" fmla="*/ 31126164 h 4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32" h="432">
                <a:moveTo>
                  <a:pt x="403" y="240"/>
                </a:moveTo>
                <a:lnTo>
                  <a:pt x="403" y="240"/>
                </a:lnTo>
                <a:cubicBezTo>
                  <a:pt x="247" y="240"/>
                  <a:pt x="247" y="240"/>
                  <a:pt x="247" y="240"/>
                </a:cubicBezTo>
                <a:cubicBezTo>
                  <a:pt x="247" y="402"/>
                  <a:pt x="247" y="402"/>
                  <a:pt x="247" y="402"/>
                </a:cubicBezTo>
                <a:cubicBezTo>
                  <a:pt x="247" y="417"/>
                  <a:pt x="233" y="431"/>
                  <a:pt x="219" y="431"/>
                </a:cubicBezTo>
                <a:cubicBezTo>
                  <a:pt x="198" y="431"/>
                  <a:pt x="191" y="417"/>
                  <a:pt x="191" y="402"/>
                </a:cubicBezTo>
                <a:cubicBezTo>
                  <a:pt x="191" y="240"/>
                  <a:pt x="191" y="240"/>
                  <a:pt x="191" y="240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14" y="240"/>
                  <a:pt x="0" y="233"/>
                  <a:pt x="0" y="211"/>
                </a:cubicBezTo>
                <a:cubicBezTo>
                  <a:pt x="0" y="197"/>
                  <a:pt x="14" y="183"/>
                  <a:pt x="28" y="183"/>
                </a:cubicBezTo>
                <a:cubicBezTo>
                  <a:pt x="191" y="183"/>
                  <a:pt x="191" y="183"/>
                  <a:pt x="191" y="183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7"/>
                  <a:pt x="198" y="0"/>
                  <a:pt x="219" y="0"/>
                </a:cubicBezTo>
                <a:cubicBezTo>
                  <a:pt x="233" y="0"/>
                  <a:pt x="247" y="7"/>
                  <a:pt x="247" y="28"/>
                </a:cubicBezTo>
                <a:cubicBezTo>
                  <a:pt x="247" y="183"/>
                  <a:pt x="247" y="183"/>
                  <a:pt x="247" y="183"/>
                </a:cubicBezTo>
                <a:cubicBezTo>
                  <a:pt x="403" y="183"/>
                  <a:pt x="403" y="183"/>
                  <a:pt x="403" y="183"/>
                </a:cubicBezTo>
                <a:cubicBezTo>
                  <a:pt x="424" y="183"/>
                  <a:pt x="431" y="197"/>
                  <a:pt x="431" y="211"/>
                </a:cubicBezTo>
                <a:cubicBezTo>
                  <a:pt x="431" y="233"/>
                  <a:pt x="424" y="240"/>
                  <a:pt x="403" y="24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8" name="Freeform 13"/>
          <p:cNvSpPr>
            <a:spLocks noChangeArrowheads="1"/>
          </p:cNvSpPr>
          <p:nvPr/>
        </p:nvSpPr>
        <p:spPr bwMode="auto">
          <a:xfrm>
            <a:off x="9316970" y="5378703"/>
            <a:ext cx="107921" cy="245533"/>
          </a:xfrm>
          <a:custGeom>
            <a:avLst/>
            <a:gdLst>
              <a:gd name="T0" fmla="*/ 14374500 w 227"/>
              <a:gd name="T1" fmla="*/ 51629522 h 510"/>
              <a:gd name="T2" fmla="*/ 14374500 w 227"/>
              <a:gd name="T3" fmla="*/ 51629522 h 510"/>
              <a:gd name="T4" fmla="*/ 0 w 227"/>
              <a:gd name="T5" fmla="*/ 66362244 h 510"/>
              <a:gd name="T6" fmla="*/ 0 w 227"/>
              <a:gd name="T7" fmla="*/ 47979019 h 510"/>
              <a:gd name="T8" fmla="*/ 0 w 227"/>
              <a:gd name="T9" fmla="*/ 35984354 h 510"/>
              <a:gd name="T10" fmla="*/ 0 w 227"/>
              <a:gd name="T11" fmla="*/ 22164077 h 510"/>
              <a:gd name="T12" fmla="*/ 0 w 227"/>
              <a:gd name="T13" fmla="*/ 16688323 h 510"/>
              <a:gd name="T14" fmla="*/ 0 w 227"/>
              <a:gd name="T15" fmla="*/ 3780852 h 510"/>
              <a:gd name="T16" fmla="*/ 3561971 w 227"/>
              <a:gd name="T17" fmla="*/ 0 h 510"/>
              <a:gd name="T18" fmla="*/ 25187029 w 227"/>
              <a:gd name="T19" fmla="*/ 0 h 510"/>
              <a:gd name="T20" fmla="*/ 28748643 w 227"/>
              <a:gd name="T21" fmla="*/ 3780852 h 510"/>
              <a:gd name="T22" fmla="*/ 28748643 w 227"/>
              <a:gd name="T23" fmla="*/ 16688323 h 510"/>
              <a:gd name="T24" fmla="*/ 28748643 w 227"/>
              <a:gd name="T25" fmla="*/ 22164077 h 510"/>
              <a:gd name="T26" fmla="*/ 28748643 w 227"/>
              <a:gd name="T27" fmla="*/ 35984354 h 510"/>
              <a:gd name="T28" fmla="*/ 28748643 w 227"/>
              <a:gd name="T29" fmla="*/ 47979019 h 510"/>
              <a:gd name="T30" fmla="*/ 28748643 w 227"/>
              <a:gd name="T31" fmla="*/ 66362244 h 510"/>
              <a:gd name="T32" fmla="*/ 14374500 w 227"/>
              <a:gd name="T33" fmla="*/ 51629522 h 5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7" h="510">
                <a:moveTo>
                  <a:pt x="113" y="396"/>
                </a:moveTo>
                <a:lnTo>
                  <a:pt x="113" y="396"/>
                </a:lnTo>
                <a:cubicBezTo>
                  <a:pt x="0" y="509"/>
                  <a:pt x="0" y="509"/>
                  <a:pt x="0" y="509"/>
                </a:cubicBezTo>
                <a:cubicBezTo>
                  <a:pt x="0" y="368"/>
                  <a:pt x="0" y="368"/>
                  <a:pt x="0" y="368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19" y="0"/>
                  <a:pt x="226" y="15"/>
                  <a:pt x="226" y="29"/>
                </a:cubicBezTo>
                <a:cubicBezTo>
                  <a:pt x="226" y="128"/>
                  <a:pt x="226" y="128"/>
                  <a:pt x="226" y="128"/>
                </a:cubicBezTo>
                <a:cubicBezTo>
                  <a:pt x="226" y="170"/>
                  <a:pt x="226" y="170"/>
                  <a:pt x="226" y="170"/>
                </a:cubicBezTo>
                <a:cubicBezTo>
                  <a:pt x="226" y="276"/>
                  <a:pt x="226" y="276"/>
                  <a:pt x="226" y="276"/>
                </a:cubicBezTo>
                <a:cubicBezTo>
                  <a:pt x="226" y="368"/>
                  <a:pt x="226" y="368"/>
                  <a:pt x="226" y="368"/>
                </a:cubicBezTo>
                <a:cubicBezTo>
                  <a:pt x="226" y="509"/>
                  <a:pt x="226" y="509"/>
                  <a:pt x="226" y="509"/>
                </a:cubicBezTo>
                <a:lnTo>
                  <a:pt x="113" y="396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99" name="Freeform 14"/>
          <p:cNvSpPr>
            <a:spLocks noChangeArrowheads="1"/>
          </p:cNvSpPr>
          <p:nvPr/>
        </p:nvSpPr>
        <p:spPr bwMode="auto">
          <a:xfrm>
            <a:off x="8718109" y="5378704"/>
            <a:ext cx="292024" cy="292100"/>
          </a:xfrm>
          <a:custGeom>
            <a:avLst/>
            <a:gdLst>
              <a:gd name="T0" fmla="*/ 75960749 w 609"/>
              <a:gd name="T1" fmla="*/ 63149718 h 609"/>
              <a:gd name="T2" fmla="*/ 39339251 w 609"/>
              <a:gd name="T3" fmla="*/ 78678142 h 609"/>
              <a:gd name="T4" fmla="*/ 2717393 w 609"/>
              <a:gd name="T5" fmla="*/ 63149718 h 609"/>
              <a:gd name="T6" fmla="*/ 0 w 609"/>
              <a:gd name="T7" fmla="*/ 3752694 h 609"/>
              <a:gd name="T8" fmla="*/ 5435146 w 609"/>
              <a:gd name="T9" fmla="*/ 1035300 h 609"/>
              <a:gd name="T10" fmla="*/ 5435146 w 609"/>
              <a:gd name="T11" fmla="*/ 1035300 h 609"/>
              <a:gd name="T12" fmla="*/ 39339251 w 609"/>
              <a:gd name="T13" fmla="*/ 14752129 h 609"/>
              <a:gd name="T14" fmla="*/ 73113853 w 609"/>
              <a:gd name="T15" fmla="*/ 1035300 h 609"/>
              <a:gd name="T16" fmla="*/ 73113853 w 609"/>
              <a:gd name="T17" fmla="*/ 1035300 h 609"/>
              <a:gd name="T18" fmla="*/ 78678142 w 609"/>
              <a:gd name="T19" fmla="*/ 3752694 h 609"/>
              <a:gd name="T20" fmla="*/ 75960749 w 609"/>
              <a:gd name="T21" fmla="*/ 63149718 h 609"/>
              <a:gd name="T22" fmla="*/ 35715700 w 609"/>
              <a:gd name="T23" fmla="*/ 21093073 h 609"/>
              <a:gd name="T24" fmla="*/ 7246742 w 609"/>
              <a:gd name="T25" fmla="*/ 57714571 h 609"/>
              <a:gd name="T26" fmla="*/ 35715700 w 609"/>
              <a:gd name="T27" fmla="*/ 21093073 h 609"/>
              <a:gd name="T28" fmla="*/ 71302258 w 609"/>
              <a:gd name="T29" fmla="*/ 9187840 h 609"/>
              <a:gd name="T30" fmla="*/ 42962442 w 609"/>
              <a:gd name="T31" fmla="*/ 69619805 h 609"/>
              <a:gd name="T32" fmla="*/ 71302258 w 609"/>
              <a:gd name="T33" fmla="*/ 9187840 h 609"/>
              <a:gd name="T34" fmla="*/ 48526731 w 609"/>
              <a:gd name="T35" fmla="*/ 26657363 h 609"/>
              <a:gd name="T36" fmla="*/ 62114417 w 609"/>
              <a:gd name="T37" fmla="*/ 20187276 h 609"/>
              <a:gd name="T38" fmla="*/ 67678707 w 609"/>
              <a:gd name="T39" fmla="*/ 23810467 h 609"/>
              <a:gd name="T40" fmla="*/ 64961313 w 609"/>
              <a:gd name="T41" fmla="*/ 26657363 h 609"/>
              <a:gd name="T42" fmla="*/ 52150282 w 609"/>
              <a:gd name="T43" fmla="*/ 32998307 h 609"/>
              <a:gd name="T44" fmla="*/ 46585633 w 609"/>
              <a:gd name="T45" fmla="*/ 29374756 h 609"/>
              <a:gd name="T46" fmla="*/ 48526731 w 609"/>
              <a:gd name="T47" fmla="*/ 39339251 h 609"/>
              <a:gd name="T48" fmla="*/ 48526731 w 609"/>
              <a:gd name="T49" fmla="*/ 39339251 h 609"/>
              <a:gd name="T50" fmla="*/ 62114417 w 609"/>
              <a:gd name="T51" fmla="*/ 33904105 h 609"/>
              <a:gd name="T52" fmla="*/ 67678707 w 609"/>
              <a:gd name="T53" fmla="*/ 36621498 h 609"/>
              <a:gd name="T54" fmla="*/ 52150282 w 609"/>
              <a:gd name="T55" fmla="*/ 46715136 h 609"/>
              <a:gd name="T56" fmla="*/ 50338687 w 609"/>
              <a:gd name="T57" fmla="*/ 46715136 h 609"/>
              <a:gd name="T58" fmla="*/ 48526731 w 609"/>
              <a:gd name="T59" fmla="*/ 39339251 h 609"/>
              <a:gd name="T60" fmla="*/ 48526731 w 609"/>
              <a:gd name="T61" fmla="*/ 53056080 h 609"/>
              <a:gd name="T62" fmla="*/ 62114417 w 609"/>
              <a:gd name="T63" fmla="*/ 46715136 h 609"/>
              <a:gd name="T64" fmla="*/ 64055516 w 609"/>
              <a:gd name="T65" fmla="*/ 46715136 h 609"/>
              <a:gd name="T66" fmla="*/ 64961313 w 609"/>
              <a:gd name="T67" fmla="*/ 53961878 h 609"/>
              <a:gd name="T68" fmla="*/ 52150282 w 609"/>
              <a:gd name="T69" fmla="*/ 59526167 h 609"/>
              <a:gd name="T70" fmla="*/ 50338687 w 609"/>
              <a:gd name="T71" fmla="*/ 60431965 h 609"/>
              <a:gd name="T72" fmla="*/ 48526731 w 609"/>
              <a:gd name="T73" fmla="*/ 53056080 h 609"/>
              <a:gd name="T74" fmla="*/ 14622627 w 609"/>
              <a:gd name="T75" fmla="*/ 20187276 h 609"/>
              <a:gd name="T76" fmla="*/ 16434582 w 609"/>
              <a:gd name="T77" fmla="*/ 20187276 h 609"/>
              <a:gd name="T78" fmla="*/ 30151411 w 609"/>
              <a:gd name="T79" fmla="*/ 26657363 h 609"/>
              <a:gd name="T80" fmla="*/ 28339815 w 609"/>
              <a:gd name="T81" fmla="*/ 32998307 h 609"/>
              <a:gd name="T82" fmla="*/ 26527860 w 609"/>
              <a:gd name="T83" fmla="*/ 32998307 h 609"/>
              <a:gd name="T84" fmla="*/ 13716829 w 609"/>
              <a:gd name="T85" fmla="*/ 26657363 h 609"/>
              <a:gd name="T86" fmla="*/ 14622627 w 609"/>
              <a:gd name="T87" fmla="*/ 20187276 h 609"/>
              <a:gd name="T88" fmla="*/ 14622627 w 609"/>
              <a:gd name="T89" fmla="*/ 32998307 h 609"/>
              <a:gd name="T90" fmla="*/ 16434582 w 609"/>
              <a:gd name="T91" fmla="*/ 33904105 h 609"/>
              <a:gd name="T92" fmla="*/ 30151411 w 609"/>
              <a:gd name="T93" fmla="*/ 39339251 h 609"/>
              <a:gd name="T94" fmla="*/ 28339815 w 609"/>
              <a:gd name="T95" fmla="*/ 46715136 h 609"/>
              <a:gd name="T96" fmla="*/ 26527860 w 609"/>
              <a:gd name="T97" fmla="*/ 46715136 h 609"/>
              <a:gd name="T98" fmla="*/ 13716829 w 609"/>
              <a:gd name="T99" fmla="*/ 40245049 h 609"/>
              <a:gd name="T100" fmla="*/ 14622627 w 609"/>
              <a:gd name="T101" fmla="*/ 32998307 h 609"/>
              <a:gd name="T102" fmla="*/ 14622627 w 609"/>
              <a:gd name="T103" fmla="*/ 46715136 h 609"/>
              <a:gd name="T104" fmla="*/ 16434582 w 609"/>
              <a:gd name="T105" fmla="*/ 46715136 h 609"/>
              <a:gd name="T106" fmla="*/ 30151411 w 609"/>
              <a:gd name="T107" fmla="*/ 53056080 h 609"/>
              <a:gd name="T108" fmla="*/ 28339815 w 609"/>
              <a:gd name="T109" fmla="*/ 60431965 h 609"/>
              <a:gd name="T110" fmla="*/ 26527860 w 609"/>
              <a:gd name="T111" fmla="*/ 59526167 h 609"/>
              <a:gd name="T112" fmla="*/ 13716829 w 609"/>
              <a:gd name="T113" fmla="*/ 53961878 h 609"/>
              <a:gd name="T114" fmla="*/ 14622627 w 609"/>
              <a:gd name="T115" fmla="*/ 46715136 h 60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09" h="609">
                <a:moveTo>
                  <a:pt x="587" y="488"/>
                </a:moveTo>
                <a:lnTo>
                  <a:pt x="587" y="488"/>
                </a:lnTo>
                <a:cubicBezTo>
                  <a:pt x="318" y="601"/>
                  <a:pt x="318" y="601"/>
                  <a:pt x="318" y="601"/>
                </a:cubicBezTo>
                <a:cubicBezTo>
                  <a:pt x="311" y="608"/>
                  <a:pt x="311" y="608"/>
                  <a:pt x="304" y="608"/>
                </a:cubicBezTo>
                <a:cubicBezTo>
                  <a:pt x="297" y="608"/>
                  <a:pt x="297" y="608"/>
                  <a:pt x="290" y="601"/>
                </a:cubicBezTo>
                <a:cubicBezTo>
                  <a:pt x="21" y="488"/>
                  <a:pt x="21" y="488"/>
                  <a:pt x="21" y="488"/>
                </a:cubicBezTo>
                <a:cubicBezTo>
                  <a:pt x="7" y="488"/>
                  <a:pt x="0" y="474"/>
                  <a:pt x="0" y="46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35" y="0"/>
                  <a:pt x="35" y="0"/>
                  <a:pt x="42" y="8"/>
                </a:cubicBezTo>
                <a:cubicBezTo>
                  <a:pt x="304" y="114"/>
                  <a:pt x="304" y="114"/>
                  <a:pt x="304" y="114"/>
                </a:cubicBezTo>
                <a:cubicBezTo>
                  <a:pt x="565" y="8"/>
                  <a:pt x="565" y="8"/>
                  <a:pt x="565" y="8"/>
                </a:cubicBezTo>
                <a:cubicBezTo>
                  <a:pt x="572" y="0"/>
                  <a:pt x="572" y="0"/>
                  <a:pt x="579" y="0"/>
                </a:cubicBezTo>
                <a:cubicBezTo>
                  <a:pt x="594" y="0"/>
                  <a:pt x="608" y="15"/>
                  <a:pt x="608" y="29"/>
                </a:cubicBezTo>
                <a:cubicBezTo>
                  <a:pt x="608" y="467"/>
                  <a:pt x="608" y="467"/>
                  <a:pt x="608" y="467"/>
                </a:cubicBezTo>
                <a:cubicBezTo>
                  <a:pt x="608" y="474"/>
                  <a:pt x="601" y="488"/>
                  <a:pt x="587" y="488"/>
                </a:cubicBezTo>
                <a:close/>
                <a:moveTo>
                  <a:pt x="276" y="163"/>
                </a:moveTo>
                <a:lnTo>
                  <a:pt x="276" y="163"/>
                </a:lnTo>
                <a:cubicBezTo>
                  <a:pt x="56" y="71"/>
                  <a:pt x="56" y="71"/>
                  <a:pt x="56" y="71"/>
                </a:cubicBezTo>
                <a:cubicBezTo>
                  <a:pt x="56" y="446"/>
                  <a:pt x="56" y="446"/>
                  <a:pt x="56" y="446"/>
                </a:cubicBezTo>
                <a:cubicBezTo>
                  <a:pt x="276" y="538"/>
                  <a:pt x="276" y="538"/>
                  <a:pt x="276" y="538"/>
                </a:cubicBezTo>
                <a:lnTo>
                  <a:pt x="276" y="163"/>
                </a:lnTo>
                <a:close/>
                <a:moveTo>
                  <a:pt x="551" y="71"/>
                </a:moveTo>
                <a:lnTo>
                  <a:pt x="551" y="71"/>
                </a:lnTo>
                <a:cubicBezTo>
                  <a:pt x="332" y="163"/>
                  <a:pt x="332" y="163"/>
                  <a:pt x="332" y="163"/>
                </a:cubicBezTo>
                <a:cubicBezTo>
                  <a:pt x="332" y="538"/>
                  <a:pt x="332" y="538"/>
                  <a:pt x="332" y="538"/>
                </a:cubicBezTo>
                <a:cubicBezTo>
                  <a:pt x="551" y="446"/>
                  <a:pt x="551" y="446"/>
                  <a:pt x="551" y="446"/>
                </a:cubicBezTo>
                <a:lnTo>
                  <a:pt x="551" y="71"/>
                </a:lnTo>
                <a:close/>
                <a:moveTo>
                  <a:pt x="375" y="206"/>
                </a:moveTo>
                <a:lnTo>
                  <a:pt x="375" y="206"/>
                </a:lnTo>
                <a:cubicBezTo>
                  <a:pt x="480" y="156"/>
                  <a:pt x="480" y="156"/>
                  <a:pt x="480" y="156"/>
                </a:cubicBezTo>
                <a:cubicBezTo>
                  <a:pt x="488" y="156"/>
                  <a:pt x="488" y="156"/>
                  <a:pt x="495" y="156"/>
                </a:cubicBezTo>
                <a:cubicBezTo>
                  <a:pt x="509" y="156"/>
                  <a:pt x="523" y="163"/>
                  <a:pt x="523" y="184"/>
                </a:cubicBezTo>
                <a:cubicBezTo>
                  <a:pt x="523" y="191"/>
                  <a:pt x="516" y="206"/>
                  <a:pt x="502" y="206"/>
                </a:cubicBezTo>
                <a:cubicBezTo>
                  <a:pt x="403" y="255"/>
                  <a:pt x="403" y="255"/>
                  <a:pt x="403" y="255"/>
                </a:cubicBezTo>
                <a:cubicBezTo>
                  <a:pt x="396" y="255"/>
                  <a:pt x="396" y="255"/>
                  <a:pt x="389" y="255"/>
                </a:cubicBezTo>
                <a:cubicBezTo>
                  <a:pt x="375" y="255"/>
                  <a:pt x="360" y="248"/>
                  <a:pt x="360" y="227"/>
                </a:cubicBezTo>
                <a:cubicBezTo>
                  <a:pt x="360" y="220"/>
                  <a:pt x="367" y="206"/>
                  <a:pt x="375" y="206"/>
                </a:cubicBezTo>
                <a:close/>
                <a:moveTo>
                  <a:pt x="375" y="304"/>
                </a:moveTo>
                <a:lnTo>
                  <a:pt x="375" y="304"/>
                </a:lnTo>
                <a:cubicBezTo>
                  <a:pt x="480" y="262"/>
                  <a:pt x="480" y="262"/>
                  <a:pt x="480" y="262"/>
                </a:cubicBezTo>
                <a:cubicBezTo>
                  <a:pt x="488" y="255"/>
                  <a:pt x="488" y="255"/>
                  <a:pt x="495" y="255"/>
                </a:cubicBezTo>
                <a:cubicBezTo>
                  <a:pt x="509" y="255"/>
                  <a:pt x="523" y="269"/>
                  <a:pt x="523" y="283"/>
                </a:cubicBezTo>
                <a:cubicBezTo>
                  <a:pt x="523" y="297"/>
                  <a:pt x="516" y="304"/>
                  <a:pt x="502" y="311"/>
                </a:cubicBezTo>
                <a:cubicBezTo>
                  <a:pt x="403" y="361"/>
                  <a:pt x="403" y="361"/>
                  <a:pt x="403" y="361"/>
                </a:cubicBezTo>
                <a:cubicBezTo>
                  <a:pt x="396" y="361"/>
                  <a:pt x="396" y="361"/>
                  <a:pt x="389" y="361"/>
                </a:cubicBezTo>
                <a:cubicBezTo>
                  <a:pt x="375" y="361"/>
                  <a:pt x="360" y="347"/>
                  <a:pt x="360" y="333"/>
                </a:cubicBezTo>
                <a:cubicBezTo>
                  <a:pt x="360" y="319"/>
                  <a:pt x="367" y="311"/>
                  <a:pt x="375" y="304"/>
                </a:cubicBezTo>
                <a:close/>
                <a:moveTo>
                  <a:pt x="375" y="410"/>
                </a:moveTo>
                <a:lnTo>
                  <a:pt x="375" y="410"/>
                </a:lnTo>
                <a:cubicBezTo>
                  <a:pt x="480" y="361"/>
                  <a:pt x="480" y="361"/>
                  <a:pt x="480" y="361"/>
                </a:cubicBezTo>
                <a:cubicBezTo>
                  <a:pt x="488" y="361"/>
                  <a:pt x="488" y="361"/>
                  <a:pt x="495" y="361"/>
                </a:cubicBezTo>
                <a:cubicBezTo>
                  <a:pt x="509" y="361"/>
                  <a:pt x="523" y="375"/>
                  <a:pt x="523" y="389"/>
                </a:cubicBezTo>
                <a:cubicBezTo>
                  <a:pt x="523" y="403"/>
                  <a:pt x="516" y="410"/>
                  <a:pt x="502" y="417"/>
                </a:cubicBezTo>
                <a:cubicBezTo>
                  <a:pt x="403" y="460"/>
                  <a:pt x="403" y="460"/>
                  <a:pt x="403" y="460"/>
                </a:cubicBezTo>
                <a:cubicBezTo>
                  <a:pt x="396" y="467"/>
                  <a:pt x="396" y="467"/>
                  <a:pt x="389" y="467"/>
                </a:cubicBezTo>
                <a:cubicBezTo>
                  <a:pt x="375" y="467"/>
                  <a:pt x="360" y="453"/>
                  <a:pt x="360" y="439"/>
                </a:cubicBezTo>
                <a:cubicBezTo>
                  <a:pt x="360" y="425"/>
                  <a:pt x="367" y="417"/>
                  <a:pt x="375" y="410"/>
                </a:cubicBezTo>
                <a:close/>
                <a:moveTo>
                  <a:pt x="113" y="156"/>
                </a:moveTo>
                <a:lnTo>
                  <a:pt x="113" y="156"/>
                </a:lnTo>
                <a:cubicBezTo>
                  <a:pt x="120" y="156"/>
                  <a:pt x="120" y="156"/>
                  <a:pt x="127" y="156"/>
                </a:cubicBezTo>
                <a:cubicBezTo>
                  <a:pt x="233" y="206"/>
                  <a:pt x="233" y="206"/>
                  <a:pt x="233" y="206"/>
                </a:cubicBezTo>
                <a:cubicBezTo>
                  <a:pt x="240" y="206"/>
                  <a:pt x="247" y="220"/>
                  <a:pt x="247" y="227"/>
                </a:cubicBezTo>
                <a:cubicBezTo>
                  <a:pt x="247" y="248"/>
                  <a:pt x="233" y="255"/>
                  <a:pt x="219" y="255"/>
                </a:cubicBezTo>
                <a:cubicBezTo>
                  <a:pt x="212" y="255"/>
                  <a:pt x="212" y="255"/>
                  <a:pt x="205" y="255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92" y="206"/>
                  <a:pt x="85" y="191"/>
                  <a:pt x="85" y="184"/>
                </a:cubicBezTo>
                <a:cubicBezTo>
                  <a:pt x="85" y="163"/>
                  <a:pt x="99" y="156"/>
                  <a:pt x="113" y="156"/>
                </a:cubicBezTo>
                <a:close/>
                <a:moveTo>
                  <a:pt x="113" y="255"/>
                </a:moveTo>
                <a:lnTo>
                  <a:pt x="113" y="255"/>
                </a:lnTo>
                <a:cubicBezTo>
                  <a:pt x="120" y="255"/>
                  <a:pt x="120" y="255"/>
                  <a:pt x="127" y="262"/>
                </a:cubicBezTo>
                <a:cubicBezTo>
                  <a:pt x="233" y="304"/>
                  <a:pt x="233" y="304"/>
                  <a:pt x="233" y="304"/>
                </a:cubicBezTo>
                <a:cubicBezTo>
                  <a:pt x="240" y="311"/>
                  <a:pt x="247" y="319"/>
                  <a:pt x="247" y="333"/>
                </a:cubicBezTo>
                <a:cubicBezTo>
                  <a:pt x="247" y="347"/>
                  <a:pt x="233" y="361"/>
                  <a:pt x="219" y="361"/>
                </a:cubicBezTo>
                <a:cubicBezTo>
                  <a:pt x="212" y="361"/>
                  <a:pt x="212" y="361"/>
                  <a:pt x="205" y="36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92" y="304"/>
                  <a:pt x="85" y="297"/>
                  <a:pt x="85" y="283"/>
                </a:cubicBezTo>
                <a:cubicBezTo>
                  <a:pt x="85" y="269"/>
                  <a:pt x="99" y="255"/>
                  <a:pt x="113" y="255"/>
                </a:cubicBezTo>
                <a:close/>
                <a:moveTo>
                  <a:pt x="113" y="361"/>
                </a:moveTo>
                <a:lnTo>
                  <a:pt x="113" y="361"/>
                </a:lnTo>
                <a:cubicBezTo>
                  <a:pt x="120" y="361"/>
                  <a:pt x="120" y="361"/>
                  <a:pt x="127" y="361"/>
                </a:cubicBezTo>
                <a:cubicBezTo>
                  <a:pt x="233" y="410"/>
                  <a:pt x="233" y="410"/>
                  <a:pt x="233" y="410"/>
                </a:cubicBezTo>
                <a:cubicBezTo>
                  <a:pt x="240" y="417"/>
                  <a:pt x="247" y="425"/>
                  <a:pt x="247" y="439"/>
                </a:cubicBezTo>
                <a:cubicBezTo>
                  <a:pt x="247" y="453"/>
                  <a:pt x="233" y="467"/>
                  <a:pt x="219" y="467"/>
                </a:cubicBezTo>
                <a:cubicBezTo>
                  <a:pt x="212" y="467"/>
                  <a:pt x="212" y="467"/>
                  <a:pt x="205" y="460"/>
                </a:cubicBezTo>
                <a:cubicBezTo>
                  <a:pt x="106" y="417"/>
                  <a:pt x="106" y="417"/>
                  <a:pt x="106" y="417"/>
                </a:cubicBezTo>
                <a:cubicBezTo>
                  <a:pt x="92" y="410"/>
                  <a:pt x="85" y="403"/>
                  <a:pt x="85" y="389"/>
                </a:cubicBezTo>
                <a:cubicBezTo>
                  <a:pt x="85" y="375"/>
                  <a:pt x="99" y="361"/>
                  <a:pt x="113" y="36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0" name="Freeform 15"/>
          <p:cNvSpPr>
            <a:spLocks noChangeArrowheads="1"/>
          </p:cNvSpPr>
          <p:nvPr/>
        </p:nvSpPr>
        <p:spPr bwMode="auto">
          <a:xfrm>
            <a:off x="8214474" y="5378704"/>
            <a:ext cx="289908" cy="292100"/>
          </a:xfrm>
          <a:custGeom>
            <a:avLst/>
            <a:gdLst>
              <a:gd name="T0" fmla="*/ 76484966 w 602"/>
              <a:gd name="T1" fmla="*/ 63149718 h 609"/>
              <a:gd name="T2" fmla="*/ 76484966 w 602"/>
              <a:gd name="T3" fmla="*/ 63149718 h 609"/>
              <a:gd name="T4" fmla="*/ 40591859 w 602"/>
              <a:gd name="T5" fmla="*/ 77772344 h 609"/>
              <a:gd name="T6" fmla="*/ 39678193 w 602"/>
              <a:gd name="T7" fmla="*/ 78678142 h 609"/>
              <a:gd name="T8" fmla="*/ 37850860 w 602"/>
              <a:gd name="T9" fmla="*/ 77772344 h 609"/>
              <a:gd name="T10" fmla="*/ 1827333 w 602"/>
              <a:gd name="T11" fmla="*/ 63149718 h 609"/>
              <a:gd name="T12" fmla="*/ 0 w 602"/>
              <a:gd name="T13" fmla="*/ 60431965 h 609"/>
              <a:gd name="T14" fmla="*/ 0 w 602"/>
              <a:gd name="T15" fmla="*/ 3752694 h 609"/>
              <a:gd name="T16" fmla="*/ 3654665 w 602"/>
              <a:gd name="T17" fmla="*/ 0 h 609"/>
              <a:gd name="T18" fmla="*/ 5481998 w 602"/>
              <a:gd name="T19" fmla="*/ 1035300 h 609"/>
              <a:gd name="T20" fmla="*/ 5481998 w 602"/>
              <a:gd name="T21" fmla="*/ 1035300 h 609"/>
              <a:gd name="T22" fmla="*/ 5481998 w 602"/>
              <a:gd name="T23" fmla="*/ 1035300 h 609"/>
              <a:gd name="T24" fmla="*/ 5481998 w 602"/>
              <a:gd name="T25" fmla="*/ 1035300 h 609"/>
              <a:gd name="T26" fmla="*/ 39678193 w 602"/>
              <a:gd name="T27" fmla="*/ 14752129 h 609"/>
              <a:gd name="T28" fmla="*/ 73743967 w 602"/>
              <a:gd name="T29" fmla="*/ 1035300 h 609"/>
              <a:gd name="T30" fmla="*/ 73743967 w 602"/>
              <a:gd name="T31" fmla="*/ 1035300 h 609"/>
              <a:gd name="T32" fmla="*/ 73743967 w 602"/>
              <a:gd name="T33" fmla="*/ 1035300 h 609"/>
              <a:gd name="T34" fmla="*/ 73743967 w 602"/>
              <a:gd name="T35" fmla="*/ 1035300 h 609"/>
              <a:gd name="T36" fmla="*/ 74657633 w 602"/>
              <a:gd name="T37" fmla="*/ 0 h 609"/>
              <a:gd name="T38" fmla="*/ 78442719 w 602"/>
              <a:gd name="T39" fmla="*/ 3752694 h 609"/>
              <a:gd name="T40" fmla="*/ 78442719 w 602"/>
              <a:gd name="T41" fmla="*/ 60431965 h 609"/>
              <a:gd name="T42" fmla="*/ 76484966 w 602"/>
              <a:gd name="T43" fmla="*/ 63149718 h 609"/>
              <a:gd name="T44" fmla="*/ 36023527 w 602"/>
              <a:gd name="T45" fmla="*/ 69619805 h 609"/>
              <a:gd name="T46" fmla="*/ 36023527 w 602"/>
              <a:gd name="T47" fmla="*/ 69619805 h 609"/>
              <a:gd name="T48" fmla="*/ 36023527 w 602"/>
              <a:gd name="T49" fmla="*/ 21093073 h 609"/>
              <a:gd name="T50" fmla="*/ 7308970 w 602"/>
              <a:gd name="T51" fmla="*/ 9187840 h 609"/>
              <a:gd name="T52" fmla="*/ 7308970 w 602"/>
              <a:gd name="T53" fmla="*/ 57714571 h 609"/>
              <a:gd name="T54" fmla="*/ 36023527 w 602"/>
              <a:gd name="T55" fmla="*/ 69619805 h 609"/>
              <a:gd name="T56" fmla="*/ 71002968 w 602"/>
              <a:gd name="T57" fmla="*/ 9187840 h 609"/>
              <a:gd name="T58" fmla="*/ 71002968 w 602"/>
              <a:gd name="T59" fmla="*/ 9187840 h 609"/>
              <a:gd name="T60" fmla="*/ 43332858 w 602"/>
              <a:gd name="T61" fmla="*/ 21093073 h 609"/>
              <a:gd name="T62" fmla="*/ 43332858 w 602"/>
              <a:gd name="T63" fmla="*/ 69619805 h 609"/>
              <a:gd name="T64" fmla="*/ 71002968 w 602"/>
              <a:gd name="T65" fmla="*/ 57714571 h 609"/>
              <a:gd name="T66" fmla="*/ 71002968 w 602"/>
              <a:gd name="T67" fmla="*/ 9187840 h 60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2" h="609">
                <a:moveTo>
                  <a:pt x="586" y="488"/>
                </a:moveTo>
                <a:lnTo>
                  <a:pt x="586" y="488"/>
                </a:lnTo>
                <a:cubicBezTo>
                  <a:pt x="311" y="601"/>
                  <a:pt x="311" y="601"/>
                  <a:pt x="311" y="601"/>
                </a:cubicBezTo>
                <a:cubicBezTo>
                  <a:pt x="311" y="608"/>
                  <a:pt x="304" y="608"/>
                  <a:pt x="304" y="608"/>
                </a:cubicBezTo>
                <a:cubicBezTo>
                  <a:pt x="297" y="608"/>
                  <a:pt x="297" y="608"/>
                  <a:pt x="290" y="601"/>
                </a:cubicBezTo>
                <a:cubicBezTo>
                  <a:pt x="14" y="488"/>
                  <a:pt x="14" y="488"/>
                  <a:pt x="14" y="488"/>
                </a:cubicBezTo>
                <a:cubicBezTo>
                  <a:pt x="7" y="488"/>
                  <a:pt x="0" y="474"/>
                  <a:pt x="0" y="46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35" y="0"/>
                  <a:pt x="35" y="0"/>
                  <a:pt x="42" y="8"/>
                </a:cubicBezTo>
                <a:cubicBezTo>
                  <a:pt x="304" y="114"/>
                  <a:pt x="304" y="114"/>
                  <a:pt x="304" y="114"/>
                </a:cubicBezTo>
                <a:cubicBezTo>
                  <a:pt x="565" y="8"/>
                  <a:pt x="565" y="8"/>
                  <a:pt x="565" y="8"/>
                </a:cubicBezTo>
                <a:cubicBezTo>
                  <a:pt x="565" y="0"/>
                  <a:pt x="572" y="0"/>
                  <a:pt x="572" y="0"/>
                </a:cubicBezTo>
                <a:cubicBezTo>
                  <a:pt x="594" y="0"/>
                  <a:pt x="601" y="15"/>
                  <a:pt x="601" y="29"/>
                </a:cubicBezTo>
                <a:cubicBezTo>
                  <a:pt x="601" y="467"/>
                  <a:pt x="601" y="467"/>
                  <a:pt x="601" y="467"/>
                </a:cubicBezTo>
                <a:cubicBezTo>
                  <a:pt x="601" y="474"/>
                  <a:pt x="594" y="488"/>
                  <a:pt x="586" y="488"/>
                </a:cubicBezTo>
                <a:close/>
                <a:moveTo>
                  <a:pt x="276" y="538"/>
                </a:moveTo>
                <a:lnTo>
                  <a:pt x="276" y="538"/>
                </a:lnTo>
                <a:cubicBezTo>
                  <a:pt x="276" y="163"/>
                  <a:pt x="276" y="163"/>
                  <a:pt x="276" y="163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446"/>
                  <a:pt x="56" y="446"/>
                  <a:pt x="56" y="446"/>
                </a:cubicBezTo>
                <a:lnTo>
                  <a:pt x="276" y="538"/>
                </a:lnTo>
                <a:close/>
                <a:moveTo>
                  <a:pt x="544" y="71"/>
                </a:moveTo>
                <a:lnTo>
                  <a:pt x="544" y="71"/>
                </a:lnTo>
                <a:cubicBezTo>
                  <a:pt x="332" y="163"/>
                  <a:pt x="332" y="163"/>
                  <a:pt x="332" y="163"/>
                </a:cubicBezTo>
                <a:cubicBezTo>
                  <a:pt x="332" y="538"/>
                  <a:pt x="332" y="538"/>
                  <a:pt x="332" y="538"/>
                </a:cubicBezTo>
                <a:cubicBezTo>
                  <a:pt x="544" y="446"/>
                  <a:pt x="544" y="446"/>
                  <a:pt x="544" y="446"/>
                </a:cubicBezTo>
                <a:lnTo>
                  <a:pt x="544" y="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1" name="Freeform 16"/>
          <p:cNvSpPr>
            <a:spLocks noChangeArrowheads="1"/>
          </p:cNvSpPr>
          <p:nvPr/>
        </p:nvSpPr>
        <p:spPr bwMode="auto">
          <a:xfrm>
            <a:off x="7738348" y="5393519"/>
            <a:ext cx="228541" cy="264584"/>
          </a:xfrm>
          <a:custGeom>
            <a:avLst/>
            <a:gdLst>
              <a:gd name="T0" fmla="*/ 58106390 w 475"/>
              <a:gd name="T1" fmla="*/ 71207247 h 552"/>
              <a:gd name="T2" fmla="*/ 58106390 w 475"/>
              <a:gd name="T3" fmla="*/ 71207247 h 552"/>
              <a:gd name="T4" fmla="*/ 54327993 w 475"/>
              <a:gd name="T5" fmla="*/ 71207247 h 552"/>
              <a:gd name="T6" fmla="*/ 54327993 w 475"/>
              <a:gd name="T7" fmla="*/ 0 h 552"/>
              <a:gd name="T8" fmla="*/ 58106390 w 475"/>
              <a:gd name="T9" fmla="*/ 0 h 552"/>
              <a:gd name="T10" fmla="*/ 61754124 w 475"/>
              <a:gd name="T11" fmla="*/ 3618618 h 552"/>
              <a:gd name="T12" fmla="*/ 61754124 w 475"/>
              <a:gd name="T13" fmla="*/ 67588630 h 552"/>
              <a:gd name="T14" fmla="*/ 58106390 w 475"/>
              <a:gd name="T15" fmla="*/ 71207247 h 552"/>
              <a:gd name="T16" fmla="*/ 7426131 w 475"/>
              <a:gd name="T17" fmla="*/ 67588630 h 552"/>
              <a:gd name="T18" fmla="*/ 7426131 w 475"/>
              <a:gd name="T19" fmla="*/ 67588630 h 552"/>
              <a:gd name="T20" fmla="*/ 7426131 w 475"/>
              <a:gd name="T21" fmla="*/ 63970012 h 552"/>
              <a:gd name="T22" fmla="*/ 13809846 w 475"/>
              <a:gd name="T23" fmla="*/ 63970012 h 552"/>
              <a:gd name="T24" fmla="*/ 21235977 w 475"/>
              <a:gd name="T25" fmla="*/ 56603721 h 552"/>
              <a:gd name="T26" fmla="*/ 13809846 w 475"/>
              <a:gd name="T27" fmla="*/ 49237429 h 552"/>
              <a:gd name="T28" fmla="*/ 7426131 w 475"/>
              <a:gd name="T29" fmla="*/ 49237429 h 552"/>
              <a:gd name="T30" fmla="*/ 7426131 w 475"/>
              <a:gd name="T31" fmla="*/ 42905028 h 552"/>
              <a:gd name="T32" fmla="*/ 13809846 w 475"/>
              <a:gd name="T33" fmla="*/ 42905028 h 552"/>
              <a:gd name="T34" fmla="*/ 21235977 w 475"/>
              <a:gd name="T35" fmla="*/ 35539095 h 552"/>
              <a:gd name="T36" fmla="*/ 13809846 w 475"/>
              <a:gd name="T37" fmla="*/ 28301860 h 552"/>
              <a:gd name="T38" fmla="*/ 7426131 w 475"/>
              <a:gd name="T39" fmla="*/ 28301860 h 552"/>
              <a:gd name="T40" fmla="*/ 7426131 w 475"/>
              <a:gd name="T41" fmla="*/ 21840403 h 552"/>
              <a:gd name="T42" fmla="*/ 13809846 w 475"/>
              <a:gd name="T43" fmla="*/ 21840403 h 552"/>
              <a:gd name="T44" fmla="*/ 21235977 w 475"/>
              <a:gd name="T45" fmla="*/ 14603167 h 552"/>
              <a:gd name="T46" fmla="*/ 13809846 w 475"/>
              <a:gd name="T47" fmla="*/ 7236876 h 552"/>
              <a:gd name="T48" fmla="*/ 7426131 w 475"/>
              <a:gd name="T49" fmla="*/ 7236876 h 552"/>
              <a:gd name="T50" fmla="*/ 7426131 w 475"/>
              <a:gd name="T51" fmla="*/ 3618618 h 552"/>
              <a:gd name="T52" fmla="*/ 11074226 w 475"/>
              <a:gd name="T53" fmla="*/ 0 h 552"/>
              <a:gd name="T54" fmla="*/ 50680259 w 475"/>
              <a:gd name="T55" fmla="*/ 0 h 552"/>
              <a:gd name="T56" fmla="*/ 50680259 w 475"/>
              <a:gd name="T57" fmla="*/ 71207247 h 552"/>
              <a:gd name="T58" fmla="*/ 11074226 w 475"/>
              <a:gd name="T59" fmla="*/ 71207247 h 552"/>
              <a:gd name="T60" fmla="*/ 7426131 w 475"/>
              <a:gd name="T61" fmla="*/ 67588630 h 552"/>
              <a:gd name="T62" fmla="*/ 17588243 w 475"/>
              <a:gd name="T63" fmla="*/ 14603167 h 552"/>
              <a:gd name="T64" fmla="*/ 17588243 w 475"/>
              <a:gd name="T65" fmla="*/ 14603167 h 552"/>
              <a:gd name="T66" fmla="*/ 13809846 w 475"/>
              <a:gd name="T67" fmla="*/ 18221785 h 552"/>
              <a:gd name="T68" fmla="*/ 3778036 w 475"/>
              <a:gd name="T69" fmla="*/ 18221785 h 552"/>
              <a:gd name="T70" fmla="*/ 0 w 475"/>
              <a:gd name="T71" fmla="*/ 14603167 h 552"/>
              <a:gd name="T72" fmla="*/ 3778036 w 475"/>
              <a:gd name="T73" fmla="*/ 10984909 h 552"/>
              <a:gd name="T74" fmla="*/ 13809846 w 475"/>
              <a:gd name="T75" fmla="*/ 10984909 h 552"/>
              <a:gd name="T76" fmla="*/ 17588243 w 475"/>
              <a:gd name="T77" fmla="*/ 14603167 h 552"/>
              <a:gd name="T78" fmla="*/ 3778036 w 475"/>
              <a:gd name="T79" fmla="*/ 31920478 h 552"/>
              <a:gd name="T80" fmla="*/ 3778036 w 475"/>
              <a:gd name="T81" fmla="*/ 31920478 h 552"/>
              <a:gd name="T82" fmla="*/ 13809846 w 475"/>
              <a:gd name="T83" fmla="*/ 31920478 h 552"/>
              <a:gd name="T84" fmla="*/ 17588243 w 475"/>
              <a:gd name="T85" fmla="*/ 35539095 h 552"/>
              <a:gd name="T86" fmla="*/ 13809846 w 475"/>
              <a:gd name="T87" fmla="*/ 39286770 h 552"/>
              <a:gd name="T88" fmla="*/ 3778036 w 475"/>
              <a:gd name="T89" fmla="*/ 39286770 h 552"/>
              <a:gd name="T90" fmla="*/ 0 w 475"/>
              <a:gd name="T91" fmla="*/ 35539095 h 552"/>
              <a:gd name="T92" fmla="*/ 3778036 w 475"/>
              <a:gd name="T93" fmla="*/ 31920478 h 552"/>
              <a:gd name="T94" fmla="*/ 3778036 w 475"/>
              <a:gd name="T95" fmla="*/ 52985462 h 552"/>
              <a:gd name="T96" fmla="*/ 3778036 w 475"/>
              <a:gd name="T97" fmla="*/ 52985462 h 552"/>
              <a:gd name="T98" fmla="*/ 13809846 w 475"/>
              <a:gd name="T99" fmla="*/ 52985462 h 552"/>
              <a:gd name="T100" fmla="*/ 17588243 w 475"/>
              <a:gd name="T101" fmla="*/ 56603721 h 552"/>
              <a:gd name="T102" fmla="*/ 13809846 w 475"/>
              <a:gd name="T103" fmla="*/ 60222338 h 552"/>
              <a:gd name="T104" fmla="*/ 3778036 w 475"/>
              <a:gd name="T105" fmla="*/ 60222338 h 552"/>
              <a:gd name="T106" fmla="*/ 0 w 475"/>
              <a:gd name="T107" fmla="*/ 56603721 h 552"/>
              <a:gd name="T108" fmla="*/ 3778036 w 475"/>
              <a:gd name="T109" fmla="*/ 52985462 h 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2" name="Freeform 17"/>
          <p:cNvSpPr>
            <a:spLocks noChangeArrowheads="1"/>
          </p:cNvSpPr>
          <p:nvPr/>
        </p:nvSpPr>
        <p:spPr bwMode="auto">
          <a:xfrm>
            <a:off x="7247410" y="5389286"/>
            <a:ext cx="243352" cy="281517"/>
          </a:xfrm>
          <a:custGeom>
            <a:avLst/>
            <a:gdLst>
              <a:gd name="T0" fmla="*/ 61748637 w 509"/>
              <a:gd name="T1" fmla="*/ 58478392 h 587"/>
              <a:gd name="T2" fmla="*/ 61748637 w 509"/>
              <a:gd name="T3" fmla="*/ 58478392 h 587"/>
              <a:gd name="T4" fmla="*/ 59047150 w 509"/>
              <a:gd name="T5" fmla="*/ 57572693 h 587"/>
              <a:gd name="T6" fmla="*/ 56345663 w 509"/>
              <a:gd name="T7" fmla="*/ 54855954 h 587"/>
              <a:gd name="T8" fmla="*/ 56345663 w 509"/>
              <a:gd name="T9" fmla="*/ 72192291 h 587"/>
              <a:gd name="T10" fmla="*/ 52614799 w 509"/>
              <a:gd name="T11" fmla="*/ 75814728 h 587"/>
              <a:gd name="T12" fmla="*/ 49012696 w 509"/>
              <a:gd name="T13" fmla="*/ 72192291 h 587"/>
              <a:gd name="T14" fmla="*/ 49012696 w 509"/>
              <a:gd name="T15" fmla="*/ 54855954 h 587"/>
              <a:gd name="T16" fmla="*/ 47211824 w 509"/>
              <a:gd name="T17" fmla="*/ 57572693 h 587"/>
              <a:gd name="T18" fmla="*/ 44510337 w 509"/>
              <a:gd name="T19" fmla="*/ 58478392 h 587"/>
              <a:gd name="T20" fmla="*/ 40908235 w 509"/>
              <a:gd name="T21" fmla="*/ 54855954 h 587"/>
              <a:gd name="T22" fmla="*/ 41808850 w 509"/>
              <a:gd name="T23" fmla="*/ 52138857 h 587"/>
              <a:gd name="T24" fmla="*/ 50813927 w 509"/>
              <a:gd name="T25" fmla="*/ 43858794 h 587"/>
              <a:gd name="T26" fmla="*/ 52614799 w 509"/>
              <a:gd name="T27" fmla="*/ 42953095 h 587"/>
              <a:gd name="T28" fmla="*/ 55445048 w 509"/>
              <a:gd name="T29" fmla="*/ 43858794 h 587"/>
              <a:gd name="T30" fmla="*/ 63549509 w 509"/>
              <a:gd name="T31" fmla="*/ 52138857 h 587"/>
              <a:gd name="T32" fmla="*/ 65350381 w 509"/>
              <a:gd name="T33" fmla="*/ 54855954 h 587"/>
              <a:gd name="T34" fmla="*/ 61748637 w 509"/>
              <a:gd name="T35" fmla="*/ 58478392 h 587"/>
              <a:gd name="T36" fmla="*/ 39107363 w 509"/>
              <a:gd name="T37" fmla="*/ 49292630 h 587"/>
              <a:gd name="T38" fmla="*/ 39107363 w 509"/>
              <a:gd name="T39" fmla="*/ 49292630 h 587"/>
              <a:gd name="T40" fmla="*/ 37177729 w 509"/>
              <a:gd name="T41" fmla="*/ 54855954 h 587"/>
              <a:gd name="T42" fmla="*/ 44510337 w 509"/>
              <a:gd name="T43" fmla="*/ 62100829 h 587"/>
              <a:gd name="T44" fmla="*/ 45410952 w 509"/>
              <a:gd name="T45" fmla="*/ 62100829 h 587"/>
              <a:gd name="T46" fmla="*/ 45410952 w 509"/>
              <a:gd name="T47" fmla="*/ 70380892 h 587"/>
              <a:gd name="T48" fmla="*/ 3602102 w 509"/>
              <a:gd name="T49" fmla="*/ 70380892 h 587"/>
              <a:gd name="T50" fmla="*/ 0 w 509"/>
              <a:gd name="T51" fmla="*/ 66758455 h 587"/>
              <a:gd name="T52" fmla="*/ 0 w 509"/>
              <a:gd name="T53" fmla="*/ 3622437 h 587"/>
              <a:gd name="T54" fmla="*/ 3602102 w 509"/>
              <a:gd name="T55" fmla="*/ 0 h 587"/>
              <a:gd name="T56" fmla="*/ 11706564 w 509"/>
              <a:gd name="T57" fmla="*/ 0 h 587"/>
              <a:gd name="T58" fmla="*/ 11706564 w 509"/>
              <a:gd name="T59" fmla="*/ 0 h 587"/>
              <a:gd name="T60" fmla="*/ 22641275 w 509"/>
              <a:gd name="T61" fmla="*/ 0 h 587"/>
              <a:gd name="T62" fmla="*/ 22641275 w 509"/>
              <a:gd name="T63" fmla="*/ 13713899 h 587"/>
              <a:gd name="T64" fmla="*/ 22641275 w 509"/>
              <a:gd name="T65" fmla="*/ 20959133 h 587"/>
              <a:gd name="T66" fmla="*/ 29973883 w 509"/>
              <a:gd name="T67" fmla="*/ 28333497 h 587"/>
              <a:gd name="T68" fmla="*/ 37177729 w 509"/>
              <a:gd name="T69" fmla="*/ 28333497 h 587"/>
              <a:gd name="T70" fmla="*/ 52614799 w 509"/>
              <a:gd name="T71" fmla="*/ 28333497 h 587"/>
              <a:gd name="T72" fmla="*/ 52614799 w 509"/>
              <a:gd name="T73" fmla="*/ 39330657 h 587"/>
              <a:gd name="T74" fmla="*/ 48112440 w 509"/>
              <a:gd name="T75" fmla="*/ 41141696 h 587"/>
              <a:gd name="T76" fmla="*/ 39107363 w 509"/>
              <a:gd name="T77" fmla="*/ 49292630 h 587"/>
              <a:gd name="T78" fmla="*/ 29973883 w 509"/>
              <a:gd name="T79" fmla="*/ 24711059 h 587"/>
              <a:gd name="T80" fmla="*/ 29973883 w 509"/>
              <a:gd name="T81" fmla="*/ 24711059 h 587"/>
              <a:gd name="T82" fmla="*/ 26371780 w 509"/>
              <a:gd name="T83" fmla="*/ 20959133 h 587"/>
              <a:gd name="T84" fmla="*/ 26371780 w 509"/>
              <a:gd name="T85" fmla="*/ 13713899 h 587"/>
              <a:gd name="T86" fmla="*/ 26371780 w 509"/>
              <a:gd name="T87" fmla="*/ 0 h 587"/>
              <a:gd name="T88" fmla="*/ 26371780 w 509"/>
              <a:gd name="T89" fmla="*/ 0 h 587"/>
              <a:gd name="T90" fmla="*/ 52614799 w 509"/>
              <a:gd name="T91" fmla="*/ 24711059 h 587"/>
              <a:gd name="T92" fmla="*/ 37177729 w 509"/>
              <a:gd name="T93" fmla="*/ 24711059 h 587"/>
              <a:gd name="T94" fmla="*/ 29973883 w 509"/>
              <a:gd name="T95" fmla="*/ 24711059 h 5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09" h="587">
                <a:moveTo>
                  <a:pt x="480" y="452"/>
                </a:moveTo>
                <a:lnTo>
                  <a:pt x="480" y="452"/>
                </a:lnTo>
                <a:cubicBezTo>
                  <a:pt x="473" y="452"/>
                  <a:pt x="466" y="452"/>
                  <a:pt x="459" y="445"/>
                </a:cubicBezTo>
                <a:cubicBezTo>
                  <a:pt x="438" y="424"/>
                  <a:pt x="438" y="424"/>
                  <a:pt x="438" y="424"/>
                </a:cubicBezTo>
                <a:cubicBezTo>
                  <a:pt x="438" y="558"/>
                  <a:pt x="438" y="558"/>
                  <a:pt x="438" y="558"/>
                </a:cubicBezTo>
                <a:cubicBezTo>
                  <a:pt x="438" y="572"/>
                  <a:pt x="431" y="586"/>
                  <a:pt x="409" y="586"/>
                </a:cubicBezTo>
                <a:cubicBezTo>
                  <a:pt x="395" y="586"/>
                  <a:pt x="381" y="572"/>
                  <a:pt x="381" y="55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67" y="445"/>
                  <a:pt x="367" y="445"/>
                  <a:pt x="367" y="445"/>
                </a:cubicBezTo>
                <a:cubicBezTo>
                  <a:pt x="360" y="452"/>
                  <a:pt x="353" y="452"/>
                  <a:pt x="346" y="452"/>
                </a:cubicBezTo>
                <a:cubicBezTo>
                  <a:pt x="332" y="452"/>
                  <a:pt x="318" y="438"/>
                  <a:pt x="318" y="424"/>
                </a:cubicBezTo>
                <a:cubicBezTo>
                  <a:pt x="318" y="417"/>
                  <a:pt x="318" y="410"/>
                  <a:pt x="325" y="403"/>
                </a:cubicBezTo>
                <a:cubicBezTo>
                  <a:pt x="395" y="339"/>
                  <a:pt x="395" y="339"/>
                  <a:pt x="395" y="339"/>
                </a:cubicBezTo>
                <a:cubicBezTo>
                  <a:pt x="395" y="332"/>
                  <a:pt x="402" y="332"/>
                  <a:pt x="409" y="332"/>
                </a:cubicBezTo>
                <a:cubicBezTo>
                  <a:pt x="417" y="332"/>
                  <a:pt x="424" y="332"/>
                  <a:pt x="431" y="339"/>
                </a:cubicBezTo>
                <a:cubicBezTo>
                  <a:pt x="494" y="403"/>
                  <a:pt x="494" y="403"/>
                  <a:pt x="494" y="403"/>
                </a:cubicBezTo>
                <a:cubicBezTo>
                  <a:pt x="501" y="410"/>
                  <a:pt x="508" y="417"/>
                  <a:pt x="508" y="424"/>
                </a:cubicBezTo>
                <a:cubicBezTo>
                  <a:pt x="508" y="438"/>
                  <a:pt x="494" y="452"/>
                  <a:pt x="480" y="452"/>
                </a:cubicBezTo>
                <a:close/>
                <a:moveTo>
                  <a:pt x="304" y="381"/>
                </a:moveTo>
                <a:lnTo>
                  <a:pt x="304" y="381"/>
                </a:lnTo>
                <a:cubicBezTo>
                  <a:pt x="296" y="395"/>
                  <a:pt x="289" y="410"/>
                  <a:pt x="289" y="424"/>
                </a:cubicBezTo>
                <a:cubicBezTo>
                  <a:pt x="289" y="452"/>
                  <a:pt x="318" y="480"/>
                  <a:pt x="346" y="480"/>
                </a:cubicBezTo>
                <a:lnTo>
                  <a:pt x="353" y="480"/>
                </a:lnTo>
                <a:cubicBezTo>
                  <a:pt x="353" y="544"/>
                  <a:pt x="353" y="544"/>
                  <a:pt x="353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7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6" y="191"/>
                  <a:pt x="205" y="219"/>
                  <a:pt x="233" y="219"/>
                </a:cubicBezTo>
                <a:cubicBezTo>
                  <a:pt x="289" y="219"/>
                  <a:pt x="289" y="219"/>
                  <a:pt x="289" y="219"/>
                </a:cubicBezTo>
                <a:cubicBezTo>
                  <a:pt x="409" y="219"/>
                  <a:pt x="409" y="219"/>
                  <a:pt x="409" y="219"/>
                </a:cubicBezTo>
                <a:cubicBezTo>
                  <a:pt x="409" y="304"/>
                  <a:pt x="409" y="304"/>
                  <a:pt x="409" y="304"/>
                </a:cubicBezTo>
                <a:cubicBezTo>
                  <a:pt x="395" y="304"/>
                  <a:pt x="381" y="311"/>
                  <a:pt x="374" y="318"/>
                </a:cubicBezTo>
                <a:lnTo>
                  <a:pt x="304" y="381"/>
                </a:lnTo>
                <a:close/>
                <a:moveTo>
                  <a:pt x="233" y="191"/>
                </a:moveTo>
                <a:lnTo>
                  <a:pt x="233" y="191"/>
                </a:lnTo>
                <a:cubicBezTo>
                  <a:pt x="219" y="191"/>
                  <a:pt x="205" y="176"/>
                  <a:pt x="205" y="162"/>
                </a:cubicBezTo>
                <a:cubicBezTo>
                  <a:pt x="205" y="106"/>
                  <a:pt x="205" y="106"/>
                  <a:pt x="205" y="106"/>
                </a:cubicBezTo>
                <a:cubicBezTo>
                  <a:pt x="205" y="0"/>
                  <a:pt x="205" y="0"/>
                  <a:pt x="205" y="0"/>
                </a:cubicBezTo>
                <a:cubicBezTo>
                  <a:pt x="409" y="191"/>
                  <a:pt x="409" y="191"/>
                  <a:pt x="409" y="191"/>
                </a:cubicBezTo>
                <a:cubicBezTo>
                  <a:pt x="289" y="191"/>
                  <a:pt x="289" y="191"/>
                  <a:pt x="289" y="191"/>
                </a:cubicBezTo>
                <a:lnTo>
                  <a:pt x="233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3" name="Freeform 18"/>
          <p:cNvSpPr>
            <a:spLocks noChangeArrowheads="1"/>
          </p:cNvSpPr>
          <p:nvPr/>
        </p:nvSpPr>
        <p:spPr bwMode="auto">
          <a:xfrm>
            <a:off x="10235363" y="3354814"/>
            <a:ext cx="245469" cy="281517"/>
          </a:xfrm>
          <a:custGeom>
            <a:avLst/>
            <a:gdLst>
              <a:gd name="T0" fmla="*/ 65449438 w 510"/>
              <a:gd name="T1" fmla="*/ 65852755 h 587"/>
              <a:gd name="T2" fmla="*/ 65449438 w 510"/>
              <a:gd name="T3" fmla="*/ 65852755 h 587"/>
              <a:gd name="T4" fmla="*/ 57235625 w 510"/>
              <a:gd name="T5" fmla="*/ 74003689 h 587"/>
              <a:gd name="T6" fmla="*/ 54367579 w 510"/>
              <a:gd name="T7" fmla="*/ 75814728 h 587"/>
              <a:gd name="T8" fmla="*/ 51629522 w 510"/>
              <a:gd name="T9" fmla="*/ 74003689 h 587"/>
              <a:gd name="T10" fmla="*/ 43415710 w 510"/>
              <a:gd name="T11" fmla="*/ 65852755 h 587"/>
              <a:gd name="T12" fmla="*/ 42503264 w 510"/>
              <a:gd name="T13" fmla="*/ 63006529 h 587"/>
              <a:gd name="T14" fmla="*/ 46153767 w 510"/>
              <a:gd name="T15" fmla="*/ 59384091 h 587"/>
              <a:gd name="T16" fmla="*/ 47979019 w 510"/>
              <a:gd name="T17" fmla="*/ 61195130 h 587"/>
              <a:gd name="T18" fmla="*/ 50717076 w 510"/>
              <a:gd name="T19" fmla="*/ 63006529 h 587"/>
              <a:gd name="T20" fmla="*/ 50717076 w 510"/>
              <a:gd name="T21" fmla="*/ 46575532 h 587"/>
              <a:gd name="T22" fmla="*/ 54367579 w 510"/>
              <a:gd name="T23" fmla="*/ 42953095 h 587"/>
              <a:gd name="T24" fmla="*/ 58148432 w 510"/>
              <a:gd name="T25" fmla="*/ 46575532 h 587"/>
              <a:gd name="T26" fmla="*/ 58148432 w 510"/>
              <a:gd name="T27" fmla="*/ 63006529 h 587"/>
              <a:gd name="T28" fmla="*/ 60886489 w 510"/>
              <a:gd name="T29" fmla="*/ 61195130 h 587"/>
              <a:gd name="T30" fmla="*/ 62711741 w 510"/>
              <a:gd name="T31" fmla="*/ 59384091 h 587"/>
              <a:gd name="T32" fmla="*/ 66362244 w 510"/>
              <a:gd name="T33" fmla="*/ 63006529 h 587"/>
              <a:gd name="T34" fmla="*/ 65449438 w 510"/>
              <a:gd name="T35" fmla="*/ 65852755 h 587"/>
              <a:gd name="T36" fmla="*/ 47066212 w 510"/>
              <a:gd name="T37" fmla="*/ 46575532 h 587"/>
              <a:gd name="T38" fmla="*/ 47066212 w 510"/>
              <a:gd name="T39" fmla="*/ 46575532 h 587"/>
              <a:gd name="T40" fmla="*/ 47066212 w 510"/>
              <a:gd name="T41" fmla="*/ 55761294 h 587"/>
              <a:gd name="T42" fmla="*/ 46153767 w 510"/>
              <a:gd name="T43" fmla="*/ 55761294 h 587"/>
              <a:gd name="T44" fmla="*/ 38722051 w 510"/>
              <a:gd name="T45" fmla="*/ 63006529 h 587"/>
              <a:gd name="T46" fmla="*/ 40547302 w 510"/>
              <a:gd name="T47" fmla="*/ 68569853 h 587"/>
              <a:gd name="T48" fmla="*/ 42503264 w 510"/>
              <a:gd name="T49" fmla="*/ 70380892 h 587"/>
              <a:gd name="T50" fmla="*/ 3780852 w 510"/>
              <a:gd name="T51" fmla="*/ 70380892 h 587"/>
              <a:gd name="T52" fmla="*/ 0 w 510"/>
              <a:gd name="T53" fmla="*/ 66758455 h 587"/>
              <a:gd name="T54" fmla="*/ 0 w 510"/>
              <a:gd name="T55" fmla="*/ 3622437 h 587"/>
              <a:gd name="T56" fmla="*/ 3780852 w 510"/>
              <a:gd name="T57" fmla="*/ 0 h 587"/>
              <a:gd name="T58" fmla="*/ 12907471 w 510"/>
              <a:gd name="T59" fmla="*/ 0 h 587"/>
              <a:gd name="T60" fmla="*/ 12907471 w 510"/>
              <a:gd name="T61" fmla="*/ 0 h 587"/>
              <a:gd name="T62" fmla="*/ 23989329 w 510"/>
              <a:gd name="T63" fmla="*/ 0 h 587"/>
              <a:gd name="T64" fmla="*/ 23989329 w 510"/>
              <a:gd name="T65" fmla="*/ 13713899 h 587"/>
              <a:gd name="T66" fmla="*/ 23989329 w 510"/>
              <a:gd name="T67" fmla="*/ 20959133 h 587"/>
              <a:gd name="T68" fmla="*/ 31421045 w 510"/>
              <a:gd name="T69" fmla="*/ 28333497 h 587"/>
              <a:gd name="T70" fmla="*/ 38722051 w 510"/>
              <a:gd name="T71" fmla="*/ 28333497 h 587"/>
              <a:gd name="T72" fmla="*/ 54367579 w 510"/>
              <a:gd name="T73" fmla="*/ 28333497 h 587"/>
              <a:gd name="T74" fmla="*/ 54367579 w 510"/>
              <a:gd name="T75" fmla="*/ 39330657 h 587"/>
              <a:gd name="T76" fmla="*/ 54367579 w 510"/>
              <a:gd name="T77" fmla="*/ 39330657 h 587"/>
              <a:gd name="T78" fmla="*/ 47066212 w 510"/>
              <a:gd name="T79" fmla="*/ 46575532 h 587"/>
              <a:gd name="T80" fmla="*/ 31421045 w 510"/>
              <a:gd name="T81" fmla="*/ 24711059 h 587"/>
              <a:gd name="T82" fmla="*/ 31421045 w 510"/>
              <a:gd name="T83" fmla="*/ 24711059 h 587"/>
              <a:gd name="T84" fmla="*/ 27770542 w 510"/>
              <a:gd name="T85" fmla="*/ 20959133 h 587"/>
              <a:gd name="T86" fmla="*/ 27770542 w 510"/>
              <a:gd name="T87" fmla="*/ 13713899 h 587"/>
              <a:gd name="T88" fmla="*/ 27770542 w 510"/>
              <a:gd name="T89" fmla="*/ 0 h 587"/>
              <a:gd name="T90" fmla="*/ 27770542 w 510"/>
              <a:gd name="T91" fmla="*/ 0 h 587"/>
              <a:gd name="T92" fmla="*/ 54367579 w 510"/>
              <a:gd name="T93" fmla="*/ 24711059 h 587"/>
              <a:gd name="T94" fmla="*/ 38722051 w 510"/>
              <a:gd name="T95" fmla="*/ 24711059 h 587"/>
              <a:gd name="T96" fmla="*/ 31421045 w 510"/>
              <a:gd name="T97" fmla="*/ 24711059 h 5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10" h="587">
                <a:moveTo>
                  <a:pt x="502" y="509"/>
                </a:moveTo>
                <a:lnTo>
                  <a:pt x="502" y="509"/>
                </a:lnTo>
                <a:cubicBezTo>
                  <a:pt x="439" y="572"/>
                  <a:pt x="439" y="572"/>
                  <a:pt x="439" y="572"/>
                </a:cubicBezTo>
                <a:cubicBezTo>
                  <a:pt x="432" y="579"/>
                  <a:pt x="424" y="586"/>
                  <a:pt x="417" y="586"/>
                </a:cubicBezTo>
                <a:cubicBezTo>
                  <a:pt x="410" y="586"/>
                  <a:pt x="403" y="579"/>
                  <a:pt x="396" y="572"/>
                </a:cubicBezTo>
                <a:cubicBezTo>
                  <a:pt x="333" y="509"/>
                  <a:pt x="333" y="509"/>
                  <a:pt x="333" y="509"/>
                </a:cubicBezTo>
                <a:cubicBezTo>
                  <a:pt x="326" y="502"/>
                  <a:pt x="326" y="495"/>
                  <a:pt x="326" y="487"/>
                </a:cubicBezTo>
                <a:cubicBezTo>
                  <a:pt x="326" y="473"/>
                  <a:pt x="333" y="459"/>
                  <a:pt x="354" y="459"/>
                </a:cubicBezTo>
                <a:cubicBezTo>
                  <a:pt x="361" y="459"/>
                  <a:pt x="368" y="466"/>
                  <a:pt x="368" y="473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89" y="360"/>
                  <a:pt x="389" y="360"/>
                  <a:pt x="389" y="360"/>
                </a:cubicBezTo>
                <a:cubicBezTo>
                  <a:pt x="389" y="339"/>
                  <a:pt x="403" y="332"/>
                  <a:pt x="417" y="332"/>
                </a:cubicBezTo>
                <a:cubicBezTo>
                  <a:pt x="432" y="332"/>
                  <a:pt x="446" y="339"/>
                  <a:pt x="446" y="360"/>
                </a:cubicBezTo>
                <a:cubicBezTo>
                  <a:pt x="446" y="487"/>
                  <a:pt x="446" y="487"/>
                  <a:pt x="446" y="487"/>
                </a:cubicBezTo>
                <a:cubicBezTo>
                  <a:pt x="467" y="473"/>
                  <a:pt x="467" y="473"/>
                  <a:pt x="467" y="473"/>
                </a:cubicBezTo>
                <a:cubicBezTo>
                  <a:pt x="467" y="466"/>
                  <a:pt x="474" y="459"/>
                  <a:pt x="481" y="459"/>
                </a:cubicBezTo>
                <a:cubicBezTo>
                  <a:pt x="502" y="459"/>
                  <a:pt x="509" y="473"/>
                  <a:pt x="509" y="487"/>
                </a:cubicBezTo>
                <a:cubicBezTo>
                  <a:pt x="509" y="495"/>
                  <a:pt x="509" y="502"/>
                  <a:pt x="502" y="509"/>
                </a:cubicBezTo>
                <a:close/>
                <a:moveTo>
                  <a:pt x="361" y="360"/>
                </a:moveTo>
                <a:lnTo>
                  <a:pt x="361" y="360"/>
                </a:lnTo>
                <a:cubicBezTo>
                  <a:pt x="361" y="431"/>
                  <a:pt x="361" y="431"/>
                  <a:pt x="361" y="431"/>
                </a:cubicBezTo>
                <a:lnTo>
                  <a:pt x="354" y="431"/>
                </a:lnTo>
                <a:cubicBezTo>
                  <a:pt x="319" y="431"/>
                  <a:pt x="297" y="459"/>
                  <a:pt x="297" y="487"/>
                </a:cubicBezTo>
                <a:cubicBezTo>
                  <a:pt x="297" y="509"/>
                  <a:pt x="304" y="523"/>
                  <a:pt x="311" y="530"/>
                </a:cubicBezTo>
                <a:cubicBezTo>
                  <a:pt x="326" y="544"/>
                  <a:pt x="326" y="544"/>
                  <a:pt x="326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84" y="191"/>
                  <a:pt x="206" y="219"/>
                  <a:pt x="241" y="219"/>
                </a:cubicBezTo>
                <a:cubicBezTo>
                  <a:pt x="297" y="219"/>
                  <a:pt x="297" y="219"/>
                  <a:pt x="297" y="219"/>
                </a:cubicBezTo>
                <a:cubicBezTo>
                  <a:pt x="417" y="219"/>
                  <a:pt x="417" y="219"/>
                  <a:pt x="417" y="219"/>
                </a:cubicBezTo>
                <a:cubicBezTo>
                  <a:pt x="417" y="304"/>
                  <a:pt x="417" y="304"/>
                  <a:pt x="417" y="304"/>
                </a:cubicBezTo>
                <a:cubicBezTo>
                  <a:pt x="389" y="304"/>
                  <a:pt x="361" y="325"/>
                  <a:pt x="361" y="360"/>
                </a:cubicBezTo>
                <a:close/>
                <a:moveTo>
                  <a:pt x="241" y="191"/>
                </a:moveTo>
                <a:lnTo>
                  <a:pt x="241" y="191"/>
                </a:lnTo>
                <a:cubicBezTo>
                  <a:pt x="220" y="191"/>
                  <a:pt x="213" y="176"/>
                  <a:pt x="213" y="162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3" y="0"/>
                  <a:pt x="213" y="0"/>
                  <a:pt x="213" y="0"/>
                </a:cubicBezTo>
                <a:cubicBezTo>
                  <a:pt x="417" y="191"/>
                  <a:pt x="417" y="191"/>
                  <a:pt x="417" y="191"/>
                </a:cubicBezTo>
                <a:cubicBezTo>
                  <a:pt x="297" y="191"/>
                  <a:pt x="297" y="191"/>
                  <a:pt x="297" y="191"/>
                </a:cubicBezTo>
                <a:lnTo>
                  <a:pt x="241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4" name="Freeform 19"/>
          <p:cNvSpPr>
            <a:spLocks noChangeArrowheads="1"/>
          </p:cNvSpPr>
          <p:nvPr/>
        </p:nvSpPr>
        <p:spPr bwMode="auto">
          <a:xfrm>
            <a:off x="9731728" y="3354813"/>
            <a:ext cx="245469" cy="275167"/>
          </a:xfrm>
          <a:custGeom>
            <a:avLst/>
            <a:gdLst>
              <a:gd name="T0" fmla="*/ 65449438 w 510"/>
              <a:gd name="T1" fmla="*/ 58633190 h 573"/>
              <a:gd name="T2" fmla="*/ 65449438 w 510"/>
              <a:gd name="T3" fmla="*/ 58633190 h 573"/>
              <a:gd name="T4" fmla="*/ 60886489 w 510"/>
              <a:gd name="T5" fmla="*/ 63173440 h 573"/>
              <a:gd name="T6" fmla="*/ 65449438 w 510"/>
              <a:gd name="T7" fmla="*/ 68751328 h 573"/>
              <a:gd name="T8" fmla="*/ 66362244 w 510"/>
              <a:gd name="T9" fmla="*/ 70567284 h 573"/>
              <a:gd name="T10" fmla="*/ 62711741 w 510"/>
              <a:gd name="T11" fmla="*/ 74199556 h 573"/>
              <a:gd name="T12" fmla="*/ 59973683 w 510"/>
              <a:gd name="T13" fmla="*/ 73291578 h 573"/>
              <a:gd name="T14" fmla="*/ 55280025 w 510"/>
              <a:gd name="T15" fmla="*/ 68751328 h 573"/>
              <a:gd name="T16" fmla="*/ 50717076 w 510"/>
              <a:gd name="T17" fmla="*/ 73291578 h 573"/>
              <a:gd name="T18" fmla="*/ 47979019 w 510"/>
              <a:gd name="T19" fmla="*/ 74199556 h 573"/>
              <a:gd name="T20" fmla="*/ 44328516 w 510"/>
              <a:gd name="T21" fmla="*/ 70567284 h 573"/>
              <a:gd name="T22" fmla="*/ 45240961 w 510"/>
              <a:gd name="T23" fmla="*/ 68751328 h 573"/>
              <a:gd name="T24" fmla="*/ 45240961 w 510"/>
              <a:gd name="T25" fmla="*/ 68751328 h 573"/>
              <a:gd name="T26" fmla="*/ 49804270 w 510"/>
              <a:gd name="T27" fmla="*/ 63173440 h 573"/>
              <a:gd name="T28" fmla="*/ 45240961 w 510"/>
              <a:gd name="T29" fmla="*/ 58633190 h 573"/>
              <a:gd name="T30" fmla="*/ 44328516 w 510"/>
              <a:gd name="T31" fmla="*/ 55908896 h 573"/>
              <a:gd name="T32" fmla="*/ 47979019 w 510"/>
              <a:gd name="T33" fmla="*/ 52276985 h 573"/>
              <a:gd name="T34" fmla="*/ 50717076 w 510"/>
              <a:gd name="T35" fmla="*/ 54092940 h 573"/>
              <a:gd name="T36" fmla="*/ 55280025 w 510"/>
              <a:gd name="T37" fmla="*/ 58633190 h 573"/>
              <a:gd name="T38" fmla="*/ 59973683 w 510"/>
              <a:gd name="T39" fmla="*/ 54092940 h 573"/>
              <a:gd name="T40" fmla="*/ 59973683 w 510"/>
              <a:gd name="T41" fmla="*/ 54092940 h 573"/>
              <a:gd name="T42" fmla="*/ 62711741 w 510"/>
              <a:gd name="T43" fmla="*/ 52276985 h 573"/>
              <a:gd name="T44" fmla="*/ 66362244 w 510"/>
              <a:gd name="T45" fmla="*/ 55908896 h 573"/>
              <a:gd name="T46" fmla="*/ 65449438 w 510"/>
              <a:gd name="T47" fmla="*/ 58633190 h 573"/>
              <a:gd name="T48" fmla="*/ 54367579 w 510"/>
              <a:gd name="T49" fmla="*/ 52276985 h 573"/>
              <a:gd name="T50" fmla="*/ 54367579 w 510"/>
              <a:gd name="T51" fmla="*/ 52276985 h 573"/>
              <a:gd name="T52" fmla="*/ 54367579 w 510"/>
              <a:gd name="T53" fmla="*/ 52276985 h 573"/>
              <a:gd name="T54" fmla="*/ 53454773 w 510"/>
              <a:gd name="T55" fmla="*/ 51238987 h 573"/>
              <a:gd name="T56" fmla="*/ 53454773 w 510"/>
              <a:gd name="T57" fmla="*/ 51238987 h 573"/>
              <a:gd name="T58" fmla="*/ 47979019 w 510"/>
              <a:gd name="T59" fmla="*/ 48515053 h 573"/>
              <a:gd name="T60" fmla="*/ 40547302 w 510"/>
              <a:gd name="T61" fmla="*/ 55908896 h 573"/>
              <a:gd name="T62" fmla="*/ 42503264 w 510"/>
              <a:gd name="T63" fmla="*/ 61357124 h 573"/>
              <a:gd name="T64" fmla="*/ 42503264 w 510"/>
              <a:gd name="T65" fmla="*/ 61357124 h 573"/>
              <a:gd name="T66" fmla="*/ 45240961 w 510"/>
              <a:gd name="T67" fmla="*/ 63173440 h 573"/>
              <a:gd name="T68" fmla="*/ 42503264 w 510"/>
              <a:gd name="T69" fmla="*/ 66027034 h 573"/>
              <a:gd name="T70" fmla="*/ 42503264 w 510"/>
              <a:gd name="T71" fmla="*/ 66027034 h 573"/>
              <a:gd name="T72" fmla="*/ 40547302 w 510"/>
              <a:gd name="T73" fmla="*/ 70567284 h 573"/>
              <a:gd name="T74" fmla="*/ 37809606 w 510"/>
              <a:gd name="T75" fmla="*/ 70567284 h 573"/>
              <a:gd name="T76" fmla="*/ 37809606 w 510"/>
              <a:gd name="T77" fmla="*/ 70567284 h 573"/>
              <a:gd name="T78" fmla="*/ 3780852 w 510"/>
              <a:gd name="T79" fmla="*/ 70567284 h 573"/>
              <a:gd name="T80" fmla="*/ 0 w 510"/>
              <a:gd name="T81" fmla="*/ 66935372 h 573"/>
              <a:gd name="T82" fmla="*/ 0 w 510"/>
              <a:gd name="T83" fmla="*/ 3632272 h 573"/>
              <a:gd name="T84" fmla="*/ 3780852 w 510"/>
              <a:gd name="T85" fmla="*/ 0 h 573"/>
              <a:gd name="T86" fmla="*/ 11994664 w 510"/>
              <a:gd name="T87" fmla="*/ 0 h 573"/>
              <a:gd name="T88" fmla="*/ 23076884 w 510"/>
              <a:gd name="T89" fmla="*/ 0 h 573"/>
              <a:gd name="T90" fmla="*/ 23076884 w 510"/>
              <a:gd name="T91" fmla="*/ 13750410 h 573"/>
              <a:gd name="T92" fmla="*/ 23076884 w 510"/>
              <a:gd name="T93" fmla="*/ 21014594 h 573"/>
              <a:gd name="T94" fmla="*/ 30508239 w 510"/>
              <a:gd name="T95" fmla="*/ 28408437 h 573"/>
              <a:gd name="T96" fmla="*/ 37809606 w 510"/>
              <a:gd name="T97" fmla="*/ 28408437 h 573"/>
              <a:gd name="T98" fmla="*/ 54367579 w 510"/>
              <a:gd name="T99" fmla="*/ 28408437 h 573"/>
              <a:gd name="T100" fmla="*/ 54367579 w 510"/>
              <a:gd name="T101" fmla="*/ 48515053 h 573"/>
              <a:gd name="T102" fmla="*/ 54367579 w 510"/>
              <a:gd name="T103" fmla="*/ 48515053 h 573"/>
              <a:gd name="T104" fmla="*/ 54367579 w 510"/>
              <a:gd name="T105" fmla="*/ 52276985 h 573"/>
              <a:gd name="T106" fmla="*/ 30508239 w 510"/>
              <a:gd name="T107" fmla="*/ 24776525 h 573"/>
              <a:gd name="T108" fmla="*/ 30508239 w 510"/>
              <a:gd name="T109" fmla="*/ 24776525 h 573"/>
              <a:gd name="T110" fmla="*/ 26727387 w 510"/>
              <a:gd name="T111" fmla="*/ 21014594 h 573"/>
              <a:gd name="T112" fmla="*/ 26727387 w 510"/>
              <a:gd name="T113" fmla="*/ 13750410 h 573"/>
              <a:gd name="T114" fmla="*/ 26727387 w 510"/>
              <a:gd name="T115" fmla="*/ 0 h 573"/>
              <a:gd name="T116" fmla="*/ 54367579 w 510"/>
              <a:gd name="T117" fmla="*/ 24776525 h 573"/>
              <a:gd name="T118" fmla="*/ 37809606 w 510"/>
              <a:gd name="T119" fmla="*/ 24776525 h 573"/>
              <a:gd name="T120" fmla="*/ 30508239 w 510"/>
              <a:gd name="T121" fmla="*/ 24776525 h 5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10" h="573">
                <a:moveTo>
                  <a:pt x="502" y="452"/>
                </a:moveTo>
                <a:lnTo>
                  <a:pt x="502" y="452"/>
                </a:lnTo>
                <a:cubicBezTo>
                  <a:pt x="467" y="487"/>
                  <a:pt x="467" y="487"/>
                  <a:pt x="467" y="487"/>
                </a:cubicBezTo>
                <a:cubicBezTo>
                  <a:pt x="502" y="530"/>
                  <a:pt x="502" y="530"/>
                  <a:pt x="502" y="530"/>
                </a:cubicBezTo>
                <a:cubicBezTo>
                  <a:pt x="509" y="530"/>
                  <a:pt x="509" y="537"/>
                  <a:pt x="509" y="544"/>
                </a:cubicBezTo>
                <a:cubicBezTo>
                  <a:pt x="509" y="565"/>
                  <a:pt x="495" y="572"/>
                  <a:pt x="481" y="572"/>
                </a:cubicBezTo>
                <a:cubicBezTo>
                  <a:pt x="474" y="572"/>
                  <a:pt x="467" y="572"/>
                  <a:pt x="460" y="565"/>
                </a:cubicBezTo>
                <a:cubicBezTo>
                  <a:pt x="424" y="530"/>
                  <a:pt x="424" y="530"/>
                  <a:pt x="424" y="530"/>
                </a:cubicBezTo>
                <a:cubicBezTo>
                  <a:pt x="389" y="565"/>
                  <a:pt x="389" y="565"/>
                  <a:pt x="389" y="565"/>
                </a:cubicBezTo>
                <a:cubicBezTo>
                  <a:pt x="382" y="572"/>
                  <a:pt x="375" y="572"/>
                  <a:pt x="368" y="572"/>
                </a:cubicBezTo>
                <a:cubicBezTo>
                  <a:pt x="354" y="572"/>
                  <a:pt x="340" y="565"/>
                  <a:pt x="340" y="544"/>
                </a:cubicBezTo>
                <a:cubicBezTo>
                  <a:pt x="340" y="537"/>
                  <a:pt x="340" y="530"/>
                  <a:pt x="347" y="530"/>
                </a:cubicBezTo>
                <a:cubicBezTo>
                  <a:pt x="382" y="487"/>
                  <a:pt x="382" y="487"/>
                  <a:pt x="382" y="487"/>
                </a:cubicBezTo>
                <a:cubicBezTo>
                  <a:pt x="347" y="452"/>
                  <a:pt x="347" y="452"/>
                  <a:pt x="347" y="452"/>
                </a:cubicBezTo>
                <a:cubicBezTo>
                  <a:pt x="340" y="445"/>
                  <a:pt x="340" y="438"/>
                  <a:pt x="340" y="431"/>
                </a:cubicBezTo>
                <a:cubicBezTo>
                  <a:pt x="340" y="417"/>
                  <a:pt x="354" y="403"/>
                  <a:pt x="368" y="403"/>
                </a:cubicBezTo>
                <a:cubicBezTo>
                  <a:pt x="375" y="403"/>
                  <a:pt x="382" y="410"/>
                  <a:pt x="389" y="417"/>
                </a:cubicBezTo>
                <a:cubicBezTo>
                  <a:pt x="424" y="452"/>
                  <a:pt x="424" y="452"/>
                  <a:pt x="424" y="452"/>
                </a:cubicBezTo>
                <a:cubicBezTo>
                  <a:pt x="460" y="417"/>
                  <a:pt x="460" y="417"/>
                  <a:pt x="460" y="417"/>
                </a:cubicBezTo>
                <a:cubicBezTo>
                  <a:pt x="467" y="410"/>
                  <a:pt x="474" y="403"/>
                  <a:pt x="481" y="403"/>
                </a:cubicBezTo>
                <a:cubicBezTo>
                  <a:pt x="495" y="403"/>
                  <a:pt x="509" y="417"/>
                  <a:pt x="509" y="431"/>
                </a:cubicBezTo>
                <a:cubicBezTo>
                  <a:pt x="509" y="438"/>
                  <a:pt x="509" y="445"/>
                  <a:pt x="502" y="452"/>
                </a:cubicBezTo>
                <a:close/>
                <a:moveTo>
                  <a:pt x="417" y="403"/>
                </a:moveTo>
                <a:lnTo>
                  <a:pt x="417" y="403"/>
                </a:lnTo>
                <a:cubicBezTo>
                  <a:pt x="410" y="395"/>
                  <a:pt x="410" y="395"/>
                  <a:pt x="410" y="395"/>
                </a:cubicBezTo>
                <a:cubicBezTo>
                  <a:pt x="396" y="381"/>
                  <a:pt x="382" y="374"/>
                  <a:pt x="368" y="374"/>
                </a:cubicBezTo>
                <a:cubicBezTo>
                  <a:pt x="340" y="374"/>
                  <a:pt x="311" y="403"/>
                  <a:pt x="311" y="431"/>
                </a:cubicBezTo>
                <a:cubicBezTo>
                  <a:pt x="311" y="452"/>
                  <a:pt x="318" y="466"/>
                  <a:pt x="326" y="473"/>
                </a:cubicBezTo>
                <a:cubicBezTo>
                  <a:pt x="347" y="487"/>
                  <a:pt x="347" y="487"/>
                  <a:pt x="347" y="487"/>
                </a:cubicBezTo>
                <a:cubicBezTo>
                  <a:pt x="326" y="509"/>
                  <a:pt x="326" y="509"/>
                  <a:pt x="326" y="509"/>
                </a:cubicBezTo>
                <a:cubicBezTo>
                  <a:pt x="318" y="516"/>
                  <a:pt x="311" y="530"/>
                  <a:pt x="311" y="544"/>
                </a:cubicBezTo>
                <a:cubicBezTo>
                  <a:pt x="290" y="544"/>
                  <a:pt x="290" y="544"/>
                  <a:pt x="290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7" y="162"/>
                  <a:pt x="177" y="162"/>
                  <a:pt x="177" y="162"/>
                </a:cubicBezTo>
                <a:cubicBezTo>
                  <a:pt x="177" y="191"/>
                  <a:pt x="205" y="219"/>
                  <a:pt x="234" y="219"/>
                </a:cubicBezTo>
                <a:cubicBezTo>
                  <a:pt x="290" y="219"/>
                  <a:pt x="290" y="219"/>
                  <a:pt x="290" y="219"/>
                </a:cubicBezTo>
                <a:cubicBezTo>
                  <a:pt x="417" y="219"/>
                  <a:pt x="417" y="219"/>
                  <a:pt x="417" y="219"/>
                </a:cubicBezTo>
                <a:cubicBezTo>
                  <a:pt x="417" y="374"/>
                  <a:pt x="417" y="374"/>
                  <a:pt x="417" y="374"/>
                </a:cubicBezTo>
                <a:lnTo>
                  <a:pt x="417" y="403"/>
                </a:lnTo>
                <a:close/>
                <a:moveTo>
                  <a:pt x="234" y="191"/>
                </a:moveTo>
                <a:lnTo>
                  <a:pt x="234" y="191"/>
                </a:lnTo>
                <a:cubicBezTo>
                  <a:pt x="220" y="191"/>
                  <a:pt x="205" y="176"/>
                  <a:pt x="205" y="162"/>
                </a:cubicBezTo>
                <a:cubicBezTo>
                  <a:pt x="205" y="106"/>
                  <a:pt x="205" y="106"/>
                  <a:pt x="205" y="106"/>
                </a:cubicBezTo>
                <a:cubicBezTo>
                  <a:pt x="205" y="0"/>
                  <a:pt x="205" y="0"/>
                  <a:pt x="205" y="0"/>
                </a:cubicBezTo>
                <a:cubicBezTo>
                  <a:pt x="417" y="191"/>
                  <a:pt x="417" y="191"/>
                  <a:pt x="417" y="191"/>
                </a:cubicBezTo>
                <a:cubicBezTo>
                  <a:pt x="290" y="191"/>
                  <a:pt x="290" y="191"/>
                  <a:pt x="290" y="191"/>
                </a:cubicBezTo>
                <a:lnTo>
                  <a:pt x="234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5" name="Freeform 20"/>
          <p:cNvSpPr>
            <a:spLocks noChangeArrowheads="1"/>
          </p:cNvSpPr>
          <p:nvPr/>
        </p:nvSpPr>
        <p:spPr bwMode="auto">
          <a:xfrm>
            <a:off x="9225976" y="3354815"/>
            <a:ext cx="245469" cy="268817"/>
          </a:xfrm>
          <a:custGeom>
            <a:avLst/>
            <a:gdLst>
              <a:gd name="T0" fmla="*/ 64536992 w 510"/>
              <a:gd name="T1" fmla="*/ 61528392 h 559"/>
              <a:gd name="T2" fmla="*/ 64536992 w 510"/>
              <a:gd name="T3" fmla="*/ 61528392 h 559"/>
              <a:gd name="T4" fmla="*/ 55280025 w 510"/>
              <a:gd name="T5" fmla="*/ 70763999 h 559"/>
              <a:gd name="T6" fmla="*/ 52542328 w 510"/>
              <a:gd name="T7" fmla="*/ 72585008 h 559"/>
              <a:gd name="T8" fmla="*/ 49804270 w 510"/>
              <a:gd name="T9" fmla="*/ 70763999 h 559"/>
              <a:gd name="T10" fmla="*/ 45240961 w 510"/>
              <a:gd name="T11" fmla="*/ 66211296 h 559"/>
              <a:gd name="T12" fmla="*/ 44328516 w 510"/>
              <a:gd name="T13" fmla="*/ 63349401 h 559"/>
              <a:gd name="T14" fmla="*/ 47979019 w 510"/>
              <a:gd name="T15" fmla="*/ 59707023 h 559"/>
              <a:gd name="T16" fmla="*/ 49804270 w 510"/>
              <a:gd name="T17" fmla="*/ 61528392 h 559"/>
              <a:gd name="T18" fmla="*/ 52542328 w 510"/>
              <a:gd name="T19" fmla="*/ 63349401 h 559"/>
              <a:gd name="T20" fmla="*/ 59973683 w 510"/>
              <a:gd name="T21" fmla="*/ 56065005 h 559"/>
              <a:gd name="T22" fmla="*/ 59973683 w 510"/>
              <a:gd name="T23" fmla="*/ 56065005 h 559"/>
              <a:gd name="T24" fmla="*/ 62711741 w 510"/>
              <a:gd name="T25" fmla="*/ 55154320 h 559"/>
              <a:gd name="T26" fmla="*/ 66362244 w 510"/>
              <a:gd name="T27" fmla="*/ 58796699 h 559"/>
              <a:gd name="T28" fmla="*/ 64536992 w 510"/>
              <a:gd name="T29" fmla="*/ 61528392 h 559"/>
              <a:gd name="T30" fmla="*/ 53454773 w 510"/>
              <a:gd name="T31" fmla="*/ 56975329 h 559"/>
              <a:gd name="T32" fmla="*/ 53454773 w 510"/>
              <a:gd name="T33" fmla="*/ 56975329 h 559"/>
              <a:gd name="T34" fmla="*/ 52542328 w 510"/>
              <a:gd name="T35" fmla="*/ 57886014 h 559"/>
              <a:gd name="T36" fmla="*/ 47979019 w 510"/>
              <a:gd name="T37" fmla="*/ 56065005 h 559"/>
              <a:gd name="T38" fmla="*/ 40547302 w 510"/>
              <a:gd name="T39" fmla="*/ 63349401 h 559"/>
              <a:gd name="T40" fmla="*/ 42372554 w 510"/>
              <a:gd name="T41" fmla="*/ 68942990 h 559"/>
              <a:gd name="T42" fmla="*/ 42372554 w 510"/>
              <a:gd name="T43" fmla="*/ 68942990 h 559"/>
              <a:gd name="T44" fmla="*/ 44328516 w 510"/>
              <a:gd name="T45" fmla="*/ 70763999 h 559"/>
              <a:gd name="T46" fmla="*/ 44328516 w 510"/>
              <a:gd name="T47" fmla="*/ 70763999 h 559"/>
              <a:gd name="T48" fmla="*/ 31421045 w 510"/>
              <a:gd name="T49" fmla="*/ 70763999 h 559"/>
              <a:gd name="T50" fmla="*/ 31421045 w 510"/>
              <a:gd name="T51" fmla="*/ 70763999 h 559"/>
              <a:gd name="T52" fmla="*/ 3780852 w 510"/>
              <a:gd name="T53" fmla="*/ 70763999 h 559"/>
              <a:gd name="T54" fmla="*/ 0 w 510"/>
              <a:gd name="T55" fmla="*/ 67121620 h 559"/>
              <a:gd name="T56" fmla="*/ 0 w 510"/>
              <a:gd name="T57" fmla="*/ 3642379 h 559"/>
              <a:gd name="T58" fmla="*/ 3780852 w 510"/>
              <a:gd name="T59" fmla="*/ 0 h 559"/>
              <a:gd name="T60" fmla="*/ 11994664 w 510"/>
              <a:gd name="T61" fmla="*/ 0 h 559"/>
              <a:gd name="T62" fmla="*/ 23076884 w 510"/>
              <a:gd name="T63" fmla="*/ 0 h 559"/>
              <a:gd name="T64" fmla="*/ 23076884 w 510"/>
              <a:gd name="T65" fmla="*/ 13788670 h 559"/>
              <a:gd name="T66" fmla="*/ 23076884 w 510"/>
              <a:gd name="T67" fmla="*/ 21073067 h 559"/>
              <a:gd name="T68" fmla="*/ 30508239 w 510"/>
              <a:gd name="T69" fmla="*/ 28487664 h 559"/>
              <a:gd name="T70" fmla="*/ 37809606 w 510"/>
              <a:gd name="T71" fmla="*/ 28487664 h 559"/>
              <a:gd name="T72" fmla="*/ 53454773 w 510"/>
              <a:gd name="T73" fmla="*/ 28487664 h 559"/>
              <a:gd name="T74" fmla="*/ 53454773 w 510"/>
              <a:gd name="T75" fmla="*/ 50471416 h 559"/>
              <a:gd name="T76" fmla="*/ 53454773 w 510"/>
              <a:gd name="T77" fmla="*/ 50471416 h 559"/>
              <a:gd name="T78" fmla="*/ 53454773 w 510"/>
              <a:gd name="T79" fmla="*/ 56975329 h 559"/>
              <a:gd name="T80" fmla="*/ 30508239 w 510"/>
              <a:gd name="T81" fmla="*/ 24845286 h 559"/>
              <a:gd name="T82" fmla="*/ 30508239 w 510"/>
              <a:gd name="T83" fmla="*/ 24845286 h 559"/>
              <a:gd name="T84" fmla="*/ 26727387 w 510"/>
              <a:gd name="T85" fmla="*/ 21073067 h 559"/>
              <a:gd name="T86" fmla="*/ 26727387 w 510"/>
              <a:gd name="T87" fmla="*/ 13788670 h 559"/>
              <a:gd name="T88" fmla="*/ 26727387 w 510"/>
              <a:gd name="T89" fmla="*/ 0 h 559"/>
              <a:gd name="T90" fmla="*/ 53454773 w 510"/>
              <a:gd name="T91" fmla="*/ 24845286 h 559"/>
              <a:gd name="T92" fmla="*/ 37809606 w 510"/>
              <a:gd name="T93" fmla="*/ 24845286 h 559"/>
              <a:gd name="T94" fmla="*/ 30508239 w 510"/>
              <a:gd name="T95" fmla="*/ 24845286 h 5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10" h="559">
                <a:moveTo>
                  <a:pt x="495" y="473"/>
                </a:moveTo>
                <a:lnTo>
                  <a:pt x="495" y="473"/>
                </a:lnTo>
                <a:cubicBezTo>
                  <a:pt x="424" y="544"/>
                  <a:pt x="424" y="544"/>
                  <a:pt x="424" y="544"/>
                </a:cubicBezTo>
                <a:cubicBezTo>
                  <a:pt x="417" y="551"/>
                  <a:pt x="410" y="558"/>
                  <a:pt x="403" y="558"/>
                </a:cubicBezTo>
                <a:cubicBezTo>
                  <a:pt x="396" y="558"/>
                  <a:pt x="389" y="551"/>
                  <a:pt x="382" y="544"/>
                </a:cubicBezTo>
                <a:cubicBezTo>
                  <a:pt x="347" y="509"/>
                  <a:pt x="347" y="509"/>
                  <a:pt x="347" y="509"/>
                </a:cubicBezTo>
                <a:cubicBezTo>
                  <a:pt x="340" y="502"/>
                  <a:pt x="340" y="495"/>
                  <a:pt x="340" y="487"/>
                </a:cubicBezTo>
                <a:cubicBezTo>
                  <a:pt x="340" y="473"/>
                  <a:pt x="347" y="459"/>
                  <a:pt x="368" y="459"/>
                </a:cubicBezTo>
                <a:cubicBezTo>
                  <a:pt x="375" y="459"/>
                  <a:pt x="382" y="466"/>
                  <a:pt x="382" y="473"/>
                </a:cubicBezTo>
                <a:cubicBezTo>
                  <a:pt x="403" y="487"/>
                  <a:pt x="403" y="487"/>
                  <a:pt x="403" y="487"/>
                </a:cubicBezTo>
                <a:cubicBezTo>
                  <a:pt x="460" y="431"/>
                  <a:pt x="460" y="431"/>
                  <a:pt x="460" y="431"/>
                </a:cubicBezTo>
                <a:cubicBezTo>
                  <a:pt x="467" y="424"/>
                  <a:pt x="474" y="424"/>
                  <a:pt x="481" y="424"/>
                </a:cubicBezTo>
                <a:cubicBezTo>
                  <a:pt x="495" y="424"/>
                  <a:pt x="509" y="438"/>
                  <a:pt x="509" y="452"/>
                </a:cubicBezTo>
                <a:cubicBezTo>
                  <a:pt x="509" y="459"/>
                  <a:pt x="502" y="466"/>
                  <a:pt x="495" y="473"/>
                </a:cubicBezTo>
                <a:close/>
                <a:moveTo>
                  <a:pt x="410" y="438"/>
                </a:moveTo>
                <a:lnTo>
                  <a:pt x="410" y="438"/>
                </a:lnTo>
                <a:cubicBezTo>
                  <a:pt x="403" y="445"/>
                  <a:pt x="403" y="445"/>
                  <a:pt x="403" y="445"/>
                </a:cubicBezTo>
                <a:cubicBezTo>
                  <a:pt x="396" y="438"/>
                  <a:pt x="382" y="431"/>
                  <a:pt x="368" y="431"/>
                </a:cubicBezTo>
                <a:cubicBezTo>
                  <a:pt x="333" y="431"/>
                  <a:pt x="311" y="459"/>
                  <a:pt x="311" y="487"/>
                </a:cubicBezTo>
                <a:cubicBezTo>
                  <a:pt x="311" y="509"/>
                  <a:pt x="318" y="523"/>
                  <a:pt x="325" y="530"/>
                </a:cubicBezTo>
                <a:cubicBezTo>
                  <a:pt x="340" y="544"/>
                  <a:pt x="340" y="544"/>
                  <a:pt x="340" y="544"/>
                </a:cubicBezTo>
                <a:cubicBezTo>
                  <a:pt x="241" y="544"/>
                  <a:pt x="241" y="544"/>
                  <a:pt x="24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9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7" y="162"/>
                  <a:pt x="177" y="162"/>
                  <a:pt x="177" y="162"/>
                </a:cubicBezTo>
                <a:cubicBezTo>
                  <a:pt x="177" y="191"/>
                  <a:pt x="205" y="219"/>
                  <a:pt x="234" y="219"/>
                </a:cubicBezTo>
                <a:cubicBezTo>
                  <a:pt x="290" y="219"/>
                  <a:pt x="290" y="219"/>
                  <a:pt x="290" y="219"/>
                </a:cubicBezTo>
                <a:cubicBezTo>
                  <a:pt x="410" y="219"/>
                  <a:pt x="410" y="219"/>
                  <a:pt x="410" y="219"/>
                </a:cubicBezTo>
                <a:cubicBezTo>
                  <a:pt x="410" y="388"/>
                  <a:pt x="410" y="388"/>
                  <a:pt x="410" y="388"/>
                </a:cubicBezTo>
                <a:lnTo>
                  <a:pt x="410" y="438"/>
                </a:lnTo>
                <a:close/>
                <a:moveTo>
                  <a:pt x="234" y="191"/>
                </a:moveTo>
                <a:lnTo>
                  <a:pt x="234" y="191"/>
                </a:lnTo>
                <a:cubicBezTo>
                  <a:pt x="219" y="191"/>
                  <a:pt x="205" y="176"/>
                  <a:pt x="205" y="162"/>
                </a:cubicBezTo>
                <a:cubicBezTo>
                  <a:pt x="205" y="106"/>
                  <a:pt x="205" y="106"/>
                  <a:pt x="205" y="106"/>
                </a:cubicBezTo>
                <a:cubicBezTo>
                  <a:pt x="205" y="0"/>
                  <a:pt x="205" y="0"/>
                  <a:pt x="205" y="0"/>
                </a:cubicBezTo>
                <a:cubicBezTo>
                  <a:pt x="410" y="191"/>
                  <a:pt x="410" y="191"/>
                  <a:pt x="410" y="191"/>
                </a:cubicBezTo>
                <a:cubicBezTo>
                  <a:pt x="290" y="191"/>
                  <a:pt x="290" y="191"/>
                  <a:pt x="290" y="191"/>
                </a:cubicBezTo>
                <a:lnTo>
                  <a:pt x="234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6" name="Freeform 21"/>
          <p:cNvSpPr>
            <a:spLocks noChangeArrowheads="1"/>
          </p:cNvSpPr>
          <p:nvPr/>
        </p:nvSpPr>
        <p:spPr bwMode="auto">
          <a:xfrm>
            <a:off x="8718109" y="3354812"/>
            <a:ext cx="241237" cy="262467"/>
          </a:xfrm>
          <a:custGeom>
            <a:avLst/>
            <a:gdLst>
              <a:gd name="T0" fmla="*/ 61359160 w 503"/>
              <a:gd name="T1" fmla="*/ 67317282 h 545"/>
              <a:gd name="T2" fmla="*/ 61359160 w 503"/>
              <a:gd name="T3" fmla="*/ 67317282 h 545"/>
              <a:gd name="T4" fmla="*/ 57605098 w 503"/>
              <a:gd name="T5" fmla="*/ 67317282 h 545"/>
              <a:gd name="T6" fmla="*/ 57605098 w 503"/>
              <a:gd name="T7" fmla="*/ 67317282 h 545"/>
              <a:gd name="T8" fmla="*/ 50356024 w 503"/>
              <a:gd name="T9" fmla="*/ 67317282 h 545"/>
              <a:gd name="T10" fmla="*/ 50356024 w 503"/>
              <a:gd name="T11" fmla="*/ 67317282 h 545"/>
              <a:gd name="T12" fmla="*/ 46731487 w 503"/>
              <a:gd name="T13" fmla="*/ 67317282 h 545"/>
              <a:gd name="T14" fmla="*/ 42977425 w 503"/>
              <a:gd name="T15" fmla="*/ 63534150 h 545"/>
              <a:gd name="T16" fmla="*/ 46731487 w 503"/>
              <a:gd name="T17" fmla="*/ 59881048 h 545"/>
              <a:gd name="T18" fmla="*/ 49449710 w 503"/>
              <a:gd name="T19" fmla="*/ 59881048 h 545"/>
              <a:gd name="T20" fmla="*/ 50356024 w 503"/>
              <a:gd name="T21" fmla="*/ 59881048 h 545"/>
              <a:gd name="T22" fmla="*/ 57605098 w 503"/>
              <a:gd name="T23" fmla="*/ 59881048 h 545"/>
              <a:gd name="T24" fmla="*/ 61359160 w 503"/>
              <a:gd name="T25" fmla="*/ 59881048 h 545"/>
              <a:gd name="T26" fmla="*/ 64983697 w 503"/>
              <a:gd name="T27" fmla="*/ 63534150 h 545"/>
              <a:gd name="T28" fmla="*/ 61359160 w 503"/>
              <a:gd name="T29" fmla="*/ 67317282 h 545"/>
              <a:gd name="T30" fmla="*/ 53980561 w 503"/>
              <a:gd name="T31" fmla="*/ 48792072 h 545"/>
              <a:gd name="T32" fmla="*/ 53980561 w 503"/>
              <a:gd name="T33" fmla="*/ 48792072 h 545"/>
              <a:gd name="T34" fmla="*/ 53980561 w 503"/>
              <a:gd name="T35" fmla="*/ 56228306 h 545"/>
              <a:gd name="T36" fmla="*/ 46731487 w 503"/>
              <a:gd name="T37" fmla="*/ 56228306 h 545"/>
              <a:gd name="T38" fmla="*/ 39352888 w 503"/>
              <a:gd name="T39" fmla="*/ 63534150 h 545"/>
              <a:gd name="T40" fmla="*/ 46731487 w 503"/>
              <a:gd name="T41" fmla="*/ 70970385 h 545"/>
              <a:gd name="T42" fmla="*/ 46731487 w 503"/>
              <a:gd name="T43" fmla="*/ 70970385 h 545"/>
              <a:gd name="T44" fmla="*/ 3624537 w 503"/>
              <a:gd name="T45" fmla="*/ 70970385 h 545"/>
              <a:gd name="T46" fmla="*/ 0 w 503"/>
              <a:gd name="T47" fmla="*/ 67317282 h 545"/>
              <a:gd name="T48" fmla="*/ 0 w 503"/>
              <a:gd name="T49" fmla="*/ 3652741 h 545"/>
              <a:gd name="T50" fmla="*/ 3624537 w 503"/>
              <a:gd name="T51" fmla="*/ 0 h 545"/>
              <a:gd name="T52" fmla="*/ 12815405 w 503"/>
              <a:gd name="T53" fmla="*/ 0 h 545"/>
              <a:gd name="T54" fmla="*/ 12815405 w 503"/>
              <a:gd name="T55" fmla="*/ 0 h 545"/>
              <a:gd name="T56" fmla="*/ 23818900 w 503"/>
              <a:gd name="T57" fmla="*/ 0 h 545"/>
              <a:gd name="T58" fmla="*/ 23818900 w 503"/>
              <a:gd name="T59" fmla="*/ 13828622 h 545"/>
              <a:gd name="T60" fmla="*/ 23818900 w 503"/>
              <a:gd name="T61" fmla="*/ 21134466 h 545"/>
              <a:gd name="T62" fmla="*/ 31197500 w 503"/>
              <a:gd name="T63" fmla="*/ 28570701 h 545"/>
              <a:gd name="T64" fmla="*/ 38446574 w 503"/>
              <a:gd name="T65" fmla="*/ 28570701 h 545"/>
              <a:gd name="T66" fmla="*/ 53980561 w 503"/>
              <a:gd name="T67" fmla="*/ 28570701 h 545"/>
              <a:gd name="T68" fmla="*/ 53980561 w 503"/>
              <a:gd name="T69" fmla="*/ 48792072 h 545"/>
              <a:gd name="T70" fmla="*/ 31197500 w 503"/>
              <a:gd name="T71" fmla="*/ 24917959 h 545"/>
              <a:gd name="T72" fmla="*/ 31197500 w 503"/>
              <a:gd name="T73" fmla="*/ 24917959 h 545"/>
              <a:gd name="T74" fmla="*/ 27443438 w 503"/>
              <a:gd name="T75" fmla="*/ 21134466 h 545"/>
              <a:gd name="T76" fmla="*/ 27443438 w 503"/>
              <a:gd name="T77" fmla="*/ 13828622 h 545"/>
              <a:gd name="T78" fmla="*/ 27443438 w 503"/>
              <a:gd name="T79" fmla="*/ 0 h 545"/>
              <a:gd name="T80" fmla="*/ 53980561 w 503"/>
              <a:gd name="T81" fmla="*/ 24917959 h 545"/>
              <a:gd name="T82" fmla="*/ 38446574 w 503"/>
              <a:gd name="T83" fmla="*/ 24917959 h 545"/>
              <a:gd name="T84" fmla="*/ 31197500 w 503"/>
              <a:gd name="T85" fmla="*/ 24917959 h 5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03" h="545">
                <a:moveTo>
                  <a:pt x="474" y="516"/>
                </a:moveTo>
                <a:lnTo>
                  <a:pt x="474" y="516"/>
                </a:lnTo>
                <a:cubicBezTo>
                  <a:pt x="445" y="516"/>
                  <a:pt x="445" y="516"/>
                  <a:pt x="445" y="516"/>
                </a:cubicBezTo>
                <a:cubicBezTo>
                  <a:pt x="389" y="516"/>
                  <a:pt x="389" y="516"/>
                  <a:pt x="389" y="516"/>
                </a:cubicBezTo>
                <a:cubicBezTo>
                  <a:pt x="361" y="516"/>
                  <a:pt x="361" y="516"/>
                  <a:pt x="361" y="516"/>
                </a:cubicBezTo>
                <a:cubicBezTo>
                  <a:pt x="347" y="516"/>
                  <a:pt x="332" y="509"/>
                  <a:pt x="332" y="487"/>
                </a:cubicBezTo>
                <a:cubicBezTo>
                  <a:pt x="332" y="473"/>
                  <a:pt x="347" y="459"/>
                  <a:pt x="361" y="459"/>
                </a:cubicBezTo>
                <a:cubicBezTo>
                  <a:pt x="382" y="459"/>
                  <a:pt x="382" y="459"/>
                  <a:pt x="382" y="459"/>
                </a:cubicBezTo>
                <a:cubicBezTo>
                  <a:pt x="389" y="459"/>
                  <a:pt x="389" y="459"/>
                  <a:pt x="389" y="459"/>
                </a:cubicBezTo>
                <a:cubicBezTo>
                  <a:pt x="445" y="459"/>
                  <a:pt x="445" y="459"/>
                  <a:pt x="445" y="459"/>
                </a:cubicBezTo>
                <a:cubicBezTo>
                  <a:pt x="474" y="459"/>
                  <a:pt x="474" y="459"/>
                  <a:pt x="474" y="459"/>
                </a:cubicBezTo>
                <a:cubicBezTo>
                  <a:pt x="488" y="459"/>
                  <a:pt x="502" y="473"/>
                  <a:pt x="502" y="487"/>
                </a:cubicBezTo>
                <a:cubicBezTo>
                  <a:pt x="502" y="509"/>
                  <a:pt x="488" y="516"/>
                  <a:pt x="474" y="516"/>
                </a:cubicBezTo>
                <a:close/>
                <a:moveTo>
                  <a:pt x="417" y="374"/>
                </a:moveTo>
                <a:lnTo>
                  <a:pt x="417" y="374"/>
                </a:lnTo>
                <a:cubicBezTo>
                  <a:pt x="417" y="431"/>
                  <a:pt x="417" y="431"/>
                  <a:pt x="417" y="431"/>
                </a:cubicBezTo>
                <a:cubicBezTo>
                  <a:pt x="361" y="431"/>
                  <a:pt x="361" y="431"/>
                  <a:pt x="361" y="431"/>
                </a:cubicBezTo>
                <a:cubicBezTo>
                  <a:pt x="332" y="431"/>
                  <a:pt x="304" y="459"/>
                  <a:pt x="304" y="487"/>
                </a:cubicBezTo>
                <a:cubicBezTo>
                  <a:pt x="304" y="523"/>
                  <a:pt x="332" y="544"/>
                  <a:pt x="361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14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84" y="191"/>
                  <a:pt x="205" y="219"/>
                  <a:pt x="241" y="219"/>
                </a:cubicBezTo>
                <a:cubicBezTo>
                  <a:pt x="297" y="219"/>
                  <a:pt x="297" y="219"/>
                  <a:pt x="297" y="219"/>
                </a:cubicBezTo>
                <a:cubicBezTo>
                  <a:pt x="417" y="219"/>
                  <a:pt x="417" y="219"/>
                  <a:pt x="417" y="219"/>
                </a:cubicBezTo>
                <a:cubicBezTo>
                  <a:pt x="417" y="374"/>
                  <a:pt x="417" y="374"/>
                  <a:pt x="417" y="374"/>
                </a:cubicBezTo>
                <a:close/>
                <a:moveTo>
                  <a:pt x="241" y="191"/>
                </a:moveTo>
                <a:lnTo>
                  <a:pt x="241" y="191"/>
                </a:lnTo>
                <a:cubicBezTo>
                  <a:pt x="219" y="191"/>
                  <a:pt x="212" y="176"/>
                  <a:pt x="212" y="162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12" y="0"/>
                  <a:pt x="212" y="0"/>
                  <a:pt x="212" y="0"/>
                </a:cubicBezTo>
                <a:cubicBezTo>
                  <a:pt x="417" y="191"/>
                  <a:pt x="417" y="191"/>
                  <a:pt x="417" y="191"/>
                </a:cubicBezTo>
                <a:cubicBezTo>
                  <a:pt x="297" y="191"/>
                  <a:pt x="297" y="191"/>
                  <a:pt x="297" y="191"/>
                </a:cubicBezTo>
                <a:lnTo>
                  <a:pt x="241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7" name="Freeform 22"/>
          <p:cNvSpPr>
            <a:spLocks noChangeArrowheads="1"/>
          </p:cNvSpPr>
          <p:nvPr/>
        </p:nvSpPr>
        <p:spPr bwMode="auto">
          <a:xfrm>
            <a:off x="8212357" y="3354813"/>
            <a:ext cx="241237" cy="275167"/>
          </a:xfrm>
          <a:custGeom>
            <a:avLst/>
            <a:gdLst>
              <a:gd name="T0" fmla="*/ 61359160 w 503"/>
              <a:gd name="T1" fmla="*/ 66935372 h 573"/>
              <a:gd name="T2" fmla="*/ 61359160 w 503"/>
              <a:gd name="T3" fmla="*/ 66935372 h 573"/>
              <a:gd name="T4" fmla="*/ 57605098 w 503"/>
              <a:gd name="T5" fmla="*/ 66935372 h 573"/>
              <a:gd name="T6" fmla="*/ 57605098 w 503"/>
              <a:gd name="T7" fmla="*/ 70567284 h 573"/>
              <a:gd name="T8" fmla="*/ 53980561 w 503"/>
              <a:gd name="T9" fmla="*/ 74199556 h 573"/>
              <a:gd name="T10" fmla="*/ 50356024 w 503"/>
              <a:gd name="T11" fmla="*/ 70567284 h 573"/>
              <a:gd name="T12" fmla="*/ 50356024 w 503"/>
              <a:gd name="T13" fmla="*/ 66935372 h 573"/>
              <a:gd name="T14" fmla="*/ 46731487 w 503"/>
              <a:gd name="T15" fmla="*/ 66935372 h 573"/>
              <a:gd name="T16" fmla="*/ 42977425 w 503"/>
              <a:gd name="T17" fmla="*/ 63173440 h 573"/>
              <a:gd name="T18" fmla="*/ 46731487 w 503"/>
              <a:gd name="T19" fmla="*/ 59541168 h 573"/>
              <a:gd name="T20" fmla="*/ 50356024 w 503"/>
              <a:gd name="T21" fmla="*/ 59541168 h 573"/>
              <a:gd name="T22" fmla="*/ 50356024 w 503"/>
              <a:gd name="T23" fmla="*/ 55908896 h 573"/>
              <a:gd name="T24" fmla="*/ 53980561 w 503"/>
              <a:gd name="T25" fmla="*/ 52276985 h 573"/>
              <a:gd name="T26" fmla="*/ 57605098 w 503"/>
              <a:gd name="T27" fmla="*/ 55908896 h 573"/>
              <a:gd name="T28" fmla="*/ 57605098 w 503"/>
              <a:gd name="T29" fmla="*/ 59541168 h 573"/>
              <a:gd name="T30" fmla="*/ 61359160 w 503"/>
              <a:gd name="T31" fmla="*/ 59541168 h 573"/>
              <a:gd name="T32" fmla="*/ 64983697 w 503"/>
              <a:gd name="T33" fmla="*/ 63173440 h 573"/>
              <a:gd name="T34" fmla="*/ 61359160 w 503"/>
              <a:gd name="T35" fmla="*/ 66935372 h 573"/>
              <a:gd name="T36" fmla="*/ 46731487 w 503"/>
              <a:gd name="T37" fmla="*/ 55908896 h 573"/>
              <a:gd name="T38" fmla="*/ 46731487 w 503"/>
              <a:gd name="T39" fmla="*/ 55908896 h 573"/>
              <a:gd name="T40" fmla="*/ 39352888 w 503"/>
              <a:gd name="T41" fmla="*/ 63173440 h 573"/>
              <a:gd name="T42" fmla="*/ 46731487 w 503"/>
              <a:gd name="T43" fmla="*/ 70567284 h 573"/>
              <a:gd name="T44" fmla="*/ 46731487 w 503"/>
              <a:gd name="T45" fmla="*/ 70567284 h 573"/>
              <a:gd name="T46" fmla="*/ 3624537 w 503"/>
              <a:gd name="T47" fmla="*/ 70567284 h 573"/>
              <a:gd name="T48" fmla="*/ 0 w 503"/>
              <a:gd name="T49" fmla="*/ 66935372 h 573"/>
              <a:gd name="T50" fmla="*/ 0 w 503"/>
              <a:gd name="T51" fmla="*/ 3632272 h 573"/>
              <a:gd name="T52" fmla="*/ 3624537 w 503"/>
              <a:gd name="T53" fmla="*/ 0 h 573"/>
              <a:gd name="T54" fmla="*/ 11909450 w 503"/>
              <a:gd name="T55" fmla="*/ 0 h 573"/>
              <a:gd name="T56" fmla="*/ 11909450 w 503"/>
              <a:gd name="T57" fmla="*/ 0 h 573"/>
              <a:gd name="T58" fmla="*/ 22912586 w 503"/>
              <a:gd name="T59" fmla="*/ 0 h 573"/>
              <a:gd name="T60" fmla="*/ 22912586 w 503"/>
              <a:gd name="T61" fmla="*/ 13750410 h 573"/>
              <a:gd name="T62" fmla="*/ 22912586 w 503"/>
              <a:gd name="T63" fmla="*/ 21014594 h 573"/>
              <a:gd name="T64" fmla="*/ 30161660 w 503"/>
              <a:gd name="T65" fmla="*/ 28408437 h 573"/>
              <a:gd name="T66" fmla="*/ 37540259 w 503"/>
              <a:gd name="T67" fmla="*/ 28408437 h 573"/>
              <a:gd name="T68" fmla="*/ 53980561 w 503"/>
              <a:gd name="T69" fmla="*/ 28408437 h 573"/>
              <a:gd name="T70" fmla="*/ 53980561 w 503"/>
              <a:gd name="T71" fmla="*/ 48515053 h 573"/>
              <a:gd name="T72" fmla="*/ 53980561 w 503"/>
              <a:gd name="T73" fmla="*/ 48515053 h 573"/>
              <a:gd name="T74" fmla="*/ 46731487 w 503"/>
              <a:gd name="T75" fmla="*/ 55908896 h 573"/>
              <a:gd name="T76" fmla="*/ 30161660 w 503"/>
              <a:gd name="T77" fmla="*/ 24776525 h 573"/>
              <a:gd name="T78" fmla="*/ 30161660 w 503"/>
              <a:gd name="T79" fmla="*/ 24776525 h 573"/>
              <a:gd name="T80" fmla="*/ 26537123 w 503"/>
              <a:gd name="T81" fmla="*/ 21014594 h 573"/>
              <a:gd name="T82" fmla="*/ 26537123 w 503"/>
              <a:gd name="T83" fmla="*/ 13750410 h 573"/>
              <a:gd name="T84" fmla="*/ 26537123 w 503"/>
              <a:gd name="T85" fmla="*/ 0 h 573"/>
              <a:gd name="T86" fmla="*/ 53980561 w 503"/>
              <a:gd name="T87" fmla="*/ 24776525 h 573"/>
              <a:gd name="T88" fmla="*/ 37540259 w 503"/>
              <a:gd name="T89" fmla="*/ 24776525 h 573"/>
              <a:gd name="T90" fmla="*/ 30161660 w 503"/>
              <a:gd name="T91" fmla="*/ 24776525 h 57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03" h="573">
                <a:moveTo>
                  <a:pt x="474" y="516"/>
                </a:moveTo>
                <a:lnTo>
                  <a:pt x="474" y="516"/>
                </a:lnTo>
                <a:cubicBezTo>
                  <a:pt x="445" y="516"/>
                  <a:pt x="445" y="516"/>
                  <a:pt x="445" y="516"/>
                </a:cubicBezTo>
                <a:cubicBezTo>
                  <a:pt x="445" y="544"/>
                  <a:pt x="445" y="544"/>
                  <a:pt x="445" y="544"/>
                </a:cubicBezTo>
                <a:cubicBezTo>
                  <a:pt x="445" y="565"/>
                  <a:pt x="431" y="572"/>
                  <a:pt x="417" y="572"/>
                </a:cubicBezTo>
                <a:cubicBezTo>
                  <a:pt x="396" y="572"/>
                  <a:pt x="389" y="565"/>
                  <a:pt x="389" y="544"/>
                </a:cubicBezTo>
                <a:cubicBezTo>
                  <a:pt x="389" y="516"/>
                  <a:pt x="389" y="516"/>
                  <a:pt x="389" y="516"/>
                </a:cubicBezTo>
                <a:cubicBezTo>
                  <a:pt x="361" y="516"/>
                  <a:pt x="361" y="516"/>
                  <a:pt x="361" y="516"/>
                </a:cubicBezTo>
                <a:cubicBezTo>
                  <a:pt x="339" y="516"/>
                  <a:pt x="332" y="509"/>
                  <a:pt x="332" y="487"/>
                </a:cubicBezTo>
                <a:cubicBezTo>
                  <a:pt x="332" y="473"/>
                  <a:pt x="339" y="459"/>
                  <a:pt x="361" y="459"/>
                </a:cubicBezTo>
                <a:cubicBezTo>
                  <a:pt x="389" y="459"/>
                  <a:pt x="389" y="459"/>
                  <a:pt x="389" y="459"/>
                </a:cubicBezTo>
                <a:cubicBezTo>
                  <a:pt x="389" y="431"/>
                  <a:pt x="389" y="431"/>
                  <a:pt x="389" y="431"/>
                </a:cubicBezTo>
                <a:cubicBezTo>
                  <a:pt x="389" y="417"/>
                  <a:pt x="396" y="403"/>
                  <a:pt x="417" y="403"/>
                </a:cubicBezTo>
                <a:cubicBezTo>
                  <a:pt x="431" y="403"/>
                  <a:pt x="445" y="417"/>
                  <a:pt x="445" y="431"/>
                </a:cubicBezTo>
                <a:cubicBezTo>
                  <a:pt x="445" y="459"/>
                  <a:pt x="445" y="459"/>
                  <a:pt x="445" y="459"/>
                </a:cubicBezTo>
                <a:cubicBezTo>
                  <a:pt x="474" y="459"/>
                  <a:pt x="474" y="459"/>
                  <a:pt x="474" y="459"/>
                </a:cubicBezTo>
                <a:cubicBezTo>
                  <a:pt x="488" y="459"/>
                  <a:pt x="502" y="473"/>
                  <a:pt x="502" y="487"/>
                </a:cubicBezTo>
                <a:cubicBezTo>
                  <a:pt x="502" y="509"/>
                  <a:pt x="488" y="516"/>
                  <a:pt x="474" y="516"/>
                </a:cubicBezTo>
                <a:close/>
                <a:moveTo>
                  <a:pt x="361" y="431"/>
                </a:moveTo>
                <a:lnTo>
                  <a:pt x="361" y="431"/>
                </a:lnTo>
                <a:cubicBezTo>
                  <a:pt x="325" y="431"/>
                  <a:pt x="304" y="459"/>
                  <a:pt x="304" y="487"/>
                </a:cubicBezTo>
                <a:cubicBezTo>
                  <a:pt x="304" y="523"/>
                  <a:pt x="325" y="544"/>
                  <a:pt x="361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14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7" y="162"/>
                  <a:pt x="177" y="162"/>
                  <a:pt x="177" y="162"/>
                </a:cubicBezTo>
                <a:cubicBezTo>
                  <a:pt x="177" y="191"/>
                  <a:pt x="205" y="219"/>
                  <a:pt x="233" y="219"/>
                </a:cubicBezTo>
                <a:cubicBezTo>
                  <a:pt x="290" y="219"/>
                  <a:pt x="290" y="219"/>
                  <a:pt x="290" y="219"/>
                </a:cubicBezTo>
                <a:cubicBezTo>
                  <a:pt x="417" y="219"/>
                  <a:pt x="417" y="219"/>
                  <a:pt x="417" y="219"/>
                </a:cubicBezTo>
                <a:cubicBezTo>
                  <a:pt x="417" y="374"/>
                  <a:pt x="417" y="374"/>
                  <a:pt x="417" y="374"/>
                </a:cubicBezTo>
                <a:cubicBezTo>
                  <a:pt x="382" y="374"/>
                  <a:pt x="361" y="403"/>
                  <a:pt x="361" y="431"/>
                </a:cubicBezTo>
                <a:close/>
                <a:moveTo>
                  <a:pt x="233" y="191"/>
                </a:moveTo>
                <a:lnTo>
                  <a:pt x="233" y="191"/>
                </a:lnTo>
                <a:cubicBezTo>
                  <a:pt x="219" y="191"/>
                  <a:pt x="205" y="176"/>
                  <a:pt x="205" y="162"/>
                </a:cubicBezTo>
                <a:cubicBezTo>
                  <a:pt x="205" y="106"/>
                  <a:pt x="205" y="106"/>
                  <a:pt x="205" y="106"/>
                </a:cubicBezTo>
                <a:cubicBezTo>
                  <a:pt x="205" y="0"/>
                  <a:pt x="205" y="0"/>
                  <a:pt x="205" y="0"/>
                </a:cubicBezTo>
                <a:cubicBezTo>
                  <a:pt x="417" y="191"/>
                  <a:pt x="417" y="191"/>
                  <a:pt x="417" y="191"/>
                </a:cubicBezTo>
                <a:cubicBezTo>
                  <a:pt x="290" y="191"/>
                  <a:pt x="290" y="191"/>
                  <a:pt x="290" y="191"/>
                </a:cubicBezTo>
                <a:lnTo>
                  <a:pt x="233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8" name="Freeform 23"/>
          <p:cNvSpPr>
            <a:spLocks noChangeArrowheads="1"/>
          </p:cNvSpPr>
          <p:nvPr/>
        </p:nvSpPr>
        <p:spPr bwMode="auto">
          <a:xfrm>
            <a:off x="7693910" y="3344230"/>
            <a:ext cx="224308" cy="292100"/>
          </a:xfrm>
          <a:custGeom>
            <a:avLst/>
            <a:gdLst>
              <a:gd name="T0" fmla="*/ 56869383 w 467"/>
              <a:gd name="T1" fmla="*/ 71431400 h 609"/>
              <a:gd name="T2" fmla="*/ 56869383 w 467"/>
              <a:gd name="T3" fmla="*/ 71431400 h 609"/>
              <a:gd name="T4" fmla="*/ 11036246 w 467"/>
              <a:gd name="T5" fmla="*/ 71431400 h 609"/>
              <a:gd name="T6" fmla="*/ 7271138 w 467"/>
              <a:gd name="T7" fmla="*/ 67808209 h 609"/>
              <a:gd name="T8" fmla="*/ 7271138 w 467"/>
              <a:gd name="T9" fmla="*/ 3752694 h 609"/>
              <a:gd name="T10" fmla="*/ 11036246 w 467"/>
              <a:gd name="T11" fmla="*/ 0 h 609"/>
              <a:gd name="T12" fmla="*/ 30252386 w 467"/>
              <a:gd name="T13" fmla="*/ 0 h 609"/>
              <a:gd name="T14" fmla="*/ 30252386 w 467"/>
              <a:gd name="T15" fmla="*/ 13846331 h 609"/>
              <a:gd name="T16" fmla="*/ 30252386 w 467"/>
              <a:gd name="T17" fmla="*/ 21093073 h 609"/>
              <a:gd name="T18" fmla="*/ 37653243 w 467"/>
              <a:gd name="T19" fmla="*/ 28468958 h 609"/>
              <a:gd name="T20" fmla="*/ 44924380 w 467"/>
              <a:gd name="T21" fmla="*/ 28468958 h 609"/>
              <a:gd name="T22" fmla="*/ 60505132 w 467"/>
              <a:gd name="T23" fmla="*/ 28468958 h 609"/>
              <a:gd name="T24" fmla="*/ 60505132 w 467"/>
              <a:gd name="T25" fmla="*/ 57714571 h 609"/>
              <a:gd name="T26" fmla="*/ 60505132 w 467"/>
              <a:gd name="T27" fmla="*/ 67808209 h 609"/>
              <a:gd name="T28" fmla="*/ 56869383 w 467"/>
              <a:gd name="T29" fmla="*/ 71431400 h 609"/>
              <a:gd name="T30" fmla="*/ 37653243 w 467"/>
              <a:gd name="T31" fmla="*/ 24716265 h 609"/>
              <a:gd name="T32" fmla="*/ 37653243 w 467"/>
              <a:gd name="T33" fmla="*/ 24716265 h 609"/>
              <a:gd name="T34" fmla="*/ 33888135 w 467"/>
              <a:gd name="T35" fmla="*/ 21093073 h 609"/>
              <a:gd name="T36" fmla="*/ 33888135 w 467"/>
              <a:gd name="T37" fmla="*/ 13846331 h 609"/>
              <a:gd name="T38" fmla="*/ 33888135 w 467"/>
              <a:gd name="T39" fmla="*/ 0 h 609"/>
              <a:gd name="T40" fmla="*/ 60505132 w 467"/>
              <a:gd name="T41" fmla="*/ 24716265 h 609"/>
              <a:gd name="T42" fmla="*/ 44924380 w 467"/>
              <a:gd name="T43" fmla="*/ 24716265 h 609"/>
              <a:gd name="T44" fmla="*/ 37653243 w 467"/>
              <a:gd name="T45" fmla="*/ 24716265 h 609"/>
              <a:gd name="T46" fmla="*/ 13762877 w 467"/>
              <a:gd name="T47" fmla="*/ 75054951 h 609"/>
              <a:gd name="T48" fmla="*/ 13762877 w 467"/>
              <a:gd name="T49" fmla="*/ 75054951 h 609"/>
              <a:gd name="T50" fmla="*/ 16489509 w 467"/>
              <a:gd name="T51" fmla="*/ 75054951 h 609"/>
              <a:gd name="T52" fmla="*/ 40379874 w 467"/>
              <a:gd name="T53" fmla="*/ 75054951 h 609"/>
              <a:gd name="T54" fmla="*/ 45833137 w 467"/>
              <a:gd name="T55" fmla="*/ 75054951 h 609"/>
              <a:gd name="T56" fmla="*/ 53233994 w 467"/>
              <a:gd name="T57" fmla="*/ 75054951 h 609"/>
              <a:gd name="T58" fmla="*/ 49468526 w 467"/>
              <a:gd name="T59" fmla="*/ 78678142 h 609"/>
              <a:gd name="T60" fmla="*/ 7271138 w 467"/>
              <a:gd name="T61" fmla="*/ 78678142 h 609"/>
              <a:gd name="T62" fmla="*/ 0 w 467"/>
              <a:gd name="T63" fmla="*/ 71431400 h 609"/>
              <a:gd name="T64" fmla="*/ 0 w 467"/>
              <a:gd name="T65" fmla="*/ 10999436 h 609"/>
              <a:gd name="T66" fmla="*/ 3635389 w 467"/>
              <a:gd name="T67" fmla="*/ 7376244 h 609"/>
              <a:gd name="T68" fmla="*/ 3635389 w 467"/>
              <a:gd name="T69" fmla="*/ 18375680 h 609"/>
              <a:gd name="T70" fmla="*/ 3635389 w 467"/>
              <a:gd name="T71" fmla="*/ 61338122 h 609"/>
              <a:gd name="T72" fmla="*/ 3635389 w 467"/>
              <a:gd name="T73" fmla="*/ 67808209 h 609"/>
              <a:gd name="T74" fmla="*/ 11036246 w 467"/>
              <a:gd name="T75" fmla="*/ 75054951 h 609"/>
              <a:gd name="T76" fmla="*/ 13762877 w 467"/>
              <a:gd name="T77" fmla="*/ 75054951 h 60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467" h="609">
                <a:moveTo>
                  <a:pt x="438" y="552"/>
                </a:moveTo>
                <a:lnTo>
                  <a:pt x="438" y="552"/>
                </a:lnTo>
                <a:cubicBezTo>
                  <a:pt x="85" y="552"/>
                  <a:pt x="85" y="552"/>
                  <a:pt x="85" y="552"/>
                </a:cubicBezTo>
                <a:cubicBezTo>
                  <a:pt x="63" y="552"/>
                  <a:pt x="56" y="538"/>
                  <a:pt x="56" y="5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5"/>
                  <a:pt x="63" y="0"/>
                  <a:pt x="85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3" y="163"/>
                  <a:pt x="233" y="163"/>
                  <a:pt x="233" y="163"/>
                </a:cubicBezTo>
                <a:cubicBezTo>
                  <a:pt x="233" y="191"/>
                  <a:pt x="261" y="220"/>
                  <a:pt x="290" y="220"/>
                </a:cubicBezTo>
                <a:cubicBezTo>
                  <a:pt x="346" y="220"/>
                  <a:pt x="346" y="220"/>
                  <a:pt x="346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66" y="446"/>
                  <a:pt x="466" y="446"/>
                  <a:pt x="466" y="446"/>
                </a:cubicBezTo>
                <a:cubicBezTo>
                  <a:pt x="466" y="524"/>
                  <a:pt x="466" y="524"/>
                  <a:pt x="466" y="524"/>
                </a:cubicBezTo>
                <a:cubicBezTo>
                  <a:pt x="466" y="538"/>
                  <a:pt x="459" y="552"/>
                  <a:pt x="438" y="552"/>
                </a:cubicBezTo>
                <a:close/>
                <a:moveTo>
                  <a:pt x="290" y="191"/>
                </a:moveTo>
                <a:lnTo>
                  <a:pt x="290" y="191"/>
                </a:lnTo>
                <a:cubicBezTo>
                  <a:pt x="275" y="191"/>
                  <a:pt x="261" y="177"/>
                  <a:pt x="261" y="163"/>
                </a:cubicBezTo>
                <a:cubicBezTo>
                  <a:pt x="261" y="107"/>
                  <a:pt x="261" y="107"/>
                  <a:pt x="261" y="107"/>
                </a:cubicBezTo>
                <a:cubicBezTo>
                  <a:pt x="261" y="0"/>
                  <a:pt x="261" y="0"/>
                  <a:pt x="261" y="0"/>
                </a:cubicBezTo>
                <a:cubicBezTo>
                  <a:pt x="466" y="191"/>
                  <a:pt x="466" y="191"/>
                  <a:pt x="466" y="191"/>
                </a:cubicBezTo>
                <a:cubicBezTo>
                  <a:pt x="346" y="191"/>
                  <a:pt x="346" y="191"/>
                  <a:pt x="346" y="191"/>
                </a:cubicBezTo>
                <a:lnTo>
                  <a:pt x="290" y="191"/>
                </a:lnTo>
                <a:close/>
                <a:moveTo>
                  <a:pt x="106" y="580"/>
                </a:moveTo>
                <a:lnTo>
                  <a:pt x="106" y="580"/>
                </a:lnTo>
                <a:cubicBezTo>
                  <a:pt x="127" y="580"/>
                  <a:pt x="127" y="580"/>
                  <a:pt x="127" y="580"/>
                </a:cubicBezTo>
                <a:cubicBezTo>
                  <a:pt x="311" y="580"/>
                  <a:pt x="311" y="580"/>
                  <a:pt x="311" y="580"/>
                </a:cubicBezTo>
                <a:cubicBezTo>
                  <a:pt x="353" y="580"/>
                  <a:pt x="353" y="580"/>
                  <a:pt x="353" y="580"/>
                </a:cubicBezTo>
                <a:cubicBezTo>
                  <a:pt x="410" y="580"/>
                  <a:pt x="410" y="580"/>
                  <a:pt x="410" y="580"/>
                </a:cubicBezTo>
                <a:cubicBezTo>
                  <a:pt x="410" y="594"/>
                  <a:pt x="403" y="608"/>
                  <a:pt x="381" y="608"/>
                </a:cubicBezTo>
                <a:cubicBezTo>
                  <a:pt x="56" y="608"/>
                  <a:pt x="56" y="608"/>
                  <a:pt x="56" y="608"/>
                </a:cubicBezTo>
                <a:cubicBezTo>
                  <a:pt x="21" y="608"/>
                  <a:pt x="0" y="580"/>
                  <a:pt x="0" y="55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7" y="57"/>
                  <a:pt x="28" y="57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28" y="524"/>
                  <a:pt x="28" y="524"/>
                  <a:pt x="28" y="524"/>
                </a:cubicBezTo>
                <a:cubicBezTo>
                  <a:pt x="28" y="552"/>
                  <a:pt x="49" y="580"/>
                  <a:pt x="85" y="580"/>
                </a:cubicBezTo>
                <a:lnTo>
                  <a:pt x="106" y="58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09" name="Freeform 24"/>
          <p:cNvSpPr>
            <a:spLocks noChangeArrowheads="1"/>
          </p:cNvSpPr>
          <p:nvPr/>
        </p:nvSpPr>
        <p:spPr bwMode="auto">
          <a:xfrm>
            <a:off x="7198739" y="3354812"/>
            <a:ext cx="201029" cy="262467"/>
          </a:xfrm>
          <a:custGeom>
            <a:avLst/>
            <a:gdLst>
              <a:gd name="T0" fmla="*/ 50637113 w 418"/>
              <a:gd name="T1" fmla="*/ 70970385 h 545"/>
              <a:gd name="T2" fmla="*/ 50637113 w 418"/>
              <a:gd name="T3" fmla="*/ 70970385 h 545"/>
              <a:gd name="T4" fmla="*/ 3644744 w 418"/>
              <a:gd name="T5" fmla="*/ 70970385 h 545"/>
              <a:gd name="T6" fmla="*/ 0 w 418"/>
              <a:gd name="T7" fmla="*/ 67317282 h 545"/>
              <a:gd name="T8" fmla="*/ 0 w 418"/>
              <a:gd name="T9" fmla="*/ 3652741 h 545"/>
              <a:gd name="T10" fmla="*/ 3644744 w 418"/>
              <a:gd name="T11" fmla="*/ 0 h 545"/>
              <a:gd name="T12" fmla="*/ 23951688 w 418"/>
              <a:gd name="T13" fmla="*/ 0 h 545"/>
              <a:gd name="T14" fmla="*/ 23951688 w 418"/>
              <a:gd name="T15" fmla="*/ 13828622 h 545"/>
              <a:gd name="T16" fmla="*/ 23951688 w 418"/>
              <a:gd name="T17" fmla="*/ 21134466 h 545"/>
              <a:gd name="T18" fmla="*/ 31241536 w 418"/>
              <a:gd name="T19" fmla="*/ 28570701 h 545"/>
              <a:gd name="T20" fmla="*/ 38661270 w 418"/>
              <a:gd name="T21" fmla="*/ 28570701 h 545"/>
              <a:gd name="T22" fmla="*/ 54281857 w 418"/>
              <a:gd name="T23" fmla="*/ 28570701 h 545"/>
              <a:gd name="T24" fmla="*/ 54281857 w 418"/>
              <a:gd name="T25" fmla="*/ 58054858 h 545"/>
              <a:gd name="T26" fmla="*/ 54281857 w 418"/>
              <a:gd name="T27" fmla="*/ 67317282 h 545"/>
              <a:gd name="T28" fmla="*/ 50637113 w 418"/>
              <a:gd name="T29" fmla="*/ 70970385 h 545"/>
              <a:gd name="T30" fmla="*/ 31241536 w 418"/>
              <a:gd name="T31" fmla="*/ 24917959 h 545"/>
              <a:gd name="T32" fmla="*/ 31241536 w 418"/>
              <a:gd name="T33" fmla="*/ 24917959 h 545"/>
              <a:gd name="T34" fmla="*/ 27596431 w 418"/>
              <a:gd name="T35" fmla="*/ 21134466 h 545"/>
              <a:gd name="T36" fmla="*/ 27596431 w 418"/>
              <a:gd name="T37" fmla="*/ 13828622 h 545"/>
              <a:gd name="T38" fmla="*/ 27596431 w 418"/>
              <a:gd name="T39" fmla="*/ 0 h 545"/>
              <a:gd name="T40" fmla="*/ 54281857 w 418"/>
              <a:gd name="T41" fmla="*/ 24917959 h 545"/>
              <a:gd name="T42" fmla="*/ 38661270 w 418"/>
              <a:gd name="T43" fmla="*/ 24917959 h 545"/>
              <a:gd name="T44" fmla="*/ 31241536 w 418"/>
              <a:gd name="T45" fmla="*/ 24917959 h 54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8" h="545">
                <a:moveTo>
                  <a:pt x="389" y="544"/>
                </a:moveTo>
                <a:lnTo>
                  <a:pt x="389" y="544"/>
                </a:lnTo>
                <a:cubicBezTo>
                  <a:pt x="28" y="544"/>
                  <a:pt x="28" y="544"/>
                  <a:pt x="28" y="544"/>
                </a:cubicBezTo>
                <a:cubicBezTo>
                  <a:pt x="14" y="544"/>
                  <a:pt x="0" y="537"/>
                  <a:pt x="0" y="51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84" y="191"/>
                  <a:pt x="205" y="219"/>
                  <a:pt x="240" y="219"/>
                </a:cubicBezTo>
                <a:cubicBezTo>
                  <a:pt x="297" y="219"/>
                  <a:pt x="297" y="219"/>
                  <a:pt x="297" y="219"/>
                </a:cubicBezTo>
                <a:cubicBezTo>
                  <a:pt x="417" y="219"/>
                  <a:pt x="417" y="219"/>
                  <a:pt x="417" y="219"/>
                </a:cubicBezTo>
                <a:cubicBezTo>
                  <a:pt x="417" y="445"/>
                  <a:pt x="417" y="445"/>
                  <a:pt x="417" y="445"/>
                </a:cubicBezTo>
                <a:cubicBezTo>
                  <a:pt x="417" y="516"/>
                  <a:pt x="417" y="516"/>
                  <a:pt x="417" y="516"/>
                </a:cubicBezTo>
                <a:cubicBezTo>
                  <a:pt x="417" y="537"/>
                  <a:pt x="403" y="544"/>
                  <a:pt x="389" y="544"/>
                </a:cubicBezTo>
                <a:close/>
                <a:moveTo>
                  <a:pt x="240" y="191"/>
                </a:moveTo>
                <a:lnTo>
                  <a:pt x="240" y="191"/>
                </a:lnTo>
                <a:cubicBezTo>
                  <a:pt x="219" y="191"/>
                  <a:pt x="212" y="176"/>
                  <a:pt x="212" y="162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12" y="0"/>
                  <a:pt x="212" y="0"/>
                  <a:pt x="212" y="0"/>
                </a:cubicBezTo>
                <a:cubicBezTo>
                  <a:pt x="417" y="191"/>
                  <a:pt x="417" y="191"/>
                  <a:pt x="417" y="191"/>
                </a:cubicBezTo>
                <a:cubicBezTo>
                  <a:pt x="297" y="191"/>
                  <a:pt x="297" y="191"/>
                  <a:pt x="297" y="191"/>
                </a:cubicBezTo>
                <a:lnTo>
                  <a:pt x="240" y="19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0" name="Freeform 25"/>
          <p:cNvSpPr>
            <a:spLocks noChangeArrowheads="1"/>
          </p:cNvSpPr>
          <p:nvPr/>
        </p:nvSpPr>
        <p:spPr bwMode="auto">
          <a:xfrm>
            <a:off x="9228093" y="4904571"/>
            <a:ext cx="289907" cy="258233"/>
          </a:xfrm>
          <a:custGeom>
            <a:avLst/>
            <a:gdLst>
              <a:gd name="T0" fmla="*/ 74787349 w 602"/>
              <a:gd name="T1" fmla="*/ 43932186 h 538"/>
              <a:gd name="T2" fmla="*/ 69174956 w 602"/>
              <a:gd name="T3" fmla="*/ 46653716 h 538"/>
              <a:gd name="T4" fmla="*/ 65520668 w 602"/>
              <a:gd name="T5" fmla="*/ 46653716 h 538"/>
              <a:gd name="T6" fmla="*/ 59908275 w 602"/>
              <a:gd name="T7" fmla="*/ 43932186 h 538"/>
              <a:gd name="T8" fmla="*/ 54426302 w 602"/>
              <a:gd name="T9" fmla="*/ 56761895 h 538"/>
              <a:gd name="T10" fmla="*/ 57167289 w 602"/>
              <a:gd name="T11" fmla="*/ 58576248 h 538"/>
              <a:gd name="T12" fmla="*/ 54426302 w 602"/>
              <a:gd name="T13" fmla="*/ 61427374 h 538"/>
              <a:gd name="T14" fmla="*/ 53512640 w 602"/>
              <a:gd name="T15" fmla="*/ 61427374 h 538"/>
              <a:gd name="T16" fmla="*/ 3654649 w 602"/>
              <a:gd name="T17" fmla="*/ 61427374 h 538"/>
              <a:gd name="T18" fmla="*/ 0 w 602"/>
              <a:gd name="T19" fmla="*/ 53133188 h 538"/>
              <a:gd name="T20" fmla="*/ 0 w 602"/>
              <a:gd name="T21" fmla="*/ 42117833 h 538"/>
              <a:gd name="T22" fmla="*/ 0 w 602"/>
              <a:gd name="T23" fmla="*/ 31102477 h 538"/>
              <a:gd name="T24" fmla="*/ 78441997 w 602"/>
              <a:gd name="T25" fmla="*/ 18272768 h 538"/>
              <a:gd name="T26" fmla="*/ 78441997 w 602"/>
              <a:gd name="T27" fmla="*/ 35767597 h 538"/>
              <a:gd name="T28" fmla="*/ 78441997 w 602"/>
              <a:gd name="T29" fmla="*/ 44839362 h 538"/>
              <a:gd name="T30" fmla="*/ 0 w 602"/>
              <a:gd name="T31" fmla="*/ 11015356 h 538"/>
              <a:gd name="T32" fmla="*/ 0 w 602"/>
              <a:gd name="T33" fmla="*/ 9201002 h 538"/>
              <a:gd name="T34" fmla="*/ 3654649 w 602"/>
              <a:gd name="T35" fmla="*/ 0 h 538"/>
              <a:gd name="T36" fmla="*/ 11094005 w 602"/>
              <a:gd name="T37" fmla="*/ 0 h 538"/>
              <a:gd name="T38" fmla="*/ 22188371 w 602"/>
              <a:gd name="T39" fmla="*/ 0 h 538"/>
              <a:gd name="T40" fmla="*/ 74787349 w 602"/>
              <a:gd name="T41" fmla="*/ 7257053 h 538"/>
              <a:gd name="T42" fmla="*/ 78441997 w 602"/>
              <a:gd name="T43" fmla="*/ 14644062 h 538"/>
              <a:gd name="T44" fmla="*/ 0 w 602"/>
              <a:gd name="T45" fmla="*/ 11015356 h 538"/>
              <a:gd name="T46" fmla="*/ 57167289 w 602"/>
              <a:gd name="T47" fmla="*/ 64148544 h 538"/>
              <a:gd name="T48" fmla="*/ 57167289 w 602"/>
              <a:gd name="T49" fmla="*/ 54040365 h 538"/>
              <a:gd name="T50" fmla="*/ 59908275 w 602"/>
              <a:gd name="T51" fmla="*/ 47560892 h 538"/>
              <a:gd name="T52" fmla="*/ 67347631 w 602"/>
              <a:gd name="T53" fmla="*/ 54040365 h 538"/>
              <a:gd name="T54" fmla="*/ 71915942 w 602"/>
              <a:gd name="T55" fmla="*/ 49504482 h 538"/>
              <a:gd name="T56" fmla="*/ 78441997 w 602"/>
              <a:gd name="T57" fmla="*/ 51318835 h 538"/>
              <a:gd name="T58" fmla="*/ 72829604 w 602"/>
              <a:gd name="T59" fmla="*/ 58576248 h 538"/>
              <a:gd name="T60" fmla="*/ 78441997 w 602"/>
              <a:gd name="T61" fmla="*/ 65962897 h 538"/>
              <a:gd name="T62" fmla="*/ 71915942 w 602"/>
              <a:gd name="T63" fmla="*/ 68684427 h 538"/>
              <a:gd name="T64" fmla="*/ 62779682 w 602"/>
              <a:gd name="T65" fmla="*/ 68684427 h 538"/>
              <a:gd name="T66" fmla="*/ 56253627 w 602"/>
              <a:gd name="T67" fmla="*/ 65962897 h 5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2" h="538">
                <a:moveTo>
                  <a:pt x="573" y="339"/>
                </a:moveTo>
                <a:lnTo>
                  <a:pt x="573" y="339"/>
                </a:lnTo>
                <a:cubicBezTo>
                  <a:pt x="558" y="339"/>
                  <a:pt x="544" y="346"/>
                  <a:pt x="530" y="360"/>
                </a:cubicBezTo>
                <a:cubicBezTo>
                  <a:pt x="516" y="375"/>
                  <a:pt x="516" y="375"/>
                  <a:pt x="516" y="375"/>
                </a:cubicBezTo>
                <a:cubicBezTo>
                  <a:pt x="502" y="360"/>
                  <a:pt x="502" y="360"/>
                  <a:pt x="502" y="360"/>
                </a:cubicBezTo>
                <a:cubicBezTo>
                  <a:pt x="488" y="346"/>
                  <a:pt x="474" y="339"/>
                  <a:pt x="459" y="339"/>
                </a:cubicBezTo>
                <a:cubicBezTo>
                  <a:pt x="431" y="339"/>
                  <a:pt x="403" y="367"/>
                  <a:pt x="403" y="396"/>
                </a:cubicBezTo>
                <a:cubicBezTo>
                  <a:pt x="403" y="417"/>
                  <a:pt x="410" y="431"/>
                  <a:pt x="417" y="438"/>
                </a:cubicBezTo>
                <a:cubicBezTo>
                  <a:pt x="438" y="452"/>
                  <a:pt x="438" y="452"/>
                  <a:pt x="438" y="452"/>
                </a:cubicBezTo>
                <a:cubicBezTo>
                  <a:pt x="417" y="474"/>
                  <a:pt x="417" y="474"/>
                  <a:pt x="417" y="474"/>
                </a:cubicBezTo>
                <a:cubicBezTo>
                  <a:pt x="410" y="474"/>
                  <a:pt x="410" y="474"/>
                  <a:pt x="410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7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1" y="141"/>
                  <a:pt x="601" y="141"/>
                  <a:pt x="601" y="141"/>
                </a:cubicBezTo>
                <a:cubicBezTo>
                  <a:pt x="601" y="240"/>
                  <a:pt x="601" y="240"/>
                  <a:pt x="601" y="240"/>
                </a:cubicBezTo>
                <a:cubicBezTo>
                  <a:pt x="601" y="276"/>
                  <a:pt x="601" y="276"/>
                  <a:pt x="601" y="276"/>
                </a:cubicBezTo>
                <a:cubicBezTo>
                  <a:pt x="601" y="325"/>
                  <a:pt x="601" y="325"/>
                  <a:pt x="601" y="325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594" y="346"/>
                  <a:pt x="580" y="339"/>
                  <a:pt x="573" y="339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71"/>
                  <a:pt x="601" y="85"/>
                </a:cubicBezTo>
                <a:cubicBezTo>
                  <a:pt x="601" y="113"/>
                  <a:pt x="601" y="113"/>
                  <a:pt x="601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  <a:moveTo>
                  <a:pt x="438" y="495"/>
                </a:moveTo>
                <a:lnTo>
                  <a:pt x="438" y="495"/>
                </a:lnTo>
                <a:cubicBezTo>
                  <a:pt x="474" y="452"/>
                  <a:pt x="474" y="452"/>
                  <a:pt x="474" y="452"/>
                </a:cubicBezTo>
                <a:cubicBezTo>
                  <a:pt x="438" y="417"/>
                  <a:pt x="438" y="417"/>
                  <a:pt x="438" y="417"/>
                </a:cubicBezTo>
                <a:cubicBezTo>
                  <a:pt x="431" y="410"/>
                  <a:pt x="431" y="403"/>
                  <a:pt x="431" y="396"/>
                </a:cubicBezTo>
                <a:cubicBezTo>
                  <a:pt x="431" y="382"/>
                  <a:pt x="445" y="367"/>
                  <a:pt x="459" y="367"/>
                </a:cubicBezTo>
                <a:cubicBezTo>
                  <a:pt x="466" y="367"/>
                  <a:pt x="474" y="375"/>
                  <a:pt x="481" y="382"/>
                </a:cubicBezTo>
                <a:cubicBezTo>
                  <a:pt x="516" y="417"/>
                  <a:pt x="516" y="417"/>
                  <a:pt x="516" y="417"/>
                </a:cubicBezTo>
                <a:cubicBezTo>
                  <a:pt x="551" y="382"/>
                  <a:pt x="551" y="382"/>
                  <a:pt x="551" y="382"/>
                </a:cubicBezTo>
                <a:cubicBezTo>
                  <a:pt x="558" y="375"/>
                  <a:pt x="565" y="367"/>
                  <a:pt x="573" y="367"/>
                </a:cubicBezTo>
                <a:cubicBezTo>
                  <a:pt x="587" y="367"/>
                  <a:pt x="601" y="382"/>
                  <a:pt x="601" y="396"/>
                </a:cubicBezTo>
                <a:cubicBezTo>
                  <a:pt x="601" y="403"/>
                  <a:pt x="601" y="410"/>
                  <a:pt x="594" y="417"/>
                </a:cubicBezTo>
                <a:cubicBezTo>
                  <a:pt x="558" y="452"/>
                  <a:pt x="558" y="452"/>
                  <a:pt x="558" y="452"/>
                </a:cubicBezTo>
                <a:cubicBezTo>
                  <a:pt x="594" y="495"/>
                  <a:pt x="594" y="495"/>
                  <a:pt x="594" y="495"/>
                </a:cubicBezTo>
                <a:cubicBezTo>
                  <a:pt x="601" y="495"/>
                  <a:pt x="601" y="502"/>
                  <a:pt x="601" y="509"/>
                </a:cubicBezTo>
                <a:cubicBezTo>
                  <a:pt x="601" y="530"/>
                  <a:pt x="587" y="537"/>
                  <a:pt x="573" y="537"/>
                </a:cubicBezTo>
                <a:cubicBezTo>
                  <a:pt x="565" y="537"/>
                  <a:pt x="558" y="537"/>
                  <a:pt x="551" y="530"/>
                </a:cubicBezTo>
                <a:cubicBezTo>
                  <a:pt x="516" y="495"/>
                  <a:pt x="516" y="495"/>
                  <a:pt x="516" y="495"/>
                </a:cubicBezTo>
                <a:cubicBezTo>
                  <a:pt x="481" y="530"/>
                  <a:pt x="481" y="530"/>
                  <a:pt x="481" y="530"/>
                </a:cubicBezTo>
                <a:cubicBezTo>
                  <a:pt x="474" y="537"/>
                  <a:pt x="466" y="537"/>
                  <a:pt x="459" y="537"/>
                </a:cubicBezTo>
                <a:cubicBezTo>
                  <a:pt x="445" y="537"/>
                  <a:pt x="431" y="530"/>
                  <a:pt x="431" y="509"/>
                </a:cubicBezTo>
                <a:cubicBezTo>
                  <a:pt x="431" y="502"/>
                  <a:pt x="431" y="495"/>
                  <a:pt x="438" y="49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1" name="Freeform 26"/>
          <p:cNvSpPr>
            <a:spLocks noChangeArrowheads="1"/>
          </p:cNvSpPr>
          <p:nvPr/>
        </p:nvSpPr>
        <p:spPr bwMode="auto">
          <a:xfrm>
            <a:off x="8718109" y="4904570"/>
            <a:ext cx="292024" cy="251883"/>
          </a:xfrm>
          <a:custGeom>
            <a:avLst/>
            <a:gdLst>
              <a:gd name="T0" fmla="*/ 74925449 w 609"/>
              <a:gd name="T1" fmla="*/ 46790690 h 524"/>
              <a:gd name="T2" fmla="*/ 74925449 w 609"/>
              <a:gd name="T3" fmla="*/ 46790690 h 524"/>
              <a:gd name="T4" fmla="*/ 69490662 w 609"/>
              <a:gd name="T5" fmla="*/ 48740378 h 524"/>
              <a:gd name="T6" fmla="*/ 64961313 w 609"/>
              <a:gd name="T7" fmla="*/ 53289407 h 524"/>
              <a:gd name="T8" fmla="*/ 60302822 w 609"/>
              <a:gd name="T9" fmla="*/ 51469868 h 524"/>
              <a:gd name="T10" fmla="*/ 53056080 w 609"/>
              <a:gd name="T11" fmla="*/ 58748387 h 524"/>
              <a:gd name="T12" fmla="*/ 53056080 w 609"/>
              <a:gd name="T13" fmla="*/ 61607664 h 524"/>
              <a:gd name="T14" fmla="*/ 3623191 w 609"/>
              <a:gd name="T15" fmla="*/ 61607664 h 524"/>
              <a:gd name="T16" fmla="*/ 0 w 609"/>
              <a:gd name="T17" fmla="*/ 57838437 h 524"/>
              <a:gd name="T18" fmla="*/ 0 w 609"/>
              <a:gd name="T19" fmla="*/ 53289407 h 524"/>
              <a:gd name="T20" fmla="*/ 0 w 609"/>
              <a:gd name="T21" fmla="*/ 46790690 h 524"/>
              <a:gd name="T22" fmla="*/ 0 w 609"/>
              <a:gd name="T23" fmla="*/ 42241661 h 524"/>
              <a:gd name="T24" fmla="*/ 0 w 609"/>
              <a:gd name="T25" fmla="*/ 35872730 h 524"/>
              <a:gd name="T26" fmla="*/ 0 w 609"/>
              <a:gd name="T27" fmla="*/ 31193914 h 524"/>
              <a:gd name="T28" fmla="*/ 0 w 609"/>
              <a:gd name="T29" fmla="*/ 18326267 h 524"/>
              <a:gd name="T30" fmla="*/ 78678142 w 609"/>
              <a:gd name="T31" fmla="*/ 18326267 h 524"/>
              <a:gd name="T32" fmla="*/ 78678142 w 609"/>
              <a:gd name="T33" fmla="*/ 31193914 h 524"/>
              <a:gd name="T34" fmla="*/ 78678142 w 609"/>
              <a:gd name="T35" fmla="*/ 35872730 h 524"/>
              <a:gd name="T36" fmla="*/ 78678142 w 609"/>
              <a:gd name="T37" fmla="*/ 42241661 h 524"/>
              <a:gd name="T38" fmla="*/ 78678142 w 609"/>
              <a:gd name="T39" fmla="*/ 46790690 h 524"/>
              <a:gd name="T40" fmla="*/ 78678142 w 609"/>
              <a:gd name="T41" fmla="*/ 47700641 h 524"/>
              <a:gd name="T42" fmla="*/ 74925449 w 609"/>
              <a:gd name="T43" fmla="*/ 46790690 h 524"/>
              <a:gd name="T44" fmla="*/ 0 w 609"/>
              <a:gd name="T45" fmla="*/ 11047747 h 524"/>
              <a:gd name="T46" fmla="*/ 0 w 609"/>
              <a:gd name="T47" fmla="*/ 11047747 h 524"/>
              <a:gd name="T48" fmla="*/ 0 w 609"/>
              <a:gd name="T49" fmla="*/ 9228207 h 524"/>
              <a:gd name="T50" fmla="*/ 0 w 609"/>
              <a:gd name="T51" fmla="*/ 3639440 h 524"/>
              <a:gd name="T52" fmla="*/ 3623191 w 609"/>
              <a:gd name="T53" fmla="*/ 0 h 524"/>
              <a:gd name="T54" fmla="*/ 9187840 w 609"/>
              <a:gd name="T55" fmla="*/ 0 h 524"/>
              <a:gd name="T56" fmla="*/ 10999436 w 609"/>
              <a:gd name="T57" fmla="*/ 0 h 524"/>
              <a:gd name="T58" fmla="*/ 14622627 w 609"/>
              <a:gd name="T59" fmla="*/ 0 h 524"/>
              <a:gd name="T60" fmla="*/ 21869369 w 609"/>
              <a:gd name="T61" fmla="*/ 0 h 524"/>
              <a:gd name="T62" fmla="*/ 29245613 w 609"/>
              <a:gd name="T63" fmla="*/ 7278520 h 524"/>
              <a:gd name="T64" fmla="*/ 74925449 w 609"/>
              <a:gd name="T65" fmla="*/ 7278520 h 524"/>
              <a:gd name="T66" fmla="*/ 78678142 w 609"/>
              <a:gd name="T67" fmla="*/ 11047747 h 524"/>
              <a:gd name="T68" fmla="*/ 78678142 w 609"/>
              <a:gd name="T69" fmla="*/ 14687187 h 524"/>
              <a:gd name="T70" fmla="*/ 0 w 609"/>
              <a:gd name="T71" fmla="*/ 14687187 h 524"/>
              <a:gd name="T72" fmla="*/ 0 w 609"/>
              <a:gd name="T73" fmla="*/ 11047747 h 524"/>
              <a:gd name="T74" fmla="*/ 60302822 w 609"/>
              <a:gd name="T75" fmla="*/ 55108947 h 524"/>
              <a:gd name="T76" fmla="*/ 60302822 w 609"/>
              <a:gd name="T77" fmla="*/ 55108947 h 524"/>
              <a:gd name="T78" fmla="*/ 62114417 w 609"/>
              <a:gd name="T79" fmla="*/ 56928487 h 524"/>
              <a:gd name="T80" fmla="*/ 64961313 w 609"/>
              <a:gd name="T81" fmla="*/ 58748387 h 524"/>
              <a:gd name="T82" fmla="*/ 72208055 w 609"/>
              <a:gd name="T83" fmla="*/ 51469868 h 524"/>
              <a:gd name="T84" fmla="*/ 74925449 w 609"/>
              <a:gd name="T85" fmla="*/ 50559917 h 524"/>
              <a:gd name="T86" fmla="*/ 78678142 w 609"/>
              <a:gd name="T87" fmla="*/ 54198997 h 524"/>
              <a:gd name="T88" fmla="*/ 76866547 w 609"/>
              <a:gd name="T89" fmla="*/ 56928487 h 524"/>
              <a:gd name="T90" fmla="*/ 67678707 w 609"/>
              <a:gd name="T91" fmla="*/ 66156694 h 524"/>
              <a:gd name="T92" fmla="*/ 64961313 w 609"/>
              <a:gd name="T93" fmla="*/ 67976234 h 524"/>
              <a:gd name="T94" fmla="*/ 62114417 w 609"/>
              <a:gd name="T95" fmla="*/ 66156694 h 524"/>
              <a:gd name="T96" fmla="*/ 57585069 w 609"/>
              <a:gd name="T97" fmla="*/ 61607664 h 524"/>
              <a:gd name="T98" fmla="*/ 56679271 w 609"/>
              <a:gd name="T99" fmla="*/ 58748387 h 524"/>
              <a:gd name="T100" fmla="*/ 60302822 w 609"/>
              <a:gd name="T101" fmla="*/ 55108947 h 52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09" h="524">
                <a:moveTo>
                  <a:pt x="579" y="360"/>
                </a:moveTo>
                <a:lnTo>
                  <a:pt x="579" y="360"/>
                </a:lnTo>
                <a:cubicBezTo>
                  <a:pt x="558" y="360"/>
                  <a:pt x="544" y="367"/>
                  <a:pt x="537" y="375"/>
                </a:cubicBezTo>
                <a:cubicBezTo>
                  <a:pt x="502" y="410"/>
                  <a:pt x="502" y="410"/>
                  <a:pt x="502" y="410"/>
                </a:cubicBezTo>
                <a:cubicBezTo>
                  <a:pt x="495" y="403"/>
                  <a:pt x="480" y="396"/>
                  <a:pt x="466" y="396"/>
                </a:cubicBezTo>
                <a:cubicBezTo>
                  <a:pt x="431" y="396"/>
                  <a:pt x="410" y="424"/>
                  <a:pt x="410" y="452"/>
                </a:cubicBezTo>
                <a:cubicBezTo>
                  <a:pt x="410" y="459"/>
                  <a:pt x="410" y="467"/>
                  <a:pt x="410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8" y="141"/>
                  <a:pt x="608" y="141"/>
                  <a:pt x="608" y="141"/>
                </a:cubicBezTo>
                <a:cubicBezTo>
                  <a:pt x="608" y="240"/>
                  <a:pt x="608" y="240"/>
                  <a:pt x="608" y="240"/>
                </a:cubicBezTo>
                <a:cubicBezTo>
                  <a:pt x="608" y="276"/>
                  <a:pt x="608" y="276"/>
                  <a:pt x="608" y="276"/>
                </a:cubicBezTo>
                <a:cubicBezTo>
                  <a:pt x="608" y="325"/>
                  <a:pt x="608" y="325"/>
                  <a:pt x="608" y="325"/>
                </a:cubicBezTo>
                <a:cubicBezTo>
                  <a:pt x="608" y="360"/>
                  <a:pt x="608" y="360"/>
                  <a:pt x="608" y="360"/>
                </a:cubicBezTo>
                <a:cubicBezTo>
                  <a:pt x="608" y="367"/>
                  <a:pt x="608" y="367"/>
                  <a:pt x="608" y="367"/>
                </a:cubicBezTo>
                <a:cubicBezTo>
                  <a:pt x="594" y="360"/>
                  <a:pt x="587" y="360"/>
                  <a:pt x="579" y="360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9" y="56"/>
                  <a:pt x="579" y="56"/>
                  <a:pt x="579" y="56"/>
                </a:cubicBezTo>
                <a:cubicBezTo>
                  <a:pt x="594" y="56"/>
                  <a:pt x="608" y="71"/>
                  <a:pt x="608" y="85"/>
                </a:cubicBezTo>
                <a:cubicBezTo>
                  <a:pt x="608" y="113"/>
                  <a:pt x="608" y="113"/>
                  <a:pt x="608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  <a:moveTo>
                  <a:pt x="466" y="424"/>
                </a:moveTo>
                <a:lnTo>
                  <a:pt x="466" y="424"/>
                </a:lnTo>
                <a:cubicBezTo>
                  <a:pt x="473" y="424"/>
                  <a:pt x="480" y="431"/>
                  <a:pt x="480" y="438"/>
                </a:cubicBezTo>
                <a:cubicBezTo>
                  <a:pt x="502" y="452"/>
                  <a:pt x="502" y="452"/>
                  <a:pt x="502" y="452"/>
                </a:cubicBezTo>
                <a:cubicBezTo>
                  <a:pt x="558" y="396"/>
                  <a:pt x="558" y="396"/>
                  <a:pt x="558" y="396"/>
                </a:cubicBezTo>
                <a:cubicBezTo>
                  <a:pt x="565" y="389"/>
                  <a:pt x="572" y="389"/>
                  <a:pt x="579" y="389"/>
                </a:cubicBezTo>
                <a:cubicBezTo>
                  <a:pt x="594" y="389"/>
                  <a:pt x="608" y="403"/>
                  <a:pt x="608" y="417"/>
                </a:cubicBezTo>
                <a:cubicBezTo>
                  <a:pt x="608" y="424"/>
                  <a:pt x="601" y="431"/>
                  <a:pt x="594" y="438"/>
                </a:cubicBezTo>
                <a:cubicBezTo>
                  <a:pt x="523" y="509"/>
                  <a:pt x="523" y="509"/>
                  <a:pt x="523" y="509"/>
                </a:cubicBezTo>
                <a:cubicBezTo>
                  <a:pt x="516" y="516"/>
                  <a:pt x="509" y="523"/>
                  <a:pt x="502" y="523"/>
                </a:cubicBezTo>
                <a:cubicBezTo>
                  <a:pt x="495" y="523"/>
                  <a:pt x="488" y="516"/>
                  <a:pt x="480" y="509"/>
                </a:cubicBezTo>
                <a:cubicBezTo>
                  <a:pt x="445" y="474"/>
                  <a:pt x="445" y="474"/>
                  <a:pt x="445" y="474"/>
                </a:cubicBezTo>
                <a:cubicBezTo>
                  <a:pt x="438" y="467"/>
                  <a:pt x="438" y="459"/>
                  <a:pt x="438" y="452"/>
                </a:cubicBezTo>
                <a:cubicBezTo>
                  <a:pt x="438" y="438"/>
                  <a:pt x="445" y="424"/>
                  <a:pt x="466" y="4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2" name="Freeform 27"/>
          <p:cNvSpPr>
            <a:spLocks noChangeArrowheads="1"/>
          </p:cNvSpPr>
          <p:nvPr/>
        </p:nvSpPr>
        <p:spPr bwMode="auto">
          <a:xfrm>
            <a:off x="8214474" y="4904570"/>
            <a:ext cx="289908" cy="230716"/>
          </a:xfrm>
          <a:custGeom>
            <a:avLst/>
            <a:gdLst>
              <a:gd name="T0" fmla="*/ 73743967 w 602"/>
              <a:gd name="T1" fmla="*/ 51036222 h 482"/>
              <a:gd name="T2" fmla="*/ 73743967 w 602"/>
              <a:gd name="T3" fmla="*/ 51036222 h 482"/>
              <a:gd name="T4" fmla="*/ 58995246 w 602"/>
              <a:gd name="T5" fmla="*/ 51036222 h 482"/>
              <a:gd name="T6" fmla="*/ 51685915 w 602"/>
              <a:gd name="T7" fmla="*/ 58253516 h 482"/>
              <a:gd name="T8" fmla="*/ 51685915 w 602"/>
              <a:gd name="T9" fmla="*/ 61088882 h 482"/>
              <a:gd name="T10" fmla="*/ 3654665 w 602"/>
              <a:gd name="T11" fmla="*/ 61088882 h 482"/>
              <a:gd name="T12" fmla="*/ 0 w 602"/>
              <a:gd name="T13" fmla="*/ 57351355 h 482"/>
              <a:gd name="T14" fmla="*/ 0 w 602"/>
              <a:gd name="T15" fmla="*/ 52840546 h 482"/>
              <a:gd name="T16" fmla="*/ 0 w 602"/>
              <a:gd name="T17" fmla="*/ 46396533 h 482"/>
              <a:gd name="T18" fmla="*/ 0 w 602"/>
              <a:gd name="T19" fmla="*/ 41885724 h 482"/>
              <a:gd name="T20" fmla="*/ 0 w 602"/>
              <a:gd name="T21" fmla="*/ 35570591 h 482"/>
              <a:gd name="T22" fmla="*/ 0 w 602"/>
              <a:gd name="T23" fmla="*/ 30931261 h 482"/>
              <a:gd name="T24" fmla="*/ 0 w 602"/>
              <a:gd name="T25" fmla="*/ 18172116 h 482"/>
              <a:gd name="T26" fmla="*/ 78442719 w 602"/>
              <a:gd name="T27" fmla="*/ 18172116 h 482"/>
              <a:gd name="T28" fmla="*/ 78442719 w 602"/>
              <a:gd name="T29" fmla="*/ 30931261 h 482"/>
              <a:gd name="T30" fmla="*/ 78442719 w 602"/>
              <a:gd name="T31" fmla="*/ 35570591 h 482"/>
              <a:gd name="T32" fmla="*/ 78442719 w 602"/>
              <a:gd name="T33" fmla="*/ 41885724 h 482"/>
              <a:gd name="T34" fmla="*/ 78442719 w 602"/>
              <a:gd name="T35" fmla="*/ 46396533 h 482"/>
              <a:gd name="T36" fmla="*/ 78442719 w 602"/>
              <a:gd name="T37" fmla="*/ 52840546 h 482"/>
              <a:gd name="T38" fmla="*/ 78442719 w 602"/>
              <a:gd name="T39" fmla="*/ 52840546 h 482"/>
              <a:gd name="T40" fmla="*/ 73743967 w 602"/>
              <a:gd name="T41" fmla="*/ 51036222 h 482"/>
              <a:gd name="T42" fmla="*/ 0 w 602"/>
              <a:gd name="T43" fmla="*/ 10954822 h 482"/>
              <a:gd name="T44" fmla="*/ 0 w 602"/>
              <a:gd name="T45" fmla="*/ 10954822 h 482"/>
              <a:gd name="T46" fmla="*/ 0 w 602"/>
              <a:gd name="T47" fmla="*/ 9150498 h 482"/>
              <a:gd name="T48" fmla="*/ 0 w 602"/>
              <a:gd name="T49" fmla="*/ 3608647 h 482"/>
              <a:gd name="T50" fmla="*/ 3654665 w 602"/>
              <a:gd name="T51" fmla="*/ 0 h 482"/>
              <a:gd name="T52" fmla="*/ 8222636 w 602"/>
              <a:gd name="T53" fmla="*/ 0 h 482"/>
              <a:gd name="T54" fmla="*/ 11094056 w 602"/>
              <a:gd name="T55" fmla="*/ 0 h 482"/>
              <a:gd name="T56" fmla="*/ 14748721 w 602"/>
              <a:gd name="T57" fmla="*/ 0 h 482"/>
              <a:gd name="T58" fmla="*/ 22058052 w 602"/>
              <a:gd name="T59" fmla="*/ 0 h 482"/>
              <a:gd name="T60" fmla="*/ 29497442 w 602"/>
              <a:gd name="T61" fmla="*/ 7217294 h 482"/>
              <a:gd name="T62" fmla="*/ 74657633 w 602"/>
              <a:gd name="T63" fmla="*/ 7217294 h 482"/>
              <a:gd name="T64" fmla="*/ 78442719 w 602"/>
              <a:gd name="T65" fmla="*/ 10954822 h 482"/>
              <a:gd name="T66" fmla="*/ 78442719 w 602"/>
              <a:gd name="T67" fmla="*/ 14563469 h 482"/>
              <a:gd name="T68" fmla="*/ 0 w 602"/>
              <a:gd name="T69" fmla="*/ 14563469 h 482"/>
              <a:gd name="T70" fmla="*/ 0 w 602"/>
              <a:gd name="T71" fmla="*/ 10954822 h 482"/>
              <a:gd name="T72" fmla="*/ 58995246 w 602"/>
              <a:gd name="T73" fmla="*/ 54644869 h 482"/>
              <a:gd name="T74" fmla="*/ 58995246 w 602"/>
              <a:gd name="T75" fmla="*/ 54644869 h 482"/>
              <a:gd name="T76" fmla="*/ 73743967 w 602"/>
              <a:gd name="T77" fmla="*/ 54644869 h 482"/>
              <a:gd name="T78" fmla="*/ 77529053 w 602"/>
              <a:gd name="T79" fmla="*/ 58253516 h 482"/>
              <a:gd name="T80" fmla="*/ 73743967 w 602"/>
              <a:gd name="T81" fmla="*/ 61991044 h 482"/>
              <a:gd name="T82" fmla="*/ 58995246 w 602"/>
              <a:gd name="T83" fmla="*/ 61991044 h 482"/>
              <a:gd name="T84" fmla="*/ 55340580 w 602"/>
              <a:gd name="T85" fmla="*/ 58253516 h 482"/>
              <a:gd name="T86" fmla="*/ 58995246 w 602"/>
              <a:gd name="T87" fmla="*/ 54644869 h 48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2" h="482">
                <a:moveTo>
                  <a:pt x="565" y="396"/>
                </a:moveTo>
                <a:lnTo>
                  <a:pt x="565" y="396"/>
                </a:lnTo>
                <a:cubicBezTo>
                  <a:pt x="452" y="396"/>
                  <a:pt x="452" y="396"/>
                  <a:pt x="452" y="396"/>
                </a:cubicBezTo>
                <a:cubicBezTo>
                  <a:pt x="424" y="396"/>
                  <a:pt x="396" y="424"/>
                  <a:pt x="396" y="452"/>
                </a:cubicBezTo>
                <a:cubicBezTo>
                  <a:pt x="396" y="459"/>
                  <a:pt x="396" y="467"/>
                  <a:pt x="396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1" y="141"/>
                  <a:pt x="601" y="141"/>
                  <a:pt x="601" y="141"/>
                </a:cubicBezTo>
                <a:cubicBezTo>
                  <a:pt x="601" y="240"/>
                  <a:pt x="601" y="240"/>
                  <a:pt x="601" y="240"/>
                </a:cubicBezTo>
                <a:cubicBezTo>
                  <a:pt x="601" y="276"/>
                  <a:pt x="601" y="276"/>
                  <a:pt x="601" y="276"/>
                </a:cubicBezTo>
                <a:cubicBezTo>
                  <a:pt x="601" y="325"/>
                  <a:pt x="601" y="325"/>
                  <a:pt x="601" y="325"/>
                </a:cubicBezTo>
                <a:cubicBezTo>
                  <a:pt x="601" y="360"/>
                  <a:pt x="601" y="360"/>
                  <a:pt x="601" y="360"/>
                </a:cubicBezTo>
                <a:cubicBezTo>
                  <a:pt x="601" y="410"/>
                  <a:pt x="601" y="410"/>
                  <a:pt x="601" y="410"/>
                </a:cubicBezTo>
                <a:cubicBezTo>
                  <a:pt x="594" y="403"/>
                  <a:pt x="579" y="396"/>
                  <a:pt x="565" y="396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94" y="56"/>
                  <a:pt x="601" y="71"/>
                  <a:pt x="601" y="85"/>
                </a:cubicBezTo>
                <a:cubicBezTo>
                  <a:pt x="601" y="113"/>
                  <a:pt x="601" y="113"/>
                  <a:pt x="601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  <a:moveTo>
                  <a:pt x="452" y="424"/>
                </a:moveTo>
                <a:lnTo>
                  <a:pt x="452" y="424"/>
                </a:lnTo>
                <a:cubicBezTo>
                  <a:pt x="565" y="424"/>
                  <a:pt x="565" y="424"/>
                  <a:pt x="565" y="424"/>
                </a:cubicBezTo>
                <a:cubicBezTo>
                  <a:pt x="579" y="424"/>
                  <a:pt x="594" y="438"/>
                  <a:pt x="594" y="452"/>
                </a:cubicBezTo>
                <a:cubicBezTo>
                  <a:pt x="594" y="474"/>
                  <a:pt x="579" y="481"/>
                  <a:pt x="565" y="481"/>
                </a:cubicBezTo>
                <a:cubicBezTo>
                  <a:pt x="452" y="481"/>
                  <a:pt x="452" y="481"/>
                  <a:pt x="452" y="481"/>
                </a:cubicBezTo>
                <a:cubicBezTo>
                  <a:pt x="438" y="481"/>
                  <a:pt x="424" y="474"/>
                  <a:pt x="424" y="452"/>
                </a:cubicBezTo>
                <a:cubicBezTo>
                  <a:pt x="424" y="438"/>
                  <a:pt x="438" y="424"/>
                  <a:pt x="452" y="4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3" name="Freeform 28"/>
          <p:cNvSpPr>
            <a:spLocks noChangeArrowheads="1"/>
          </p:cNvSpPr>
          <p:nvPr/>
        </p:nvSpPr>
        <p:spPr bwMode="auto">
          <a:xfrm>
            <a:off x="7708723" y="4904571"/>
            <a:ext cx="287791" cy="258233"/>
          </a:xfrm>
          <a:custGeom>
            <a:avLst/>
            <a:gdLst>
              <a:gd name="T0" fmla="*/ 72913130 w 601"/>
              <a:gd name="T1" fmla="*/ 51318835 h 538"/>
              <a:gd name="T2" fmla="*/ 72913130 w 601"/>
              <a:gd name="T3" fmla="*/ 51318835 h 538"/>
              <a:gd name="T4" fmla="*/ 65686048 w 601"/>
              <a:gd name="T5" fmla="*/ 43932186 h 538"/>
              <a:gd name="T6" fmla="*/ 58330360 w 601"/>
              <a:gd name="T7" fmla="*/ 51318835 h 538"/>
              <a:gd name="T8" fmla="*/ 51103638 w 601"/>
              <a:gd name="T9" fmla="*/ 58576248 h 538"/>
              <a:gd name="T10" fmla="*/ 51103638 w 601"/>
              <a:gd name="T11" fmla="*/ 61427374 h 538"/>
              <a:gd name="T12" fmla="*/ 3613541 w 601"/>
              <a:gd name="T13" fmla="*/ 61427374 h 538"/>
              <a:gd name="T14" fmla="*/ 0 w 601"/>
              <a:gd name="T15" fmla="*/ 57669071 h 538"/>
              <a:gd name="T16" fmla="*/ 0 w 601"/>
              <a:gd name="T17" fmla="*/ 53133188 h 538"/>
              <a:gd name="T18" fmla="*/ 0 w 601"/>
              <a:gd name="T19" fmla="*/ 46653716 h 538"/>
              <a:gd name="T20" fmla="*/ 0 w 601"/>
              <a:gd name="T21" fmla="*/ 42117833 h 538"/>
              <a:gd name="T22" fmla="*/ 0 w 601"/>
              <a:gd name="T23" fmla="*/ 35767597 h 538"/>
              <a:gd name="T24" fmla="*/ 0 w 601"/>
              <a:gd name="T25" fmla="*/ 31102477 h 538"/>
              <a:gd name="T26" fmla="*/ 0 w 601"/>
              <a:gd name="T27" fmla="*/ 18272768 h 538"/>
              <a:gd name="T28" fmla="*/ 77429787 w 601"/>
              <a:gd name="T29" fmla="*/ 18272768 h 538"/>
              <a:gd name="T30" fmla="*/ 77429787 w 601"/>
              <a:gd name="T31" fmla="*/ 31102477 h 538"/>
              <a:gd name="T32" fmla="*/ 77429787 w 601"/>
              <a:gd name="T33" fmla="*/ 35767597 h 538"/>
              <a:gd name="T34" fmla="*/ 77429787 w 601"/>
              <a:gd name="T35" fmla="*/ 42117833 h 538"/>
              <a:gd name="T36" fmla="*/ 77429787 w 601"/>
              <a:gd name="T37" fmla="*/ 46653716 h 538"/>
              <a:gd name="T38" fmla="*/ 77429787 w 601"/>
              <a:gd name="T39" fmla="*/ 53133188 h 538"/>
              <a:gd name="T40" fmla="*/ 77429787 w 601"/>
              <a:gd name="T41" fmla="*/ 53133188 h 538"/>
              <a:gd name="T42" fmla="*/ 72913130 w 601"/>
              <a:gd name="T43" fmla="*/ 51318835 h 538"/>
              <a:gd name="T44" fmla="*/ 0 w 601"/>
              <a:gd name="T45" fmla="*/ 11015356 h 538"/>
              <a:gd name="T46" fmla="*/ 0 w 601"/>
              <a:gd name="T47" fmla="*/ 11015356 h 538"/>
              <a:gd name="T48" fmla="*/ 0 w 601"/>
              <a:gd name="T49" fmla="*/ 9201002 h 538"/>
              <a:gd name="T50" fmla="*/ 0 w 601"/>
              <a:gd name="T51" fmla="*/ 3628706 h 538"/>
              <a:gd name="T52" fmla="*/ 3613541 w 601"/>
              <a:gd name="T53" fmla="*/ 0 h 538"/>
              <a:gd name="T54" fmla="*/ 8130198 w 601"/>
              <a:gd name="T55" fmla="*/ 0 h 538"/>
              <a:gd name="T56" fmla="*/ 10969229 w 601"/>
              <a:gd name="T57" fmla="*/ 0 h 538"/>
              <a:gd name="T58" fmla="*/ 14582770 w 601"/>
              <a:gd name="T59" fmla="*/ 0 h 538"/>
              <a:gd name="T60" fmla="*/ 21809492 w 601"/>
              <a:gd name="T61" fmla="*/ 0 h 538"/>
              <a:gd name="T62" fmla="*/ 29165180 w 601"/>
              <a:gd name="T63" fmla="*/ 7257053 h 538"/>
              <a:gd name="T64" fmla="*/ 73816246 w 601"/>
              <a:gd name="T65" fmla="*/ 7257053 h 538"/>
              <a:gd name="T66" fmla="*/ 77429787 w 601"/>
              <a:gd name="T67" fmla="*/ 11015356 h 538"/>
              <a:gd name="T68" fmla="*/ 77429787 w 601"/>
              <a:gd name="T69" fmla="*/ 14644062 h 538"/>
              <a:gd name="T70" fmla="*/ 0 w 601"/>
              <a:gd name="T71" fmla="*/ 14644062 h 538"/>
              <a:gd name="T72" fmla="*/ 0 w 601"/>
              <a:gd name="T73" fmla="*/ 11015356 h 538"/>
              <a:gd name="T74" fmla="*/ 58330360 w 601"/>
              <a:gd name="T75" fmla="*/ 54947541 h 538"/>
              <a:gd name="T76" fmla="*/ 58330360 w 601"/>
              <a:gd name="T77" fmla="*/ 54947541 h 538"/>
              <a:gd name="T78" fmla="*/ 61943901 w 601"/>
              <a:gd name="T79" fmla="*/ 54947541 h 538"/>
              <a:gd name="T80" fmla="*/ 61943901 w 601"/>
              <a:gd name="T81" fmla="*/ 51318835 h 538"/>
              <a:gd name="T82" fmla="*/ 65686048 w 601"/>
              <a:gd name="T83" fmla="*/ 47560892 h 538"/>
              <a:gd name="T84" fmla="*/ 69299589 w 601"/>
              <a:gd name="T85" fmla="*/ 51318835 h 538"/>
              <a:gd name="T86" fmla="*/ 69299589 w 601"/>
              <a:gd name="T87" fmla="*/ 54947541 h 538"/>
              <a:gd name="T88" fmla="*/ 72913130 w 601"/>
              <a:gd name="T89" fmla="*/ 54947541 h 538"/>
              <a:gd name="T90" fmla="*/ 76526312 w 601"/>
              <a:gd name="T91" fmla="*/ 58576248 h 538"/>
              <a:gd name="T92" fmla="*/ 72913130 w 601"/>
              <a:gd name="T93" fmla="*/ 62334551 h 538"/>
              <a:gd name="T94" fmla="*/ 69299589 w 601"/>
              <a:gd name="T95" fmla="*/ 62334551 h 538"/>
              <a:gd name="T96" fmla="*/ 69299589 w 601"/>
              <a:gd name="T97" fmla="*/ 65962897 h 538"/>
              <a:gd name="T98" fmla="*/ 65686048 w 601"/>
              <a:gd name="T99" fmla="*/ 69591603 h 538"/>
              <a:gd name="T100" fmla="*/ 61943901 w 601"/>
              <a:gd name="T101" fmla="*/ 65962897 h 538"/>
              <a:gd name="T102" fmla="*/ 61943901 w 601"/>
              <a:gd name="T103" fmla="*/ 62334551 h 538"/>
              <a:gd name="T104" fmla="*/ 58330360 w 601"/>
              <a:gd name="T105" fmla="*/ 62334551 h 538"/>
              <a:gd name="T106" fmla="*/ 54716819 w 601"/>
              <a:gd name="T107" fmla="*/ 58576248 h 538"/>
              <a:gd name="T108" fmla="*/ 58330360 w 601"/>
              <a:gd name="T109" fmla="*/ 54947541 h 5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01" h="538">
                <a:moveTo>
                  <a:pt x="565" y="396"/>
                </a:moveTo>
                <a:lnTo>
                  <a:pt x="565" y="396"/>
                </a:lnTo>
                <a:cubicBezTo>
                  <a:pt x="565" y="367"/>
                  <a:pt x="537" y="339"/>
                  <a:pt x="509" y="339"/>
                </a:cubicBezTo>
                <a:cubicBezTo>
                  <a:pt x="473" y="339"/>
                  <a:pt x="452" y="367"/>
                  <a:pt x="452" y="396"/>
                </a:cubicBezTo>
                <a:cubicBezTo>
                  <a:pt x="417" y="396"/>
                  <a:pt x="396" y="424"/>
                  <a:pt x="396" y="452"/>
                </a:cubicBezTo>
                <a:cubicBezTo>
                  <a:pt x="396" y="459"/>
                  <a:pt x="396" y="467"/>
                  <a:pt x="396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7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0" y="141"/>
                  <a:pt x="600" y="141"/>
                  <a:pt x="600" y="141"/>
                </a:cubicBezTo>
                <a:cubicBezTo>
                  <a:pt x="600" y="240"/>
                  <a:pt x="600" y="240"/>
                  <a:pt x="600" y="240"/>
                </a:cubicBezTo>
                <a:cubicBezTo>
                  <a:pt x="600" y="276"/>
                  <a:pt x="600" y="276"/>
                  <a:pt x="600" y="276"/>
                </a:cubicBezTo>
                <a:cubicBezTo>
                  <a:pt x="600" y="325"/>
                  <a:pt x="600" y="325"/>
                  <a:pt x="600" y="325"/>
                </a:cubicBezTo>
                <a:cubicBezTo>
                  <a:pt x="600" y="360"/>
                  <a:pt x="600" y="360"/>
                  <a:pt x="600" y="360"/>
                </a:cubicBezTo>
                <a:cubicBezTo>
                  <a:pt x="600" y="410"/>
                  <a:pt x="600" y="410"/>
                  <a:pt x="600" y="410"/>
                </a:cubicBezTo>
                <a:cubicBezTo>
                  <a:pt x="593" y="403"/>
                  <a:pt x="579" y="396"/>
                  <a:pt x="565" y="396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86" y="56"/>
                  <a:pt x="600" y="71"/>
                  <a:pt x="600" y="85"/>
                </a:cubicBezTo>
                <a:cubicBezTo>
                  <a:pt x="600" y="113"/>
                  <a:pt x="600" y="113"/>
                  <a:pt x="600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  <a:moveTo>
                  <a:pt x="452" y="424"/>
                </a:moveTo>
                <a:lnTo>
                  <a:pt x="452" y="424"/>
                </a:lnTo>
                <a:cubicBezTo>
                  <a:pt x="480" y="424"/>
                  <a:pt x="480" y="424"/>
                  <a:pt x="480" y="424"/>
                </a:cubicBezTo>
                <a:cubicBezTo>
                  <a:pt x="480" y="396"/>
                  <a:pt x="480" y="396"/>
                  <a:pt x="480" y="396"/>
                </a:cubicBezTo>
                <a:cubicBezTo>
                  <a:pt x="480" y="382"/>
                  <a:pt x="487" y="367"/>
                  <a:pt x="509" y="367"/>
                </a:cubicBezTo>
                <a:cubicBezTo>
                  <a:pt x="523" y="367"/>
                  <a:pt x="537" y="382"/>
                  <a:pt x="537" y="396"/>
                </a:cubicBezTo>
                <a:cubicBezTo>
                  <a:pt x="537" y="424"/>
                  <a:pt x="537" y="424"/>
                  <a:pt x="537" y="424"/>
                </a:cubicBezTo>
                <a:cubicBezTo>
                  <a:pt x="565" y="424"/>
                  <a:pt x="565" y="424"/>
                  <a:pt x="565" y="424"/>
                </a:cubicBezTo>
                <a:cubicBezTo>
                  <a:pt x="579" y="424"/>
                  <a:pt x="593" y="438"/>
                  <a:pt x="593" y="452"/>
                </a:cubicBezTo>
                <a:cubicBezTo>
                  <a:pt x="593" y="474"/>
                  <a:pt x="579" y="481"/>
                  <a:pt x="565" y="481"/>
                </a:cubicBezTo>
                <a:cubicBezTo>
                  <a:pt x="537" y="481"/>
                  <a:pt x="537" y="481"/>
                  <a:pt x="537" y="481"/>
                </a:cubicBezTo>
                <a:cubicBezTo>
                  <a:pt x="537" y="509"/>
                  <a:pt x="537" y="509"/>
                  <a:pt x="537" y="509"/>
                </a:cubicBezTo>
                <a:cubicBezTo>
                  <a:pt x="537" y="530"/>
                  <a:pt x="523" y="537"/>
                  <a:pt x="509" y="537"/>
                </a:cubicBezTo>
                <a:cubicBezTo>
                  <a:pt x="487" y="537"/>
                  <a:pt x="480" y="530"/>
                  <a:pt x="480" y="509"/>
                </a:cubicBezTo>
                <a:cubicBezTo>
                  <a:pt x="480" y="481"/>
                  <a:pt x="480" y="481"/>
                  <a:pt x="480" y="481"/>
                </a:cubicBezTo>
                <a:cubicBezTo>
                  <a:pt x="452" y="481"/>
                  <a:pt x="452" y="481"/>
                  <a:pt x="452" y="481"/>
                </a:cubicBezTo>
                <a:cubicBezTo>
                  <a:pt x="431" y="481"/>
                  <a:pt x="424" y="474"/>
                  <a:pt x="424" y="452"/>
                </a:cubicBezTo>
                <a:cubicBezTo>
                  <a:pt x="424" y="438"/>
                  <a:pt x="431" y="424"/>
                  <a:pt x="452" y="4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4" name="Freeform 29"/>
          <p:cNvSpPr>
            <a:spLocks noChangeArrowheads="1"/>
          </p:cNvSpPr>
          <p:nvPr/>
        </p:nvSpPr>
        <p:spPr bwMode="auto">
          <a:xfrm>
            <a:off x="7200854" y="4904570"/>
            <a:ext cx="292024" cy="228600"/>
          </a:xfrm>
          <a:custGeom>
            <a:avLst/>
            <a:gdLst>
              <a:gd name="T0" fmla="*/ 75172271 w 608"/>
              <a:gd name="T1" fmla="*/ 61754124 h 475"/>
              <a:gd name="T2" fmla="*/ 75172271 w 608"/>
              <a:gd name="T3" fmla="*/ 61754124 h 475"/>
              <a:gd name="T4" fmla="*/ 3635276 w 608"/>
              <a:gd name="T5" fmla="*/ 61754124 h 475"/>
              <a:gd name="T6" fmla="*/ 0 w 608"/>
              <a:gd name="T7" fmla="*/ 57976088 h 475"/>
              <a:gd name="T8" fmla="*/ 0 w 608"/>
              <a:gd name="T9" fmla="*/ 53415879 h 475"/>
              <a:gd name="T10" fmla="*/ 0 w 608"/>
              <a:gd name="T11" fmla="*/ 46901862 h 475"/>
              <a:gd name="T12" fmla="*/ 0 w 608"/>
              <a:gd name="T13" fmla="*/ 42342014 h 475"/>
              <a:gd name="T14" fmla="*/ 0 w 608"/>
              <a:gd name="T15" fmla="*/ 35957938 h 475"/>
              <a:gd name="T16" fmla="*/ 0 w 608"/>
              <a:gd name="T17" fmla="*/ 31267788 h 475"/>
              <a:gd name="T18" fmla="*/ 0 w 608"/>
              <a:gd name="T19" fmla="*/ 18370055 h 475"/>
              <a:gd name="T20" fmla="*/ 78807547 w 608"/>
              <a:gd name="T21" fmla="*/ 18370055 h 475"/>
              <a:gd name="T22" fmla="*/ 78807547 w 608"/>
              <a:gd name="T23" fmla="*/ 31267788 h 475"/>
              <a:gd name="T24" fmla="*/ 78807547 w 608"/>
              <a:gd name="T25" fmla="*/ 35957938 h 475"/>
              <a:gd name="T26" fmla="*/ 78807547 w 608"/>
              <a:gd name="T27" fmla="*/ 42342014 h 475"/>
              <a:gd name="T28" fmla="*/ 78807547 w 608"/>
              <a:gd name="T29" fmla="*/ 46901862 h 475"/>
              <a:gd name="T30" fmla="*/ 78807547 w 608"/>
              <a:gd name="T31" fmla="*/ 53415879 h 475"/>
              <a:gd name="T32" fmla="*/ 78807547 w 608"/>
              <a:gd name="T33" fmla="*/ 57976088 h 475"/>
              <a:gd name="T34" fmla="*/ 75172271 w 608"/>
              <a:gd name="T35" fmla="*/ 61754124 h 475"/>
              <a:gd name="T36" fmla="*/ 0 w 608"/>
              <a:gd name="T37" fmla="*/ 11074226 h 475"/>
              <a:gd name="T38" fmla="*/ 0 w 608"/>
              <a:gd name="T39" fmla="*/ 11074226 h 475"/>
              <a:gd name="T40" fmla="*/ 0 w 608"/>
              <a:gd name="T41" fmla="*/ 9249998 h 475"/>
              <a:gd name="T42" fmla="*/ 0 w 608"/>
              <a:gd name="T43" fmla="*/ 3648095 h 475"/>
              <a:gd name="T44" fmla="*/ 3635276 w 608"/>
              <a:gd name="T45" fmla="*/ 0 h 475"/>
              <a:gd name="T46" fmla="*/ 9088009 w 608"/>
              <a:gd name="T47" fmla="*/ 0 h 475"/>
              <a:gd name="T48" fmla="*/ 10905827 w 608"/>
              <a:gd name="T49" fmla="*/ 0 h 475"/>
              <a:gd name="T50" fmla="*/ 14670819 w 608"/>
              <a:gd name="T51" fmla="*/ 0 h 475"/>
              <a:gd name="T52" fmla="*/ 21941370 w 608"/>
              <a:gd name="T53" fmla="*/ 0 h 475"/>
              <a:gd name="T54" fmla="*/ 29341637 w 608"/>
              <a:gd name="T55" fmla="*/ 7295829 h 475"/>
              <a:gd name="T56" fmla="*/ 75172271 w 608"/>
              <a:gd name="T57" fmla="*/ 7295829 h 475"/>
              <a:gd name="T58" fmla="*/ 78807547 w 608"/>
              <a:gd name="T59" fmla="*/ 11074226 h 475"/>
              <a:gd name="T60" fmla="*/ 78807547 w 608"/>
              <a:gd name="T61" fmla="*/ 14721960 h 475"/>
              <a:gd name="T62" fmla="*/ 0 w 608"/>
              <a:gd name="T63" fmla="*/ 14721960 h 475"/>
              <a:gd name="T64" fmla="*/ 0 w 608"/>
              <a:gd name="T65" fmla="*/ 11074226 h 4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08" h="475">
                <a:moveTo>
                  <a:pt x="579" y="474"/>
                </a:moveTo>
                <a:lnTo>
                  <a:pt x="579" y="474"/>
                </a:ln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7" y="141"/>
                  <a:pt x="607" y="141"/>
                  <a:pt x="607" y="141"/>
                </a:cubicBezTo>
                <a:cubicBezTo>
                  <a:pt x="607" y="240"/>
                  <a:pt x="607" y="240"/>
                  <a:pt x="607" y="240"/>
                </a:cubicBezTo>
                <a:cubicBezTo>
                  <a:pt x="607" y="276"/>
                  <a:pt x="607" y="276"/>
                  <a:pt x="607" y="276"/>
                </a:cubicBezTo>
                <a:cubicBezTo>
                  <a:pt x="607" y="325"/>
                  <a:pt x="607" y="325"/>
                  <a:pt x="607" y="325"/>
                </a:cubicBezTo>
                <a:cubicBezTo>
                  <a:pt x="607" y="360"/>
                  <a:pt x="607" y="360"/>
                  <a:pt x="607" y="360"/>
                </a:cubicBezTo>
                <a:cubicBezTo>
                  <a:pt x="607" y="410"/>
                  <a:pt x="607" y="410"/>
                  <a:pt x="607" y="410"/>
                </a:cubicBezTo>
                <a:cubicBezTo>
                  <a:pt x="607" y="445"/>
                  <a:pt x="607" y="445"/>
                  <a:pt x="607" y="445"/>
                </a:cubicBezTo>
                <a:cubicBezTo>
                  <a:pt x="607" y="459"/>
                  <a:pt x="593" y="474"/>
                  <a:pt x="579" y="474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9" y="56"/>
                  <a:pt x="579" y="56"/>
                  <a:pt x="579" y="56"/>
                </a:cubicBezTo>
                <a:cubicBezTo>
                  <a:pt x="593" y="56"/>
                  <a:pt x="607" y="71"/>
                  <a:pt x="607" y="85"/>
                </a:cubicBezTo>
                <a:cubicBezTo>
                  <a:pt x="607" y="113"/>
                  <a:pt x="607" y="113"/>
                  <a:pt x="60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5" name="Freeform 30"/>
          <p:cNvSpPr>
            <a:spLocks noChangeArrowheads="1"/>
          </p:cNvSpPr>
          <p:nvPr/>
        </p:nvSpPr>
        <p:spPr bwMode="auto">
          <a:xfrm>
            <a:off x="10193042" y="2838346"/>
            <a:ext cx="287791" cy="289984"/>
          </a:xfrm>
          <a:custGeom>
            <a:avLst/>
            <a:gdLst>
              <a:gd name="T0" fmla="*/ 39230934 w 601"/>
              <a:gd name="T1" fmla="*/ 78442719 h 602"/>
              <a:gd name="T2" fmla="*/ 39230934 w 601"/>
              <a:gd name="T3" fmla="*/ 78442719 h 602"/>
              <a:gd name="T4" fmla="*/ 0 w 601"/>
              <a:gd name="T5" fmla="*/ 39678193 h 602"/>
              <a:gd name="T6" fmla="*/ 39230934 w 601"/>
              <a:gd name="T7" fmla="*/ 0 h 602"/>
              <a:gd name="T8" fmla="*/ 77429787 w 601"/>
              <a:gd name="T9" fmla="*/ 39678193 h 602"/>
              <a:gd name="T10" fmla="*/ 39230934 w 601"/>
              <a:gd name="T11" fmla="*/ 78442719 h 602"/>
              <a:gd name="T12" fmla="*/ 39230934 w 601"/>
              <a:gd name="T13" fmla="*/ 7439751 h 602"/>
              <a:gd name="T14" fmla="*/ 39230934 w 601"/>
              <a:gd name="T15" fmla="*/ 7439751 h 602"/>
              <a:gd name="T16" fmla="*/ 7226723 w 601"/>
              <a:gd name="T17" fmla="*/ 39678193 h 602"/>
              <a:gd name="T18" fmla="*/ 39230934 w 601"/>
              <a:gd name="T19" fmla="*/ 71133388 h 602"/>
              <a:gd name="T20" fmla="*/ 70203064 w 601"/>
              <a:gd name="T21" fmla="*/ 39678193 h 602"/>
              <a:gd name="T22" fmla="*/ 39230934 w 601"/>
              <a:gd name="T23" fmla="*/ 7439751 h 602"/>
              <a:gd name="T24" fmla="*/ 50974673 w 601"/>
              <a:gd name="T25" fmla="*/ 48031249 h 602"/>
              <a:gd name="T26" fmla="*/ 50974673 w 601"/>
              <a:gd name="T27" fmla="*/ 48031249 h 602"/>
              <a:gd name="T28" fmla="*/ 47361132 w 601"/>
              <a:gd name="T29" fmla="*/ 51685915 h 602"/>
              <a:gd name="T30" fmla="*/ 43747950 w 601"/>
              <a:gd name="T31" fmla="*/ 48031249 h 602"/>
              <a:gd name="T32" fmla="*/ 43747950 w 601"/>
              <a:gd name="T33" fmla="*/ 48031249 h 602"/>
              <a:gd name="T34" fmla="*/ 43747950 w 601"/>
              <a:gd name="T35" fmla="*/ 42549612 h 602"/>
              <a:gd name="T36" fmla="*/ 32778721 w 601"/>
              <a:gd name="T37" fmla="*/ 50772248 h 602"/>
              <a:gd name="T38" fmla="*/ 32778721 w 601"/>
              <a:gd name="T39" fmla="*/ 50772248 h 602"/>
              <a:gd name="T40" fmla="*/ 30068655 w 601"/>
              <a:gd name="T41" fmla="*/ 51685915 h 602"/>
              <a:gd name="T42" fmla="*/ 26326149 w 601"/>
              <a:gd name="T43" fmla="*/ 48031249 h 602"/>
              <a:gd name="T44" fmla="*/ 26326149 w 601"/>
              <a:gd name="T45" fmla="*/ 48031249 h 602"/>
              <a:gd name="T46" fmla="*/ 26326149 w 601"/>
              <a:gd name="T47" fmla="*/ 30541890 h 602"/>
              <a:gd name="T48" fmla="*/ 26326149 w 601"/>
              <a:gd name="T49" fmla="*/ 30541890 h 602"/>
              <a:gd name="T50" fmla="*/ 30068655 w 601"/>
              <a:gd name="T51" fmla="*/ 26756804 h 602"/>
              <a:gd name="T52" fmla="*/ 32778721 w 601"/>
              <a:gd name="T53" fmla="*/ 27800891 h 602"/>
              <a:gd name="T54" fmla="*/ 32778721 w 601"/>
              <a:gd name="T55" fmla="*/ 27800891 h 602"/>
              <a:gd name="T56" fmla="*/ 43747950 w 601"/>
              <a:gd name="T57" fmla="*/ 36023527 h 602"/>
              <a:gd name="T58" fmla="*/ 43747950 w 601"/>
              <a:gd name="T59" fmla="*/ 30541890 h 602"/>
              <a:gd name="T60" fmla="*/ 43747950 w 601"/>
              <a:gd name="T61" fmla="*/ 30541890 h 602"/>
              <a:gd name="T62" fmla="*/ 47361132 w 601"/>
              <a:gd name="T63" fmla="*/ 26756804 h 602"/>
              <a:gd name="T64" fmla="*/ 50974673 w 601"/>
              <a:gd name="T65" fmla="*/ 30541890 h 602"/>
              <a:gd name="T66" fmla="*/ 50974673 w 601"/>
              <a:gd name="T67" fmla="*/ 30541890 h 602"/>
              <a:gd name="T68" fmla="*/ 50974673 w 601"/>
              <a:gd name="T69" fmla="*/ 48031249 h 6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1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6" y="0"/>
                  <a:pt x="600" y="135"/>
                  <a:pt x="600" y="304"/>
                </a:cubicBezTo>
                <a:cubicBezTo>
                  <a:pt x="600" y="467"/>
                  <a:pt x="466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9"/>
                  <a:pt x="169" y="545"/>
                  <a:pt x="304" y="545"/>
                </a:cubicBezTo>
                <a:cubicBezTo>
                  <a:pt x="438" y="545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95" y="368"/>
                </a:moveTo>
                <a:lnTo>
                  <a:pt x="395" y="368"/>
                </a:lnTo>
                <a:cubicBezTo>
                  <a:pt x="395" y="382"/>
                  <a:pt x="381" y="396"/>
                  <a:pt x="367" y="396"/>
                </a:cubicBezTo>
                <a:cubicBezTo>
                  <a:pt x="353" y="396"/>
                  <a:pt x="339" y="382"/>
                  <a:pt x="339" y="368"/>
                </a:cubicBezTo>
                <a:cubicBezTo>
                  <a:pt x="339" y="326"/>
                  <a:pt x="339" y="326"/>
                  <a:pt x="339" y="326"/>
                </a:cubicBezTo>
                <a:cubicBezTo>
                  <a:pt x="254" y="389"/>
                  <a:pt x="254" y="389"/>
                  <a:pt x="254" y="389"/>
                </a:cubicBezTo>
                <a:cubicBezTo>
                  <a:pt x="247" y="396"/>
                  <a:pt x="240" y="396"/>
                  <a:pt x="233" y="396"/>
                </a:cubicBezTo>
                <a:cubicBezTo>
                  <a:pt x="219" y="396"/>
                  <a:pt x="204" y="382"/>
                  <a:pt x="204" y="368"/>
                </a:cubicBezTo>
                <a:cubicBezTo>
                  <a:pt x="204" y="234"/>
                  <a:pt x="204" y="234"/>
                  <a:pt x="204" y="234"/>
                </a:cubicBezTo>
                <a:cubicBezTo>
                  <a:pt x="204" y="220"/>
                  <a:pt x="219" y="205"/>
                  <a:pt x="233" y="205"/>
                </a:cubicBezTo>
                <a:cubicBezTo>
                  <a:pt x="240" y="205"/>
                  <a:pt x="247" y="213"/>
                  <a:pt x="254" y="213"/>
                </a:cubicBezTo>
                <a:cubicBezTo>
                  <a:pt x="339" y="276"/>
                  <a:pt x="339" y="276"/>
                  <a:pt x="339" y="276"/>
                </a:cubicBezTo>
                <a:cubicBezTo>
                  <a:pt x="339" y="234"/>
                  <a:pt x="339" y="234"/>
                  <a:pt x="339" y="234"/>
                </a:cubicBezTo>
                <a:cubicBezTo>
                  <a:pt x="339" y="220"/>
                  <a:pt x="353" y="205"/>
                  <a:pt x="367" y="205"/>
                </a:cubicBezTo>
                <a:cubicBezTo>
                  <a:pt x="381" y="205"/>
                  <a:pt x="395" y="220"/>
                  <a:pt x="395" y="234"/>
                </a:cubicBezTo>
                <a:cubicBezTo>
                  <a:pt x="395" y="368"/>
                  <a:pt x="395" y="368"/>
                  <a:pt x="395" y="3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6" name="Freeform 31"/>
          <p:cNvSpPr>
            <a:spLocks noChangeArrowheads="1"/>
          </p:cNvSpPr>
          <p:nvPr/>
        </p:nvSpPr>
        <p:spPr bwMode="auto">
          <a:xfrm>
            <a:off x="9687290" y="2838346"/>
            <a:ext cx="287791" cy="289984"/>
          </a:xfrm>
          <a:custGeom>
            <a:avLst/>
            <a:gdLst>
              <a:gd name="T0" fmla="*/ 38198494 w 601"/>
              <a:gd name="T1" fmla="*/ 78442719 h 602"/>
              <a:gd name="T2" fmla="*/ 38198494 w 601"/>
              <a:gd name="T3" fmla="*/ 78442719 h 602"/>
              <a:gd name="T4" fmla="*/ 0 w 601"/>
              <a:gd name="T5" fmla="*/ 39678193 h 602"/>
              <a:gd name="T6" fmla="*/ 38198494 w 601"/>
              <a:gd name="T7" fmla="*/ 0 h 602"/>
              <a:gd name="T8" fmla="*/ 77429787 w 601"/>
              <a:gd name="T9" fmla="*/ 39678193 h 602"/>
              <a:gd name="T10" fmla="*/ 38198494 w 601"/>
              <a:gd name="T11" fmla="*/ 78442719 h 602"/>
              <a:gd name="T12" fmla="*/ 38198494 w 601"/>
              <a:gd name="T13" fmla="*/ 7439751 h 602"/>
              <a:gd name="T14" fmla="*/ 38198494 w 601"/>
              <a:gd name="T15" fmla="*/ 7439751 h 602"/>
              <a:gd name="T16" fmla="*/ 7226723 w 601"/>
              <a:gd name="T17" fmla="*/ 39678193 h 602"/>
              <a:gd name="T18" fmla="*/ 38198494 w 601"/>
              <a:gd name="T19" fmla="*/ 71133388 h 602"/>
              <a:gd name="T20" fmla="*/ 70203064 w 601"/>
              <a:gd name="T21" fmla="*/ 39678193 h 602"/>
              <a:gd name="T22" fmla="*/ 38198494 w 601"/>
              <a:gd name="T23" fmla="*/ 7439751 h 602"/>
              <a:gd name="T24" fmla="*/ 50974673 w 601"/>
              <a:gd name="T25" fmla="*/ 48031249 h 602"/>
              <a:gd name="T26" fmla="*/ 50974673 w 601"/>
              <a:gd name="T27" fmla="*/ 48031249 h 602"/>
              <a:gd name="T28" fmla="*/ 47361132 w 601"/>
              <a:gd name="T29" fmla="*/ 51685915 h 602"/>
              <a:gd name="T30" fmla="*/ 44651066 w 601"/>
              <a:gd name="T31" fmla="*/ 50772248 h 602"/>
              <a:gd name="T32" fmla="*/ 44651066 w 601"/>
              <a:gd name="T33" fmla="*/ 50772248 h 602"/>
              <a:gd name="T34" fmla="*/ 33681837 w 601"/>
              <a:gd name="T35" fmla="*/ 42549612 h 602"/>
              <a:gd name="T36" fmla="*/ 33681837 w 601"/>
              <a:gd name="T37" fmla="*/ 48031249 h 602"/>
              <a:gd name="T38" fmla="*/ 33681837 w 601"/>
              <a:gd name="T39" fmla="*/ 48031249 h 602"/>
              <a:gd name="T40" fmla="*/ 30068655 w 601"/>
              <a:gd name="T41" fmla="*/ 51685915 h 602"/>
              <a:gd name="T42" fmla="*/ 26326149 w 601"/>
              <a:gd name="T43" fmla="*/ 48031249 h 602"/>
              <a:gd name="T44" fmla="*/ 26326149 w 601"/>
              <a:gd name="T45" fmla="*/ 48031249 h 602"/>
              <a:gd name="T46" fmla="*/ 26326149 w 601"/>
              <a:gd name="T47" fmla="*/ 30541890 h 602"/>
              <a:gd name="T48" fmla="*/ 26326149 w 601"/>
              <a:gd name="T49" fmla="*/ 30541890 h 602"/>
              <a:gd name="T50" fmla="*/ 30068655 w 601"/>
              <a:gd name="T51" fmla="*/ 26756804 h 602"/>
              <a:gd name="T52" fmla="*/ 33681837 w 601"/>
              <a:gd name="T53" fmla="*/ 30541890 h 602"/>
              <a:gd name="T54" fmla="*/ 33681837 w 601"/>
              <a:gd name="T55" fmla="*/ 30541890 h 602"/>
              <a:gd name="T56" fmla="*/ 33681837 w 601"/>
              <a:gd name="T57" fmla="*/ 36023527 h 602"/>
              <a:gd name="T58" fmla="*/ 44651066 w 601"/>
              <a:gd name="T59" fmla="*/ 27800891 h 602"/>
              <a:gd name="T60" fmla="*/ 44651066 w 601"/>
              <a:gd name="T61" fmla="*/ 27800891 h 602"/>
              <a:gd name="T62" fmla="*/ 47361132 w 601"/>
              <a:gd name="T63" fmla="*/ 26756804 h 602"/>
              <a:gd name="T64" fmla="*/ 50974673 w 601"/>
              <a:gd name="T65" fmla="*/ 30541890 h 602"/>
              <a:gd name="T66" fmla="*/ 50974673 w 601"/>
              <a:gd name="T67" fmla="*/ 30541890 h 602"/>
              <a:gd name="T68" fmla="*/ 50974673 w 601"/>
              <a:gd name="T69" fmla="*/ 48031249 h 6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1" h="602">
                <a:moveTo>
                  <a:pt x="296" y="601"/>
                </a:moveTo>
                <a:lnTo>
                  <a:pt x="296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296" y="0"/>
                </a:cubicBezTo>
                <a:cubicBezTo>
                  <a:pt x="466" y="0"/>
                  <a:pt x="600" y="135"/>
                  <a:pt x="600" y="304"/>
                </a:cubicBezTo>
                <a:cubicBezTo>
                  <a:pt x="600" y="467"/>
                  <a:pt x="466" y="601"/>
                  <a:pt x="296" y="601"/>
                </a:cubicBezTo>
                <a:close/>
                <a:moveTo>
                  <a:pt x="296" y="57"/>
                </a:moveTo>
                <a:lnTo>
                  <a:pt x="296" y="57"/>
                </a:lnTo>
                <a:cubicBezTo>
                  <a:pt x="162" y="57"/>
                  <a:pt x="56" y="170"/>
                  <a:pt x="56" y="304"/>
                </a:cubicBezTo>
                <a:cubicBezTo>
                  <a:pt x="56" y="439"/>
                  <a:pt x="162" y="545"/>
                  <a:pt x="296" y="545"/>
                </a:cubicBezTo>
                <a:cubicBezTo>
                  <a:pt x="431" y="545"/>
                  <a:pt x="544" y="439"/>
                  <a:pt x="544" y="304"/>
                </a:cubicBezTo>
                <a:cubicBezTo>
                  <a:pt x="544" y="170"/>
                  <a:pt x="431" y="57"/>
                  <a:pt x="296" y="57"/>
                </a:cubicBezTo>
                <a:close/>
                <a:moveTo>
                  <a:pt x="395" y="368"/>
                </a:moveTo>
                <a:lnTo>
                  <a:pt x="395" y="368"/>
                </a:lnTo>
                <a:cubicBezTo>
                  <a:pt x="395" y="382"/>
                  <a:pt x="381" y="396"/>
                  <a:pt x="367" y="396"/>
                </a:cubicBezTo>
                <a:cubicBezTo>
                  <a:pt x="360" y="396"/>
                  <a:pt x="353" y="396"/>
                  <a:pt x="346" y="389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261" y="382"/>
                  <a:pt x="247" y="396"/>
                  <a:pt x="233" y="396"/>
                </a:cubicBezTo>
                <a:cubicBezTo>
                  <a:pt x="219" y="396"/>
                  <a:pt x="204" y="382"/>
                  <a:pt x="204" y="368"/>
                </a:cubicBezTo>
                <a:cubicBezTo>
                  <a:pt x="204" y="234"/>
                  <a:pt x="204" y="234"/>
                  <a:pt x="204" y="234"/>
                </a:cubicBezTo>
                <a:cubicBezTo>
                  <a:pt x="204" y="220"/>
                  <a:pt x="219" y="205"/>
                  <a:pt x="233" y="205"/>
                </a:cubicBezTo>
                <a:cubicBezTo>
                  <a:pt x="247" y="205"/>
                  <a:pt x="261" y="220"/>
                  <a:pt x="261" y="234"/>
                </a:cubicBezTo>
                <a:cubicBezTo>
                  <a:pt x="261" y="276"/>
                  <a:pt x="261" y="276"/>
                  <a:pt x="261" y="276"/>
                </a:cubicBezTo>
                <a:cubicBezTo>
                  <a:pt x="346" y="213"/>
                  <a:pt x="346" y="213"/>
                  <a:pt x="346" y="213"/>
                </a:cubicBezTo>
                <a:cubicBezTo>
                  <a:pt x="353" y="213"/>
                  <a:pt x="360" y="205"/>
                  <a:pt x="367" y="205"/>
                </a:cubicBezTo>
                <a:cubicBezTo>
                  <a:pt x="381" y="205"/>
                  <a:pt x="395" y="220"/>
                  <a:pt x="395" y="234"/>
                </a:cubicBezTo>
                <a:cubicBezTo>
                  <a:pt x="395" y="368"/>
                  <a:pt x="395" y="368"/>
                  <a:pt x="395" y="3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7" name="Freeform 32"/>
          <p:cNvSpPr>
            <a:spLocks noChangeArrowheads="1"/>
          </p:cNvSpPr>
          <p:nvPr/>
        </p:nvSpPr>
        <p:spPr bwMode="auto">
          <a:xfrm>
            <a:off x="9179422" y="2838346"/>
            <a:ext cx="292024" cy="289984"/>
          </a:xfrm>
          <a:custGeom>
            <a:avLst/>
            <a:gdLst>
              <a:gd name="T0" fmla="*/ 39339251 w 609"/>
              <a:gd name="T1" fmla="*/ 78442719 h 602"/>
              <a:gd name="T2" fmla="*/ 39339251 w 609"/>
              <a:gd name="T3" fmla="*/ 78442719 h 602"/>
              <a:gd name="T4" fmla="*/ 0 w 609"/>
              <a:gd name="T5" fmla="*/ 39678193 h 602"/>
              <a:gd name="T6" fmla="*/ 39339251 w 609"/>
              <a:gd name="T7" fmla="*/ 0 h 602"/>
              <a:gd name="T8" fmla="*/ 78678142 w 609"/>
              <a:gd name="T9" fmla="*/ 39678193 h 602"/>
              <a:gd name="T10" fmla="*/ 39339251 w 609"/>
              <a:gd name="T11" fmla="*/ 78442719 h 602"/>
              <a:gd name="T12" fmla="*/ 39339251 w 609"/>
              <a:gd name="T13" fmla="*/ 7439751 h 602"/>
              <a:gd name="T14" fmla="*/ 39339251 w 609"/>
              <a:gd name="T15" fmla="*/ 7439751 h 602"/>
              <a:gd name="T16" fmla="*/ 7376244 w 609"/>
              <a:gd name="T17" fmla="*/ 39678193 h 602"/>
              <a:gd name="T18" fmla="*/ 39339251 w 609"/>
              <a:gd name="T19" fmla="*/ 71133388 h 602"/>
              <a:gd name="T20" fmla="*/ 71431400 w 609"/>
              <a:gd name="T21" fmla="*/ 39678193 h 602"/>
              <a:gd name="T22" fmla="*/ 39339251 w 609"/>
              <a:gd name="T23" fmla="*/ 7439751 h 602"/>
              <a:gd name="T24" fmla="*/ 55902976 w 609"/>
              <a:gd name="T25" fmla="*/ 42549612 h 602"/>
              <a:gd name="T26" fmla="*/ 55902976 w 609"/>
              <a:gd name="T27" fmla="*/ 42549612 h 602"/>
              <a:gd name="T28" fmla="*/ 43997742 w 609"/>
              <a:gd name="T29" fmla="*/ 50772248 h 602"/>
              <a:gd name="T30" fmla="*/ 42186147 w 609"/>
              <a:gd name="T31" fmla="*/ 51685915 h 602"/>
              <a:gd name="T32" fmla="*/ 38433453 w 609"/>
              <a:gd name="T33" fmla="*/ 48031249 h 602"/>
              <a:gd name="T34" fmla="*/ 38433453 w 609"/>
              <a:gd name="T35" fmla="*/ 48031249 h 602"/>
              <a:gd name="T36" fmla="*/ 38433453 w 609"/>
              <a:gd name="T37" fmla="*/ 43463279 h 602"/>
              <a:gd name="T38" fmla="*/ 26527860 w 609"/>
              <a:gd name="T39" fmla="*/ 50772248 h 602"/>
              <a:gd name="T40" fmla="*/ 24716265 w 609"/>
              <a:gd name="T41" fmla="*/ 51685915 h 602"/>
              <a:gd name="T42" fmla="*/ 21093073 w 609"/>
              <a:gd name="T43" fmla="*/ 48031249 h 602"/>
              <a:gd name="T44" fmla="*/ 21093073 w 609"/>
              <a:gd name="T45" fmla="*/ 48031249 h 602"/>
              <a:gd name="T46" fmla="*/ 21093073 w 609"/>
              <a:gd name="T47" fmla="*/ 30541890 h 602"/>
              <a:gd name="T48" fmla="*/ 21093073 w 609"/>
              <a:gd name="T49" fmla="*/ 30541890 h 602"/>
              <a:gd name="T50" fmla="*/ 21093073 w 609"/>
              <a:gd name="T51" fmla="*/ 30541890 h 602"/>
              <a:gd name="T52" fmla="*/ 24716265 w 609"/>
              <a:gd name="T53" fmla="*/ 26756804 h 602"/>
              <a:gd name="T54" fmla="*/ 26527860 w 609"/>
              <a:gd name="T55" fmla="*/ 27800891 h 602"/>
              <a:gd name="T56" fmla="*/ 38433453 w 609"/>
              <a:gd name="T57" fmla="*/ 36023527 h 602"/>
              <a:gd name="T58" fmla="*/ 38433453 w 609"/>
              <a:gd name="T59" fmla="*/ 30541890 h 602"/>
              <a:gd name="T60" fmla="*/ 38433453 w 609"/>
              <a:gd name="T61" fmla="*/ 30541890 h 602"/>
              <a:gd name="T62" fmla="*/ 38433453 w 609"/>
              <a:gd name="T63" fmla="*/ 30541890 h 602"/>
              <a:gd name="T64" fmla="*/ 42186147 w 609"/>
              <a:gd name="T65" fmla="*/ 26756804 h 602"/>
              <a:gd name="T66" fmla="*/ 43997742 w 609"/>
              <a:gd name="T67" fmla="*/ 27800891 h 602"/>
              <a:gd name="T68" fmla="*/ 55902976 w 609"/>
              <a:gd name="T69" fmla="*/ 36023527 h 602"/>
              <a:gd name="T70" fmla="*/ 57714571 w 609"/>
              <a:gd name="T71" fmla="*/ 39678193 h 602"/>
              <a:gd name="T72" fmla="*/ 55902976 w 609"/>
              <a:gd name="T73" fmla="*/ 42549612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304"/>
                </a:cubicBezTo>
                <a:cubicBezTo>
                  <a:pt x="0" y="135"/>
                  <a:pt x="135" y="0"/>
                  <a:pt x="304" y="0"/>
                </a:cubicBezTo>
                <a:cubicBezTo>
                  <a:pt x="474" y="0"/>
                  <a:pt x="608" y="135"/>
                  <a:pt x="608" y="304"/>
                </a:cubicBezTo>
                <a:cubicBezTo>
                  <a:pt x="608" y="467"/>
                  <a:pt x="474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5"/>
                  <a:pt x="304" y="545"/>
                </a:cubicBezTo>
                <a:cubicBezTo>
                  <a:pt x="439" y="545"/>
                  <a:pt x="552" y="439"/>
                  <a:pt x="552" y="304"/>
                </a:cubicBezTo>
                <a:cubicBezTo>
                  <a:pt x="552" y="170"/>
                  <a:pt x="439" y="57"/>
                  <a:pt x="304" y="57"/>
                </a:cubicBezTo>
                <a:close/>
                <a:moveTo>
                  <a:pt x="432" y="326"/>
                </a:moveTo>
                <a:lnTo>
                  <a:pt x="432" y="326"/>
                </a:lnTo>
                <a:cubicBezTo>
                  <a:pt x="340" y="389"/>
                  <a:pt x="340" y="389"/>
                  <a:pt x="340" y="389"/>
                </a:cubicBezTo>
                <a:cubicBezTo>
                  <a:pt x="333" y="396"/>
                  <a:pt x="333" y="396"/>
                  <a:pt x="326" y="396"/>
                </a:cubicBezTo>
                <a:cubicBezTo>
                  <a:pt x="304" y="396"/>
                  <a:pt x="297" y="382"/>
                  <a:pt x="297" y="368"/>
                </a:cubicBezTo>
                <a:cubicBezTo>
                  <a:pt x="297" y="333"/>
                  <a:pt x="297" y="333"/>
                  <a:pt x="297" y="333"/>
                </a:cubicBezTo>
                <a:cubicBezTo>
                  <a:pt x="205" y="389"/>
                  <a:pt x="205" y="389"/>
                  <a:pt x="205" y="389"/>
                </a:cubicBezTo>
                <a:cubicBezTo>
                  <a:pt x="205" y="396"/>
                  <a:pt x="198" y="396"/>
                  <a:pt x="191" y="396"/>
                </a:cubicBezTo>
                <a:cubicBezTo>
                  <a:pt x="177" y="396"/>
                  <a:pt x="163" y="382"/>
                  <a:pt x="163" y="368"/>
                </a:cubicBezTo>
                <a:cubicBezTo>
                  <a:pt x="163" y="234"/>
                  <a:pt x="163" y="234"/>
                  <a:pt x="163" y="234"/>
                </a:cubicBezTo>
                <a:cubicBezTo>
                  <a:pt x="163" y="220"/>
                  <a:pt x="177" y="205"/>
                  <a:pt x="191" y="205"/>
                </a:cubicBezTo>
                <a:cubicBezTo>
                  <a:pt x="198" y="205"/>
                  <a:pt x="205" y="213"/>
                  <a:pt x="205" y="213"/>
                </a:cubicBezTo>
                <a:cubicBezTo>
                  <a:pt x="297" y="276"/>
                  <a:pt x="297" y="276"/>
                  <a:pt x="297" y="276"/>
                </a:cubicBezTo>
                <a:cubicBezTo>
                  <a:pt x="297" y="234"/>
                  <a:pt x="297" y="234"/>
                  <a:pt x="297" y="234"/>
                </a:cubicBezTo>
                <a:cubicBezTo>
                  <a:pt x="297" y="220"/>
                  <a:pt x="304" y="205"/>
                  <a:pt x="326" y="205"/>
                </a:cubicBezTo>
                <a:cubicBezTo>
                  <a:pt x="333" y="205"/>
                  <a:pt x="333" y="213"/>
                  <a:pt x="340" y="213"/>
                </a:cubicBezTo>
                <a:cubicBezTo>
                  <a:pt x="432" y="276"/>
                  <a:pt x="432" y="276"/>
                  <a:pt x="432" y="276"/>
                </a:cubicBezTo>
                <a:cubicBezTo>
                  <a:pt x="439" y="283"/>
                  <a:pt x="446" y="290"/>
                  <a:pt x="446" y="304"/>
                </a:cubicBezTo>
                <a:cubicBezTo>
                  <a:pt x="446" y="311"/>
                  <a:pt x="439" y="318"/>
                  <a:pt x="432" y="3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8" name="Freeform 33"/>
          <p:cNvSpPr>
            <a:spLocks noChangeArrowheads="1"/>
          </p:cNvSpPr>
          <p:nvPr/>
        </p:nvSpPr>
        <p:spPr bwMode="auto">
          <a:xfrm>
            <a:off x="8673671" y="2838346"/>
            <a:ext cx="289908" cy="289984"/>
          </a:xfrm>
          <a:custGeom>
            <a:avLst/>
            <a:gdLst>
              <a:gd name="T0" fmla="*/ 39678193 w 602"/>
              <a:gd name="T1" fmla="*/ 78442719 h 602"/>
              <a:gd name="T2" fmla="*/ 39678193 w 602"/>
              <a:gd name="T3" fmla="*/ 78442719 h 602"/>
              <a:gd name="T4" fmla="*/ 78442719 w 602"/>
              <a:gd name="T5" fmla="*/ 39678193 h 602"/>
              <a:gd name="T6" fmla="*/ 39678193 w 602"/>
              <a:gd name="T7" fmla="*/ 0 h 602"/>
              <a:gd name="T8" fmla="*/ 0 w 602"/>
              <a:gd name="T9" fmla="*/ 39678193 h 602"/>
              <a:gd name="T10" fmla="*/ 39678193 w 602"/>
              <a:gd name="T11" fmla="*/ 78442719 h 602"/>
              <a:gd name="T12" fmla="*/ 39678193 w 602"/>
              <a:gd name="T13" fmla="*/ 7439751 h 602"/>
              <a:gd name="T14" fmla="*/ 39678193 w 602"/>
              <a:gd name="T15" fmla="*/ 7439751 h 602"/>
              <a:gd name="T16" fmla="*/ 71002968 w 602"/>
              <a:gd name="T17" fmla="*/ 39678193 h 602"/>
              <a:gd name="T18" fmla="*/ 39678193 w 602"/>
              <a:gd name="T19" fmla="*/ 71133388 h 602"/>
              <a:gd name="T20" fmla="*/ 7439751 w 602"/>
              <a:gd name="T21" fmla="*/ 39678193 h 602"/>
              <a:gd name="T22" fmla="*/ 39678193 w 602"/>
              <a:gd name="T23" fmla="*/ 7439751 h 602"/>
              <a:gd name="T24" fmla="*/ 23102139 w 602"/>
              <a:gd name="T25" fmla="*/ 42549612 h 602"/>
              <a:gd name="T26" fmla="*/ 23102139 w 602"/>
              <a:gd name="T27" fmla="*/ 42549612 h 602"/>
              <a:gd name="T28" fmla="*/ 35109861 w 602"/>
              <a:gd name="T29" fmla="*/ 50772248 h 602"/>
              <a:gd name="T30" fmla="*/ 36937194 w 602"/>
              <a:gd name="T31" fmla="*/ 51685915 h 602"/>
              <a:gd name="T32" fmla="*/ 40591859 w 602"/>
              <a:gd name="T33" fmla="*/ 48031249 h 602"/>
              <a:gd name="T34" fmla="*/ 40591859 w 602"/>
              <a:gd name="T35" fmla="*/ 48031249 h 602"/>
              <a:gd name="T36" fmla="*/ 40591859 w 602"/>
              <a:gd name="T37" fmla="*/ 43463279 h 602"/>
              <a:gd name="T38" fmla="*/ 51685915 w 602"/>
              <a:gd name="T39" fmla="*/ 50772248 h 602"/>
              <a:gd name="T40" fmla="*/ 54426914 w 602"/>
              <a:gd name="T41" fmla="*/ 51685915 h 602"/>
              <a:gd name="T42" fmla="*/ 58212000 w 602"/>
              <a:gd name="T43" fmla="*/ 48031249 h 602"/>
              <a:gd name="T44" fmla="*/ 58212000 w 602"/>
              <a:gd name="T45" fmla="*/ 48031249 h 602"/>
              <a:gd name="T46" fmla="*/ 58212000 w 602"/>
              <a:gd name="T47" fmla="*/ 30541890 h 602"/>
              <a:gd name="T48" fmla="*/ 58212000 w 602"/>
              <a:gd name="T49" fmla="*/ 30541890 h 602"/>
              <a:gd name="T50" fmla="*/ 58212000 w 602"/>
              <a:gd name="T51" fmla="*/ 30541890 h 602"/>
              <a:gd name="T52" fmla="*/ 54426914 w 602"/>
              <a:gd name="T53" fmla="*/ 26756804 h 602"/>
              <a:gd name="T54" fmla="*/ 51685915 w 602"/>
              <a:gd name="T55" fmla="*/ 27800891 h 602"/>
              <a:gd name="T56" fmla="*/ 40591859 w 602"/>
              <a:gd name="T57" fmla="*/ 36023527 h 602"/>
              <a:gd name="T58" fmla="*/ 40591859 w 602"/>
              <a:gd name="T59" fmla="*/ 30541890 h 602"/>
              <a:gd name="T60" fmla="*/ 40591859 w 602"/>
              <a:gd name="T61" fmla="*/ 30541890 h 602"/>
              <a:gd name="T62" fmla="*/ 40591859 w 602"/>
              <a:gd name="T63" fmla="*/ 30541890 h 602"/>
              <a:gd name="T64" fmla="*/ 36937194 w 602"/>
              <a:gd name="T65" fmla="*/ 26756804 h 602"/>
              <a:gd name="T66" fmla="*/ 35109861 w 602"/>
              <a:gd name="T67" fmla="*/ 27800891 h 602"/>
              <a:gd name="T68" fmla="*/ 23102139 w 602"/>
              <a:gd name="T69" fmla="*/ 36023527 h 602"/>
              <a:gd name="T70" fmla="*/ 21274806 w 602"/>
              <a:gd name="T71" fmla="*/ 39678193 h 602"/>
              <a:gd name="T72" fmla="*/ 23102139 w 602"/>
              <a:gd name="T73" fmla="*/ 42549612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467" y="601"/>
                  <a:pt x="601" y="467"/>
                  <a:pt x="601" y="304"/>
                </a:cubicBezTo>
                <a:cubicBezTo>
                  <a:pt x="601" y="135"/>
                  <a:pt x="467" y="0"/>
                  <a:pt x="304" y="0"/>
                </a:cubicBezTo>
                <a:cubicBezTo>
                  <a:pt x="135" y="0"/>
                  <a:pt x="0" y="135"/>
                  <a:pt x="0" y="304"/>
                </a:cubicBezTo>
                <a:cubicBezTo>
                  <a:pt x="0" y="467"/>
                  <a:pt x="135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439" y="57"/>
                  <a:pt x="544" y="170"/>
                  <a:pt x="544" y="304"/>
                </a:cubicBezTo>
                <a:cubicBezTo>
                  <a:pt x="544" y="439"/>
                  <a:pt x="439" y="545"/>
                  <a:pt x="304" y="545"/>
                </a:cubicBezTo>
                <a:cubicBezTo>
                  <a:pt x="170" y="545"/>
                  <a:pt x="57" y="439"/>
                  <a:pt x="57" y="304"/>
                </a:cubicBezTo>
                <a:cubicBezTo>
                  <a:pt x="57" y="170"/>
                  <a:pt x="170" y="57"/>
                  <a:pt x="304" y="57"/>
                </a:cubicBezTo>
                <a:close/>
                <a:moveTo>
                  <a:pt x="177" y="326"/>
                </a:moveTo>
                <a:lnTo>
                  <a:pt x="177" y="326"/>
                </a:lnTo>
                <a:cubicBezTo>
                  <a:pt x="269" y="389"/>
                  <a:pt x="269" y="389"/>
                  <a:pt x="269" y="389"/>
                </a:cubicBezTo>
                <a:cubicBezTo>
                  <a:pt x="269" y="396"/>
                  <a:pt x="276" y="396"/>
                  <a:pt x="283" y="396"/>
                </a:cubicBezTo>
                <a:cubicBezTo>
                  <a:pt x="297" y="396"/>
                  <a:pt x="311" y="382"/>
                  <a:pt x="311" y="368"/>
                </a:cubicBezTo>
                <a:cubicBezTo>
                  <a:pt x="311" y="333"/>
                  <a:pt x="311" y="333"/>
                  <a:pt x="311" y="333"/>
                </a:cubicBezTo>
                <a:cubicBezTo>
                  <a:pt x="396" y="389"/>
                  <a:pt x="396" y="389"/>
                  <a:pt x="396" y="389"/>
                </a:cubicBezTo>
                <a:cubicBezTo>
                  <a:pt x="403" y="396"/>
                  <a:pt x="410" y="396"/>
                  <a:pt x="417" y="396"/>
                </a:cubicBezTo>
                <a:cubicBezTo>
                  <a:pt x="431" y="396"/>
                  <a:pt x="446" y="382"/>
                  <a:pt x="446" y="368"/>
                </a:cubicBezTo>
                <a:cubicBezTo>
                  <a:pt x="446" y="234"/>
                  <a:pt x="446" y="234"/>
                  <a:pt x="446" y="234"/>
                </a:cubicBezTo>
                <a:cubicBezTo>
                  <a:pt x="446" y="220"/>
                  <a:pt x="431" y="205"/>
                  <a:pt x="417" y="205"/>
                </a:cubicBezTo>
                <a:cubicBezTo>
                  <a:pt x="410" y="205"/>
                  <a:pt x="403" y="213"/>
                  <a:pt x="396" y="213"/>
                </a:cubicBezTo>
                <a:cubicBezTo>
                  <a:pt x="311" y="276"/>
                  <a:pt x="311" y="276"/>
                  <a:pt x="311" y="276"/>
                </a:cubicBezTo>
                <a:cubicBezTo>
                  <a:pt x="311" y="234"/>
                  <a:pt x="311" y="234"/>
                  <a:pt x="311" y="234"/>
                </a:cubicBezTo>
                <a:cubicBezTo>
                  <a:pt x="311" y="220"/>
                  <a:pt x="297" y="205"/>
                  <a:pt x="283" y="205"/>
                </a:cubicBezTo>
                <a:cubicBezTo>
                  <a:pt x="276" y="205"/>
                  <a:pt x="269" y="213"/>
                  <a:pt x="269" y="213"/>
                </a:cubicBezTo>
                <a:cubicBezTo>
                  <a:pt x="177" y="276"/>
                  <a:pt x="177" y="276"/>
                  <a:pt x="177" y="276"/>
                </a:cubicBezTo>
                <a:cubicBezTo>
                  <a:pt x="163" y="283"/>
                  <a:pt x="163" y="290"/>
                  <a:pt x="163" y="304"/>
                </a:cubicBezTo>
                <a:cubicBezTo>
                  <a:pt x="163" y="311"/>
                  <a:pt x="163" y="318"/>
                  <a:pt x="177" y="3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19" name="Freeform 34"/>
          <p:cNvSpPr>
            <a:spLocks noChangeArrowheads="1"/>
          </p:cNvSpPr>
          <p:nvPr/>
        </p:nvSpPr>
        <p:spPr bwMode="auto">
          <a:xfrm>
            <a:off x="8167920" y="2838346"/>
            <a:ext cx="289907" cy="289984"/>
          </a:xfrm>
          <a:custGeom>
            <a:avLst/>
            <a:gdLst>
              <a:gd name="T0" fmla="*/ 38763987 w 602"/>
              <a:gd name="T1" fmla="*/ 78442719 h 602"/>
              <a:gd name="T2" fmla="*/ 38763987 w 602"/>
              <a:gd name="T3" fmla="*/ 78442719 h 602"/>
              <a:gd name="T4" fmla="*/ 0 w 602"/>
              <a:gd name="T5" fmla="*/ 39678193 h 602"/>
              <a:gd name="T6" fmla="*/ 38763987 w 602"/>
              <a:gd name="T7" fmla="*/ 0 h 602"/>
              <a:gd name="T8" fmla="*/ 78441997 w 602"/>
              <a:gd name="T9" fmla="*/ 39678193 h 602"/>
              <a:gd name="T10" fmla="*/ 38763987 w 602"/>
              <a:gd name="T11" fmla="*/ 78442719 h 602"/>
              <a:gd name="T12" fmla="*/ 38763987 w 602"/>
              <a:gd name="T13" fmla="*/ 7439751 h 602"/>
              <a:gd name="T14" fmla="*/ 38763987 w 602"/>
              <a:gd name="T15" fmla="*/ 7439751 h 602"/>
              <a:gd name="T16" fmla="*/ 7439717 w 602"/>
              <a:gd name="T17" fmla="*/ 39678193 h 602"/>
              <a:gd name="T18" fmla="*/ 38763987 w 602"/>
              <a:gd name="T19" fmla="*/ 71133388 h 602"/>
              <a:gd name="T20" fmla="*/ 71002280 w 602"/>
              <a:gd name="T21" fmla="*/ 39678193 h 602"/>
              <a:gd name="T22" fmla="*/ 38763987 w 602"/>
              <a:gd name="T23" fmla="*/ 7439751 h 602"/>
              <a:gd name="T24" fmla="*/ 49858353 w 602"/>
              <a:gd name="T25" fmla="*/ 48944916 h 602"/>
              <a:gd name="T26" fmla="*/ 49858353 w 602"/>
              <a:gd name="T27" fmla="*/ 48944916 h 602"/>
              <a:gd name="T28" fmla="*/ 46203704 w 602"/>
              <a:gd name="T29" fmla="*/ 52599581 h 602"/>
              <a:gd name="T30" fmla="*/ 42418636 w 602"/>
              <a:gd name="T31" fmla="*/ 48944916 h 602"/>
              <a:gd name="T32" fmla="*/ 42418636 w 602"/>
              <a:gd name="T33" fmla="*/ 48944916 h 602"/>
              <a:gd name="T34" fmla="*/ 42418636 w 602"/>
              <a:gd name="T35" fmla="*/ 29628224 h 602"/>
              <a:gd name="T36" fmla="*/ 42418636 w 602"/>
              <a:gd name="T37" fmla="*/ 29628224 h 602"/>
              <a:gd name="T38" fmla="*/ 42418636 w 602"/>
              <a:gd name="T39" fmla="*/ 29628224 h 602"/>
              <a:gd name="T40" fmla="*/ 46203704 w 602"/>
              <a:gd name="T41" fmla="*/ 25843138 h 602"/>
              <a:gd name="T42" fmla="*/ 49858353 w 602"/>
              <a:gd name="T43" fmla="*/ 29628224 h 602"/>
              <a:gd name="T44" fmla="*/ 49858353 w 602"/>
              <a:gd name="T45" fmla="*/ 29628224 h 602"/>
              <a:gd name="T46" fmla="*/ 49858353 w 602"/>
              <a:gd name="T47" fmla="*/ 48944916 h 602"/>
              <a:gd name="T48" fmla="*/ 35109700 w 602"/>
              <a:gd name="T49" fmla="*/ 48944916 h 602"/>
              <a:gd name="T50" fmla="*/ 35109700 w 602"/>
              <a:gd name="T51" fmla="*/ 48944916 h 602"/>
              <a:gd name="T52" fmla="*/ 31324631 w 602"/>
              <a:gd name="T53" fmla="*/ 52599581 h 602"/>
              <a:gd name="T54" fmla="*/ 27669982 w 602"/>
              <a:gd name="T55" fmla="*/ 48944916 h 602"/>
              <a:gd name="T56" fmla="*/ 27669982 w 602"/>
              <a:gd name="T57" fmla="*/ 48944916 h 602"/>
              <a:gd name="T58" fmla="*/ 27669982 w 602"/>
              <a:gd name="T59" fmla="*/ 29628224 h 602"/>
              <a:gd name="T60" fmla="*/ 27669982 w 602"/>
              <a:gd name="T61" fmla="*/ 29628224 h 602"/>
              <a:gd name="T62" fmla="*/ 27669982 w 602"/>
              <a:gd name="T63" fmla="*/ 29628224 h 602"/>
              <a:gd name="T64" fmla="*/ 31324631 w 602"/>
              <a:gd name="T65" fmla="*/ 25843138 h 602"/>
              <a:gd name="T66" fmla="*/ 35109700 w 602"/>
              <a:gd name="T67" fmla="*/ 29628224 h 602"/>
              <a:gd name="T68" fmla="*/ 35109700 w 602"/>
              <a:gd name="T69" fmla="*/ 29628224 h 602"/>
              <a:gd name="T70" fmla="*/ 35109700 w 602"/>
              <a:gd name="T71" fmla="*/ 48944916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304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70"/>
                  <a:pt x="57" y="304"/>
                </a:cubicBezTo>
                <a:cubicBezTo>
                  <a:pt x="57" y="439"/>
                  <a:pt x="163" y="545"/>
                  <a:pt x="297" y="545"/>
                </a:cubicBezTo>
                <a:cubicBezTo>
                  <a:pt x="431" y="545"/>
                  <a:pt x="544" y="439"/>
                  <a:pt x="544" y="304"/>
                </a:cubicBezTo>
                <a:cubicBezTo>
                  <a:pt x="544" y="170"/>
                  <a:pt x="431" y="57"/>
                  <a:pt x="297" y="57"/>
                </a:cubicBezTo>
                <a:close/>
                <a:moveTo>
                  <a:pt x="382" y="375"/>
                </a:moveTo>
                <a:lnTo>
                  <a:pt x="382" y="375"/>
                </a:lnTo>
                <a:cubicBezTo>
                  <a:pt x="382" y="396"/>
                  <a:pt x="375" y="403"/>
                  <a:pt x="354" y="403"/>
                </a:cubicBezTo>
                <a:cubicBezTo>
                  <a:pt x="340" y="403"/>
                  <a:pt x="325" y="396"/>
                  <a:pt x="325" y="375"/>
                </a:cubicBezTo>
                <a:cubicBezTo>
                  <a:pt x="325" y="227"/>
                  <a:pt x="325" y="227"/>
                  <a:pt x="325" y="227"/>
                </a:cubicBezTo>
                <a:cubicBezTo>
                  <a:pt x="325" y="213"/>
                  <a:pt x="340" y="198"/>
                  <a:pt x="354" y="198"/>
                </a:cubicBezTo>
                <a:cubicBezTo>
                  <a:pt x="375" y="198"/>
                  <a:pt x="382" y="213"/>
                  <a:pt x="382" y="227"/>
                </a:cubicBezTo>
                <a:cubicBezTo>
                  <a:pt x="382" y="375"/>
                  <a:pt x="382" y="375"/>
                  <a:pt x="382" y="375"/>
                </a:cubicBezTo>
                <a:close/>
                <a:moveTo>
                  <a:pt x="269" y="375"/>
                </a:moveTo>
                <a:lnTo>
                  <a:pt x="269" y="375"/>
                </a:lnTo>
                <a:cubicBezTo>
                  <a:pt x="269" y="396"/>
                  <a:pt x="262" y="403"/>
                  <a:pt x="240" y="403"/>
                </a:cubicBezTo>
                <a:cubicBezTo>
                  <a:pt x="226" y="403"/>
                  <a:pt x="212" y="396"/>
                  <a:pt x="212" y="375"/>
                </a:cubicBezTo>
                <a:cubicBezTo>
                  <a:pt x="212" y="227"/>
                  <a:pt x="212" y="227"/>
                  <a:pt x="212" y="227"/>
                </a:cubicBezTo>
                <a:cubicBezTo>
                  <a:pt x="212" y="213"/>
                  <a:pt x="226" y="198"/>
                  <a:pt x="240" y="198"/>
                </a:cubicBezTo>
                <a:cubicBezTo>
                  <a:pt x="262" y="198"/>
                  <a:pt x="269" y="213"/>
                  <a:pt x="269" y="227"/>
                </a:cubicBezTo>
                <a:cubicBezTo>
                  <a:pt x="269" y="375"/>
                  <a:pt x="269" y="375"/>
                  <a:pt x="269" y="37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0" name="Freeform 35"/>
          <p:cNvSpPr>
            <a:spLocks noChangeArrowheads="1"/>
          </p:cNvSpPr>
          <p:nvPr/>
        </p:nvSpPr>
        <p:spPr bwMode="auto">
          <a:xfrm>
            <a:off x="7660052" y="2838346"/>
            <a:ext cx="292024" cy="289984"/>
          </a:xfrm>
          <a:custGeom>
            <a:avLst/>
            <a:gdLst>
              <a:gd name="T0" fmla="*/ 39339251 w 609"/>
              <a:gd name="T1" fmla="*/ 78442719 h 602"/>
              <a:gd name="T2" fmla="*/ 39339251 w 609"/>
              <a:gd name="T3" fmla="*/ 78442719 h 602"/>
              <a:gd name="T4" fmla="*/ 0 w 609"/>
              <a:gd name="T5" fmla="*/ 39678193 h 602"/>
              <a:gd name="T6" fmla="*/ 39339251 w 609"/>
              <a:gd name="T7" fmla="*/ 0 h 602"/>
              <a:gd name="T8" fmla="*/ 78678142 w 609"/>
              <a:gd name="T9" fmla="*/ 39678193 h 602"/>
              <a:gd name="T10" fmla="*/ 39339251 w 609"/>
              <a:gd name="T11" fmla="*/ 78442719 h 602"/>
              <a:gd name="T12" fmla="*/ 39339251 w 609"/>
              <a:gd name="T13" fmla="*/ 7439751 h 602"/>
              <a:gd name="T14" fmla="*/ 39339251 w 609"/>
              <a:gd name="T15" fmla="*/ 7439751 h 602"/>
              <a:gd name="T16" fmla="*/ 7376244 w 609"/>
              <a:gd name="T17" fmla="*/ 39678193 h 602"/>
              <a:gd name="T18" fmla="*/ 39339251 w 609"/>
              <a:gd name="T19" fmla="*/ 71133388 h 602"/>
              <a:gd name="T20" fmla="*/ 71302258 w 609"/>
              <a:gd name="T21" fmla="*/ 39678193 h 602"/>
              <a:gd name="T22" fmla="*/ 39339251 w 609"/>
              <a:gd name="T23" fmla="*/ 7439751 h 602"/>
              <a:gd name="T24" fmla="*/ 49432889 w 609"/>
              <a:gd name="T25" fmla="*/ 52599581 h 602"/>
              <a:gd name="T26" fmla="*/ 49432889 w 609"/>
              <a:gd name="T27" fmla="*/ 52599581 h 602"/>
              <a:gd name="T28" fmla="*/ 29245613 w 609"/>
              <a:gd name="T29" fmla="*/ 52599581 h 602"/>
              <a:gd name="T30" fmla="*/ 25622062 w 609"/>
              <a:gd name="T31" fmla="*/ 48944916 h 602"/>
              <a:gd name="T32" fmla="*/ 25622062 w 609"/>
              <a:gd name="T33" fmla="*/ 29628224 h 602"/>
              <a:gd name="T34" fmla="*/ 29245613 w 609"/>
              <a:gd name="T35" fmla="*/ 25843138 h 602"/>
              <a:gd name="T36" fmla="*/ 49432889 w 609"/>
              <a:gd name="T37" fmla="*/ 25843138 h 602"/>
              <a:gd name="T38" fmla="*/ 53056080 w 609"/>
              <a:gd name="T39" fmla="*/ 29628224 h 602"/>
              <a:gd name="T40" fmla="*/ 53056080 w 609"/>
              <a:gd name="T41" fmla="*/ 48944916 h 602"/>
              <a:gd name="T42" fmla="*/ 49432889 w 609"/>
              <a:gd name="T43" fmla="*/ 52599581 h 60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09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74" y="0"/>
                  <a:pt x="608" y="135"/>
                  <a:pt x="608" y="304"/>
                </a:cubicBezTo>
                <a:cubicBezTo>
                  <a:pt x="608" y="467"/>
                  <a:pt x="474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5"/>
                  <a:pt x="304" y="545"/>
                </a:cubicBezTo>
                <a:cubicBezTo>
                  <a:pt x="438" y="545"/>
                  <a:pt x="551" y="439"/>
                  <a:pt x="551" y="304"/>
                </a:cubicBezTo>
                <a:cubicBezTo>
                  <a:pt x="551" y="170"/>
                  <a:pt x="438" y="57"/>
                  <a:pt x="304" y="57"/>
                </a:cubicBezTo>
                <a:close/>
                <a:moveTo>
                  <a:pt x="382" y="403"/>
                </a:moveTo>
                <a:lnTo>
                  <a:pt x="382" y="403"/>
                </a:lnTo>
                <a:cubicBezTo>
                  <a:pt x="226" y="403"/>
                  <a:pt x="226" y="403"/>
                  <a:pt x="226" y="403"/>
                </a:cubicBezTo>
                <a:cubicBezTo>
                  <a:pt x="212" y="403"/>
                  <a:pt x="198" y="396"/>
                  <a:pt x="198" y="375"/>
                </a:cubicBezTo>
                <a:cubicBezTo>
                  <a:pt x="198" y="227"/>
                  <a:pt x="198" y="227"/>
                  <a:pt x="198" y="227"/>
                </a:cubicBezTo>
                <a:cubicBezTo>
                  <a:pt x="198" y="213"/>
                  <a:pt x="212" y="198"/>
                  <a:pt x="226" y="198"/>
                </a:cubicBezTo>
                <a:cubicBezTo>
                  <a:pt x="382" y="198"/>
                  <a:pt x="382" y="198"/>
                  <a:pt x="382" y="198"/>
                </a:cubicBezTo>
                <a:cubicBezTo>
                  <a:pt x="396" y="198"/>
                  <a:pt x="410" y="213"/>
                  <a:pt x="410" y="227"/>
                </a:cubicBezTo>
                <a:cubicBezTo>
                  <a:pt x="410" y="375"/>
                  <a:pt x="410" y="375"/>
                  <a:pt x="410" y="375"/>
                </a:cubicBezTo>
                <a:cubicBezTo>
                  <a:pt x="410" y="396"/>
                  <a:pt x="396" y="403"/>
                  <a:pt x="382" y="40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1" name="Freeform 36"/>
          <p:cNvSpPr>
            <a:spLocks noChangeArrowheads="1"/>
          </p:cNvSpPr>
          <p:nvPr/>
        </p:nvSpPr>
        <p:spPr bwMode="auto">
          <a:xfrm>
            <a:off x="7154300" y="2838346"/>
            <a:ext cx="289908" cy="289984"/>
          </a:xfrm>
          <a:custGeom>
            <a:avLst/>
            <a:gdLst>
              <a:gd name="T0" fmla="*/ 39678193 w 602"/>
              <a:gd name="T1" fmla="*/ 78442719 h 602"/>
              <a:gd name="T2" fmla="*/ 39678193 w 602"/>
              <a:gd name="T3" fmla="*/ 78442719 h 602"/>
              <a:gd name="T4" fmla="*/ 0 w 602"/>
              <a:gd name="T5" fmla="*/ 39678193 h 602"/>
              <a:gd name="T6" fmla="*/ 39678193 w 602"/>
              <a:gd name="T7" fmla="*/ 0 h 602"/>
              <a:gd name="T8" fmla="*/ 78442719 w 602"/>
              <a:gd name="T9" fmla="*/ 39678193 h 602"/>
              <a:gd name="T10" fmla="*/ 39678193 w 602"/>
              <a:gd name="T11" fmla="*/ 78442719 h 602"/>
              <a:gd name="T12" fmla="*/ 39678193 w 602"/>
              <a:gd name="T13" fmla="*/ 7439751 h 602"/>
              <a:gd name="T14" fmla="*/ 39678193 w 602"/>
              <a:gd name="T15" fmla="*/ 7439751 h 602"/>
              <a:gd name="T16" fmla="*/ 7439751 w 602"/>
              <a:gd name="T17" fmla="*/ 39678193 h 602"/>
              <a:gd name="T18" fmla="*/ 39678193 w 602"/>
              <a:gd name="T19" fmla="*/ 71133388 h 602"/>
              <a:gd name="T20" fmla="*/ 71002968 w 602"/>
              <a:gd name="T21" fmla="*/ 39678193 h 602"/>
              <a:gd name="T22" fmla="*/ 39678193 w 602"/>
              <a:gd name="T23" fmla="*/ 7439751 h 602"/>
              <a:gd name="T24" fmla="*/ 50772248 w 602"/>
              <a:gd name="T25" fmla="*/ 42549612 h 602"/>
              <a:gd name="T26" fmla="*/ 50772248 w 602"/>
              <a:gd name="T27" fmla="*/ 42549612 h 602"/>
              <a:gd name="T28" fmla="*/ 31324775 w 602"/>
              <a:gd name="T29" fmla="*/ 54426914 h 602"/>
              <a:gd name="T30" fmla="*/ 31324775 w 602"/>
              <a:gd name="T31" fmla="*/ 54426914 h 602"/>
              <a:gd name="T32" fmla="*/ 31324775 w 602"/>
              <a:gd name="T33" fmla="*/ 55340580 h 602"/>
              <a:gd name="T34" fmla="*/ 31324775 w 602"/>
              <a:gd name="T35" fmla="*/ 55340580 h 602"/>
              <a:gd name="T36" fmla="*/ 30411109 w 602"/>
              <a:gd name="T37" fmla="*/ 55340580 h 602"/>
              <a:gd name="T38" fmla="*/ 30411109 w 602"/>
              <a:gd name="T39" fmla="*/ 55340580 h 602"/>
              <a:gd name="T40" fmla="*/ 30411109 w 602"/>
              <a:gd name="T41" fmla="*/ 55340580 h 602"/>
              <a:gd name="T42" fmla="*/ 30411109 w 602"/>
              <a:gd name="T43" fmla="*/ 55340580 h 602"/>
              <a:gd name="T44" fmla="*/ 30411109 w 602"/>
              <a:gd name="T45" fmla="*/ 55340580 h 602"/>
              <a:gd name="T46" fmla="*/ 30411109 w 602"/>
              <a:gd name="T47" fmla="*/ 55340580 h 602"/>
              <a:gd name="T48" fmla="*/ 29497442 w 602"/>
              <a:gd name="T49" fmla="*/ 55340580 h 602"/>
              <a:gd name="T50" fmla="*/ 29497442 w 602"/>
              <a:gd name="T51" fmla="*/ 55340580 h 602"/>
              <a:gd name="T52" fmla="*/ 29497442 w 602"/>
              <a:gd name="T53" fmla="*/ 55340580 h 602"/>
              <a:gd name="T54" fmla="*/ 25843138 w 602"/>
              <a:gd name="T55" fmla="*/ 51685915 h 602"/>
              <a:gd name="T56" fmla="*/ 25843138 w 602"/>
              <a:gd name="T57" fmla="*/ 51685915 h 602"/>
              <a:gd name="T58" fmla="*/ 25843138 w 602"/>
              <a:gd name="T59" fmla="*/ 51685915 h 602"/>
              <a:gd name="T60" fmla="*/ 25843138 w 602"/>
              <a:gd name="T61" fmla="*/ 26756804 h 602"/>
              <a:gd name="T62" fmla="*/ 25843138 w 602"/>
              <a:gd name="T63" fmla="*/ 26756804 h 602"/>
              <a:gd name="T64" fmla="*/ 29497442 w 602"/>
              <a:gd name="T65" fmla="*/ 23102139 h 602"/>
              <a:gd name="T66" fmla="*/ 31324775 w 602"/>
              <a:gd name="T67" fmla="*/ 24015805 h 602"/>
              <a:gd name="T68" fmla="*/ 50772248 w 602"/>
              <a:gd name="T69" fmla="*/ 36023527 h 602"/>
              <a:gd name="T70" fmla="*/ 52599581 w 602"/>
              <a:gd name="T71" fmla="*/ 39678193 h 602"/>
              <a:gd name="T72" fmla="*/ 50772248 w 602"/>
              <a:gd name="T73" fmla="*/ 42549612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5"/>
                  <a:pt x="304" y="545"/>
                </a:cubicBezTo>
                <a:cubicBezTo>
                  <a:pt x="438" y="545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89" y="326"/>
                </a:moveTo>
                <a:lnTo>
                  <a:pt x="389" y="326"/>
                </a:lnTo>
                <a:cubicBezTo>
                  <a:pt x="240" y="417"/>
                  <a:pt x="240" y="417"/>
                  <a:pt x="240" y="417"/>
                </a:cubicBezTo>
                <a:lnTo>
                  <a:pt x="240" y="424"/>
                </a:lnTo>
                <a:cubicBezTo>
                  <a:pt x="233" y="424"/>
                  <a:pt x="233" y="424"/>
                  <a:pt x="233" y="424"/>
                </a:cubicBezTo>
                <a:cubicBezTo>
                  <a:pt x="226" y="424"/>
                  <a:pt x="226" y="424"/>
                  <a:pt x="226" y="424"/>
                </a:cubicBezTo>
                <a:cubicBezTo>
                  <a:pt x="212" y="424"/>
                  <a:pt x="198" y="410"/>
                  <a:pt x="198" y="396"/>
                </a:cubicBezTo>
                <a:cubicBezTo>
                  <a:pt x="198" y="205"/>
                  <a:pt x="198" y="205"/>
                  <a:pt x="198" y="205"/>
                </a:cubicBezTo>
                <a:cubicBezTo>
                  <a:pt x="198" y="191"/>
                  <a:pt x="212" y="177"/>
                  <a:pt x="226" y="177"/>
                </a:cubicBezTo>
                <a:cubicBezTo>
                  <a:pt x="233" y="177"/>
                  <a:pt x="240" y="184"/>
                  <a:pt x="240" y="184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403" y="283"/>
                  <a:pt x="403" y="290"/>
                  <a:pt x="403" y="304"/>
                </a:cubicBezTo>
                <a:cubicBezTo>
                  <a:pt x="403" y="311"/>
                  <a:pt x="403" y="318"/>
                  <a:pt x="389" y="3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2" name="Freeform 37"/>
          <p:cNvSpPr>
            <a:spLocks noChangeArrowheads="1"/>
          </p:cNvSpPr>
          <p:nvPr/>
        </p:nvSpPr>
        <p:spPr bwMode="auto">
          <a:xfrm>
            <a:off x="9228093" y="4369052"/>
            <a:ext cx="289907" cy="289984"/>
          </a:xfrm>
          <a:custGeom>
            <a:avLst/>
            <a:gdLst>
              <a:gd name="T0" fmla="*/ 38763987 w 602"/>
              <a:gd name="T1" fmla="*/ 78442719 h 602"/>
              <a:gd name="T2" fmla="*/ 38763987 w 602"/>
              <a:gd name="T3" fmla="*/ 78442719 h 602"/>
              <a:gd name="T4" fmla="*/ 0 w 602"/>
              <a:gd name="T5" fmla="*/ 38764526 h 602"/>
              <a:gd name="T6" fmla="*/ 38763987 w 602"/>
              <a:gd name="T7" fmla="*/ 0 h 602"/>
              <a:gd name="T8" fmla="*/ 78441997 w 602"/>
              <a:gd name="T9" fmla="*/ 38764526 h 602"/>
              <a:gd name="T10" fmla="*/ 38763987 w 602"/>
              <a:gd name="T11" fmla="*/ 78442719 h 602"/>
              <a:gd name="T12" fmla="*/ 38763987 w 602"/>
              <a:gd name="T13" fmla="*/ 7439751 h 602"/>
              <a:gd name="T14" fmla="*/ 38763987 w 602"/>
              <a:gd name="T15" fmla="*/ 7439751 h 602"/>
              <a:gd name="T16" fmla="*/ 7439717 w 602"/>
              <a:gd name="T17" fmla="*/ 38764526 h 602"/>
              <a:gd name="T18" fmla="*/ 38763987 w 602"/>
              <a:gd name="T19" fmla="*/ 71002968 h 602"/>
              <a:gd name="T20" fmla="*/ 71002280 w 602"/>
              <a:gd name="T21" fmla="*/ 38764526 h 602"/>
              <a:gd name="T22" fmla="*/ 38763987 w 602"/>
              <a:gd name="T23" fmla="*/ 7439751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297" y="0"/>
                </a:cubicBezTo>
                <a:cubicBezTo>
                  <a:pt x="466" y="0"/>
                  <a:pt x="601" y="135"/>
                  <a:pt x="601" y="297"/>
                </a:cubicBezTo>
                <a:cubicBezTo>
                  <a:pt x="601" y="467"/>
                  <a:pt x="466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3" name="Freeform 38"/>
          <p:cNvSpPr>
            <a:spLocks noChangeArrowheads="1"/>
          </p:cNvSpPr>
          <p:nvPr/>
        </p:nvSpPr>
        <p:spPr bwMode="auto">
          <a:xfrm>
            <a:off x="8718109" y="4369052"/>
            <a:ext cx="292024" cy="289984"/>
          </a:xfrm>
          <a:custGeom>
            <a:avLst/>
            <a:gdLst>
              <a:gd name="T0" fmla="*/ 74925449 w 609"/>
              <a:gd name="T1" fmla="*/ 78442719 h 602"/>
              <a:gd name="T2" fmla="*/ 74925449 w 609"/>
              <a:gd name="T3" fmla="*/ 78442719 h 602"/>
              <a:gd name="T4" fmla="*/ 3623191 w 609"/>
              <a:gd name="T5" fmla="*/ 78442719 h 602"/>
              <a:gd name="T6" fmla="*/ 0 w 609"/>
              <a:gd name="T7" fmla="*/ 74788054 h 602"/>
              <a:gd name="T8" fmla="*/ 0 w 609"/>
              <a:gd name="T9" fmla="*/ 3785086 h 602"/>
              <a:gd name="T10" fmla="*/ 3623191 w 609"/>
              <a:gd name="T11" fmla="*/ 0 h 602"/>
              <a:gd name="T12" fmla="*/ 74925449 w 609"/>
              <a:gd name="T13" fmla="*/ 0 h 602"/>
              <a:gd name="T14" fmla="*/ 78678142 w 609"/>
              <a:gd name="T15" fmla="*/ 3785086 h 602"/>
              <a:gd name="T16" fmla="*/ 78678142 w 609"/>
              <a:gd name="T17" fmla="*/ 74788054 h 602"/>
              <a:gd name="T18" fmla="*/ 74925449 w 609"/>
              <a:gd name="T19" fmla="*/ 78442719 h 602"/>
              <a:gd name="T20" fmla="*/ 71302258 w 609"/>
              <a:gd name="T21" fmla="*/ 7439751 h 602"/>
              <a:gd name="T22" fmla="*/ 71302258 w 609"/>
              <a:gd name="T23" fmla="*/ 7439751 h 602"/>
              <a:gd name="T24" fmla="*/ 7246742 w 609"/>
              <a:gd name="T25" fmla="*/ 7439751 h 602"/>
              <a:gd name="T26" fmla="*/ 7246742 w 609"/>
              <a:gd name="T27" fmla="*/ 71002968 h 602"/>
              <a:gd name="T28" fmla="*/ 71302258 w 609"/>
              <a:gd name="T29" fmla="*/ 71002968 h 602"/>
              <a:gd name="T30" fmla="*/ 71302258 w 609"/>
              <a:gd name="T31" fmla="*/ 7439751 h 60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09" h="602">
                <a:moveTo>
                  <a:pt x="579" y="601"/>
                </a:moveTo>
                <a:lnTo>
                  <a:pt x="579" y="601"/>
                </a:lnTo>
                <a:cubicBezTo>
                  <a:pt x="28" y="601"/>
                  <a:pt x="28" y="601"/>
                  <a:pt x="28" y="601"/>
                </a:cubicBezTo>
                <a:cubicBezTo>
                  <a:pt x="14" y="601"/>
                  <a:pt x="0" y="587"/>
                  <a:pt x="0" y="5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7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4" y="0"/>
                  <a:pt x="608" y="7"/>
                  <a:pt x="608" y="29"/>
                </a:cubicBezTo>
                <a:cubicBezTo>
                  <a:pt x="608" y="573"/>
                  <a:pt x="608" y="573"/>
                  <a:pt x="608" y="573"/>
                </a:cubicBezTo>
                <a:cubicBezTo>
                  <a:pt x="608" y="587"/>
                  <a:pt x="594" y="601"/>
                  <a:pt x="579" y="601"/>
                </a:cubicBezTo>
                <a:close/>
                <a:moveTo>
                  <a:pt x="551" y="57"/>
                </a:moveTo>
                <a:lnTo>
                  <a:pt x="551" y="57"/>
                </a:lnTo>
                <a:cubicBezTo>
                  <a:pt x="56" y="57"/>
                  <a:pt x="56" y="57"/>
                  <a:pt x="56" y="57"/>
                </a:cubicBezTo>
                <a:cubicBezTo>
                  <a:pt x="56" y="544"/>
                  <a:pt x="56" y="544"/>
                  <a:pt x="56" y="544"/>
                </a:cubicBezTo>
                <a:cubicBezTo>
                  <a:pt x="551" y="544"/>
                  <a:pt x="551" y="544"/>
                  <a:pt x="551" y="544"/>
                </a:cubicBezTo>
                <a:lnTo>
                  <a:pt x="551" y="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4" name="Freeform 39"/>
          <p:cNvSpPr>
            <a:spLocks noChangeArrowheads="1"/>
          </p:cNvSpPr>
          <p:nvPr/>
        </p:nvSpPr>
        <p:spPr bwMode="auto">
          <a:xfrm>
            <a:off x="8216589" y="4375404"/>
            <a:ext cx="281443" cy="273049"/>
          </a:xfrm>
          <a:custGeom>
            <a:avLst/>
            <a:gdLst>
              <a:gd name="T0" fmla="*/ 71946369 w 588"/>
              <a:gd name="T1" fmla="*/ 61832672 h 567"/>
              <a:gd name="T2" fmla="*/ 71946369 w 588"/>
              <a:gd name="T3" fmla="*/ 61832672 h 567"/>
              <a:gd name="T4" fmla="*/ 53766324 w 588"/>
              <a:gd name="T5" fmla="*/ 61832672 h 567"/>
              <a:gd name="T6" fmla="*/ 49253450 w 588"/>
              <a:gd name="T7" fmla="*/ 61832672 h 567"/>
              <a:gd name="T8" fmla="*/ 49253450 w 588"/>
              <a:gd name="T9" fmla="*/ 68224410 h 567"/>
              <a:gd name="T10" fmla="*/ 53766324 w 588"/>
              <a:gd name="T11" fmla="*/ 72920786 h 567"/>
              <a:gd name="T12" fmla="*/ 53766324 w 588"/>
              <a:gd name="T13" fmla="*/ 73833840 h 567"/>
              <a:gd name="T14" fmla="*/ 21790200 w 588"/>
              <a:gd name="T15" fmla="*/ 73833840 h 567"/>
              <a:gd name="T16" fmla="*/ 21790200 w 588"/>
              <a:gd name="T17" fmla="*/ 72920786 h 567"/>
              <a:gd name="T18" fmla="*/ 27334342 w 588"/>
              <a:gd name="T19" fmla="*/ 68224410 h 567"/>
              <a:gd name="T20" fmla="*/ 27334342 w 588"/>
              <a:gd name="T21" fmla="*/ 61832672 h 567"/>
              <a:gd name="T22" fmla="*/ 21790200 w 588"/>
              <a:gd name="T23" fmla="*/ 61832672 h 567"/>
              <a:gd name="T24" fmla="*/ 3610155 w 588"/>
              <a:gd name="T25" fmla="*/ 61832672 h 567"/>
              <a:gd name="T26" fmla="*/ 0 w 588"/>
              <a:gd name="T27" fmla="*/ 58180095 h 567"/>
              <a:gd name="T28" fmla="*/ 0 w 588"/>
              <a:gd name="T29" fmla="*/ 9262007 h 567"/>
              <a:gd name="T30" fmla="*/ 3610155 w 588"/>
              <a:gd name="T31" fmla="*/ 5609430 h 567"/>
              <a:gd name="T32" fmla="*/ 26431982 w 588"/>
              <a:gd name="T33" fmla="*/ 5609430 h 567"/>
              <a:gd name="T34" fmla="*/ 21790200 w 588"/>
              <a:gd name="T35" fmla="*/ 10175061 h 567"/>
              <a:gd name="T36" fmla="*/ 5415233 w 588"/>
              <a:gd name="T37" fmla="*/ 10175061 h 567"/>
              <a:gd name="T38" fmla="*/ 5415233 w 588"/>
              <a:gd name="T39" fmla="*/ 51657611 h 567"/>
              <a:gd name="T40" fmla="*/ 71043651 w 588"/>
              <a:gd name="T41" fmla="*/ 51657611 h 567"/>
              <a:gd name="T42" fmla="*/ 71043651 w 588"/>
              <a:gd name="T43" fmla="*/ 10175061 h 567"/>
              <a:gd name="T44" fmla="*/ 54668684 w 588"/>
              <a:gd name="T45" fmla="*/ 10175061 h 567"/>
              <a:gd name="T46" fmla="*/ 49253450 w 588"/>
              <a:gd name="T47" fmla="*/ 5609430 h 567"/>
              <a:gd name="T48" fmla="*/ 71946369 w 588"/>
              <a:gd name="T49" fmla="*/ 5609430 h 567"/>
              <a:gd name="T50" fmla="*/ 75685433 w 588"/>
              <a:gd name="T51" fmla="*/ 9262007 h 567"/>
              <a:gd name="T52" fmla="*/ 75685433 w 588"/>
              <a:gd name="T53" fmla="*/ 58180095 h 567"/>
              <a:gd name="T54" fmla="*/ 71946369 w 588"/>
              <a:gd name="T55" fmla="*/ 61832672 h 567"/>
              <a:gd name="T56" fmla="*/ 46417105 w 588"/>
              <a:gd name="T57" fmla="*/ 16697545 h 567"/>
              <a:gd name="T58" fmla="*/ 46417105 w 588"/>
              <a:gd name="T59" fmla="*/ 16697545 h 567"/>
              <a:gd name="T60" fmla="*/ 43709309 w 588"/>
              <a:gd name="T61" fmla="*/ 14740691 h 567"/>
              <a:gd name="T62" fmla="*/ 41904231 w 588"/>
              <a:gd name="T63" fmla="*/ 12914222 h 567"/>
              <a:gd name="T64" fmla="*/ 41904231 w 588"/>
              <a:gd name="T65" fmla="*/ 29481382 h 567"/>
              <a:gd name="T66" fmla="*/ 38294076 w 588"/>
              <a:gd name="T67" fmla="*/ 33264343 h 567"/>
              <a:gd name="T68" fmla="*/ 34683920 w 588"/>
              <a:gd name="T69" fmla="*/ 29481382 h 567"/>
              <a:gd name="T70" fmla="*/ 34683920 w 588"/>
              <a:gd name="T71" fmla="*/ 12914222 h 567"/>
              <a:gd name="T72" fmla="*/ 31847216 w 588"/>
              <a:gd name="T73" fmla="*/ 14740691 h 567"/>
              <a:gd name="T74" fmla="*/ 29139420 w 588"/>
              <a:gd name="T75" fmla="*/ 16697545 h 567"/>
              <a:gd name="T76" fmla="*/ 25529264 w 588"/>
              <a:gd name="T77" fmla="*/ 12914222 h 567"/>
              <a:gd name="T78" fmla="*/ 27334342 w 588"/>
              <a:gd name="T79" fmla="*/ 10175061 h 567"/>
              <a:gd name="T80" fmla="*/ 35586280 w 588"/>
              <a:gd name="T81" fmla="*/ 1956854 h 567"/>
              <a:gd name="T82" fmla="*/ 38294076 w 588"/>
              <a:gd name="T83" fmla="*/ 0 h 567"/>
              <a:gd name="T84" fmla="*/ 40099153 w 588"/>
              <a:gd name="T85" fmla="*/ 1956854 h 567"/>
              <a:gd name="T86" fmla="*/ 49253450 w 588"/>
              <a:gd name="T87" fmla="*/ 10175061 h 567"/>
              <a:gd name="T88" fmla="*/ 50156169 w 588"/>
              <a:gd name="T89" fmla="*/ 12914222 h 567"/>
              <a:gd name="T90" fmla="*/ 46417105 w 588"/>
              <a:gd name="T91" fmla="*/ 16697545 h 5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8" h="567">
                <a:moveTo>
                  <a:pt x="558" y="474"/>
                </a:moveTo>
                <a:lnTo>
                  <a:pt x="558" y="474"/>
                </a:lnTo>
                <a:cubicBezTo>
                  <a:pt x="417" y="474"/>
                  <a:pt x="417" y="474"/>
                  <a:pt x="417" y="474"/>
                </a:cubicBezTo>
                <a:cubicBezTo>
                  <a:pt x="382" y="474"/>
                  <a:pt x="382" y="474"/>
                  <a:pt x="382" y="474"/>
                </a:cubicBezTo>
                <a:cubicBezTo>
                  <a:pt x="382" y="523"/>
                  <a:pt x="382" y="523"/>
                  <a:pt x="382" y="523"/>
                </a:cubicBezTo>
                <a:cubicBezTo>
                  <a:pt x="417" y="559"/>
                  <a:pt x="417" y="559"/>
                  <a:pt x="417" y="559"/>
                </a:cubicBezTo>
                <a:cubicBezTo>
                  <a:pt x="417" y="566"/>
                  <a:pt x="417" y="566"/>
                  <a:pt x="417" y="566"/>
                </a:cubicBezTo>
                <a:cubicBezTo>
                  <a:pt x="169" y="566"/>
                  <a:pt x="169" y="566"/>
                  <a:pt x="169" y="566"/>
                </a:cubicBezTo>
                <a:cubicBezTo>
                  <a:pt x="169" y="559"/>
                  <a:pt x="169" y="559"/>
                  <a:pt x="169" y="559"/>
                </a:cubicBezTo>
                <a:cubicBezTo>
                  <a:pt x="212" y="523"/>
                  <a:pt x="212" y="523"/>
                  <a:pt x="212" y="523"/>
                </a:cubicBezTo>
                <a:cubicBezTo>
                  <a:pt x="212" y="474"/>
                  <a:pt x="212" y="474"/>
                  <a:pt x="212" y="474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60"/>
                  <a:pt x="0" y="446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50"/>
                  <a:pt x="14" y="43"/>
                  <a:pt x="28" y="43"/>
                </a:cubicBezTo>
                <a:cubicBezTo>
                  <a:pt x="205" y="43"/>
                  <a:pt x="205" y="43"/>
                  <a:pt x="205" y="43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42" y="78"/>
                  <a:pt x="42" y="78"/>
                  <a:pt x="42" y="78"/>
                </a:cubicBezTo>
                <a:cubicBezTo>
                  <a:pt x="42" y="396"/>
                  <a:pt x="42" y="396"/>
                  <a:pt x="42" y="396"/>
                </a:cubicBezTo>
                <a:cubicBezTo>
                  <a:pt x="551" y="396"/>
                  <a:pt x="551" y="396"/>
                  <a:pt x="551" y="396"/>
                </a:cubicBezTo>
                <a:cubicBezTo>
                  <a:pt x="551" y="78"/>
                  <a:pt x="551" y="78"/>
                  <a:pt x="551" y="78"/>
                </a:cubicBezTo>
                <a:cubicBezTo>
                  <a:pt x="424" y="78"/>
                  <a:pt x="424" y="78"/>
                  <a:pt x="424" y="78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558" y="43"/>
                  <a:pt x="558" y="43"/>
                  <a:pt x="558" y="43"/>
                </a:cubicBezTo>
                <a:cubicBezTo>
                  <a:pt x="572" y="43"/>
                  <a:pt x="587" y="50"/>
                  <a:pt x="587" y="71"/>
                </a:cubicBezTo>
                <a:cubicBezTo>
                  <a:pt x="587" y="446"/>
                  <a:pt x="587" y="446"/>
                  <a:pt x="587" y="446"/>
                </a:cubicBezTo>
                <a:cubicBezTo>
                  <a:pt x="587" y="460"/>
                  <a:pt x="572" y="474"/>
                  <a:pt x="558" y="474"/>
                </a:cubicBezTo>
                <a:close/>
                <a:moveTo>
                  <a:pt x="360" y="128"/>
                </a:moveTo>
                <a:lnTo>
                  <a:pt x="360" y="128"/>
                </a:lnTo>
                <a:cubicBezTo>
                  <a:pt x="353" y="128"/>
                  <a:pt x="346" y="121"/>
                  <a:pt x="339" y="113"/>
                </a:cubicBezTo>
                <a:cubicBezTo>
                  <a:pt x="325" y="99"/>
                  <a:pt x="325" y="99"/>
                  <a:pt x="325" y="99"/>
                </a:cubicBezTo>
                <a:cubicBezTo>
                  <a:pt x="325" y="226"/>
                  <a:pt x="325" y="226"/>
                  <a:pt x="325" y="226"/>
                </a:cubicBezTo>
                <a:cubicBezTo>
                  <a:pt x="325" y="248"/>
                  <a:pt x="311" y="255"/>
                  <a:pt x="297" y="255"/>
                </a:cubicBezTo>
                <a:cubicBezTo>
                  <a:pt x="276" y="255"/>
                  <a:pt x="269" y="248"/>
                  <a:pt x="269" y="226"/>
                </a:cubicBezTo>
                <a:cubicBezTo>
                  <a:pt x="269" y="99"/>
                  <a:pt x="269" y="99"/>
                  <a:pt x="269" y="99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40" y="121"/>
                  <a:pt x="233" y="128"/>
                  <a:pt x="226" y="128"/>
                </a:cubicBezTo>
                <a:cubicBezTo>
                  <a:pt x="212" y="128"/>
                  <a:pt x="198" y="113"/>
                  <a:pt x="198" y="99"/>
                </a:cubicBezTo>
                <a:cubicBezTo>
                  <a:pt x="198" y="92"/>
                  <a:pt x="205" y="85"/>
                  <a:pt x="212" y="78"/>
                </a:cubicBezTo>
                <a:cubicBezTo>
                  <a:pt x="276" y="15"/>
                  <a:pt x="276" y="15"/>
                  <a:pt x="276" y="15"/>
                </a:cubicBezTo>
                <a:cubicBezTo>
                  <a:pt x="283" y="8"/>
                  <a:pt x="290" y="0"/>
                  <a:pt x="297" y="0"/>
                </a:cubicBezTo>
                <a:cubicBezTo>
                  <a:pt x="304" y="0"/>
                  <a:pt x="311" y="8"/>
                  <a:pt x="311" y="15"/>
                </a:cubicBezTo>
                <a:cubicBezTo>
                  <a:pt x="382" y="78"/>
                  <a:pt x="382" y="78"/>
                  <a:pt x="382" y="78"/>
                </a:cubicBezTo>
                <a:cubicBezTo>
                  <a:pt x="389" y="85"/>
                  <a:pt x="389" y="92"/>
                  <a:pt x="389" y="99"/>
                </a:cubicBezTo>
                <a:cubicBezTo>
                  <a:pt x="389" y="113"/>
                  <a:pt x="375" y="128"/>
                  <a:pt x="360" y="1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5" name="Freeform 40"/>
          <p:cNvSpPr>
            <a:spLocks noChangeArrowheads="1"/>
          </p:cNvSpPr>
          <p:nvPr/>
        </p:nvSpPr>
        <p:spPr bwMode="auto">
          <a:xfrm>
            <a:off x="7710839" y="4375404"/>
            <a:ext cx="281444" cy="273049"/>
          </a:xfrm>
          <a:custGeom>
            <a:avLst/>
            <a:gdLst>
              <a:gd name="T0" fmla="*/ 72192291 w 587"/>
              <a:gd name="T1" fmla="*/ 61832672 h 567"/>
              <a:gd name="T2" fmla="*/ 72192291 w 587"/>
              <a:gd name="T3" fmla="*/ 61832672 h 567"/>
              <a:gd name="T4" fmla="*/ 53950255 w 587"/>
              <a:gd name="T5" fmla="*/ 61832672 h 567"/>
              <a:gd name="T6" fmla="*/ 48386931 w 587"/>
              <a:gd name="T7" fmla="*/ 61832672 h 567"/>
              <a:gd name="T8" fmla="*/ 48386931 w 587"/>
              <a:gd name="T9" fmla="*/ 68224410 h 567"/>
              <a:gd name="T10" fmla="*/ 53950255 w 587"/>
              <a:gd name="T11" fmla="*/ 72920786 h 567"/>
              <a:gd name="T12" fmla="*/ 53950255 w 587"/>
              <a:gd name="T13" fmla="*/ 73833840 h 567"/>
              <a:gd name="T14" fmla="*/ 21864833 w 587"/>
              <a:gd name="T15" fmla="*/ 73833840 h 567"/>
              <a:gd name="T16" fmla="*/ 21864833 w 587"/>
              <a:gd name="T17" fmla="*/ 72920786 h 567"/>
              <a:gd name="T18" fmla="*/ 26522098 w 587"/>
              <a:gd name="T19" fmla="*/ 68224410 h 567"/>
              <a:gd name="T20" fmla="*/ 26522098 w 587"/>
              <a:gd name="T21" fmla="*/ 61832672 h 567"/>
              <a:gd name="T22" fmla="*/ 21864833 w 587"/>
              <a:gd name="T23" fmla="*/ 61832672 h 567"/>
              <a:gd name="T24" fmla="*/ 3622437 w 587"/>
              <a:gd name="T25" fmla="*/ 61832672 h 567"/>
              <a:gd name="T26" fmla="*/ 0 w 587"/>
              <a:gd name="T27" fmla="*/ 58180095 h 567"/>
              <a:gd name="T28" fmla="*/ 0 w 587"/>
              <a:gd name="T29" fmla="*/ 9262007 h 567"/>
              <a:gd name="T30" fmla="*/ 3622437 w 587"/>
              <a:gd name="T31" fmla="*/ 5609430 h 567"/>
              <a:gd name="T32" fmla="*/ 30144895 w 587"/>
              <a:gd name="T33" fmla="*/ 5609430 h 567"/>
              <a:gd name="T34" fmla="*/ 30144895 w 587"/>
              <a:gd name="T35" fmla="*/ 10175061 h 567"/>
              <a:gd name="T36" fmla="*/ 4528137 w 587"/>
              <a:gd name="T37" fmla="*/ 10175061 h 567"/>
              <a:gd name="T38" fmla="*/ 4528137 w 587"/>
              <a:gd name="T39" fmla="*/ 51657611 h 567"/>
              <a:gd name="T40" fmla="*/ 70380892 w 587"/>
              <a:gd name="T41" fmla="*/ 51657611 h 567"/>
              <a:gd name="T42" fmla="*/ 70380892 w 587"/>
              <a:gd name="T43" fmla="*/ 10175061 h 567"/>
              <a:gd name="T44" fmla="*/ 44764493 w 587"/>
              <a:gd name="T45" fmla="*/ 10175061 h 567"/>
              <a:gd name="T46" fmla="*/ 44764493 w 587"/>
              <a:gd name="T47" fmla="*/ 5609430 h 567"/>
              <a:gd name="T48" fmla="*/ 72192291 w 587"/>
              <a:gd name="T49" fmla="*/ 5609430 h 567"/>
              <a:gd name="T50" fmla="*/ 75814728 w 587"/>
              <a:gd name="T51" fmla="*/ 9262007 h 567"/>
              <a:gd name="T52" fmla="*/ 75814728 w 587"/>
              <a:gd name="T53" fmla="*/ 58180095 h 567"/>
              <a:gd name="T54" fmla="*/ 72192291 w 587"/>
              <a:gd name="T55" fmla="*/ 61832672 h 567"/>
              <a:gd name="T56" fmla="*/ 50327458 w 587"/>
              <a:gd name="T57" fmla="*/ 21263175 h 567"/>
              <a:gd name="T58" fmla="*/ 50327458 w 587"/>
              <a:gd name="T59" fmla="*/ 21263175 h 567"/>
              <a:gd name="T60" fmla="*/ 48386931 w 587"/>
              <a:gd name="T61" fmla="*/ 24002337 h 567"/>
              <a:gd name="T62" fmla="*/ 40236356 w 587"/>
              <a:gd name="T63" fmla="*/ 32351290 h 567"/>
              <a:gd name="T64" fmla="*/ 37519259 w 587"/>
              <a:gd name="T65" fmla="*/ 33264343 h 567"/>
              <a:gd name="T66" fmla="*/ 35707860 w 587"/>
              <a:gd name="T67" fmla="*/ 32351290 h 567"/>
              <a:gd name="T68" fmla="*/ 26522098 w 587"/>
              <a:gd name="T69" fmla="*/ 24002337 h 567"/>
              <a:gd name="T70" fmla="*/ 25616758 w 587"/>
              <a:gd name="T71" fmla="*/ 21263175 h 567"/>
              <a:gd name="T72" fmla="*/ 29239196 w 587"/>
              <a:gd name="T73" fmla="*/ 17610598 h 567"/>
              <a:gd name="T74" fmla="*/ 31955934 w 587"/>
              <a:gd name="T75" fmla="*/ 18523652 h 567"/>
              <a:gd name="T76" fmla="*/ 33767333 w 587"/>
              <a:gd name="T77" fmla="*/ 21263175 h 567"/>
              <a:gd name="T78" fmla="*/ 33767333 w 587"/>
              <a:gd name="T79" fmla="*/ 3782961 h 567"/>
              <a:gd name="T80" fmla="*/ 37519259 w 587"/>
              <a:gd name="T81" fmla="*/ 0 h 567"/>
              <a:gd name="T82" fmla="*/ 41141696 w 587"/>
              <a:gd name="T83" fmla="*/ 3782961 h 567"/>
              <a:gd name="T84" fmla="*/ 41141696 w 587"/>
              <a:gd name="T85" fmla="*/ 21263175 h 567"/>
              <a:gd name="T86" fmla="*/ 43858794 w 587"/>
              <a:gd name="T87" fmla="*/ 18523652 h 567"/>
              <a:gd name="T88" fmla="*/ 46575532 w 587"/>
              <a:gd name="T89" fmla="*/ 17610598 h 567"/>
              <a:gd name="T90" fmla="*/ 50327458 w 587"/>
              <a:gd name="T91" fmla="*/ 21263175 h 5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7" h="567">
                <a:moveTo>
                  <a:pt x="558" y="474"/>
                </a:moveTo>
                <a:lnTo>
                  <a:pt x="558" y="474"/>
                </a:lnTo>
                <a:cubicBezTo>
                  <a:pt x="417" y="474"/>
                  <a:pt x="417" y="474"/>
                  <a:pt x="417" y="474"/>
                </a:cubicBezTo>
                <a:cubicBezTo>
                  <a:pt x="374" y="474"/>
                  <a:pt x="374" y="474"/>
                  <a:pt x="374" y="474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417" y="559"/>
                  <a:pt x="417" y="559"/>
                  <a:pt x="417" y="559"/>
                </a:cubicBezTo>
                <a:cubicBezTo>
                  <a:pt x="417" y="566"/>
                  <a:pt x="417" y="566"/>
                  <a:pt x="417" y="566"/>
                </a:cubicBezTo>
                <a:cubicBezTo>
                  <a:pt x="169" y="566"/>
                  <a:pt x="169" y="566"/>
                  <a:pt x="169" y="566"/>
                </a:cubicBezTo>
                <a:cubicBezTo>
                  <a:pt x="169" y="559"/>
                  <a:pt x="169" y="559"/>
                  <a:pt x="169" y="559"/>
                </a:cubicBezTo>
                <a:cubicBezTo>
                  <a:pt x="205" y="523"/>
                  <a:pt x="205" y="523"/>
                  <a:pt x="205" y="523"/>
                </a:cubicBezTo>
                <a:cubicBezTo>
                  <a:pt x="205" y="474"/>
                  <a:pt x="205" y="474"/>
                  <a:pt x="205" y="474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60"/>
                  <a:pt x="0" y="446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50"/>
                  <a:pt x="14" y="43"/>
                  <a:pt x="28" y="43"/>
                </a:cubicBezTo>
                <a:cubicBezTo>
                  <a:pt x="233" y="43"/>
                  <a:pt x="233" y="43"/>
                  <a:pt x="233" y="43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396"/>
                  <a:pt x="35" y="396"/>
                  <a:pt x="35" y="396"/>
                </a:cubicBezTo>
                <a:cubicBezTo>
                  <a:pt x="544" y="396"/>
                  <a:pt x="544" y="396"/>
                  <a:pt x="544" y="396"/>
                </a:cubicBezTo>
                <a:cubicBezTo>
                  <a:pt x="544" y="78"/>
                  <a:pt x="544" y="78"/>
                  <a:pt x="544" y="78"/>
                </a:cubicBezTo>
                <a:cubicBezTo>
                  <a:pt x="346" y="78"/>
                  <a:pt x="346" y="78"/>
                  <a:pt x="346" y="78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558" y="43"/>
                  <a:pt x="558" y="43"/>
                  <a:pt x="558" y="43"/>
                </a:cubicBezTo>
                <a:cubicBezTo>
                  <a:pt x="572" y="43"/>
                  <a:pt x="586" y="50"/>
                  <a:pt x="586" y="71"/>
                </a:cubicBezTo>
                <a:cubicBezTo>
                  <a:pt x="586" y="446"/>
                  <a:pt x="586" y="446"/>
                  <a:pt x="586" y="446"/>
                </a:cubicBezTo>
                <a:cubicBezTo>
                  <a:pt x="586" y="460"/>
                  <a:pt x="572" y="474"/>
                  <a:pt x="558" y="474"/>
                </a:cubicBezTo>
                <a:close/>
                <a:moveTo>
                  <a:pt x="389" y="163"/>
                </a:moveTo>
                <a:lnTo>
                  <a:pt x="389" y="163"/>
                </a:lnTo>
                <a:cubicBezTo>
                  <a:pt x="389" y="170"/>
                  <a:pt x="382" y="177"/>
                  <a:pt x="374" y="184"/>
                </a:cubicBezTo>
                <a:cubicBezTo>
                  <a:pt x="311" y="248"/>
                  <a:pt x="311" y="248"/>
                  <a:pt x="311" y="248"/>
                </a:cubicBezTo>
                <a:cubicBezTo>
                  <a:pt x="304" y="255"/>
                  <a:pt x="297" y="255"/>
                  <a:pt x="290" y="255"/>
                </a:cubicBezTo>
                <a:cubicBezTo>
                  <a:pt x="283" y="255"/>
                  <a:pt x="276" y="255"/>
                  <a:pt x="276" y="248"/>
                </a:cubicBezTo>
                <a:cubicBezTo>
                  <a:pt x="205" y="184"/>
                  <a:pt x="205" y="184"/>
                  <a:pt x="205" y="184"/>
                </a:cubicBezTo>
                <a:cubicBezTo>
                  <a:pt x="198" y="177"/>
                  <a:pt x="198" y="170"/>
                  <a:pt x="198" y="163"/>
                </a:cubicBezTo>
                <a:cubicBezTo>
                  <a:pt x="198" y="149"/>
                  <a:pt x="212" y="135"/>
                  <a:pt x="226" y="135"/>
                </a:cubicBezTo>
                <a:cubicBezTo>
                  <a:pt x="233" y="135"/>
                  <a:pt x="240" y="135"/>
                  <a:pt x="247" y="142"/>
                </a:cubicBezTo>
                <a:cubicBezTo>
                  <a:pt x="261" y="163"/>
                  <a:pt x="261" y="163"/>
                  <a:pt x="261" y="163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61" y="15"/>
                  <a:pt x="276" y="0"/>
                  <a:pt x="290" y="0"/>
                </a:cubicBezTo>
                <a:cubicBezTo>
                  <a:pt x="311" y="0"/>
                  <a:pt x="318" y="15"/>
                  <a:pt x="318" y="29"/>
                </a:cubicBezTo>
                <a:cubicBezTo>
                  <a:pt x="318" y="163"/>
                  <a:pt x="318" y="163"/>
                  <a:pt x="318" y="163"/>
                </a:cubicBezTo>
                <a:cubicBezTo>
                  <a:pt x="339" y="142"/>
                  <a:pt x="339" y="142"/>
                  <a:pt x="339" y="142"/>
                </a:cubicBezTo>
                <a:cubicBezTo>
                  <a:pt x="346" y="135"/>
                  <a:pt x="353" y="135"/>
                  <a:pt x="360" y="135"/>
                </a:cubicBezTo>
                <a:cubicBezTo>
                  <a:pt x="374" y="135"/>
                  <a:pt x="389" y="149"/>
                  <a:pt x="389" y="16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26" name="Freeform 41"/>
          <p:cNvSpPr>
            <a:spLocks noChangeArrowheads="1"/>
          </p:cNvSpPr>
          <p:nvPr/>
        </p:nvSpPr>
        <p:spPr bwMode="auto">
          <a:xfrm>
            <a:off x="7207203" y="4394453"/>
            <a:ext cx="279327" cy="251884"/>
          </a:xfrm>
          <a:custGeom>
            <a:avLst/>
            <a:gdLst>
              <a:gd name="T0" fmla="*/ 71923702 w 580"/>
              <a:gd name="T1" fmla="*/ 56019554 h 524"/>
              <a:gd name="T2" fmla="*/ 71923702 w 580"/>
              <a:gd name="T3" fmla="*/ 56019554 h 524"/>
              <a:gd name="T4" fmla="*/ 53518347 w 580"/>
              <a:gd name="T5" fmla="*/ 56019554 h 524"/>
              <a:gd name="T6" fmla="*/ 48819369 w 580"/>
              <a:gd name="T7" fmla="*/ 56019554 h 524"/>
              <a:gd name="T8" fmla="*/ 48819369 w 580"/>
              <a:gd name="T9" fmla="*/ 62388158 h 524"/>
              <a:gd name="T10" fmla="*/ 53518347 w 580"/>
              <a:gd name="T11" fmla="*/ 67067360 h 524"/>
              <a:gd name="T12" fmla="*/ 53518347 w 580"/>
              <a:gd name="T13" fmla="*/ 67976954 h 524"/>
              <a:gd name="T14" fmla="*/ 22060196 w 580"/>
              <a:gd name="T15" fmla="*/ 67976954 h 524"/>
              <a:gd name="T16" fmla="*/ 22060196 w 580"/>
              <a:gd name="T17" fmla="*/ 67067360 h 524"/>
              <a:gd name="T18" fmla="*/ 26759174 w 580"/>
              <a:gd name="T19" fmla="*/ 62388158 h 524"/>
              <a:gd name="T20" fmla="*/ 26759174 w 580"/>
              <a:gd name="T21" fmla="*/ 56019554 h 524"/>
              <a:gd name="T22" fmla="*/ 22060196 w 580"/>
              <a:gd name="T23" fmla="*/ 56019554 h 524"/>
              <a:gd name="T24" fmla="*/ 3654841 w 580"/>
              <a:gd name="T25" fmla="*/ 56019554 h 524"/>
              <a:gd name="T26" fmla="*/ 0 w 580"/>
              <a:gd name="T27" fmla="*/ 52380095 h 524"/>
              <a:gd name="T28" fmla="*/ 0 w 580"/>
              <a:gd name="T29" fmla="*/ 3639459 h 524"/>
              <a:gd name="T30" fmla="*/ 3654841 w 580"/>
              <a:gd name="T31" fmla="*/ 0 h 524"/>
              <a:gd name="T32" fmla="*/ 71923702 w 580"/>
              <a:gd name="T33" fmla="*/ 0 h 524"/>
              <a:gd name="T34" fmla="*/ 75578543 w 580"/>
              <a:gd name="T35" fmla="*/ 3639459 h 524"/>
              <a:gd name="T36" fmla="*/ 75578543 w 580"/>
              <a:gd name="T37" fmla="*/ 52380095 h 524"/>
              <a:gd name="T38" fmla="*/ 71923702 w 580"/>
              <a:gd name="T39" fmla="*/ 56019554 h 524"/>
              <a:gd name="T40" fmla="*/ 71009630 w 580"/>
              <a:gd name="T41" fmla="*/ 4549054 h 524"/>
              <a:gd name="T42" fmla="*/ 71009630 w 580"/>
              <a:gd name="T43" fmla="*/ 4549054 h 524"/>
              <a:gd name="T44" fmla="*/ 4568551 w 580"/>
              <a:gd name="T45" fmla="*/ 4549054 h 524"/>
              <a:gd name="T46" fmla="*/ 4568551 w 580"/>
              <a:gd name="T47" fmla="*/ 45881344 h 524"/>
              <a:gd name="T48" fmla="*/ 71009630 w 580"/>
              <a:gd name="T49" fmla="*/ 45881344 h 524"/>
              <a:gd name="T50" fmla="*/ 71009630 w 580"/>
              <a:gd name="T51" fmla="*/ 4549054 h 524"/>
              <a:gd name="T52" fmla="*/ 30414015 w 580"/>
              <a:gd name="T53" fmla="*/ 14687265 h 524"/>
              <a:gd name="T54" fmla="*/ 30414015 w 580"/>
              <a:gd name="T55" fmla="*/ 14687265 h 524"/>
              <a:gd name="T56" fmla="*/ 33155146 w 580"/>
              <a:gd name="T57" fmla="*/ 15597220 h 524"/>
              <a:gd name="T58" fmla="*/ 33155146 w 580"/>
              <a:gd name="T59" fmla="*/ 15597220 h 524"/>
              <a:gd name="T60" fmla="*/ 37854485 w 580"/>
              <a:gd name="T61" fmla="*/ 20146274 h 524"/>
              <a:gd name="T62" fmla="*/ 42423036 w 580"/>
              <a:gd name="T63" fmla="*/ 15597220 h 524"/>
              <a:gd name="T64" fmla="*/ 42423036 w 580"/>
              <a:gd name="T65" fmla="*/ 15597220 h 524"/>
              <a:gd name="T66" fmla="*/ 45164167 w 580"/>
              <a:gd name="T67" fmla="*/ 14687265 h 524"/>
              <a:gd name="T68" fmla="*/ 48819369 w 580"/>
              <a:gd name="T69" fmla="*/ 18326364 h 524"/>
              <a:gd name="T70" fmla="*/ 47905659 w 580"/>
              <a:gd name="T71" fmla="*/ 20146274 h 524"/>
              <a:gd name="T72" fmla="*/ 47905659 w 580"/>
              <a:gd name="T73" fmla="*/ 20146274 h 524"/>
              <a:gd name="T74" fmla="*/ 43336746 w 580"/>
              <a:gd name="T75" fmla="*/ 25735070 h 524"/>
              <a:gd name="T76" fmla="*/ 47905659 w 580"/>
              <a:gd name="T77" fmla="*/ 30284124 h 524"/>
              <a:gd name="T78" fmla="*/ 47905659 w 580"/>
              <a:gd name="T79" fmla="*/ 30284124 h 524"/>
              <a:gd name="T80" fmla="*/ 48819369 w 580"/>
              <a:gd name="T81" fmla="*/ 33013628 h 524"/>
              <a:gd name="T82" fmla="*/ 45164167 w 580"/>
              <a:gd name="T83" fmla="*/ 36782875 h 524"/>
              <a:gd name="T84" fmla="*/ 42423036 w 580"/>
              <a:gd name="T85" fmla="*/ 34833538 h 524"/>
              <a:gd name="T86" fmla="*/ 42423036 w 580"/>
              <a:gd name="T87" fmla="*/ 34833538 h 524"/>
              <a:gd name="T88" fmla="*/ 37854485 w 580"/>
              <a:gd name="T89" fmla="*/ 30284124 h 524"/>
              <a:gd name="T90" fmla="*/ 33155146 w 580"/>
              <a:gd name="T91" fmla="*/ 34833538 h 524"/>
              <a:gd name="T92" fmla="*/ 33155146 w 580"/>
              <a:gd name="T93" fmla="*/ 34833538 h 524"/>
              <a:gd name="T94" fmla="*/ 30414015 w 580"/>
              <a:gd name="T95" fmla="*/ 36782875 h 524"/>
              <a:gd name="T96" fmla="*/ 26759174 w 580"/>
              <a:gd name="T97" fmla="*/ 33013628 h 524"/>
              <a:gd name="T98" fmla="*/ 27672884 w 580"/>
              <a:gd name="T99" fmla="*/ 30284124 h 524"/>
              <a:gd name="T100" fmla="*/ 27672884 w 580"/>
              <a:gd name="T101" fmla="*/ 30284124 h 524"/>
              <a:gd name="T102" fmla="*/ 32241435 w 580"/>
              <a:gd name="T103" fmla="*/ 25735070 h 524"/>
              <a:gd name="T104" fmla="*/ 27672884 w 580"/>
              <a:gd name="T105" fmla="*/ 20146274 h 524"/>
              <a:gd name="T106" fmla="*/ 27672884 w 580"/>
              <a:gd name="T107" fmla="*/ 20146274 h 524"/>
              <a:gd name="T108" fmla="*/ 26759174 w 580"/>
              <a:gd name="T109" fmla="*/ 18326364 h 524"/>
              <a:gd name="T110" fmla="*/ 30414015 w 580"/>
              <a:gd name="T111" fmla="*/ 14687265 h 52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0" h="524">
                <a:moveTo>
                  <a:pt x="551" y="431"/>
                </a:moveTo>
                <a:lnTo>
                  <a:pt x="551" y="431"/>
                </a:lnTo>
                <a:cubicBezTo>
                  <a:pt x="410" y="431"/>
                  <a:pt x="410" y="431"/>
                  <a:pt x="410" y="431"/>
                </a:cubicBezTo>
                <a:cubicBezTo>
                  <a:pt x="374" y="431"/>
                  <a:pt x="374" y="431"/>
                  <a:pt x="374" y="431"/>
                </a:cubicBezTo>
                <a:cubicBezTo>
                  <a:pt x="374" y="480"/>
                  <a:pt x="374" y="480"/>
                  <a:pt x="374" y="480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23"/>
                  <a:pt x="410" y="523"/>
                  <a:pt x="410" y="523"/>
                </a:cubicBezTo>
                <a:cubicBezTo>
                  <a:pt x="169" y="523"/>
                  <a:pt x="169" y="523"/>
                  <a:pt x="169" y="523"/>
                </a:cubicBezTo>
                <a:cubicBezTo>
                  <a:pt x="169" y="516"/>
                  <a:pt x="169" y="516"/>
                  <a:pt x="169" y="516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431"/>
                  <a:pt x="205" y="431"/>
                  <a:pt x="205" y="431"/>
                </a:cubicBezTo>
                <a:cubicBezTo>
                  <a:pt x="169" y="431"/>
                  <a:pt x="169" y="431"/>
                  <a:pt x="169" y="431"/>
                </a:cubicBezTo>
                <a:cubicBezTo>
                  <a:pt x="28" y="431"/>
                  <a:pt x="28" y="431"/>
                  <a:pt x="28" y="431"/>
                </a:cubicBezTo>
                <a:cubicBezTo>
                  <a:pt x="7" y="431"/>
                  <a:pt x="0" y="417"/>
                  <a:pt x="0" y="40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7" y="0"/>
                  <a:pt x="28" y="0"/>
                </a:cubicBezTo>
                <a:cubicBezTo>
                  <a:pt x="551" y="0"/>
                  <a:pt x="551" y="0"/>
                  <a:pt x="551" y="0"/>
                </a:cubicBezTo>
                <a:cubicBezTo>
                  <a:pt x="572" y="0"/>
                  <a:pt x="579" y="7"/>
                  <a:pt x="579" y="28"/>
                </a:cubicBezTo>
                <a:cubicBezTo>
                  <a:pt x="579" y="403"/>
                  <a:pt x="579" y="403"/>
                  <a:pt x="579" y="403"/>
                </a:cubicBezTo>
                <a:cubicBezTo>
                  <a:pt x="579" y="417"/>
                  <a:pt x="572" y="431"/>
                  <a:pt x="551" y="431"/>
                </a:cubicBezTo>
                <a:close/>
                <a:moveTo>
                  <a:pt x="544" y="35"/>
                </a:moveTo>
                <a:lnTo>
                  <a:pt x="544" y="35"/>
                </a:lnTo>
                <a:cubicBezTo>
                  <a:pt x="35" y="35"/>
                  <a:pt x="35" y="35"/>
                  <a:pt x="35" y="35"/>
                </a:cubicBezTo>
                <a:cubicBezTo>
                  <a:pt x="35" y="353"/>
                  <a:pt x="35" y="353"/>
                  <a:pt x="35" y="353"/>
                </a:cubicBezTo>
                <a:cubicBezTo>
                  <a:pt x="544" y="353"/>
                  <a:pt x="544" y="353"/>
                  <a:pt x="544" y="353"/>
                </a:cubicBezTo>
                <a:lnTo>
                  <a:pt x="544" y="35"/>
                </a:lnTo>
                <a:close/>
                <a:moveTo>
                  <a:pt x="233" y="113"/>
                </a:moveTo>
                <a:lnTo>
                  <a:pt x="233" y="113"/>
                </a:lnTo>
                <a:cubicBezTo>
                  <a:pt x="240" y="113"/>
                  <a:pt x="247" y="113"/>
                  <a:pt x="254" y="120"/>
                </a:cubicBezTo>
                <a:cubicBezTo>
                  <a:pt x="290" y="155"/>
                  <a:pt x="290" y="155"/>
                  <a:pt x="290" y="155"/>
                </a:cubicBezTo>
                <a:cubicBezTo>
                  <a:pt x="325" y="120"/>
                  <a:pt x="325" y="120"/>
                  <a:pt x="325" y="120"/>
                </a:cubicBezTo>
                <a:cubicBezTo>
                  <a:pt x="332" y="113"/>
                  <a:pt x="339" y="113"/>
                  <a:pt x="346" y="113"/>
                </a:cubicBezTo>
                <a:cubicBezTo>
                  <a:pt x="360" y="113"/>
                  <a:pt x="374" y="120"/>
                  <a:pt x="374" y="141"/>
                </a:cubicBezTo>
                <a:cubicBezTo>
                  <a:pt x="374" y="148"/>
                  <a:pt x="374" y="155"/>
                  <a:pt x="367" y="155"/>
                </a:cubicBezTo>
                <a:cubicBezTo>
                  <a:pt x="332" y="198"/>
                  <a:pt x="332" y="198"/>
                  <a:pt x="332" y="198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74" y="240"/>
                  <a:pt x="374" y="247"/>
                  <a:pt x="374" y="254"/>
                </a:cubicBezTo>
                <a:cubicBezTo>
                  <a:pt x="374" y="268"/>
                  <a:pt x="360" y="283"/>
                  <a:pt x="346" y="283"/>
                </a:cubicBezTo>
                <a:cubicBezTo>
                  <a:pt x="339" y="283"/>
                  <a:pt x="332" y="276"/>
                  <a:pt x="325" y="268"/>
                </a:cubicBezTo>
                <a:cubicBezTo>
                  <a:pt x="290" y="233"/>
                  <a:pt x="290" y="233"/>
                  <a:pt x="290" y="233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47" y="276"/>
                  <a:pt x="240" y="283"/>
                  <a:pt x="233" y="283"/>
                </a:cubicBezTo>
                <a:cubicBezTo>
                  <a:pt x="219" y="283"/>
                  <a:pt x="205" y="268"/>
                  <a:pt x="205" y="254"/>
                </a:cubicBezTo>
                <a:cubicBezTo>
                  <a:pt x="205" y="247"/>
                  <a:pt x="205" y="240"/>
                  <a:pt x="212" y="233"/>
                </a:cubicBezTo>
                <a:cubicBezTo>
                  <a:pt x="247" y="198"/>
                  <a:pt x="247" y="198"/>
                  <a:pt x="247" y="198"/>
                </a:cubicBezTo>
                <a:cubicBezTo>
                  <a:pt x="212" y="155"/>
                  <a:pt x="212" y="155"/>
                  <a:pt x="212" y="155"/>
                </a:cubicBezTo>
                <a:cubicBezTo>
                  <a:pt x="205" y="155"/>
                  <a:pt x="205" y="148"/>
                  <a:pt x="205" y="141"/>
                </a:cubicBezTo>
                <a:cubicBezTo>
                  <a:pt x="205" y="120"/>
                  <a:pt x="219" y="113"/>
                  <a:pt x="233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4" name="Freeform 49"/>
          <p:cNvSpPr>
            <a:spLocks noChangeArrowheads="1"/>
          </p:cNvSpPr>
          <p:nvPr/>
        </p:nvSpPr>
        <p:spPr bwMode="auto">
          <a:xfrm>
            <a:off x="6750502" y="5401628"/>
            <a:ext cx="217961" cy="237067"/>
          </a:xfrm>
          <a:custGeom>
            <a:avLst/>
            <a:gdLst>
              <a:gd name="T0" fmla="*/ 58890669 w 453"/>
              <a:gd name="T1" fmla="*/ 31867782 h 496"/>
              <a:gd name="T2" fmla="*/ 58890669 w 453"/>
              <a:gd name="T3" fmla="*/ 31867782 h 496"/>
              <a:gd name="T4" fmla="*/ 57066759 w 453"/>
              <a:gd name="T5" fmla="*/ 34566327 h 496"/>
              <a:gd name="T6" fmla="*/ 57066759 w 453"/>
              <a:gd name="T7" fmla="*/ 34566327 h 496"/>
              <a:gd name="T8" fmla="*/ 45080137 w 453"/>
              <a:gd name="T9" fmla="*/ 45488840 h 496"/>
              <a:gd name="T10" fmla="*/ 45080137 w 453"/>
              <a:gd name="T11" fmla="*/ 45488840 h 496"/>
              <a:gd name="T12" fmla="*/ 42344092 w 453"/>
              <a:gd name="T13" fmla="*/ 46388235 h 496"/>
              <a:gd name="T14" fmla="*/ 38695911 w 453"/>
              <a:gd name="T15" fmla="*/ 42790294 h 496"/>
              <a:gd name="T16" fmla="*/ 40519821 w 453"/>
              <a:gd name="T17" fmla="*/ 39963059 h 496"/>
              <a:gd name="T18" fmla="*/ 40519821 w 453"/>
              <a:gd name="T19" fmla="*/ 39963059 h 496"/>
              <a:gd name="T20" fmla="*/ 45080137 w 453"/>
              <a:gd name="T21" fmla="*/ 35465723 h 496"/>
              <a:gd name="T22" fmla="*/ 23061108 w 453"/>
              <a:gd name="T23" fmla="*/ 35465723 h 496"/>
              <a:gd name="T24" fmla="*/ 23061108 w 453"/>
              <a:gd name="T25" fmla="*/ 35465723 h 496"/>
              <a:gd name="T26" fmla="*/ 19282622 w 453"/>
              <a:gd name="T27" fmla="*/ 31867782 h 496"/>
              <a:gd name="T28" fmla="*/ 23061108 w 453"/>
              <a:gd name="T29" fmla="*/ 28269842 h 496"/>
              <a:gd name="T30" fmla="*/ 23061108 w 453"/>
              <a:gd name="T31" fmla="*/ 28269842 h 496"/>
              <a:gd name="T32" fmla="*/ 45080137 w 453"/>
              <a:gd name="T33" fmla="*/ 28269842 h 496"/>
              <a:gd name="T34" fmla="*/ 40519821 w 453"/>
              <a:gd name="T35" fmla="*/ 23643815 h 496"/>
              <a:gd name="T36" fmla="*/ 40519821 w 453"/>
              <a:gd name="T37" fmla="*/ 23643815 h 496"/>
              <a:gd name="T38" fmla="*/ 38695911 w 453"/>
              <a:gd name="T39" fmla="*/ 20945270 h 496"/>
              <a:gd name="T40" fmla="*/ 42344092 w 453"/>
              <a:gd name="T41" fmla="*/ 17347329 h 496"/>
              <a:gd name="T42" fmla="*/ 45080137 w 453"/>
              <a:gd name="T43" fmla="*/ 18246725 h 496"/>
              <a:gd name="T44" fmla="*/ 45080137 w 453"/>
              <a:gd name="T45" fmla="*/ 18246725 h 496"/>
              <a:gd name="T46" fmla="*/ 57066759 w 453"/>
              <a:gd name="T47" fmla="*/ 29169237 h 496"/>
              <a:gd name="T48" fmla="*/ 57066759 w 453"/>
              <a:gd name="T49" fmla="*/ 29169237 h 496"/>
              <a:gd name="T50" fmla="*/ 58890669 w 453"/>
              <a:gd name="T51" fmla="*/ 31867782 h 496"/>
              <a:gd name="T52" fmla="*/ 22148973 w 453"/>
              <a:gd name="T53" fmla="*/ 7324571 h 496"/>
              <a:gd name="T54" fmla="*/ 22148973 w 453"/>
              <a:gd name="T55" fmla="*/ 7324571 h 496"/>
              <a:gd name="T56" fmla="*/ 7296362 w 453"/>
              <a:gd name="T57" fmla="*/ 7324571 h 496"/>
              <a:gd name="T58" fmla="*/ 7296362 w 453"/>
              <a:gd name="T59" fmla="*/ 56410993 h 496"/>
              <a:gd name="T60" fmla="*/ 22148973 w 453"/>
              <a:gd name="T61" fmla="*/ 56410993 h 496"/>
              <a:gd name="T62" fmla="*/ 25797154 w 453"/>
              <a:gd name="T63" fmla="*/ 60008934 h 496"/>
              <a:gd name="T64" fmla="*/ 22148973 w 453"/>
              <a:gd name="T65" fmla="*/ 63607233 h 496"/>
              <a:gd name="T66" fmla="*/ 3648181 w 453"/>
              <a:gd name="T67" fmla="*/ 63607233 h 496"/>
              <a:gd name="T68" fmla="*/ 0 w 453"/>
              <a:gd name="T69" fmla="*/ 60008934 h 496"/>
              <a:gd name="T70" fmla="*/ 0 w 453"/>
              <a:gd name="T71" fmla="*/ 3726631 h 496"/>
              <a:gd name="T72" fmla="*/ 3648181 w 453"/>
              <a:gd name="T73" fmla="*/ 0 h 496"/>
              <a:gd name="T74" fmla="*/ 22148973 w 453"/>
              <a:gd name="T75" fmla="*/ 0 h 496"/>
              <a:gd name="T76" fmla="*/ 25797154 w 453"/>
              <a:gd name="T77" fmla="*/ 3726631 h 496"/>
              <a:gd name="T78" fmla="*/ 22148973 w 453"/>
              <a:gd name="T79" fmla="*/ 7324571 h 49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53" h="496">
                <a:moveTo>
                  <a:pt x="452" y="248"/>
                </a:moveTo>
                <a:lnTo>
                  <a:pt x="452" y="248"/>
                </a:lnTo>
                <a:cubicBezTo>
                  <a:pt x="452" y="255"/>
                  <a:pt x="445" y="262"/>
                  <a:pt x="438" y="269"/>
                </a:cubicBezTo>
                <a:cubicBezTo>
                  <a:pt x="346" y="354"/>
                  <a:pt x="346" y="354"/>
                  <a:pt x="346" y="354"/>
                </a:cubicBezTo>
                <a:cubicBezTo>
                  <a:pt x="339" y="361"/>
                  <a:pt x="332" y="361"/>
                  <a:pt x="325" y="361"/>
                </a:cubicBezTo>
                <a:cubicBezTo>
                  <a:pt x="311" y="361"/>
                  <a:pt x="297" y="347"/>
                  <a:pt x="297" y="333"/>
                </a:cubicBezTo>
                <a:cubicBezTo>
                  <a:pt x="297" y="326"/>
                  <a:pt x="304" y="319"/>
                  <a:pt x="311" y="311"/>
                </a:cubicBezTo>
                <a:cubicBezTo>
                  <a:pt x="346" y="276"/>
                  <a:pt x="346" y="276"/>
                  <a:pt x="346" y="276"/>
                </a:cubicBezTo>
                <a:cubicBezTo>
                  <a:pt x="177" y="276"/>
                  <a:pt x="177" y="276"/>
                  <a:pt x="177" y="276"/>
                </a:cubicBezTo>
                <a:cubicBezTo>
                  <a:pt x="163" y="276"/>
                  <a:pt x="148" y="262"/>
                  <a:pt x="148" y="248"/>
                </a:cubicBezTo>
                <a:cubicBezTo>
                  <a:pt x="148" y="234"/>
                  <a:pt x="163" y="220"/>
                  <a:pt x="177" y="220"/>
                </a:cubicBezTo>
                <a:cubicBezTo>
                  <a:pt x="346" y="220"/>
                  <a:pt x="346" y="220"/>
                  <a:pt x="346" y="220"/>
                </a:cubicBezTo>
                <a:cubicBezTo>
                  <a:pt x="311" y="184"/>
                  <a:pt x="311" y="184"/>
                  <a:pt x="311" y="184"/>
                </a:cubicBezTo>
                <a:cubicBezTo>
                  <a:pt x="304" y="177"/>
                  <a:pt x="297" y="170"/>
                  <a:pt x="297" y="163"/>
                </a:cubicBezTo>
                <a:cubicBezTo>
                  <a:pt x="297" y="149"/>
                  <a:pt x="311" y="135"/>
                  <a:pt x="325" y="135"/>
                </a:cubicBezTo>
                <a:cubicBezTo>
                  <a:pt x="332" y="135"/>
                  <a:pt x="339" y="135"/>
                  <a:pt x="346" y="142"/>
                </a:cubicBezTo>
                <a:cubicBezTo>
                  <a:pt x="438" y="227"/>
                  <a:pt x="438" y="227"/>
                  <a:pt x="438" y="227"/>
                </a:cubicBezTo>
                <a:cubicBezTo>
                  <a:pt x="445" y="234"/>
                  <a:pt x="452" y="241"/>
                  <a:pt x="452" y="248"/>
                </a:cubicBezTo>
                <a:close/>
                <a:moveTo>
                  <a:pt x="170" y="57"/>
                </a:moveTo>
                <a:lnTo>
                  <a:pt x="170" y="57"/>
                </a:lnTo>
                <a:cubicBezTo>
                  <a:pt x="56" y="57"/>
                  <a:pt x="56" y="57"/>
                  <a:pt x="56" y="57"/>
                </a:cubicBezTo>
                <a:cubicBezTo>
                  <a:pt x="56" y="439"/>
                  <a:pt x="56" y="439"/>
                  <a:pt x="56" y="439"/>
                </a:cubicBezTo>
                <a:cubicBezTo>
                  <a:pt x="170" y="439"/>
                  <a:pt x="170" y="439"/>
                  <a:pt x="170" y="439"/>
                </a:cubicBezTo>
                <a:cubicBezTo>
                  <a:pt x="184" y="439"/>
                  <a:pt x="198" y="446"/>
                  <a:pt x="198" y="467"/>
                </a:cubicBezTo>
                <a:cubicBezTo>
                  <a:pt x="198" y="481"/>
                  <a:pt x="184" y="495"/>
                  <a:pt x="170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7" y="495"/>
                  <a:pt x="0" y="481"/>
                  <a:pt x="0" y="46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7" y="0"/>
                  <a:pt x="28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4" y="0"/>
                  <a:pt x="198" y="15"/>
                  <a:pt x="198" y="29"/>
                </a:cubicBezTo>
                <a:cubicBezTo>
                  <a:pt x="198" y="50"/>
                  <a:pt x="184" y="57"/>
                  <a:pt x="170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5" name="Freeform 50"/>
          <p:cNvSpPr>
            <a:spLocks noChangeArrowheads="1"/>
          </p:cNvSpPr>
          <p:nvPr/>
        </p:nvSpPr>
        <p:spPr bwMode="auto">
          <a:xfrm>
            <a:off x="6236287" y="5401628"/>
            <a:ext cx="217959" cy="237067"/>
          </a:xfrm>
          <a:custGeom>
            <a:avLst/>
            <a:gdLst>
              <a:gd name="T0" fmla="*/ 58889948 w 453"/>
              <a:gd name="T1" fmla="*/ 31867782 h 496"/>
              <a:gd name="T2" fmla="*/ 58889948 w 453"/>
              <a:gd name="T3" fmla="*/ 31867782 h 496"/>
              <a:gd name="T4" fmla="*/ 58889948 w 453"/>
              <a:gd name="T5" fmla="*/ 60008934 h 496"/>
              <a:gd name="T6" fmla="*/ 55241789 w 453"/>
              <a:gd name="T7" fmla="*/ 63607233 h 496"/>
              <a:gd name="T8" fmla="*/ 36741110 w 453"/>
              <a:gd name="T9" fmla="*/ 63607233 h 496"/>
              <a:gd name="T10" fmla="*/ 33092952 w 453"/>
              <a:gd name="T11" fmla="*/ 60008934 h 496"/>
              <a:gd name="T12" fmla="*/ 36741110 w 453"/>
              <a:gd name="T13" fmla="*/ 56410993 h 496"/>
              <a:gd name="T14" fmla="*/ 51463687 w 453"/>
              <a:gd name="T15" fmla="*/ 56410993 h 496"/>
              <a:gd name="T16" fmla="*/ 51463687 w 453"/>
              <a:gd name="T17" fmla="*/ 7324571 h 496"/>
              <a:gd name="T18" fmla="*/ 36741110 w 453"/>
              <a:gd name="T19" fmla="*/ 7324571 h 496"/>
              <a:gd name="T20" fmla="*/ 33092952 w 453"/>
              <a:gd name="T21" fmla="*/ 3726631 h 496"/>
              <a:gd name="T22" fmla="*/ 36741110 w 453"/>
              <a:gd name="T23" fmla="*/ 0 h 496"/>
              <a:gd name="T24" fmla="*/ 55241789 w 453"/>
              <a:gd name="T25" fmla="*/ 0 h 496"/>
              <a:gd name="T26" fmla="*/ 58889948 w 453"/>
              <a:gd name="T27" fmla="*/ 3726631 h 496"/>
              <a:gd name="T28" fmla="*/ 58889948 w 453"/>
              <a:gd name="T29" fmla="*/ 31867782 h 496"/>
              <a:gd name="T30" fmla="*/ 37653240 w 453"/>
              <a:gd name="T31" fmla="*/ 29169237 h 496"/>
              <a:gd name="T32" fmla="*/ 37653240 w 453"/>
              <a:gd name="T33" fmla="*/ 29169237 h 496"/>
              <a:gd name="T34" fmla="*/ 38565009 w 453"/>
              <a:gd name="T35" fmla="*/ 31867782 h 496"/>
              <a:gd name="T36" fmla="*/ 37653240 w 453"/>
              <a:gd name="T37" fmla="*/ 34566327 h 496"/>
              <a:gd name="T38" fmla="*/ 37653240 w 453"/>
              <a:gd name="T39" fmla="*/ 34566327 h 496"/>
              <a:gd name="T40" fmla="*/ 25796996 w 453"/>
              <a:gd name="T41" fmla="*/ 45488840 h 496"/>
              <a:gd name="T42" fmla="*/ 25796996 w 453"/>
              <a:gd name="T43" fmla="*/ 45488840 h 496"/>
              <a:gd name="T44" fmla="*/ 22930663 w 453"/>
              <a:gd name="T45" fmla="*/ 46388235 h 496"/>
              <a:gd name="T46" fmla="*/ 19282505 w 453"/>
              <a:gd name="T47" fmla="*/ 42790294 h 496"/>
              <a:gd name="T48" fmla="*/ 20194634 w 453"/>
              <a:gd name="T49" fmla="*/ 39963059 h 496"/>
              <a:gd name="T50" fmla="*/ 20194634 w 453"/>
              <a:gd name="T51" fmla="*/ 39963059 h 496"/>
              <a:gd name="T52" fmla="*/ 25796996 w 453"/>
              <a:gd name="T53" fmla="*/ 35465723 h 496"/>
              <a:gd name="T54" fmla="*/ 3648158 w 453"/>
              <a:gd name="T55" fmla="*/ 35465723 h 496"/>
              <a:gd name="T56" fmla="*/ 3648158 w 453"/>
              <a:gd name="T57" fmla="*/ 35465723 h 496"/>
              <a:gd name="T58" fmla="*/ 0 w 453"/>
              <a:gd name="T59" fmla="*/ 31867782 h 496"/>
              <a:gd name="T60" fmla="*/ 3648158 w 453"/>
              <a:gd name="T61" fmla="*/ 28269842 h 496"/>
              <a:gd name="T62" fmla="*/ 3648158 w 453"/>
              <a:gd name="T63" fmla="*/ 28269842 h 496"/>
              <a:gd name="T64" fmla="*/ 25796996 w 453"/>
              <a:gd name="T65" fmla="*/ 28269842 h 496"/>
              <a:gd name="T66" fmla="*/ 20194634 w 453"/>
              <a:gd name="T67" fmla="*/ 23643815 h 496"/>
              <a:gd name="T68" fmla="*/ 20194634 w 453"/>
              <a:gd name="T69" fmla="*/ 23643815 h 496"/>
              <a:gd name="T70" fmla="*/ 19282505 w 453"/>
              <a:gd name="T71" fmla="*/ 20945270 h 496"/>
              <a:gd name="T72" fmla="*/ 22930663 w 453"/>
              <a:gd name="T73" fmla="*/ 17347329 h 496"/>
              <a:gd name="T74" fmla="*/ 25796996 w 453"/>
              <a:gd name="T75" fmla="*/ 18246725 h 496"/>
              <a:gd name="T76" fmla="*/ 25796996 w 453"/>
              <a:gd name="T77" fmla="*/ 18246725 h 496"/>
              <a:gd name="T78" fmla="*/ 37653240 w 453"/>
              <a:gd name="T79" fmla="*/ 29169237 h 49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53" h="496">
                <a:moveTo>
                  <a:pt x="452" y="248"/>
                </a:moveTo>
                <a:lnTo>
                  <a:pt x="452" y="248"/>
                </a:lnTo>
                <a:cubicBezTo>
                  <a:pt x="452" y="467"/>
                  <a:pt x="452" y="467"/>
                  <a:pt x="452" y="467"/>
                </a:cubicBezTo>
                <a:cubicBezTo>
                  <a:pt x="452" y="481"/>
                  <a:pt x="438" y="495"/>
                  <a:pt x="424" y="495"/>
                </a:cubicBezTo>
                <a:cubicBezTo>
                  <a:pt x="282" y="495"/>
                  <a:pt x="282" y="495"/>
                  <a:pt x="282" y="495"/>
                </a:cubicBezTo>
                <a:cubicBezTo>
                  <a:pt x="261" y="495"/>
                  <a:pt x="254" y="481"/>
                  <a:pt x="254" y="467"/>
                </a:cubicBezTo>
                <a:cubicBezTo>
                  <a:pt x="254" y="446"/>
                  <a:pt x="261" y="439"/>
                  <a:pt x="282" y="439"/>
                </a:cubicBezTo>
                <a:cubicBezTo>
                  <a:pt x="395" y="439"/>
                  <a:pt x="395" y="439"/>
                  <a:pt x="395" y="439"/>
                </a:cubicBezTo>
                <a:cubicBezTo>
                  <a:pt x="395" y="57"/>
                  <a:pt x="395" y="57"/>
                  <a:pt x="395" y="57"/>
                </a:cubicBezTo>
                <a:cubicBezTo>
                  <a:pt x="282" y="57"/>
                  <a:pt x="282" y="57"/>
                  <a:pt x="282" y="57"/>
                </a:cubicBezTo>
                <a:cubicBezTo>
                  <a:pt x="261" y="57"/>
                  <a:pt x="254" y="43"/>
                  <a:pt x="254" y="29"/>
                </a:cubicBezTo>
                <a:cubicBezTo>
                  <a:pt x="254" y="15"/>
                  <a:pt x="261" y="0"/>
                  <a:pt x="28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8" y="0"/>
                  <a:pt x="452" y="15"/>
                  <a:pt x="452" y="29"/>
                </a:cubicBezTo>
                <a:cubicBezTo>
                  <a:pt x="452" y="248"/>
                  <a:pt x="452" y="248"/>
                  <a:pt x="452" y="248"/>
                </a:cubicBezTo>
                <a:close/>
                <a:moveTo>
                  <a:pt x="289" y="227"/>
                </a:moveTo>
                <a:lnTo>
                  <a:pt x="289" y="227"/>
                </a:lnTo>
                <a:cubicBezTo>
                  <a:pt x="296" y="234"/>
                  <a:pt x="296" y="241"/>
                  <a:pt x="296" y="248"/>
                </a:cubicBezTo>
                <a:cubicBezTo>
                  <a:pt x="296" y="255"/>
                  <a:pt x="296" y="262"/>
                  <a:pt x="289" y="269"/>
                </a:cubicBezTo>
                <a:cubicBezTo>
                  <a:pt x="198" y="354"/>
                  <a:pt x="198" y="354"/>
                  <a:pt x="198" y="354"/>
                </a:cubicBezTo>
                <a:cubicBezTo>
                  <a:pt x="191" y="361"/>
                  <a:pt x="183" y="361"/>
                  <a:pt x="176" y="361"/>
                </a:cubicBezTo>
                <a:cubicBezTo>
                  <a:pt x="162" y="361"/>
                  <a:pt x="148" y="347"/>
                  <a:pt x="148" y="333"/>
                </a:cubicBezTo>
                <a:cubicBezTo>
                  <a:pt x="148" y="326"/>
                  <a:pt x="155" y="319"/>
                  <a:pt x="155" y="311"/>
                </a:cubicBezTo>
                <a:cubicBezTo>
                  <a:pt x="198" y="276"/>
                  <a:pt x="198" y="276"/>
                  <a:pt x="198" y="276"/>
                </a:cubicBezTo>
                <a:cubicBezTo>
                  <a:pt x="28" y="276"/>
                  <a:pt x="28" y="276"/>
                  <a:pt x="28" y="276"/>
                </a:cubicBezTo>
                <a:cubicBezTo>
                  <a:pt x="7" y="276"/>
                  <a:pt x="0" y="262"/>
                  <a:pt x="0" y="248"/>
                </a:cubicBezTo>
                <a:cubicBezTo>
                  <a:pt x="0" y="234"/>
                  <a:pt x="7" y="220"/>
                  <a:pt x="28" y="220"/>
                </a:cubicBezTo>
                <a:cubicBezTo>
                  <a:pt x="198" y="220"/>
                  <a:pt x="198" y="220"/>
                  <a:pt x="198" y="220"/>
                </a:cubicBezTo>
                <a:cubicBezTo>
                  <a:pt x="155" y="184"/>
                  <a:pt x="155" y="184"/>
                  <a:pt x="155" y="184"/>
                </a:cubicBezTo>
                <a:cubicBezTo>
                  <a:pt x="155" y="177"/>
                  <a:pt x="148" y="170"/>
                  <a:pt x="148" y="163"/>
                </a:cubicBezTo>
                <a:cubicBezTo>
                  <a:pt x="148" y="149"/>
                  <a:pt x="162" y="135"/>
                  <a:pt x="176" y="135"/>
                </a:cubicBezTo>
                <a:cubicBezTo>
                  <a:pt x="183" y="135"/>
                  <a:pt x="191" y="135"/>
                  <a:pt x="198" y="142"/>
                </a:cubicBezTo>
                <a:cubicBezTo>
                  <a:pt x="289" y="227"/>
                  <a:pt x="289" y="227"/>
                  <a:pt x="289" y="2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6" name="Freeform 51"/>
          <p:cNvSpPr>
            <a:spLocks noChangeArrowheads="1"/>
          </p:cNvSpPr>
          <p:nvPr/>
        </p:nvSpPr>
        <p:spPr bwMode="auto">
          <a:xfrm>
            <a:off x="5722071" y="5412212"/>
            <a:ext cx="234889" cy="218016"/>
          </a:xfrm>
          <a:custGeom>
            <a:avLst/>
            <a:gdLst>
              <a:gd name="T0" fmla="*/ 59733324 w 489"/>
              <a:gd name="T1" fmla="*/ 58889948 h 453"/>
              <a:gd name="T2" fmla="*/ 59733324 w 489"/>
              <a:gd name="T3" fmla="*/ 58889948 h 453"/>
              <a:gd name="T4" fmla="*/ 3765697 w 489"/>
              <a:gd name="T5" fmla="*/ 58889948 h 453"/>
              <a:gd name="T6" fmla="*/ 0 w 489"/>
              <a:gd name="T7" fmla="*/ 55241789 h 453"/>
              <a:gd name="T8" fmla="*/ 0 w 489"/>
              <a:gd name="T9" fmla="*/ 36741110 h 453"/>
              <a:gd name="T10" fmla="*/ 3765697 w 489"/>
              <a:gd name="T11" fmla="*/ 33092952 h 453"/>
              <a:gd name="T12" fmla="*/ 7401667 w 489"/>
              <a:gd name="T13" fmla="*/ 36741110 h 453"/>
              <a:gd name="T14" fmla="*/ 7401667 w 489"/>
              <a:gd name="T15" fmla="*/ 51593992 h 453"/>
              <a:gd name="T16" fmla="*/ 55967267 w 489"/>
              <a:gd name="T17" fmla="*/ 51593992 h 453"/>
              <a:gd name="T18" fmla="*/ 55967267 w 489"/>
              <a:gd name="T19" fmla="*/ 36741110 h 453"/>
              <a:gd name="T20" fmla="*/ 59733324 w 489"/>
              <a:gd name="T21" fmla="*/ 33092952 h 453"/>
              <a:gd name="T22" fmla="*/ 63369294 w 489"/>
              <a:gd name="T23" fmla="*/ 36741110 h 453"/>
              <a:gd name="T24" fmla="*/ 63369294 w 489"/>
              <a:gd name="T25" fmla="*/ 55241789 h 453"/>
              <a:gd name="T26" fmla="*/ 59733324 w 489"/>
              <a:gd name="T27" fmla="*/ 58889948 h 453"/>
              <a:gd name="T28" fmla="*/ 43241733 w 489"/>
              <a:gd name="T29" fmla="*/ 19282505 h 453"/>
              <a:gd name="T30" fmla="*/ 43241733 w 489"/>
              <a:gd name="T31" fmla="*/ 19282505 h 453"/>
              <a:gd name="T32" fmla="*/ 40384848 w 489"/>
              <a:gd name="T33" fmla="*/ 18370375 h 453"/>
              <a:gd name="T34" fmla="*/ 40384848 w 489"/>
              <a:gd name="T35" fmla="*/ 18370375 h 453"/>
              <a:gd name="T36" fmla="*/ 35840067 w 489"/>
              <a:gd name="T37" fmla="*/ 12898317 h 453"/>
              <a:gd name="T38" fmla="*/ 35840067 w 489"/>
              <a:gd name="T39" fmla="*/ 35828980 h 453"/>
              <a:gd name="T40" fmla="*/ 35840067 w 489"/>
              <a:gd name="T41" fmla="*/ 35828980 h 453"/>
              <a:gd name="T42" fmla="*/ 32204097 w 489"/>
              <a:gd name="T43" fmla="*/ 39607443 h 453"/>
              <a:gd name="T44" fmla="*/ 28568127 w 489"/>
              <a:gd name="T45" fmla="*/ 35828980 h 453"/>
              <a:gd name="T46" fmla="*/ 28568127 w 489"/>
              <a:gd name="T47" fmla="*/ 35828980 h 453"/>
              <a:gd name="T48" fmla="*/ 28568127 w 489"/>
              <a:gd name="T49" fmla="*/ 12898317 h 453"/>
              <a:gd name="T50" fmla="*/ 23893258 w 489"/>
              <a:gd name="T51" fmla="*/ 18370375 h 453"/>
              <a:gd name="T52" fmla="*/ 23893258 w 489"/>
              <a:gd name="T53" fmla="*/ 18370375 h 453"/>
              <a:gd name="T54" fmla="*/ 21166461 w 489"/>
              <a:gd name="T55" fmla="*/ 19282505 h 453"/>
              <a:gd name="T56" fmla="*/ 17530491 w 489"/>
              <a:gd name="T57" fmla="*/ 15634346 h 453"/>
              <a:gd name="T58" fmla="*/ 18439303 w 489"/>
              <a:gd name="T59" fmla="*/ 13810447 h 453"/>
              <a:gd name="T60" fmla="*/ 18439303 w 489"/>
              <a:gd name="T61" fmla="*/ 13810447 h 453"/>
              <a:gd name="T62" fmla="*/ 29476939 w 489"/>
              <a:gd name="T63" fmla="*/ 912130 h 453"/>
              <a:gd name="T64" fmla="*/ 29476939 w 489"/>
              <a:gd name="T65" fmla="*/ 912130 h 453"/>
              <a:gd name="T66" fmla="*/ 32204097 w 489"/>
              <a:gd name="T67" fmla="*/ 0 h 453"/>
              <a:gd name="T68" fmla="*/ 34930894 w 489"/>
              <a:gd name="T69" fmla="*/ 912130 h 453"/>
              <a:gd name="T70" fmla="*/ 34930894 w 489"/>
              <a:gd name="T71" fmla="*/ 912130 h 453"/>
              <a:gd name="T72" fmla="*/ 45968530 w 489"/>
              <a:gd name="T73" fmla="*/ 13810447 h 453"/>
              <a:gd name="T74" fmla="*/ 45968530 w 489"/>
              <a:gd name="T75" fmla="*/ 13810447 h 453"/>
              <a:gd name="T76" fmla="*/ 46877703 w 489"/>
              <a:gd name="T77" fmla="*/ 15634346 h 453"/>
              <a:gd name="T78" fmla="*/ 43241733 w 489"/>
              <a:gd name="T79" fmla="*/ 19282505 h 45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89" h="453">
                <a:moveTo>
                  <a:pt x="460" y="452"/>
                </a:moveTo>
                <a:lnTo>
                  <a:pt x="460" y="452"/>
                </a:lnTo>
                <a:cubicBezTo>
                  <a:pt x="29" y="452"/>
                  <a:pt x="29" y="452"/>
                  <a:pt x="29" y="452"/>
                </a:cubicBezTo>
                <a:cubicBezTo>
                  <a:pt x="15" y="452"/>
                  <a:pt x="0" y="438"/>
                  <a:pt x="0" y="424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68"/>
                  <a:pt x="15" y="254"/>
                  <a:pt x="29" y="254"/>
                </a:cubicBezTo>
                <a:cubicBezTo>
                  <a:pt x="43" y="254"/>
                  <a:pt x="57" y="268"/>
                  <a:pt x="57" y="282"/>
                </a:cubicBezTo>
                <a:cubicBezTo>
                  <a:pt x="57" y="396"/>
                  <a:pt x="57" y="396"/>
                  <a:pt x="57" y="396"/>
                </a:cubicBezTo>
                <a:cubicBezTo>
                  <a:pt x="431" y="396"/>
                  <a:pt x="431" y="396"/>
                  <a:pt x="431" y="396"/>
                </a:cubicBezTo>
                <a:cubicBezTo>
                  <a:pt x="431" y="282"/>
                  <a:pt x="431" y="282"/>
                  <a:pt x="431" y="282"/>
                </a:cubicBezTo>
                <a:cubicBezTo>
                  <a:pt x="431" y="268"/>
                  <a:pt x="446" y="254"/>
                  <a:pt x="460" y="254"/>
                </a:cubicBezTo>
                <a:cubicBezTo>
                  <a:pt x="481" y="254"/>
                  <a:pt x="488" y="268"/>
                  <a:pt x="488" y="282"/>
                </a:cubicBezTo>
                <a:cubicBezTo>
                  <a:pt x="488" y="424"/>
                  <a:pt x="488" y="424"/>
                  <a:pt x="488" y="424"/>
                </a:cubicBezTo>
                <a:cubicBezTo>
                  <a:pt x="488" y="438"/>
                  <a:pt x="481" y="452"/>
                  <a:pt x="460" y="452"/>
                </a:cubicBezTo>
                <a:close/>
                <a:moveTo>
                  <a:pt x="333" y="148"/>
                </a:moveTo>
                <a:lnTo>
                  <a:pt x="333" y="148"/>
                </a:lnTo>
                <a:cubicBezTo>
                  <a:pt x="318" y="148"/>
                  <a:pt x="311" y="148"/>
                  <a:pt x="311" y="141"/>
                </a:cubicBezTo>
                <a:cubicBezTo>
                  <a:pt x="276" y="99"/>
                  <a:pt x="276" y="99"/>
                  <a:pt x="276" y="99"/>
                </a:cubicBezTo>
                <a:cubicBezTo>
                  <a:pt x="276" y="275"/>
                  <a:pt x="276" y="275"/>
                  <a:pt x="276" y="275"/>
                </a:cubicBezTo>
                <a:cubicBezTo>
                  <a:pt x="276" y="289"/>
                  <a:pt x="262" y="304"/>
                  <a:pt x="248" y="304"/>
                </a:cubicBezTo>
                <a:cubicBezTo>
                  <a:pt x="227" y="304"/>
                  <a:pt x="220" y="289"/>
                  <a:pt x="220" y="275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184" y="141"/>
                  <a:pt x="184" y="141"/>
                  <a:pt x="184" y="141"/>
                </a:cubicBezTo>
                <a:cubicBezTo>
                  <a:pt x="177" y="148"/>
                  <a:pt x="170" y="148"/>
                  <a:pt x="163" y="148"/>
                </a:cubicBezTo>
                <a:cubicBezTo>
                  <a:pt x="142" y="148"/>
                  <a:pt x="135" y="141"/>
                  <a:pt x="135" y="120"/>
                </a:cubicBezTo>
                <a:cubicBezTo>
                  <a:pt x="135" y="113"/>
                  <a:pt x="135" y="106"/>
                  <a:pt x="142" y="106"/>
                </a:cubicBezTo>
                <a:cubicBezTo>
                  <a:pt x="227" y="7"/>
                  <a:pt x="227" y="7"/>
                  <a:pt x="227" y="7"/>
                </a:cubicBezTo>
                <a:cubicBezTo>
                  <a:pt x="227" y="7"/>
                  <a:pt x="234" y="0"/>
                  <a:pt x="248" y="0"/>
                </a:cubicBezTo>
                <a:cubicBezTo>
                  <a:pt x="255" y="0"/>
                  <a:pt x="262" y="7"/>
                  <a:pt x="269" y="7"/>
                </a:cubicBezTo>
                <a:cubicBezTo>
                  <a:pt x="354" y="106"/>
                  <a:pt x="354" y="106"/>
                  <a:pt x="354" y="106"/>
                </a:cubicBezTo>
                <a:cubicBezTo>
                  <a:pt x="354" y="106"/>
                  <a:pt x="361" y="113"/>
                  <a:pt x="361" y="120"/>
                </a:cubicBezTo>
                <a:cubicBezTo>
                  <a:pt x="361" y="141"/>
                  <a:pt x="347" y="148"/>
                  <a:pt x="333" y="1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7" name="Freeform 52"/>
          <p:cNvSpPr>
            <a:spLocks noChangeArrowheads="1"/>
          </p:cNvSpPr>
          <p:nvPr/>
        </p:nvSpPr>
        <p:spPr bwMode="auto">
          <a:xfrm>
            <a:off x="5218435" y="5412212"/>
            <a:ext cx="234889" cy="218016"/>
          </a:xfrm>
          <a:custGeom>
            <a:avLst/>
            <a:gdLst>
              <a:gd name="T0" fmla="*/ 59733324 w 489"/>
              <a:gd name="T1" fmla="*/ 58889948 h 453"/>
              <a:gd name="T2" fmla="*/ 59733324 w 489"/>
              <a:gd name="T3" fmla="*/ 58889948 h 453"/>
              <a:gd name="T4" fmla="*/ 31294924 w 489"/>
              <a:gd name="T5" fmla="*/ 58889948 h 453"/>
              <a:gd name="T6" fmla="*/ 31294924 w 489"/>
              <a:gd name="T7" fmla="*/ 58889948 h 453"/>
              <a:gd name="T8" fmla="*/ 31294924 w 489"/>
              <a:gd name="T9" fmla="*/ 58889948 h 453"/>
              <a:gd name="T10" fmla="*/ 3765697 w 489"/>
              <a:gd name="T11" fmla="*/ 58889948 h 453"/>
              <a:gd name="T12" fmla="*/ 0 w 489"/>
              <a:gd name="T13" fmla="*/ 55241789 h 453"/>
              <a:gd name="T14" fmla="*/ 0 w 489"/>
              <a:gd name="T15" fmla="*/ 36741110 h 453"/>
              <a:gd name="T16" fmla="*/ 3765697 w 489"/>
              <a:gd name="T17" fmla="*/ 33092952 h 453"/>
              <a:gd name="T18" fmla="*/ 7401667 w 489"/>
              <a:gd name="T19" fmla="*/ 36741110 h 453"/>
              <a:gd name="T20" fmla="*/ 7401667 w 489"/>
              <a:gd name="T21" fmla="*/ 51593992 h 453"/>
              <a:gd name="T22" fmla="*/ 55967267 w 489"/>
              <a:gd name="T23" fmla="*/ 51593992 h 453"/>
              <a:gd name="T24" fmla="*/ 55967267 w 489"/>
              <a:gd name="T25" fmla="*/ 36741110 h 453"/>
              <a:gd name="T26" fmla="*/ 59733324 w 489"/>
              <a:gd name="T27" fmla="*/ 33092952 h 453"/>
              <a:gd name="T28" fmla="*/ 63369294 w 489"/>
              <a:gd name="T29" fmla="*/ 36741110 h 453"/>
              <a:gd name="T30" fmla="*/ 63369294 w 489"/>
              <a:gd name="T31" fmla="*/ 55241789 h 453"/>
              <a:gd name="T32" fmla="*/ 59733324 w 489"/>
              <a:gd name="T33" fmla="*/ 58889948 h 453"/>
              <a:gd name="T34" fmla="*/ 45059718 w 489"/>
              <a:gd name="T35" fmla="*/ 25796996 h 453"/>
              <a:gd name="T36" fmla="*/ 45059718 w 489"/>
              <a:gd name="T37" fmla="*/ 25796996 h 453"/>
              <a:gd name="T38" fmla="*/ 34022082 w 489"/>
              <a:gd name="T39" fmla="*/ 37653240 h 453"/>
              <a:gd name="T40" fmla="*/ 34022082 w 489"/>
              <a:gd name="T41" fmla="*/ 37653240 h 453"/>
              <a:gd name="T42" fmla="*/ 31294924 w 489"/>
              <a:gd name="T43" fmla="*/ 39607443 h 453"/>
              <a:gd name="T44" fmla="*/ 28568127 w 489"/>
              <a:gd name="T45" fmla="*/ 37653240 h 453"/>
              <a:gd name="T46" fmla="*/ 28568127 w 489"/>
              <a:gd name="T47" fmla="*/ 37653240 h 453"/>
              <a:gd name="T48" fmla="*/ 17530491 w 489"/>
              <a:gd name="T49" fmla="*/ 25796996 h 453"/>
              <a:gd name="T50" fmla="*/ 17530491 w 489"/>
              <a:gd name="T51" fmla="*/ 25796996 h 453"/>
              <a:gd name="T52" fmla="*/ 16491591 w 489"/>
              <a:gd name="T53" fmla="*/ 22930663 h 453"/>
              <a:gd name="T54" fmla="*/ 20257288 w 489"/>
              <a:gd name="T55" fmla="*/ 19282505 h 453"/>
              <a:gd name="T56" fmla="*/ 22984445 w 489"/>
              <a:gd name="T57" fmla="*/ 21106403 h 453"/>
              <a:gd name="T58" fmla="*/ 22984445 w 489"/>
              <a:gd name="T59" fmla="*/ 21106403 h 453"/>
              <a:gd name="T60" fmla="*/ 27529227 w 489"/>
              <a:gd name="T61" fmla="*/ 25796996 h 453"/>
              <a:gd name="T62" fmla="*/ 27529227 w 489"/>
              <a:gd name="T63" fmla="*/ 3648158 h 453"/>
              <a:gd name="T64" fmla="*/ 27529227 w 489"/>
              <a:gd name="T65" fmla="*/ 3648158 h 453"/>
              <a:gd name="T66" fmla="*/ 31294924 w 489"/>
              <a:gd name="T67" fmla="*/ 0 h 453"/>
              <a:gd name="T68" fmla="*/ 34930894 w 489"/>
              <a:gd name="T69" fmla="*/ 3648158 h 453"/>
              <a:gd name="T70" fmla="*/ 34930894 w 489"/>
              <a:gd name="T71" fmla="*/ 3648158 h 453"/>
              <a:gd name="T72" fmla="*/ 34930894 w 489"/>
              <a:gd name="T73" fmla="*/ 25796996 h 453"/>
              <a:gd name="T74" fmla="*/ 39476036 w 489"/>
              <a:gd name="T75" fmla="*/ 21106403 h 453"/>
              <a:gd name="T76" fmla="*/ 39476036 w 489"/>
              <a:gd name="T77" fmla="*/ 21106403 h 453"/>
              <a:gd name="T78" fmla="*/ 42202833 w 489"/>
              <a:gd name="T79" fmla="*/ 19282505 h 453"/>
              <a:gd name="T80" fmla="*/ 45968530 w 489"/>
              <a:gd name="T81" fmla="*/ 22930663 h 453"/>
              <a:gd name="T82" fmla="*/ 45059718 w 489"/>
              <a:gd name="T83" fmla="*/ 25796996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89" h="453">
                <a:moveTo>
                  <a:pt x="460" y="452"/>
                </a:moveTo>
                <a:lnTo>
                  <a:pt x="460" y="452"/>
                </a:lnTo>
                <a:cubicBezTo>
                  <a:pt x="241" y="452"/>
                  <a:pt x="241" y="452"/>
                  <a:pt x="241" y="452"/>
                </a:cubicBezTo>
                <a:cubicBezTo>
                  <a:pt x="29" y="452"/>
                  <a:pt x="29" y="452"/>
                  <a:pt x="29" y="452"/>
                </a:cubicBezTo>
                <a:cubicBezTo>
                  <a:pt x="7" y="452"/>
                  <a:pt x="0" y="438"/>
                  <a:pt x="0" y="424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68"/>
                  <a:pt x="7" y="254"/>
                  <a:pt x="29" y="254"/>
                </a:cubicBezTo>
                <a:cubicBezTo>
                  <a:pt x="43" y="254"/>
                  <a:pt x="57" y="268"/>
                  <a:pt x="57" y="282"/>
                </a:cubicBezTo>
                <a:cubicBezTo>
                  <a:pt x="57" y="396"/>
                  <a:pt x="57" y="396"/>
                  <a:pt x="57" y="396"/>
                </a:cubicBezTo>
                <a:cubicBezTo>
                  <a:pt x="431" y="396"/>
                  <a:pt x="431" y="396"/>
                  <a:pt x="431" y="396"/>
                </a:cubicBezTo>
                <a:cubicBezTo>
                  <a:pt x="431" y="282"/>
                  <a:pt x="431" y="282"/>
                  <a:pt x="431" y="282"/>
                </a:cubicBezTo>
                <a:cubicBezTo>
                  <a:pt x="431" y="268"/>
                  <a:pt x="446" y="254"/>
                  <a:pt x="460" y="254"/>
                </a:cubicBezTo>
                <a:cubicBezTo>
                  <a:pt x="474" y="254"/>
                  <a:pt x="488" y="268"/>
                  <a:pt x="488" y="282"/>
                </a:cubicBezTo>
                <a:cubicBezTo>
                  <a:pt x="488" y="424"/>
                  <a:pt x="488" y="424"/>
                  <a:pt x="488" y="424"/>
                </a:cubicBezTo>
                <a:cubicBezTo>
                  <a:pt x="488" y="438"/>
                  <a:pt x="474" y="452"/>
                  <a:pt x="460" y="452"/>
                </a:cubicBezTo>
                <a:close/>
                <a:moveTo>
                  <a:pt x="347" y="198"/>
                </a:moveTo>
                <a:lnTo>
                  <a:pt x="347" y="198"/>
                </a:lnTo>
                <a:cubicBezTo>
                  <a:pt x="262" y="289"/>
                  <a:pt x="262" y="289"/>
                  <a:pt x="262" y="289"/>
                </a:cubicBezTo>
                <a:cubicBezTo>
                  <a:pt x="262" y="297"/>
                  <a:pt x="255" y="304"/>
                  <a:pt x="241" y="304"/>
                </a:cubicBezTo>
                <a:cubicBezTo>
                  <a:pt x="234" y="304"/>
                  <a:pt x="227" y="297"/>
                  <a:pt x="220" y="289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35" y="191"/>
                  <a:pt x="127" y="184"/>
                  <a:pt x="127" y="176"/>
                </a:cubicBezTo>
                <a:cubicBezTo>
                  <a:pt x="127" y="162"/>
                  <a:pt x="142" y="148"/>
                  <a:pt x="156" y="148"/>
                </a:cubicBezTo>
                <a:cubicBezTo>
                  <a:pt x="170" y="148"/>
                  <a:pt x="177" y="155"/>
                  <a:pt x="177" y="162"/>
                </a:cubicBezTo>
                <a:cubicBezTo>
                  <a:pt x="212" y="198"/>
                  <a:pt x="212" y="198"/>
                  <a:pt x="212" y="19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12" y="14"/>
                  <a:pt x="227" y="0"/>
                  <a:pt x="241" y="0"/>
                </a:cubicBezTo>
                <a:cubicBezTo>
                  <a:pt x="262" y="0"/>
                  <a:pt x="269" y="14"/>
                  <a:pt x="269" y="28"/>
                </a:cubicBezTo>
                <a:cubicBezTo>
                  <a:pt x="269" y="198"/>
                  <a:pt x="269" y="198"/>
                  <a:pt x="269" y="198"/>
                </a:cubicBezTo>
                <a:cubicBezTo>
                  <a:pt x="304" y="162"/>
                  <a:pt x="304" y="162"/>
                  <a:pt x="304" y="162"/>
                </a:cubicBezTo>
                <a:cubicBezTo>
                  <a:pt x="311" y="155"/>
                  <a:pt x="318" y="148"/>
                  <a:pt x="325" y="148"/>
                </a:cubicBezTo>
                <a:cubicBezTo>
                  <a:pt x="347" y="148"/>
                  <a:pt x="354" y="162"/>
                  <a:pt x="354" y="176"/>
                </a:cubicBezTo>
                <a:cubicBezTo>
                  <a:pt x="354" y="184"/>
                  <a:pt x="354" y="191"/>
                  <a:pt x="347" y="19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8" name="Freeform 53"/>
          <p:cNvSpPr>
            <a:spLocks noChangeArrowheads="1"/>
          </p:cNvSpPr>
          <p:nvPr/>
        </p:nvSpPr>
        <p:spPr bwMode="auto">
          <a:xfrm>
            <a:off x="4683058" y="5374113"/>
            <a:ext cx="292024" cy="292100"/>
          </a:xfrm>
          <a:custGeom>
            <a:avLst/>
            <a:gdLst>
              <a:gd name="T0" fmla="*/ 75172271 w 608"/>
              <a:gd name="T1" fmla="*/ 78678142 h 609"/>
              <a:gd name="T2" fmla="*/ 0 w 608"/>
              <a:gd name="T3" fmla="*/ 75054951 h 609"/>
              <a:gd name="T4" fmla="*/ 3635276 w 608"/>
              <a:gd name="T5" fmla="*/ 10093638 h 609"/>
              <a:gd name="T6" fmla="*/ 10905827 w 608"/>
              <a:gd name="T7" fmla="*/ 13716829 h 609"/>
              <a:gd name="T8" fmla="*/ 28432908 w 608"/>
              <a:gd name="T9" fmla="*/ 13716829 h 609"/>
              <a:gd name="T10" fmla="*/ 50374278 w 608"/>
              <a:gd name="T11" fmla="*/ 10093638 h 609"/>
              <a:gd name="T12" fmla="*/ 58683635 w 608"/>
              <a:gd name="T13" fmla="*/ 21998871 h 609"/>
              <a:gd name="T14" fmla="*/ 67901720 w 608"/>
              <a:gd name="T15" fmla="*/ 10093638 h 609"/>
              <a:gd name="T16" fmla="*/ 78807547 w 608"/>
              <a:gd name="T17" fmla="*/ 13716829 h 609"/>
              <a:gd name="T18" fmla="*/ 75172271 w 608"/>
              <a:gd name="T19" fmla="*/ 78678142 h 609"/>
              <a:gd name="T20" fmla="*/ 71536996 w 608"/>
              <a:gd name="T21" fmla="*/ 29245613 h 609"/>
              <a:gd name="T22" fmla="*/ 7270552 w 608"/>
              <a:gd name="T23" fmla="*/ 71302258 h 609"/>
              <a:gd name="T24" fmla="*/ 71536996 w 608"/>
              <a:gd name="T25" fmla="*/ 29245613 h 609"/>
              <a:gd name="T26" fmla="*/ 24667917 w 608"/>
              <a:gd name="T27" fmla="*/ 54867675 h 609"/>
              <a:gd name="T28" fmla="*/ 29341637 w 608"/>
              <a:gd name="T29" fmla="*/ 51244484 h 609"/>
              <a:gd name="T30" fmla="*/ 32068184 w 608"/>
              <a:gd name="T31" fmla="*/ 48526731 h 609"/>
              <a:gd name="T32" fmla="*/ 33886002 w 608"/>
              <a:gd name="T33" fmla="*/ 45679835 h 609"/>
              <a:gd name="T34" fmla="*/ 31159455 w 608"/>
              <a:gd name="T35" fmla="*/ 42056644 h 609"/>
              <a:gd name="T36" fmla="*/ 28432908 w 608"/>
              <a:gd name="T37" fmla="*/ 43868240 h 609"/>
              <a:gd name="T38" fmla="*/ 27524179 w 608"/>
              <a:gd name="T39" fmla="*/ 46585633 h 609"/>
              <a:gd name="T40" fmla="*/ 23759188 w 608"/>
              <a:gd name="T41" fmla="*/ 43868240 h 609"/>
              <a:gd name="T42" fmla="*/ 27524179 w 608"/>
              <a:gd name="T43" fmla="*/ 38433453 h 609"/>
              <a:gd name="T44" fmla="*/ 33886002 w 608"/>
              <a:gd name="T45" fmla="*/ 38433453 h 609"/>
              <a:gd name="T46" fmla="*/ 37650993 w 608"/>
              <a:gd name="T47" fmla="*/ 42056644 h 609"/>
              <a:gd name="T48" fmla="*/ 38559722 w 608"/>
              <a:gd name="T49" fmla="*/ 47491791 h 609"/>
              <a:gd name="T50" fmla="*/ 34794731 w 608"/>
              <a:gd name="T51" fmla="*/ 52150282 h 609"/>
              <a:gd name="T52" fmla="*/ 30250726 w 608"/>
              <a:gd name="T53" fmla="*/ 54867675 h 609"/>
              <a:gd name="T54" fmla="*/ 38559722 w 608"/>
              <a:gd name="T55" fmla="*/ 56679271 h 609"/>
              <a:gd name="T56" fmla="*/ 21941370 w 608"/>
              <a:gd name="T57" fmla="*/ 60431965 h 609"/>
              <a:gd name="T58" fmla="*/ 24667917 w 608"/>
              <a:gd name="T59" fmla="*/ 54867675 h 609"/>
              <a:gd name="T60" fmla="*/ 45830274 w 608"/>
              <a:gd name="T61" fmla="*/ 56679271 h 609"/>
              <a:gd name="T62" fmla="*/ 49465550 w 608"/>
              <a:gd name="T63" fmla="*/ 56679271 h 609"/>
              <a:gd name="T64" fmla="*/ 51283368 w 608"/>
              <a:gd name="T65" fmla="*/ 54867675 h 609"/>
              <a:gd name="T66" fmla="*/ 51283368 w 608"/>
              <a:gd name="T67" fmla="*/ 51244484 h 609"/>
              <a:gd name="T68" fmla="*/ 49465550 w 608"/>
              <a:gd name="T69" fmla="*/ 49432889 h 609"/>
              <a:gd name="T70" fmla="*/ 45830274 w 608"/>
              <a:gd name="T71" fmla="*/ 49432889 h 609"/>
              <a:gd name="T72" fmla="*/ 40377540 w 608"/>
              <a:gd name="T73" fmla="*/ 51244484 h 609"/>
              <a:gd name="T74" fmla="*/ 55048359 w 608"/>
              <a:gd name="T75" fmla="*/ 38433453 h 609"/>
              <a:gd name="T76" fmla="*/ 45830274 w 608"/>
              <a:gd name="T77" fmla="*/ 42056644 h 609"/>
              <a:gd name="T78" fmla="*/ 44921545 w 608"/>
              <a:gd name="T79" fmla="*/ 47491791 h 609"/>
              <a:gd name="T80" fmla="*/ 49465550 w 608"/>
              <a:gd name="T81" fmla="*/ 45679835 h 609"/>
              <a:gd name="T82" fmla="*/ 55048359 w 608"/>
              <a:gd name="T83" fmla="*/ 47491791 h 609"/>
              <a:gd name="T84" fmla="*/ 56865817 w 608"/>
              <a:gd name="T85" fmla="*/ 53056080 h 609"/>
              <a:gd name="T86" fmla="*/ 54139630 w 608"/>
              <a:gd name="T87" fmla="*/ 58491226 h 609"/>
              <a:gd name="T88" fmla="*/ 48556821 w 608"/>
              <a:gd name="T89" fmla="*/ 61338122 h 609"/>
              <a:gd name="T90" fmla="*/ 42194998 w 608"/>
              <a:gd name="T91" fmla="*/ 59526167 h 609"/>
              <a:gd name="T92" fmla="*/ 40377540 w 608"/>
              <a:gd name="T93" fmla="*/ 53961878 h 609"/>
              <a:gd name="T94" fmla="*/ 45830274 w 608"/>
              <a:gd name="T95" fmla="*/ 56679271 h 609"/>
              <a:gd name="T96" fmla="*/ 58683635 w 608"/>
              <a:gd name="T97" fmla="*/ 17340380 h 609"/>
              <a:gd name="T98" fmla="*/ 55048359 w 608"/>
              <a:gd name="T99" fmla="*/ 3623191 h 609"/>
              <a:gd name="T100" fmla="*/ 62318910 w 608"/>
              <a:gd name="T101" fmla="*/ 3623191 h 609"/>
              <a:gd name="T102" fmla="*/ 58683635 w 608"/>
              <a:gd name="T103" fmla="*/ 17340380 h 609"/>
              <a:gd name="T104" fmla="*/ 20123912 w 608"/>
              <a:gd name="T105" fmla="*/ 17340380 h 609"/>
              <a:gd name="T106" fmla="*/ 16488637 w 608"/>
              <a:gd name="T107" fmla="*/ 3623191 h 609"/>
              <a:gd name="T108" fmla="*/ 23759188 w 608"/>
              <a:gd name="T109" fmla="*/ 3623191 h 609"/>
              <a:gd name="T110" fmla="*/ 20123912 w 608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8" h="609">
                <a:moveTo>
                  <a:pt x="579" y="608"/>
                </a:moveTo>
                <a:lnTo>
                  <a:pt x="57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14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20" y="170"/>
                  <a:pt x="155" y="170"/>
                </a:cubicBezTo>
                <a:cubicBezTo>
                  <a:pt x="190" y="170"/>
                  <a:pt x="219" y="141"/>
                  <a:pt x="219" y="106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388" y="78"/>
                  <a:pt x="388" y="78"/>
                  <a:pt x="388" y="78"/>
                </a:cubicBezTo>
                <a:cubicBezTo>
                  <a:pt x="388" y="106"/>
                  <a:pt x="388" y="106"/>
                  <a:pt x="388" y="106"/>
                </a:cubicBezTo>
                <a:cubicBezTo>
                  <a:pt x="388" y="141"/>
                  <a:pt x="417" y="170"/>
                  <a:pt x="452" y="170"/>
                </a:cubicBezTo>
                <a:cubicBezTo>
                  <a:pt x="487" y="170"/>
                  <a:pt x="523" y="141"/>
                  <a:pt x="523" y="106"/>
                </a:cubicBezTo>
                <a:cubicBezTo>
                  <a:pt x="523" y="78"/>
                  <a:pt x="523" y="78"/>
                  <a:pt x="523" y="78"/>
                </a:cubicBezTo>
                <a:cubicBezTo>
                  <a:pt x="579" y="78"/>
                  <a:pt x="579" y="78"/>
                  <a:pt x="579" y="78"/>
                </a:cubicBezTo>
                <a:cubicBezTo>
                  <a:pt x="593" y="78"/>
                  <a:pt x="607" y="92"/>
                  <a:pt x="607" y="106"/>
                </a:cubicBezTo>
                <a:cubicBezTo>
                  <a:pt x="607" y="580"/>
                  <a:pt x="607" y="580"/>
                  <a:pt x="607" y="580"/>
                </a:cubicBezTo>
                <a:cubicBezTo>
                  <a:pt x="607" y="594"/>
                  <a:pt x="593" y="608"/>
                  <a:pt x="579" y="608"/>
                </a:cubicBezTo>
                <a:close/>
                <a:moveTo>
                  <a:pt x="551" y="226"/>
                </a:moveTo>
                <a:lnTo>
                  <a:pt x="551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51" y="551"/>
                  <a:pt x="551" y="551"/>
                  <a:pt x="551" y="551"/>
                </a:cubicBezTo>
                <a:lnTo>
                  <a:pt x="551" y="226"/>
                </a:lnTo>
                <a:close/>
                <a:moveTo>
                  <a:pt x="190" y="424"/>
                </a:moveTo>
                <a:lnTo>
                  <a:pt x="190" y="424"/>
                </a:lnTo>
                <a:cubicBezTo>
                  <a:pt x="190" y="417"/>
                  <a:pt x="197" y="410"/>
                  <a:pt x="205" y="410"/>
                </a:cubicBezTo>
                <a:cubicBezTo>
                  <a:pt x="212" y="403"/>
                  <a:pt x="219" y="396"/>
                  <a:pt x="226" y="396"/>
                </a:cubicBezTo>
                <a:cubicBezTo>
                  <a:pt x="233" y="389"/>
                  <a:pt x="233" y="389"/>
                  <a:pt x="240" y="382"/>
                </a:cubicBezTo>
                <a:cubicBezTo>
                  <a:pt x="240" y="382"/>
                  <a:pt x="247" y="382"/>
                  <a:pt x="247" y="375"/>
                </a:cubicBezTo>
                <a:cubicBezTo>
                  <a:pt x="254" y="375"/>
                  <a:pt x="254" y="367"/>
                  <a:pt x="261" y="367"/>
                </a:cubicBezTo>
                <a:cubicBezTo>
                  <a:pt x="261" y="360"/>
                  <a:pt x="261" y="353"/>
                  <a:pt x="261" y="353"/>
                </a:cubicBezTo>
                <a:cubicBezTo>
                  <a:pt x="261" y="339"/>
                  <a:pt x="261" y="339"/>
                  <a:pt x="254" y="332"/>
                </a:cubicBezTo>
                <a:cubicBezTo>
                  <a:pt x="254" y="325"/>
                  <a:pt x="247" y="325"/>
                  <a:pt x="240" y="325"/>
                </a:cubicBezTo>
                <a:cubicBezTo>
                  <a:pt x="233" y="325"/>
                  <a:pt x="226" y="325"/>
                  <a:pt x="226" y="325"/>
                </a:cubicBezTo>
                <a:cubicBezTo>
                  <a:pt x="219" y="332"/>
                  <a:pt x="219" y="332"/>
                  <a:pt x="219" y="339"/>
                </a:cubicBezTo>
                <a:cubicBezTo>
                  <a:pt x="212" y="339"/>
                  <a:pt x="212" y="346"/>
                  <a:pt x="212" y="353"/>
                </a:cubicBezTo>
                <a:lnTo>
                  <a:pt x="212" y="360"/>
                </a:lnTo>
                <a:cubicBezTo>
                  <a:pt x="176" y="360"/>
                  <a:pt x="176" y="360"/>
                  <a:pt x="176" y="360"/>
                </a:cubicBezTo>
                <a:cubicBezTo>
                  <a:pt x="176" y="353"/>
                  <a:pt x="176" y="346"/>
                  <a:pt x="183" y="339"/>
                </a:cubicBezTo>
                <a:cubicBezTo>
                  <a:pt x="183" y="325"/>
                  <a:pt x="183" y="318"/>
                  <a:pt x="190" y="311"/>
                </a:cubicBezTo>
                <a:cubicBezTo>
                  <a:pt x="197" y="311"/>
                  <a:pt x="205" y="304"/>
                  <a:pt x="212" y="297"/>
                </a:cubicBezTo>
                <a:cubicBezTo>
                  <a:pt x="219" y="297"/>
                  <a:pt x="226" y="297"/>
                  <a:pt x="240" y="297"/>
                </a:cubicBezTo>
                <a:cubicBezTo>
                  <a:pt x="247" y="297"/>
                  <a:pt x="254" y="297"/>
                  <a:pt x="261" y="297"/>
                </a:cubicBezTo>
                <a:cubicBezTo>
                  <a:pt x="268" y="304"/>
                  <a:pt x="275" y="304"/>
                  <a:pt x="282" y="311"/>
                </a:cubicBezTo>
                <a:cubicBezTo>
                  <a:pt x="282" y="311"/>
                  <a:pt x="290" y="318"/>
                  <a:pt x="290" y="325"/>
                </a:cubicBezTo>
                <a:cubicBezTo>
                  <a:pt x="297" y="332"/>
                  <a:pt x="297" y="339"/>
                  <a:pt x="297" y="346"/>
                </a:cubicBezTo>
                <a:cubicBezTo>
                  <a:pt x="297" y="353"/>
                  <a:pt x="297" y="367"/>
                  <a:pt x="297" y="367"/>
                </a:cubicBezTo>
                <a:cubicBezTo>
                  <a:pt x="290" y="375"/>
                  <a:pt x="290" y="382"/>
                  <a:pt x="282" y="389"/>
                </a:cubicBezTo>
                <a:cubicBezTo>
                  <a:pt x="275" y="389"/>
                  <a:pt x="275" y="396"/>
                  <a:pt x="268" y="403"/>
                </a:cubicBezTo>
                <a:cubicBezTo>
                  <a:pt x="261" y="403"/>
                  <a:pt x="254" y="410"/>
                  <a:pt x="247" y="410"/>
                </a:cubicBezTo>
                <a:cubicBezTo>
                  <a:pt x="240" y="417"/>
                  <a:pt x="240" y="417"/>
                  <a:pt x="233" y="424"/>
                </a:cubicBezTo>
                <a:cubicBezTo>
                  <a:pt x="226" y="431"/>
                  <a:pt x="219" y="431"/>
                  <a:pt x="219" y="438"/>
                </a:cubicBezTo>
                <a:cubicBezTo>
                  <a:pt x="297" y="438"/>
                  <a:pt x="297" y="438"/>
                  <a:pt x="297" y="438"/>
                </a:cubicBezTo>
                <a:cubicBezTo>
                  <a:pt x="297" y="467"/>
                  <a:pt x="297" y="467"/>
                  <a:pt x="297" y="467"/>
                </a:cubicBezTo>
                <a:cubicBezTo>
                  <a:pt x="169" y="467"/>
                  <a:pt x="169" y="467"/>
                  <a:pt x="169" y="467"/>
                </a:cubicBezTo>
                <a:cubicBezTo>
                  <a:pt x="169" y="460"/>
                  <a:pt x="176" y="452"/>
                  <a:pt x="176" y="445"/>
                </a:cubicBezTo>
                <a:cubicBezTo>
                  <a:pt x="176" y="438"/>
                  <a:pt x="183" y="431"/>
                  <a:pt x="190" y="424"/>
                </a:cubicBezTo>
                <a:close/>
                <a:moveTo>
                  <a:pt x="353" y="438"/>
                </a:moveTo>
                <a:lnTo>
                  <a:pt x="353" y="438"/>
                </a:lnTo>
                <a:cubicBezTo>
                  <a:pt x="360" y="445"/>
                  <a:pt x="360" y="445"/>
                  <a:pt x="374" y="445"/>
                </a:cubicBezTo>
                <a:cubicBezTo>
                  <a:pt x="374" y="445"/>
                  <a:pt x="381" y="445"/>
                  <a:pt x="381" y="438"/>
                </a:cubicBezTo>
                <a:cubicBezTo>
                  <a:pt x="388" y="438"/>
                  <a:pt x="388" y="438"/>
                  <a:pt x="395" y="431"/>
                </a:cubicBezTo>
                <a:lnTo>
                  <a:pt x="395" y="424"/>
                </a:lnTo>
                <a:cubicBezTo>
                  <a:pt x="403" y="417"/>
                  <a:pt x="403" y="417"/>
                  <a:pt x="403" y="410"/>
                </a:cubicBezTo>
                <a:cubicBezTo>
                  <a:pt x="403" y="410"/>
                  <a:pt x="403" y="403"/>
                  <a:pt x="395" y="396"/>
                </a:cubicBezTo>
                <a:lnTo>
                  <a:pt x="395" y="389"/>
                </a:lnTo>
                <a:cubicBezTo>
                  <a:pt x="388" y="389"/>
                  <a:pt x="388" y="382"/>
                  <a:pt x="381" y="382"/>
                </a:cubicBezTo>
                <a:lnTo>
                  <a:pt x="374" y="382"/>
                </a:lnTo>
                <a:cubicBezTo>
                  <a:pt x="367" y="382"/>
                  <a:pt x="360" y="382"/>
                  <a:pt x="353" y="382"/>
                </a:cubicBezTo>
                <a:cubicBezTo>
                  <a:pt x="353" y="382"/>
                  <a:pt x="346" y="389"/>
                  <a:pt x="346" y="396"/>
                </a:cubicBezTo>
                <a:cubicBezTo>
                  <a:pt x="311" y="396"/>
                  <a:pt x="311" y="396"/>
                  <a:pt x="311" y="396"/>
                </a:cubicBezTo>
                <a:cubicBezTo>
                  <a:pt x="332" y="297"/>
                  <a:pt x="332" y="297"/>
                  <a:pt x="332" y="297"/>
                </a:cubicBezTo>
                <a:cubicBezTo>
                  <a:pt x="424" y="297"/>
                  <a:pt x="424" y="297"/>
                  <a:pt x="424" y="297"/>
                </a:cubicBezTo>
                <a:cubicBezTo>
                  <a:pt x="424" y="325"/>
                  <a:pt x="424" y="325"/>
                  <a:pt x="424" y="325"/>
                </a:cubicBezTo>
                <a:cubicBezTo>
                  <a:pt x="353" y="325"/>
                  <a:pt x="353" y="325"/>
                  <a:pt x="353" y="325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53" y="360"/>
                  <a:pt x="360" y="360"/>
                  <a:pt x="367" y="353"/>
                </a:cubicBezTo>
                <a:cubicBezTo>
                  <a:pt x="367" y="353"/>
                  <a:pt x="374" y="353"/>
                  <a:pt x="381" y="353"/>
                </a:cubicBezTo>
                <a:cubicBezTo>
                  <a:pt x="388" y="353"/>
                  <a:pt x="395" y="353"/>
                  <a:pt x="403" y="360"/>
                </a:cubicBezTo>
                <a:cubicBezTo>
                  <a:pt x="410" y="360"/>
                  <a:pt x="417" y="367"/>
                  <a:pt x="424" y="367"/>
                </a:cubicBezTo>
                <a:cubicBezTo>
                  <a:pt x="424" y="375"/>
                  <a:pt x="431" y="382"/>
                  <a:pt x="431" y="389"/>
                </a:cubicBezTo>
                <a:cubicBezTo>
                  <a:pt x="438" y="396"/>
                  <a:pt x="438" y="403"/>
                  <a:pt x="438" y="410"/>
                </a:cubicBezTo>
                <a:cubicBezTo>
                  <a:pt x="438" y="417"/>
                  <a:pt x="431" y="431"/>
                  <a:pt x="431" y="438"/>
                </a:cubicBezTo>
                <a:cubicBezTo>
                  <a:pt x="424" y="445"/>
                  <a:pt x="424" y="452"/>
                  <a:pt x="417" y="452"/>
                </a:cubicBezTo>
                <a:cubicBezTo>
                  <a:pt x="410" y="460"/>
                  <a:pt x="403" y="467"/>
                  <a:pt x="395" y="467"/>
                </a:cubicBezTo>
                <a:cubicBezTo>
                  <a:pt x="388" y="474"/>
                  <a:pt x="381" y="474"/>
                  <a:pt x="374" y="474"/>
                </a:cubicBezTo>
                <a:cubicBezTo>
                  <a:pt x="360" y="474"/>
                  <a:pt x="353" y="474"/>
                  <a:pt x="346" y="467"/>
                </a:cubicBezTo>
                <a:cubicBezTo>
                  <a:pt x="339" y="467"/>
                  <a:pt x="332" y="467"/>
                  <a:pt x="325" y="460"/>
                </a:cubicBezTo>
                <a:cubicBezTo>
                  <a:pt x="325" y="452"/>
                  <a:pt x="318" y="452"/>
                  <a:pt x="311" y="445"/>
                </a:cubicBezTo>
                <a:cubicBezTo>
                  <a:pt x="311" y="438"/>
                  <a:pt x="311" y="424"/>
                  <a:pt x="311" y="41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46" y="424"/>
                  <a:pt x="346" y="431"/>
                  <a:pt x="353" y="438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8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8" y="0"/>
                  <a:pt x="452" y="0"/>
                </a:cubicBezTo>
                <a:cubicBezTo>
                  <a:pt x="473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73" y="134"/>
                  <a:pt x="452" y="134"/>
                </a:cubicBezTo>
                <a:close/>
                <a:moveTo>
                  <a:pt x="155" y="134"/>
                </a:moveTo>
                <a:lnTo>
                  <a:pt x="155" y="134"/>
                </a:lnTo>
                <a:cubicBezTo>
                  <a:pt x="134" y="134"/>
                  <a:pt x="127" y="120"/>
                  <a:pt x="127" y="106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14"/>
                  <a:pt x="134" y="0"/>
                  <a:pt x="155" y="0"/>
                </a:cubicBezTo>
                <a:cubicBezTo>
                  <a:pt x="169" y="0"/>
                  <a:pt x="183" y="14"/>
                  <a:pt x="183" y="28"/>
                </a:cubicBezTo>
                <a:cubicBezTo>
                  <a:pt x="183" y="106"/>
                  <a:pt x="183" y="106"/>
                  <a:pt x="183" y="106"/>
                </a:cubicBezTo>
                <a:cubicBezTo>
                  <a:pt x="183" y="120"/>
                  <a:pt x="169" y="134"/>
                  <a:pt x="155" y="1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39" name="Freeform 54"/>
          <p:cNvSpPr>
            <a:spLocks noChangeArrowheads="1"/>
          </p:cNvSpPr>
          <p:nvPr/>
        </p:nvSpPr>
        <p:spPr bwMode="auto">
          <a:xfrm>
            <a:off x="4177307" y="5374113"/>
            <a:ext cx="287791" cy="292100"/>
          </a:xfrm>
          <a:custGeom>
            <a:avLst/>
            <a:gdLst>
              <a:gd name="T0" fmla="*/ 73816246 w 601"/>
              <a:gd name="T1" fmla="*/ 78678142 h 609"/>
              <a:gd name="T2" fmla="*/ 0 w 601"/>
              <a:gd name="T3" fmla="*/ 75054951 h 609"/>
              <a:gd name="T4" fmla="*/ 3613541 w 601"/>
              <a:gd name="T5" fmla="*/ 10093638 h 609"/>
              <a:gd name="T6" fmla="*/ 10840264 w 601"/>
              <a:gd name="T7" fmla="*/ 13716829 h 609"/>
              <a:gd name="T8" fmla="*/ 28261705 w 601"/>
              <a:gd name="T9" fmla="*/ 13716829 h 609"/>
              <a:gd name="T10" fmla="*/ 50071198 w 601"/>
              <a:gd name="T11" fmla="*/ 10093638 h 609"/>
              <a:gd name="T12" fmla="*/ 58330360 w 601"/>
              <a:gd name="T13" fmla="*/ 21998871 h 609"/>
              <a:gd name="T14" fmla="*/ 66460558 w 601"/>
              <a:gd name="T15" fmla="*/ 10093638 h 609"/>
              <a:gd name="T16" fmla="*/ 77429787 w 601"/>
              <a:gd name="T17" fmla="*/ 13716829 h 609"/>
              <a:gd name="T18" fmla="*/ 73816246 w 601"/>
              <a:gd name="T19" fmla="*/ 78678142 h 609"/>
              <a:gd name="T20" fmla="*/ 70203064 w 601"/>
              <a:gd name="T21" fmla="*/ 29245613 h 609"/>
              <a:gd name="T22" fmla="*/ 7226723 w 601"/>
              <a:gd name="T23" fmla="*/ 71302258 h 609"/>
              <a:gd name="T24" fmla="*/ 70203064 w 601"/>
              <a:gd name="T25" fmla="*/ 29245613 h 609"/>
              <a:gd name="T26" fmla="*/ 30068655 w 601"/>
              <a:gd name="T27" fmla="*/ 46585633 h 609"/>
              <a:gd name="T28" fmla="*/ 35488787 w 601"/>
              <a:gd name="T29" fmla="*/ 42056644 h 609"/>
              <a:gd name="T30" fmla="*/ 42844475 w 601"/>
              <a:gd name="T31" fmla="*/ 42056644 h 609"/>
              <a:gd name="T32" fmla="*/ 47361132 w 601"/>
              <a:gd name="T33" fmla="*/ 46585633 h 609"/>
              <a:gd name="T34" fmla="*/ 47361132 w 601"/>
              <a:gd name="T35" fmla="*/ 53961878 h 609"/>
              <a:gd name="T36" fmla="*/ 42844475 w 601"/>
              <a:gd name="T37" fmla="*/ 58491226 h 609"/>
              <a:gd name="T38" fmla="*/ 35488787 w 601"/>
              <a:gd name="T39" fmla="*/ 58491226 h 609"/>
              <a:gd name="T40" fmla="*/ 30068655 w 601"/>
              <a:gd name="T41" fmla="*/ 53961878 h 609"/>
              <a:gd name="T42" fmla="*/ 30068655 w 601"/>
              <a:gd name="T43" fmla="*/ 46585633 h 609"/>
              <a:gd name="T44" fmla="*/ 30971771 w 601"/>
              <a:gd name="T45" fmla="*/ 38433453 h 609"/>
              <a:gd name="T46" fmla="*/ 30068655 w 601"/>
              <a:gd name="T47" fmla="*/ 38433453 h 609"/>
              <a:gd name="T48" fmla="*/ 58330360 w 601"/>
              <a:gd name="T49" fmla="*/ 17340380 h 609"/>
              <a:gd name="T50" fmla="*/ 54716819 w 601"/>
              <a:gd name="T51" fmla="*/ 13716829 h 609"/>
              <a:gd name="T52" fmla="*/ 58330360 w 601"/>
              <a:gd name="T53" fmla="*/ 0 h 609"/>
              <a:gd name="T54" fmla="*/ 61943901 w 601"/>
              <a:gd name="T55" fmla="*/ 13716829 h 609"/>
              <a:gd name="T56" fmla="*/ 19099426 w 601"/>
              <a:gd name="T57" fmla="*/ 17340380 h 609"/>
              <a:gd name="T58" fmla="*/ 15485886 w 601"/>
              <a:gd name="T59" fmla="*/ 13716829 h 609"/>
              <a:gd name="T60" fmla="*/ 19099426 w 601"/>
              <a:gd name="T61" fmla="*/ 0 h 609"/>
              <a:gd name="T62" fmla="*/ 22712608 w 601"/>
              <a:gd name="T63" fmla="*/ 13716829 h 60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14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9" y="141"/>
                  <a:pt x="219" y="106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388" y="78"/>
                  <a:pt x="388" y="78"/>
                  <a:pt x="388" y="78"/>
                </a:cubicBezTo>
                <a:cubicBezTo>
                  <a:pt x="388" y="106"/>
                  <a:pt x="388" y="106"/>
                  <a:pt x="388" y="106"/>
                </a:cubicBezTo>
                <a:cubicBezTo>
                  <a:pt x="388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93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93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33" y="360"/>
                </a:moveTo>
                <a:lnTo>
                  <a:pt x="233" y="360"/>
                </a:lnTo>
                <a:cubicBezTo>
                  <a:pt x="275" y="360"/>
                  <a:pt x="275" y="360"/>
                  <a:pt x="275" y="360"/>
                </a:cubicBezTo>
                <a:cubicBezTo>
                  <a:pt x="275" y="325"/>
                  <a:pt x="275" y="325"/>
                  <a:pt x="275" y="325"/>
                </a:cubicBezTo>
                <a:cubicBezTo>
                  <a:pt x="275" y="304"/>
                  <a:pt x="282" y="297"/>
                  <a:pt x="304" y="297"/>
                </a:cubicBezTo>
                <a:cubicBezTo>
                  <a:pt x="318" y="297"/>
                  <a:pt x="332" y="304"/>
                  <a:pt x="332" y="325"/>
                </a:cubicBezTo>
                <a:cubicBezTo>
                  <a:pt x="332" y="360"/>
                  <a:pt x="332" y="360"/>
                  <a:pt x="332" y="360"/>
                </a:cubicBezTo>
                <a:cubicBezTo>
                  <a:pt x="367" y="360"/>
                  <a:pt x="367" y="360"/>
                  <a:pt x="367" y="360"/>
                </a:cubicBezTo>
                <a:cubicBezTo>
                  <a:pt x="381" y="360"/>
                  <a:pt x="395" y="375"/>
                  <a:pt x="395" y="389"/>
                </a:cubicBezTo>
                <a:cubicBezTo>
                  <a:pt x="395" y="403"/>
                  <a:pt x="381" y="417"/>
                  <a:pt x="367" y="417"/>
                </a:cubicBezTo>
                <a:cubicBezTo>
                  <a:pt x="332" y="417"/>
                  <a:pt x="332" y="417"/>
                  <a:pt x="332" y="417"/>
                </a:cubicBezTo>
                <a:cubicBezTo>
                  <a:pt x="332" y="452"/>
                  <a:pt x="332" y="452"/>
                  <a:pt x="332" y="452"/>
                </a:cubicBezTo>
                <a:cubicBezTo>
                  <a:pt x="332" y="474"/>
                  <a:pt x="318" y="481"/>
                  <a:pt x="304" y="481"/>
                </a:cubicBezTo>
                <a:cubicBezTo>
                  <a:pt x="282" y="481"/>
                  <a:pt x="275" y="474"/>
                  <a:pt x="275" y="452"/>
                </a:cubicBezTo>
                <a:cubicBezTo>
                  <a:pt x="275" y="417"/>
                  <a:pt x="275" y="417"/>
                  <a:pt x="275" y="417"/>
                </a:cubicBezTo>
                <a:cubicBezTo>
                  <a:pt x="233" y="417"/>
                  <a:pt x="233" y="417"/>
                  <a:pt x="233" y="417"/>
                </a:cubicBezTo>
                <a:cubicBezTo>
                  <a:pt x="219" y="417"/>
                  <a:pt x="204" y="403"/>
                  <a:pt x="204" y="389"/>
                </a:cubicBezTo>
                <a:cubicBezTo>
                  <a:pt x="204" y="375"/>
                  <a:pt x="219" y="360"/>
                  <a:pt x="233" y="360"/>
                </a:cubicBezTo>
                <a:close/>
                <a:moveTo>
                  <a:pt x="240" y="297"/>
                </a:moveTo>
                <a:lnTo>
                  <a:pt x="240" y="297"/>
                </a:lnTo>
                <a:cubicBezTo>
                  <a:pt x="233" y="297"/>
                  <a:pt x="233" y="297"/>
                  <a:pt x="233" y="297"/>
                </a:cubicBezTo>
                <a:cubicBezTo>
                  <a:pt x="233" y="297"/>
                  <a:pt x="233" y="297"/>
                  <a:pt x="240" y="297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8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8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9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9" y="134"/>
                  <a:pt x="148" y="1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0" name="Freeform 55"/>
          <p:cNvSpPr>
            <a:spLocks noChangeArrowheads="1"/>
          </p:cNvSpPr>
          <p:nvPr/>
        </p:nvSpPr>
        <p:spPr bwMode="auto">
          <a:xfrm>
            <a:off x="3671556" y="5374113"/>
            <a:ext cx="287791" cy="292100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1" name="Freeform 56"/>
          <p:cNvSpPr>
            <a:spLocks noChangeArrowheads="1"/>
          </p:cNvSpPr>
          <p:nvPr/>
        </p:nvSpPr>
        <p:spPr bwMode="auto">
          <a:xfrm>
            <a:off x="3176384" y="5374113"/>
            <a:ext cx="279327" cy="292100"/>
          </a:xfrm>
          <a:custGeom>
            <a:avLst/>
            <a:gdLst>
              <a:gd name="T0" fmla="*/ 71923702 w 580"/>
              <a:gd name="T1" fmla="*/ 71302258 h 609"/>
              <a:gd name="T2" fmla="*/ 53518347 w 580"/>
              <a:gd name="T3" fmla="*/ 67678707 h 609"/>
              <a:gd name="T4" fmla="*/ 71923702 w 580"/>
              <a:gd name="T5" fmla="*/ 64055516 h 609"/>
              <a:gd name="T6" fmla="*/ 71923702 w 580"/>
              <a:gd name="T7" fmla="*/ 71302258 h 609"/>
              <a:gd name="T8" fmla="*/ 57173188 w 580"/>
              <a:gd name="T9" fmla="*/ 60431965 h 609"/>
              <a:gd name="T10" fmla="*/ 57173188 w 580"/>
              <a:gd name="T11" fmla="*/ 75054951 h 609"/>
              <a:gd name="T12" fmla="*/ 58086899 w 580"/>
              <a:gd name="T13" fmla="*/ 75054951 h 609"/>
              <a:gd name="T14" fmla="*/ 68268500 w 580"/>
              <a:gd name="T15" fmla="*/ 78678142 h 609"/>
              <a:gd name="T16" fmla="*/ 0 w 580"/>
              <a:gd name="T17" fmla="*/ 75054951 h 609"/>
              <a:gd name="T18" fmla="*/ 3654841 w 580"/>
              <a:gd name="T19" fmla="*/ 7246742 h 609"/>
              <a:gd name="T20" fmla="*/ 10051174 w 580"/>
              <a:gd name="T21" fmla="*/ 10999436 h 609"/>
              <a:gd name="T22" fmla="*/ 24801326 w 580"/>
              <a:gd name="T23" fmla="*/ 10999436 h 609"/>
              <a:gd name="T24" fmla="*/ 28586594 w 580"/>
              <a:gd name="T25" fmla="*/ 7246742 h 609"/>
              <a:gd name="T26" fmla="*/ 35896638 w 580"/>
              <a:gd name="T27" fmla="*/ 18246178 h 609"/>
              <a:gd name="T28" fmla="*/ 43336746 w 580"/>
              <a:gd name="T29" fmla="*/ 7246742 h 609"/>
              <a:gd name="T30" fmla="*/ 46991949 w 580"/>
              <a:gd name="T31" fmla="*/ 10999436 h 609"/>
              <a:gd name="T32" fmla="*/ 61742101 w 580"/>
              <a:gd name="T33" fmla="*/ 10999436 h 609"/>
              <a:gd name="T34" fmla="*/ 68268500 w 580"/>
              <a:gd name="T35" fmla="*/ 7246742 h 609"/>
              <a:gd name="T36" fmla="*/ 71923702 w 580"/>
              <a:gd name="T37" fmla="*/ 60431965 h 609"/>
              <a:gd name="T38" fmla="*/ 57173188 w 580"/>
              <a:gd name="T39" fmla="*/ 60431965 h 609"/>
              <a:gd name="T40" fmla="*/ 12922732 w 580"/>
              <a:gd name="T41" fmla="*/ 65867111 h 609"/>
              <a:gd name="T42" fmla="*/ 39681905 w 580"/>
              <a:gd name="T43" fmla="*/ 63149718 h 609"/>
              <a:gd name="T44" fmla="*/ 12922732 w 580"/>
              <a:gd name="T45" fmla="*/ 60431965 h 609"/>
              <a:gd name="T46" fmla="*/ 12922732 w 580"/>
              <a:gd name="T47" fmla="*/ 65867111 h 609"/>
              <a:gd name="T48" fmla="*/ 58086899 w 580"/>
              <a:gd name="T49" fmla="*/ 28339815 h 609"/>
              <a:gd name="T50" fmla="*/ 10051174 w 580"/>
              <a:gd name="T51" fmla="*/ 31963007 h 609"/>
              <a:gd name="T52" fmla="*/ 58086899 w 580"/>
              <a:gd name="T53" fmla="*/ 35715700 h 609"/>
              <a:gd name="T54" fmla="*/ 58086899 w 580"/>
              <a:gd name="T55" fmla="*/ 28339815 h 609"/>
              <a:gd name="T56" fmla="*/ 58086899 w 580"/>
              <a:gd name="T57" fmla="*/ 43868240 h 609"/>
              <a:gd name="T58" fmla="*/ 29500304 w 580"/>
              <a:gd name="T59" fmla="*/ 43868240 h 609"/>
              <a:gd name="T60" fmla="*/ 13836442 w 580"/>
              <a:gd name="T61" fmla="*/ 43868240 h 609"/>
              <a:gd name="T62" fmla="*/ 13836442 w 580"/>
              <a:gd name="T63" fmla="*/ 51244484 h 609"/>
              <a:gd name="T64" fmla="*/ 29500304 w 580"/>
              <a:gd name="T65" fmla="*/ 51244484 h 609"/>
              <a:gd name="T66" fmla="*/ 58086899 w 580"/>
              <a:gd name="T67" fmla="*/ 51244484 h 609"/>
              <a:gd name="T68" fmla="*/ 58086899 w 580"/>
              <a:gd name="T69" fmla="*/ 43868240 h 609"/>
              <a:gd name="T70" fmla="*/ 54432058 w 580"/>
              <a:gd name="T71" fmla="*/ 14622627 h 609"/>
              <a:gd name="T72" fmla="*/ 50646790 w 580"/>
              <a:gd name="T73" fmla="*/ 3623191 h 609"/>
              <a:gd name="T74" fmla="*/ 58086899 w 580"/>
              <a:gd name="T75" fmla="*/ 3623191 h 609"/>
              <a:gd name="T76" fmla="*/ 54432058 w 580"/>
              <a:gd name="T77" fmla="*/ 14622627 h 609"/>
              <a:gd name="T78" fmla="*/ 35896638 w 580"/>
              <a:gd name="T79" fmla="*/ 14622627 h 609"/>
              <a:gd name="T80" fmla="*/ 32241435 w 580"/>
              <a:gd name="T81" fmla="*/ 3623191 h 609"/>
              <a:gd name="T82" fmla="*/ 39681905 w 580"/>
              <a:gd name="T83" fmla="*/ 3623191 h 609"/>
              <a:gd name="T84" fmla="*/ 35896638 w 580"/>
              <a:gd name="T85" fmla="*/ 14622627 h 609"/>
              <a:gd name="T86" fmla="*/ 17491283 w 580"/>
              <a:gd name="T87" fmla="*/ 14622627 h 609"/>
              <a:gd name="T88" fmla="*/ 13836442 w 580"/>
              <a:gd name="T89" fmla="*/ 3623191 h 609"/>
              <a:gd name="T90" fmla="*/ 21146124 w 580"/>
              <a:gd name="T91" fmla="*/ 3623191 h 609"/>
              <a:gd name="T92" fmla="*/ 17491283 w 580"/>
              <a:gd name="T93" fmla="*/ 14622627 h 60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80" h="609">
                <a:moveTo>
                  <a:pt x="551" y="551"/>
                </a:moveTo>
                <a:lnTo>
                  <a:pt x="551" y="551"/>
                </a:lnTo>
                <a:cubicBezTo>
                  <a:pt x="438" y="551"/>
                  <a:pt x="438" y="551"/>
                  <a:pt x="438" y="551"/>
                </a:cubicBezTo>
                <a:cubicBezTo>
                  <a:pt x="417" y="551"/>
                  <a:pt x="410" y="537"/>
                  <a:pt x="410" y="523"/>
                </a:cubicBezTo>
                <a:cubicBezTo>
                  <a:pt x="410" y="502"/>
                  <a:pt x="417" y="495"/>
                  <a:pt x="438" y="495"/>
                </a:cubicBezTo>
                <a:cubicBezTo>
                  <a:pt x="551" y="495"/>
                  <a:pt x="551" y="495"/>
                  <a:pt x="551" y="495"/>
                </a:cubicBezTo>
                <a:cubicBezTo>
                  <a:pt x="565" y="495"/>
                  <a:pt x="579" y="502"/>
                  <a:pt x="579" y="523"/>
                </a:cubicBezTo>
                <a:cubicBezTo>
                  <a:pt x="579" y="537"/>
                  <a:pt x="565" y="551"/>
                  <a:pt x="551" y="551"/>
                </a:cubicBezTo>
                <a:close/>
                <a:moveTo>
                  <a:pt x="438" y="467"/>
                </a:moveTo>
                <a:lnTo>
                  <a:pt x="438" y="467"/>
                </a:lnTo>
                <a:cubicBezTo>
                  <a:pt x="403" y="467"/>
                  <a:pt x="381" y="488"/>
                  <a:pt x="381" y="523"/>
                </a:cubicBezTo>
                <a:cubicBezTo>
                  <a:pt x="381" y="551"/>
                  <a:pt x="403" y="580"/>
                  <a:pt x="438" y="580"/>
                </a:cubicBezTo>
                <a:cubicBezTo>
                  <a:pt x="445" y="580"/>
                  <a:pt x="445" y="580"/>
                  <a:pt x="445" y="580"/>
                </a:cubicBezTo>
                <a:cubicBezTo>
                  <a:pt x="551" y="580"/>
                  <a:pt x="551" y="580"/>
                  <a:pt x="551" y="580"/>
                </a:cubicBezTo>
                <a:cubicBezTo>
                  <a:pt x="551" y="594"/>
                  <a:pt x="537" y="608"/>
                  <a:pt x="523" y="608"/>
                </a:cubicBez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4" y="56"/>
                  <a:pt x="2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120"/>
                  <a:pt x="106" y="141"/>
                  <a:pt x="134" y="141"/>
                </a:cubicBezTo>
                <a:cubicBezTo>
                  <a:pt x="162" y="141"/>
                  <a:pt x="190" y="120"/>
                  <a:pt x="190" y="85"/>
                </a:cubicBezTo>
                <a:cubicBezTo>
                  <a:pt x="190" y="56"/>
                  <a:pt x="190" y="56"/>
                  <a:pt x="190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7" y="141"/>
                  <a:pt x="275" y="141"/>
                </a:cubicBezTo>
                <a:cubicBezTo>
                  <a:pt x="304" y="141"/>
                  <a:pt x="332" y="120"/>
                  <a:pt x="332" y="85"/>
                </a:cubicBezTo>
                <a:cubicBezTo>
                  <a:pt x="332" y="56"/>
                  <a:pt x="332" y="56"/>
                  <a:pt x="332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85"/>
                  <a:pt x="360" y="85"/>
                  <a:pt x="360" y="85"/>
                </a:cubicBezTo>
                <a:cubicBezTo>
                  <a:pt x="360" y="120"/>
                  <a:pt x="388" y="141"/>
                  <a:pt x="417" y="141"/>
                </a:cubicBezTo>
                <a:cubicBezTo>
                  <a:pt x="445" y="141"/>
                  <a:pt x="473" y="120"/>
                  <a:pt x="473" y="8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1" y="71"/>
                  <a:pt x="551" y="85"/>
                </a:cubicBezTo>
                <a:cubicBezTo>
                  <a:pt x="551" y="467"/>
                  <a:pt x="551" y="467"/>
                  <a:pt x="551" y="467"/>
                </a:cubicBezTo>
                <a:cubicBezTo>
                  <a:pt x="523" y="467"/>
                  <a:pt x="523" y="467"/>
                  <a:pt x="523" y="467"/>
                </a:cubicBezTo>
                <a:lnTo>
                  <a:pt x="438" y="467"/>
                </a:lnTo>
                <a:close/>
                <a:moveTo>
                  <a:pt x="99" y="509"/>
                </a:moveTo>
                <a:lnTo>
                  <a:pt x="99" y="509"/>
                </a:lnTo>
                <a:cubicBezTo>
                  <a:pt x="282" y="509"/>
                  <a:pt x="282" y="509"/>
                  <a:pt x="282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2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4" y="467"/>
                  <a:pt x="77" y="474"/>
                  <a:pt x="77" y="488"/>
                </a:cubicBezTo>
                <a:cubicBezTo>
                  <a:pt x="77" y="502"/>
                  <a:pt x="84" y="509"/>
                  <a:pt x="99" y="509"/>
                </a:cubicBezTo>
                <a:close/>
                <a:moveTo>
                  <a:pt x="445" y="219"/>
                </a:moveTo>
                <a:lnTo>
                  <a:pt x="445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7" y="233"/>
                  <a:pt x="77" y="247"/>
                </a:cubicBezTo>
                <a:cubicBezTo>
                  <a:pt x="77" y="262"/>
                  <a:pt x="92" y="276"/>
                  <a:pt x="106" y="276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59" y="276"/>
                  <a:pt x="473" y="262"/>
                  <a:pt x="473" y="247"/>
                </a:cubicBezTo>
                <a:cubicBezTo>
                  <a:pt x="473" y="233"/>
                  <a:pt x="459" y="219"/>
                  <a:pt x="445" y="219"/>
                </a:cubicBezTo>
                <a:close/>
                <a:moveTo>
                  <a:pt x="445" y="339"/>
                </a:moveTo>
                <a:lnTo>
                  <a:pt x="445" y="339"/>
                </a:lnTo>
                <a:cubicBezTo>
                  <a:pt x="275" y="339"/>
                  <a:pt x="275" y="339"/>
                  <a:pt x="275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219" y="339"/>
                  <a:pt x="219" y="339"/>
                  <a:pt x="219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7" y="353"/>
                  <a:pt x="77" y="367"/>
                </a:cubicBezTo>
                <a:cubicBezTo>
                  <a:pt x="77" y="389"/>
                  <a:pt x="92" y="396"/>
                  <a:pt x="106" y="396"/>
                </a:cubicBezTo>
                <a:cubicBezTo>
                  <a:pt x="219" y="396"/>
                  <a:pt x="219" y="396"/>
                  <a:pt x="219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5" y="396"/>
                  <a:pt x="275" y="396"/>
                  <a:pt x="275" y="396"/>
                </a:cubicBezTo>
                <a:cubicBezTo>
                  <a:pt x="445" y="396"/>
                  <a:pt x="445" y="396"/>
                  <a:pt x="445" y="396"/>
                </a:cubicBezTo>
                <a:cubicBezTo>
                  <a:pt x="459" y="396"/>
                  <a:pt x="473" y="389"/>
                  <a:pt x="473" y="367"/>
                </a:cubicBezTo>
                <a:cubicBezTo>
                  <a:pt x="473" y="353"/>
                  <a:pt x="459" y="339"/>
                  <a:pt x="445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8" y="106"/>
                  <a:pt x="388" y="85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8" y="14"/>
                  <a:pt x="403" y="0"/>
                  <a:pt x="417" y="0"/>
                </a:cubicBezTo>
                <a:cubicBezTo>
                  <a:pt x="431" y="0"/>
                  <a:pt x="445" y="14"/>
                  <a:pt x="445" y="28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106"/>
                  <a:pt x="431" y="113"/>
                  <a:pt x="417" y="113"/>
                </a:cubicBezTo>
                <a:close/>
                <a:moveTo>
                  <a:pt x="275" y="113"/>
                </a:moveTo>
                <a:lnTo>
                  <a:pt x="275" y="113"/>
                </a:lnTo>
                <a:cubicBezTo>
                  <a:pt x="261" y="113"/>
                  <a:pt x="247" y="106"/>
                  <a:pt x="247" y="85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14"/>
                  <a:pt x="261" y="0"/>
                  <a:pt x="275" y="0"/>
                </a:cubicBezTo>
                <a:cubicBezTo>
                  <a:pt x="289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89" y="113"/>
                  <a:pt x="275" y="113"/>
                </a:cubicBezTo>
                <a:close/>
                <a:moveTo>
                  <a:pt x="134" y="113"/>
                </a:moveTo>
                <a:lnTo>
                  <a:pt x="134" y="113"/>
                </a:lnTo>
                <a:cubicBezTo>
                  <a:pt x="120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0" y="0"/>
                  <a:pt x="134" y="0"/>
                </a:cubicBezTo>
                <a:cubicBezTo>
                  <a:pt x="148" y="0"/>
                  <a:pt x="162" y="14"/>
                  <a:pt x="162" y="28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106"/>
                  <a:pt x="148" y="113"/>
                  <a:pt x="134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2" name="Freeform 57"/>
          <p:cNvSpPr>
            <a:spLocks noChangeArrowheads="1"/>
          </p:cNvSpPr>
          <p:nvPr/>
        </p:nvSpPr>
        <p:spPr bwMode="auto">
          <a:xfrm>
            <a:off x="2670632" y="5374113"/>
            <a:ext cx="275095" cy="292100"/>
          </a:xfrm>
          <a:custGeom>
            <a:avLst/>
            <a:gdLst>
              <a:gd name="T0" fmla="*/ 70567284 w 573"/>
              <a:gd name="T1" fmla="*/ 71302258 h 609"/>
              <a:gd name="T2" fmla="*/ 66805352 w 573"/>
              <a:gd name="T3" fmla="*/ 75054951 h 609"/>
              <a:gd name="T4" fmla="*/ 59541168 w 573"/>
              <a:gd name="T5" fmla="*/ 75054951 h 609"/>
              <a:gd name="T6" fmla="*/ 55908896 w 573"/>
              <a:gd name="T7" fmla="*/ 71302258 h 609"/>
              <a:gd name="T8" fmla="*/ 55908896 w 573"/>
              <a:gd name="T9" fmla="*/ 64055516 h 609"/>
              <a:gd name="T10" fmla="*/ 59541168 w 573"/>
              <a:gd name="T11" fmla="*/ 60431965 h 609"/>
              <a:gd name="T12" fmla="*/ 66805352 w 573"/>
              <a:gd name="T13" fmla="*/ 60431965 h 609"/>
              <a:gd name="T14" fmla="*/ 70567284 w 573"/>
              <a:gd name="T15" fmla="*/ 64055516 h 609"/>
              <a:gd name="T16" fmla="*/ 70567284 w 573"/>
              <a:gd name="T17" fmla="*/ 71302258 h 609"/>
              <a:gd name="T18" fmla="*/ 63173440 w 573"/>
              <a:gd name="T19" fmla="*/ 53056080 h 609"/>
              <a:gd name="T20" fmla="*/ 48515053 w 573"/>
              <a:gd name="T21" fmla="*/ 67678707 h 609"/>
              <a:gd name="T22" fmla="*/ 55908896 w 573"/>
              <a:gd name="T23" fmla="*/ 78678142 h 609"/>
              <a:gd name="T24" fmla="*/ 0 w 573"/>
              <a:gd name="T25" fmla="*/ 75054951 h 609"/>
              <a:gd name="T26" fmla="*/ 3632272 w 573"/>
              <a:gd name="T27" fmla="*/ 7246742 h 609"/>
              <a:gd name="T28" fmla="*/ 9988478 w 573"/>
              <a:gd name="T29" fmla="*/ 10999436 h 609"/>
              <a:gd name="T30" fmla="*/ 24646866 w 573"/>
              <a:gd name="T31" fmla="*/ 10999436 h 609"/>
              <a:gd name="T32" fmla="*/ 28408437 w 573"/>
              <a:gd name="T33" fmla="*/ 7246742 h 609"/>
              <a:gd name="T34" fmla="*/ 35672981 w 573"/>
              <a:gd name="T35" fmla="*/ 18246178 h 609"/>
              <a:gd name="T36" fmla="*/ 43066825 w 573"/>
              <a:gd name="T37" fmla="*/ 7246742 h 609"/>
              <a:gd name="T38" fmla="*/ 46699097 w 573"/>
              <a:gd name="T39" fmla="*/ 10999436 h 609"/>
              <a:gd name="T40" fmla="*/ 61357124 w 573"/>
              <a:gd name="T41" fmla="*/ 10999436 h 609"/>
              <a:gd name="T42" fmla="*/ 66805352 w 573"/>
              <a:gd name="T43" fmla="*/ 7246742 h 609"/>
              <a:gd name="T44" fmla="*/ 70567284 w 573"/>
              <a:gd name="T45" fmla="*/ 60431965 h 609"/>
              <a:gd name="T46" fmla="*/ 9988478 w 573"/>
              <a:gd name="T47" fmla="*/ 63149718 h 609"/>
              <a:gd name="T48" fmla="*/ 9988478 w 573"/>
              <a:gd name="T49" fmla="*/ 63149718 h 609"/>
              <a:gd name="T50" fmla="*/ 35672981 w 573"/>
              <a:gd name="T51" fmla="*/ 65867111 h 609"/>
              <a:gd name="T52" fmla="*/ 39434553 w 573"/>
              <a:gd name="T53" fmla="*/ 63149718 h 609"/>
              <a:gd name="T54" fmla="*/ 39434553 w 573"/>
              <a:gd name="T55" fmla="*/ 63149718 h 609"/>
              <a:gd name="T56" fmla="*/ 35672981 w 573"/>
              <a:gd name="T57" fmla="*/ 60431965 h 609"/>
              <a:gd name="T58" fmla="*/ 9988478 w 573"/>
              <a:gd name="T59" fmla="*/ 63149718 h 609"/>
              <a:gd name="T60" fmla="*/ 13750410 w 573"/>
              <a:gd name="T61" fmla="*/ 51244484 h 609"/>
              <a:gd name="T62" fmla="*/ 35672981 w 573"/>
              <a:gd name="T63" fmla="*/ 51244484 h 609"/>
              <a:gd name="T64" fmla="*/ 41250869 w 573"/>
              <a:gd name="T65" fmla="*/ 51244484 h 609"/>
              <a:gd name="T66" fmla="*/ 48515053 w 573"/>
              <a:gd name="T67" fmla="*/ 47491791 h 609"/>
              <a:gd name="T68" fmla="*/ 36580959 w 573"/>
              <a:gd name="T69" fmla="*/ 43868240 h 609"/>
              <a:gd name="T70" fmla="*/ 29316415 w 573"/>
              <a:gd name="T71" fmla="*/ 43868240 h 609"/>
              <a:gd name="T72" fmla="*/ 9988478 w 573"/>
              <a:gd name="T73" fmla="*/ 47491791 h 609"/>
              <a:gd name="T74" fmla="*/ 57725212 w 573"/>
              <a:gd name="T75" fmla="*/ 28339815 h 609"/>
              <a:gd name="T76" fmla="*/ 13750410 w 573"/>
              <a:gd name="T77" fmla="*/ 28339815 h 609"/>
              <a:gd name="T78" fmla="*/ 13750410 w 573"/>
              <a:gd name="T79" fmla="*/ 35715700 h 609"/>
              <a:gd name="T80" fmla="*/ 61357124 w 573"/>
              <a:gd name="T81" fmla="*/ 31963007 h 609"/>
              <a:gd name="T82" fmla="*/ 54092940 w 573"/>
              <a:gd name="T83" fmla="*/ 14622627 h 609"/>
              <a:gd name="T84" fmla="*/ 50331009 w 573"/>
              <a:gd name="T85" fmla="*/ 10999436 h 609"/>
              <a:gd name="T86" fmla="*/ 54092940 w 573"/>
              <a:gd name="T87" fmla="*/ 0 h 609"/>
              <a:gd name="T88" fmla="*/ 57725212 w 573"/>
              <a:gd name="T89" fmla="*/ 10999436 h 609"/>
              <a:gd name="T90" fmla="*/ 35672981 w 573"/>
              <a:gd name="T91" fmla="*/ 14622627 h 609"/>
              <a:gd name="T92" fmla="*/ 32040709 w 573"/>
              <a:gd name="T93" fmla="*/ 10999436 h 609"/>
              <a:gd name="T94" fmla="*/ 35672981 w 573"/>
              <a:gd name="T95" fmla="*/ 0 h 609"/>
              <a:gd name="T96" fmla="*/ 39434553 w 573"/>
              <a:gd name="T97" fmla="*/ 10999436 h 609"/>
              <a:gd name="T98" fmla="*/ 17382322 w 573"/>
              <a:gd name="T99" fmla="*/ 14622627 h 609"/>
              <a:gd name="T100" fmla="*/ 13750410 w 573"/>
              <a:gd name="T101" fmla="*/ 10999436 h 609"/>
              <a:gd name="T102" fmla="*/ 17382322 w 573"/>
              <a:gd name="T103" fmla="*/ 0 h 609"/>
              <a:gd name="T104" fmla="*/ 21014594 w 573"/>
              <a:gd name="T105" fmla="*/ 10999436 h 60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73" h="609">
                <a:moveTo>
                  <a:pt x="544" y="551"/>
                </a:moveTo>
                <a:lnTo>
                  <a:pt x="544" y="551"/>
                </a:lnTo>
                <a:cubicBezTo>
                  <a:pt x="515" y="551"/>
                  <a:pt x="515" y="551"/>
                  <a:pt x="515" y="551"/>
                </a:cubicBezTo>
                <a:cubicBezTo>
                  <a:pt x="515" y="580"/>
                  <a:pt x="515" y="580"/>
                  <a:pt x="515" y="580"/>
                </a:cubicBezTo>
                <a:cubicBezTo>
                  <a:pt x="515" y="594"/>
                  <a:pt x="508" y="608"/>
                  <a:pt x="487" y="608"/>
                </a:cubicBezTo>
                <a:cubicBezTo>
                  <a:pt x="473" y="608"/>
                  <a:pt x="459" y="594"/>
                  <a:pt x="459" y="580"/>
                </a:cubicBezTo>
                <a:cubicBezTo>
                  <a:pt x="459" y="551"/>
                  <a:pt x="459" y="551"/>
                  <a:pt x="459" y="551"/>
                </a:cubicBezTo>
                <a:cubicBezTo>
                  <a:pt x="431" y="551"/>
                  <a:pt x="431" y="551"/>
                  <a:pt x="431" y="551"/>
                </a:cubicBezTo>
                <a:cubicBezTo>
                  <a:pt x="417" y="551"/>
                  <a:pt x="402" y="537"/>
                  <a:pt x="402" y="523"/>
                </a:cubicBezTo>
                <a:cubicBezTo>
                  <a:pt x="402" y="502"/>
                  <a:pt x="417" y="495"/>
                  <a:pt x="431" y="495"/>
                </a:cubicBezTo>
                <a:cubicBezTo>
                  <a:pt x="459" y="495"/>
                  <a:pt x="459" y="495"/>
                  <a:pt x="459" y="495"/>
                </a:cubicBezTo>
                <a:cubicBezTo>
                  <a:pt x="459" y="467"/>
                  <a:pt x="459" y="467"/>
                  <a:pt x="459" y="467"/>
                </a:cubicBezTo>
                <a:cubicBezTo>
                  <a:pt x="459" y="445"/>
                  <a:pt x="473" y="438"/>
                  <a:pt x="487" y="438"/>
                </a:cubicBezTo>
                <a:cubicBezTo>
                  <a:pt x="508" y="438"/>
                  <a:pt x="515" y="445"/>
                  <a:pt x="515" y="467"/>
                </a:cubicBezTo>
                <a:cubicBezTo>
                  <a:pt x="515" y="495"/>
                  <a:pt x="515" y="495"/>
                  <a:pt x="515" y="495"/>
                </a:cubicBezTo>
                <a:cubicBezTo>
                  <a:pt x="544" y="495"/>
                  <a:pt x="544" y="495"/>
                  <a:pt x="544" y="495"/>
                </a:cubicBezTo>
                <a:cubicBezTo>
                  <a:pt x="565" y="495"/>
                  <a:pt x="572" y="502"/>
                  <a:pt x="572" y="523"/>
                </a:cubicBezTo>
                <a:cubicBezTo>
                  <a:pt x="572" y="537"/>
                  <a:pt x="565" y="551"/>
                  <a:pt x="544" y="551"/>
                </a:cubicBezTo>
                <a:close/>
                <a:moveTo>
                  <a:pt x="487" y="410"/>
                </a:moveTo>
                <a:lnTo>
                  <a:pt x="487" y="410"/>
                </a:lnTo>
                <a:cubicBezTo>
                  <a:pt x="459" y="410"/>
                  <a:pt x="431" y="431"/>
                  <a:pt x="431" y="467"/>
                </a:cubicBezTo>
                <a:cubicBezTo>
                  <a:pt x="402" y="467"/>
                  <a:pt x="374" y="488"/>
                  <a:pt x="374" y="523"/>
                </a:cubicBezTo>
                <a:cubicBezTo>
                  <a:pt x="374" y="551"/>
                  <a:pt x="402" y="580"/>
                  <a:pt x="431" y="580"/>
                </a:cubicBezTo>
                <a:cubicBezTo>
                  <a:pt x="431" y="608"/>
                  <a:pt x="431" y="608"/>
                  <a:pt x="431" y="608"/>
                </a:cubicBez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4" y="56"/>
                  <a:pt x="2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120"/>
                  <a:pt x="99" y="141"/>
                  <a:pt x="134" y="141"/>
                </a:cubicBezTo>
                <a:cubicBezTo>
                  <a:pt x="162" y="141"/>
                  <a:pt x="190" y="120"/>
                  <a:pt x="190" y="85"/>
                </a:cubicBezTo>
                <a:cubicBezTo>
                  <a:pt x="190" y="56"/>
                  <a:pt x="190" y="56"/>
                  <a:pt x="190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0" y="141"/>
                  <a:pt x="275" y="141"/>
                </a:cubicBezTo>
                <a:cubicBezTo>
                  <a:pt x="304" y="141"/>
                  <a:pt x="332" y="120"/>
                  <a:pt x="332" y="85"/>
                </a:cubicBezTo>
                <a:cubicBezTo>
                  <a:pt x="332" y="56"/>
                  <a:pt x="332" y="56"/>
                  <a:pt x="332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85"/>
                  <a:pt x="360" y="85"/>
                  <a:pt x="360" y="85"/>
                </a:cubicBezTo>
                <a:cubicBezTo>
                  <a:pt x="360" y="120"/>
                  <a:pt x="381" y="141"/>
                  <a:pt x="417" y="141"/>
                </a:cubicBezTo>
                <a:cubicBezTo>
                  <a:pt x="445" y="141"/>
                  <a:pt x="473" y="120"/>
                  <a:pt x="473" y="8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515" y="56"/>
                  <a:pt x="515" y="56"/>
                  <a:pt x="515" y="56"/>
                </a:cubicBezTo>
                <a:cubicBezTo>
                  <a:pt x="537" y="56"/>
                  <a:pt x="544" y="71"/>
                  <a:pt x="544" y="85"/>
                </a:cubicBezTo>
                <a:cubicBezTo>
                  <a:pt x="544" y="467"/>
                  <a:pt x="544" y="467"/>
                  <a:pt x="544" y="467"/>
                </a:cubicBezTo>
                <a:cubicBezTo>
                  <a:pt x="544" y="431"/>
                  <a:pt x="523" y="410"/>
                  <a:pt x="487" y="410"/>
                </a:cubicBezTo>
                <a:close/>
                <a:moveTo>
                  <a:pt x="77" y="488"/>
                </a:moveTo>
                <a:lnTo>
                  <a:pt x="77" y="488"/>
                </a:lnTo>
                <a:cubicBezTo>
                  <a:pt x="77" y="502"/>
                  <a:pt x="84" y="509"/>
                  <a:pt x="99" y="509"/>
                </a:cubicBezTo>
                <a:cubicBezTo>
                  <a:pt x="275" y="509"/>
                  <a:pt x="275" y="509"/>
                  <a:pt x="275" y="509"/>
                </a:cubicBezTo>
                <a:cubicBezTo>
                  <a:pt x="289" y="509"/>
                  <a:pt x="304" y="502"/>
                  <a:pt x="304" y="488"/>
                </a:cubicBezTo>
                <a:cubicBezTo>
                  <a:pt x="304" y="474"/>
                  <a:pt x="289" y="467"/>
                  <a:pt x="275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4" y="467"/>
                  <a:pt x="77" y="474"/>
                  <a:pt x="77" y="488"/>
                </a:cubicBezTo>
                <a:close/>
                <a:moveTo>
                  <a:pt x="106" y="396"/>
                </a:moveTo>
                <a:lnTo>
                  <a:pt x="106" y="396"/>
                </a:lnTo>
                <a:cubicBezTo>
                  <a:pt x="226" y="396"/>
                  <a:pt x="226" y="396"/>
                  <a:pt x="226" y="396"/>
                </a:cubicBezTo>
                <a:cubicBezTo>
                  <a:pt x="275" y="396"/>
                  <a:pt x="275" y="396"/>
                  <a:pt x="275" y="396"/>
                </a:cubicBezTo>
                <a:cubicBezTo>
                  <a:pt x="282" y="396"/>
                  <a:pt x="282" y="396"/>
                  <a:pt x="282" y="396"/>
                </a:cubicBezTo>
                <a:cubicBezTo>
                  <a:pt x="318" y="396"/>
                  <a:pt x="318" y="396"/>
                  <a:pt x="318" y="396"/>
                </a:cubicBezTo>
                <a:cubicBezTo>
                  <a:pt x="346" y="396"/>
                  <a:pt x="346" y="396"/>
                  <a:pt x="346" y="396"/>
                </a:cubicBezTo>
                <a:cubicBezTo>
                  <a:pt x="367" y="396"/>
                  <a:pt x="374" y="389"/>
                  <a:pt x="374" y="367"/>
                </a:cubicBezTo>
                <a:cubicBezTo>
                  <a:pt x="374" y="353"/>
                  <a:pt x="367" y="339"/>
                  <a:pt x="346" y="339"/>
                </a:cubicBezTo>
                <a:cubicBezTo>
                  <a:pt x="282" y="339"/>
                  <a:pt x="282" y="339"/>
                  <a:pt x="282" y="339"/>
                </a:cubicBezTo>
                <a:cubicBezTo>
                  <a:pt x="275" y="339"/>
                  <a:pt x="275" y="339"/>
                  <a:pt x="275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84" y="339"/>
                  <a:pt x="77" y="353"/>
                  <a:pt x="77" y="367"/>
                </a:cubicBezTo>
                <a:cubicBezTo>
                  <a:pt x="77" y="389"/>
                  <a:pt x="84" y="396"/>
                  <a:pt x="106" y="396"/>
                </a:cubicBezTo>
                <a:close/>
                <a:moveTo>
                  <a:pt x="445" y="219"/>
                </a:moveTo>
                <a:lnTo>
                  <a:pt x="445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84" y="219"/>
                  <a:pt x="77" y="233"/>
                  <a:pt x="77" y="247"/>
                </a:cubicBezTo>
                <a:cubicBezTo>
                  <a:pt x="77" y="262"/>
                  <a:pt x="84" y="276"/>
                  <a:pt x="106" y="276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59" y="276"/>
                  <a:pt x="473" y="262"/>
                  <a:pt x="473" y="247"/>
                </a:cubicBezTo>
                <a:cubicBezTo>
                  <a:pt x="473" y="233"/>
                  <a:pt x="459" y="219"/>
                  <a:pt x="445" y="21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395" y="113"/>
                  <a:pt x="388" y="106"/>
                  <a:pt x="388" y="85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8" y="14"/>
                  <a:pt x="395" y="0"/>
                  <a:pt x="417" y="0"/>
                </a:cubicBezTo>
                <a:cubicBezTo>
                  <a:pt x="431" y="0"/>
                  <a:pt x="445" y="14"/>
                  <a:pt x="445" y="28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106"/>
                  <a:pt x="431" y="113"/>
                  <a:pt x="417" y="113"/>
                </a:cubicBezTo>
                <a:close/>
                <a:moveTo>
                  <a:pt x="275" y="113"/>
                </a:moveTo>
                <a:lnTo>
                  <a:pt x="275" y="113"/>
                </a:lnTo>
                <a:cubicBezTo>
                  <a:pt x="254" y="113"/>
                  <a:pt x="247" y="106"/>
                  <a:pt x="247" y="85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14"/>
                  <a:pt x="254" y="0"/>
                  <a:pt x="275" y="0"/>
                </a:cubicBezTo>
                <a:cubicBezTo>
                  <a:pt x="289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89" y="113"/>
                  <a:pt x="275" y="113"/>
                </a:cubicBezTo>
                <a:close/>
                <a:moveTo>
                  <a:pt x="134" y="113"/>
                </a:moveTo>
                <a:lnTo>
                  <a:pt x="134" y="113"/>
                </a:lnTo>
                <a:cubicBezTo>
                  <a:pt x="113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13" y="0"/>
                  <a:pt x="134" y="0"/>
                </a:cubicBezTo>
                <a:cubicBezTo>
                  <a:pt x="148" y="0"/>
                  <a:pt x="162" y="14"/>
                  <a:pt x="162" y="28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106"/>
                  <a:pt x="148" y="113"/>
                  <a:pt x="134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3" name="Freeform 58"/>
          <p:cNvSpPr>
            <a:spLocks noChangeArrowheads="1"/>
          </p:cNvSpPr>
          <p:nvPr/>
        </p:nvSpPr>
        <p:spPr bwMode="auto">
          <a:xfrm>
            <a:off x="2166998" y="5371995"/>
            <a:ext cx="275095" cy="289984"/>
          </a:xfrm>
          <a:custGeom>
            <a:avLst/>
            <a:gdLst>
              <a:gd name="T0" fmla="*/ 68751328 w 573"/>
              <a:gd name="T1" fmla="*/ 67348302 h 602"/>
              <a:gd name="T2" fmla="*/ 74199556 w 573"/>
              <a:gd name="T3" fmla="*/ 74657633 h 602"/>
              <a:gd name="T4" fmla="*/ 67713690 w 573"/>
              <a:gd name="T5" fmla="*/ 77529053 h 602"/>
              <a:gd name="T6" fmla="*/ 58633190 w 573"/>
              <a:gd name="T7" fmla="*/ 77529053 h 602"/>
              <a:gd name="T8" fmla="*/ 52147325 w 573"/>
              <a:gd name="T9" fmla="*/ 74657633 h 602"/>
              <a:gd name="T10" fmla="*/ 57725212 w 573"/>
              <a:gd name="T11" fmla="*/ 67348302 h 602"/>
              <a:gd name="T12" fmla="*/ 52147325 w 573"/>
              <a:gd name="T13" fmla="*/ 59908912 h 602"/>
              <a:gd name="T14" fmla="*/ 58633190 w 573"/>
              <a:gd name="T15" fmla="*/ 58081579 h 602"/>
              <a:gd name="T16" fmla="*/ 67713690 w 573"/>
              <a:gd name="T17" fmla="*/ 58081579 h 602"/>
              <a:gd name="T18" fmla="*/ 74199556 w 573"/>
              <a:gd name="T19" fmla="*/ 59908912 h 602"/>
              <a:gd name="T20" fmla="*/ 68751328 w 573"/>
              <a:gd name="T21" fmla="*/ 67348302 h 602"/>
              <a:gd name="T22" fmla="*/ 64989396 w 573"/>
              <a:gd name="T23" fmla="*/ 55340580 h 602"/>
              <a:gd name="T24" fmla="*/ 61357124 w 573"/>
              <a:gd name="T25" fmla="*/ 55340580 h 602"/>
              <a:gd name="T26" fmla="*/ 48515053 w 573"/>
              <a:gd name="T27" fmla="*/ 59908912 h 602"/>
              <a:gd name="T28" fmla="*/ 53055303 w 573"/>
              <a:gd name="T29" fmla="*/ 67348302 h 602"/>
              <a:gd name="T30" fmla="*/ 50331009 w 573"/>
              <a:gd name="T31" fmla="*/ 70089301 h 602"/>
              <a:gd name="T32" fmla="*/ 49423031 w 573"/>
              <a:gd name="T33" fmla="*/ 78442719 h 602"/>
              <a:gd name="T34" fmla="*/ 0 w 573"/>
              <a:gd name="T35" fmla="*/ 74657633 h 602"/>
              <a:gd name="T36" fmla="*/ 3632272 w 573"/>
              <a:gd name="T37" fmla="*/ 7308970 h 602"/>
              <a:gd name="T38" fmla="*/ 9080500 w 573"/>
              <a:gd name="T39" fmla="*/ 11094056 h 602"/>
              <a:gd name="T40" fmla="*/ 23738527 w 573"/>
              <a:gd name="T41" fmla="*/ 11094056 h 602"/>
              <a:gd name="T42" fmla="*/ 27370800 w 573"/>
              <a:gd name="T43" fmla="*/ 7308970 h 602"/>
              <a:gd name="T44" fmla="*/ 34764643 w 573"/>
              <a:gd name="T45" fmla="*/ 18403387 h 602"/>
              <a:gd name="T46" fmla="*/ 42158847 w 573"/>
              <a:gd name="T47" fmla="*/ 7308970 h 602"/>
              <a:gd name="T48" fmla="*/ 45791119 w 573"/>
              <a:gd name="T49" fmla="*/ 11094056 h 602"/>
              <a:gd name="T50" fmla="*/ 60449146 w 573"/>
              <a:gd name="T51" fmla="*/ 11094056 h 602"/>
              <a:gd name="T52" fmla="*/ 66805352 w 573"/>
              <a:gd name="T53" fmla="*/ 7308970 h 602"/>
              <a:gd name="T54" fmla="*/ 70567284 w 573"/>
              <a:gd name="T55" fmla="*/ 52599581 h 602"/>
              <a:gd name="T56" fmla="*/ 45791119 w 573"/>
              <a:gd name="T57" fmla="*/ 47900829 h 602"/>
              <a:gd name="T58" fmla="*/ 42158847 w 573"/>
              <a:gd name="T59" fmla="*/ 44246163 h 602"/>
              <a:gd name="T60" fmla="*/ 29316415 w 573"/>
              <a:gd name="T61" fmla="*/ 44246163 h 602"/>
              <a:gd name="T62" fmla="*/ 9080500 w 573"/>
              <a:gd name="T63" fmla="*/ 47900829 h 602"/>
              <a:gd name="T64" fmla="*/ 29316415 w 573"/>
              <a:gd name="T65" fmla="*/ 51685915 h 602"/>
              <a:gd name="T66" fmla="*/ 42158847 w 573"/>
              <a:gd name="T67" fmla="*/ 51685915 h 602"/>
              <a:gd name="T68" fmla="*/ 9080500 w 573"/>
              <a:gd name="T69" fmla="*/ 63693998 h 602"/>
              <a:gd name="T70" fmla="*/ 12712412 w 573"/>
              <a:gd name="T71" fmla="*/ 66434636 h 602"/>
              <a:gd name="T72" fmla="*/ 38396915 w 573"/>
              <a:gd name="T73" fmla="*/ 63693998 h 602"/>
              <a:gd name="T74" fmla="*/ 12712412 w 573"/>
              <a:gd name="T75" fmla="*/ 59908912 h 602"/>
              <a:gd name="T76" fmla="*/ 56817235 w 573"/>
              <a:gd name="T77" fmla="*/ 28583776 h 602"/>
              <a:gd name="T78" fmla="*/ 12712412 w 573"/>
              <a:gd name="T79" fmla="*/ 28583776 h 602"/>
              <a:gd name="T80" fmla="*/ 12712412 w 573"/>
              <a:gd name="T81" fmla="*/ 36023527 h 602"/>
              <a:gd name="T82" fmla="*/ 60449146 w 573"/>
              <a:gd name="T83" fmla="*/ 32238441 h 602"/>
              <a:gd name="T84" fmla="*/ 53055303 w 573"/>
              <a:gd name="T85" fmla="*/ 14748721 h 602"/>
              <a:gd name="T86" fmla="*/ 49423031 w 573"/>
              <a:gd name="T87" fmla="*/ 11094056 h 602"/>
              <a:gd name="T88" fmla="*/ 53055303 w 573"/>
              <a:gd name="T89" fmla="*/ 0 h 602"/>
              <a:gd name="T90" fmla="*/ 56817235 w 573"/>
              <a:gd name="T91" fmla="*/ 11094056 h 602"/>
              <a:gd name="T92" fmla="*/ 34764643 w 573"/>
              <a:gd name="T93" fmla="*/ 14748721 h 602"/>
              <a:gd name="T94" fmla="*/ 31132731 w 573"/>
              <a:gd name="T95" fmla="*/ 11094056 h 602"/>
              <a:gd name="T96" fmla="*/ 34764643 w 573"/>
              <a:gd name="T97" fmla="*/ 0 h 602"/>
              <a:gd name="T98" fmla="*/ 38396915 w 573"/>
              <a:gd name="T99" fmla="*/ 11094056 h 602"/>
              <a:gd name="T100" fmla="*/ 16474344 w 573"/>
              <a:gd name="T101" fmla="*/ 14748721 h 602"/>
              <a:gd name="T102" fmla="*/ 12712412 w 573"/>
              <a:gd name="T103" fmla="*/ 11094056 h 602"/>
              <a:gd name="T104" fmla="*/ 16474344 w 573"/>
              <a:gd name="T105" fmla="*/ 0 h 602"/>
              <a:gd name="T106" fmla="*/ 20106616 w 573"/>
              <a:gd name="T107" fmla="*/ 11094056 h 60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73" h="602">
                <a:moveTo>
                  <a:pt x="530" y="516"/>
                </a:moveTo>
                <a:lnTo>
                  <a:pt x="530" y="516"/>
                </a:lnTo>
                <a:cubicBezTo>
                  <a:pt x="565" y="558"/>
                  <a:pt x="565" y="558"/>
                  <a:pt x="565" y="558"/>
                </a:cubicBezTo>
                <a:cubicBezTo>
                  <a:pt x="572" y="558"/>
                  <a:pt x="572" y="565"/>
                  <a:pt x="572" y="572"/>
                </a:cubicBezTo>
                <a:cubicBezTo>
                  <a:pt x="572" y="594"/>
                  <a:pt x="558" y="601"/>
                  <a:pt x="544" y="601"/>
                </a:cubicBezTo>
                <a:cubicBezTo>
                  <a:pt x="537" y="601"/>
                  <a:pt x="530" y="601"/>
                  <a:pt x="522" y="594"/>
                </a:cubicBezTo>
                <a:cubicBezTo>
                  <a:pt x="487" y="558"/>
                  <a:pt x="487" y="558"/>
                  <a:pt x="487" y="558"/>
                </a:cubicBezTo>
                <a:cubicBezTo>
                  <a:pt x="452" y="594"/>
                  <a:pt x="452" y="594"/>
                  <a:pt x="452" y="594"/>
                </a:cubicBezTo>
                <a:cubicBezTo>
                  <a:pt x="445" y="601"/>
                  <a:pt x="438" y="601"/>
                  <a:pt x="431" y="601"/>
                </a:cubicBezTo>
                <a:cubicBezTo>
                  <a:pt x="417" y="601"/>
                  <a:pt x="402" y="594"/>
                  <a:pt x="402" y="572"/>
                </a:cubicBezTo>
                <a:cubicBezTo>
                  <a:pt x="402" y="565"/>
                  <a:pt x="402" y="558"/>
                  <a:pt x="409" y="558"/>
                </a:cubicBezTo>
                <a:cubicBezTo>
                  <a:pt x="445" y="516"/>
                  <a:pt x="445" y="516"/>
                  <a:pt x="445" y="516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02" y="474"/>
                  <a:pt x="402" y="467"/>
                  <a:pt x="402" y="459"/>
                </a:cubicBezTo>
                <a:cubicBezTo>
                  <a:pt x="402" y="445"/>
                  <a:pt x="417" y="431"/>
                  <a:pt x="431" y="431"/>
                </a:cubicBezTo>
                <a:cubicBezTo>
                  <a:pt x="438" y="431"/>
                  <a:pt x="445" y="438"/>
                  <a:pt x="452" y="445"/>
                </a:cubicBezTo>
                <a:cubicBezTo>
                  <a:pt x="487" y="481"/>
                  <a:pt x="487" y="481"/>
                  <a:pt x="487" y="481"/>
                </a:cubicBezTo>
                <a:cubicBezTo>
                  <a:pt x="522" y="445"/>
                  <a:pt x="522" y="445"/>
                  <a:pt x="522" y="445"/>
                </a:cubicBezTo>
                <a:cubicBezTo>
                  <a:pt x="530" y="438"/>
                  <a:pt x="537" y="431"/>
                  <a:pt x="544" y="431"/>
                </a:cubicBezTo>
                <a:cubicBezTo>
                  <a:pt x="558" y="431"/>
                  <a:pt x="572" y="445"/>
                  <a:pt x="572" y="459"/>
                </a:cubicBezTo>
                <a:cubicBezTo>
                  <a:pt x="572" y="467"/>
                  <a:pt x="572" y="474"/>
                  <a:pt x="565" y="481"/>
                </a:cubicBezTo>
                <a:lnTo>
                  <a:pt x="530" y="516"/>
                </a:lnTo>
                <a:close/>
                <a:moveTo>
                  <a:pt x="501" y="424"/>
                </a:moveTo>
                <a:lnTo>
                  <a:pt x="501" y="424"/>
                </a:lnTo>
                <a:cubicBezTo>
                  <a:pt x="487" y="438"/>
                  <a:pt x="487" y="438"/>
                  <a:pt x="487" y="438"/>
                </a:cubicBezTo>
                <a:cubicBezTo>
                  <a:pt x="473" y="424"/>
                  <a:pt x="473" y="424"/>
                  <a:pt x="473" y="424"/>
                </a:cubicBezTo>
                <a:cubicBezTo>
                  <a:pt x="459" y="410"/>
                  <a:pt x="445" y="403"/>
                  <a:pt x="431" y="403"/>
                </a:cubicBezTo>
                <a:cubicBezTo>
                  <a:pt x="402" y="403"/>
                  <a:pt x="374" y="431"/>
                  <a:pt x="374" y="459"/>
                </a:cubicBezTo>
                <a:cubicBezTo>
                  <a:pt x="374" y="481"/>
                  <a:pt x="381" y="495"/>
                  <a:pt x="388" y="502"/>
                </a:cubicBezTo>
                <a:cubicBezTo>
                  <a:pt x="409" y="516"/>
                  <a:pt x="409" y="516"/>
                  <a:pt x="409" y="516"/>
                </a:cubicBezTo>
                <a:cubicBezTo>
                  <a:pt x="388" y="537"/>
                  <a:pt x="388" y="537"/>
                  <a:pt x="388" y="537"/>
                </a:cubicBezTo>
                <a:cubicBezTo>
                  <a:pt x="381" y="544"/>
                  <a:pt x="374" y="558"/>
                  <a:pt x="374" y="572"/>
                </a:cubicBezTo>
                <a:cubicBezTo>
                  <a:pt x="374" y="587"/>
                  <a:pt x="374" y="594"/>
                  <a:pt x="381" y="601"/>
                </a:cubicBezTo>
                <a:cubicBezTo>
                  <a:pt x="28" y="601"/>
                  <a:pt x="28" y="601"/>
                  <a:pt x="28" y="601"/>
                </a:cubicBezTo>
                <a:cubicBezTo>
                  <a:pt x="7" y="601"/>
                  <a:pt x="0" y="594"/>
                  <a:pt x="0" y="57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7" y="56"/>
                  <a:pt x="28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113"/>
                  <a:pt x="98" y="141"/>
                  <a:pt x="127" y="141"/>
                </a:cubicBezTo>
                <a:cubicBezTo>
                  <a:pt x="162" y="141"/>
                  <a:pt x="183" y="113"/>
                  <a:pt x="183" y="85"/>
                </a:cubicBezTo>
                <a:cubicBezTo>
                  <a:pt x="183" y="56"/>
                  <a:pt x="183" y="56"/>
                  <a:pt x="183" y="56"/>
                </a:cubicBezTo>
                <a:cubicBezTo>
                  <a:pt x="211" y="56"/>
                  <a:pt x="211" y="56"/>
                  <a:pt x="211" y="56"/>
                </a:cubicBezTo>
                <a:cubicBezTo>
                  <a:pt x="211" y="85"/>
                  <a:pt x="211" y="85"/>
                  <a:pt x="211" y="85"/>
                </a:cubicBezTo>
                <a:cubicBezTo>
                  <a:pt x="211" y="113"/>
                  <a:pt x="240" y="141"/>
                  <a:pt x="268" y="141"/>
                </a:cubicBezTo>
                <a:cubicBezTo>
                  <a:pt x="303" y="141"/>
                  <a:pt x="325" y="113"/>
                  <a:pt x="325" y="85"/>
                </a:cubicBezTo>
                <a:cubicBezTo>
                  <a:pt x="325" y="56"/>
                  <a:pt x="325" y="56"/>
                  <a:pt x="325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353" y="113"/>
                  <a:pt x="381" y="141"/>
                  <a:pt x="409" y="141"/>
                </a:cubicBezTo>
                <a:cubicBezTo>
                  <a:pt x="445" y="141"/>
                  <a:pt x="466" y="113"/>
                  <a:pt x="466" y="85"/>
                </a:cubicBezTo>
                <a:cubicBezTo>
                  <a:pt x="466" y="56"/>
                  <a:pt x="466" y="56"/>
                  <a:pt x="466" y="56"/>
                </a:cubicBezTo>
                <a:cubicBezTo>
                  <a:pt x="515" y="56"/>
                  <a:pt x="515" y="56"/>
                  <a:pt x="515" y="56"/>
                </a:cubicBezTo>
                <a:cubicBezTo>
                  <a:pt x="530" y="56"/>
                  <a:pt x="544" y="71"/>
                  <a:pt x="544" y="85"/>
                </a:cubicBezTo>
                <a:cubicBezTo>
                  <a:pt x="544" y="403"/>
                  <a:pt x="544" y="403"/>
                  <a:pt x="544" y="403"/>
                </a:cubicBezTo>
                <a:cubicBezTo>
                  <a:pt x="530" y="403"/>
                  <a:pt x="515" y="410"/>
                  <a:pt x="501" y="424"/>
                </a:cubicBezTo>
                <a:close/>
                <a:moveTo>
                  <a:pt x="353" y="367"/>
                </a:moveTo>
                <a:lnTo>
                  <a:pt x="353" y="367"/>
                </a:lnTo>
                <a:cubicBezTo>
                  <a:pt x="353" y="353"/>
                  <a:pt x="346" y="339"/>
                  <a:pt x="325" y="339"/>
                </a:cubicBezTo>
                <a:cubicBezTo>
                  <a:pt x="268" y="339"/>
                  <a:pt x="268" y="339"/>
                  <a:pt x="268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4" y="339"/>
                  <a:pt x="70" y="353"/>
                  <a:pt x="70" y="367"/>
                </a:cubicBezTo>
                <a:cubicBezTo>
                  <a:pt x="70" y="382"/>
                  <a:pt x="84" y="396"/>
                  <a:pt x="98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68" y="396"/>
                  <a:pt x="268" y="396"/>
                  <a:pt x="268" y="396"/>
                </a:cubicBezTo>
                <a:cubicBezTo>
                  <a:pt x="325" y="396"/>
                  <a:pt x="325" y="396"/>
                  <a:pt x="325" y="396"/>
                </a:cubicBezTo>
                <a:cubicBezTo>
                  <a:pt x="346" y="396"/>
                  <a:pt x="353" y="382"/>
                  <a:pt x="353" y="367"/>
                </a:cubicBezTo>
                <a:close/>
                <a:moveTo>
                  <a:pt x="70" y="488"/>
                </a:moveTo>
                <a:lnTo>
                  <a:pt x="70" y="488"/>
                </a:lnTo>
                <a:cubicBezTo>
                  <a:pt x="70" y="502"/>
                  <a:pt x="84" y="509"/>
                  <a:pt x="98" y="509"/>
                </a:cubicBezTo>
                <a:cubicBezTo>
                  <a:pt x="275" y="509"/>
                  <a:pt x="275" y="509"/>
                  <a:pt x="275" y="509"/>
                </a:cubicBezTo>
                <a:cubicBezTo>
                  <a:pt x="289" y="509"/>
                  <a:pt x="296" y="502"/>
                  <a:pt x="296" y="488"/>
                </a:cubicBezTo>
                <a:cubicBezTo>
                  <a:pt x="296" y="474"/>
                  <a:pt x="289" y="459"/>
                  <a:pt x="275" y="459"/>
                </a:cubicBezTo>
                <a:cubicBezTo>
                  <a:pt x="98" y="459"/>
                  <a:pt x="98" y="459"/>
                  <a:pt x="98" y="459"/>
                </a:cubicBezTo>
                <a:cubicBezTo>
                  <a:pt x="84" y="459"/>
                  <a:pt x="70" y="474"/>
                  <a:pt x="70" y="488"/>
                </a:cubicBezTo>
                <a:close/>
                <a:moveTo>
                  <a:pt x="438" y="219"/>
                </a:moveTo>
                <a:lnTo>
                  <a:pt x="438" y="219"/>
                </a:lnTo>
                <a:cubicBezTo>
                  <a:pt x="98" y="219"/>
                  <a:pt x="98" y="219"/>
                  <a:pt x="98" y="219"/>
                </a:cubicBezTo>
                <a:cubicBezTo>
                  <a:pt x="84" y="219"/>
                  <a:pt x="70" y="226"/>
                  <a:pt x="70" y="247"/>
                </a:cubicBezTo>
                <a:cubicBezTo>
                  <a:pt x="70" y="261"/>
                  <a:pt x="84" y="276"/>
                  <a:pt x="98" y="276"/>
                </a:cubicBezTo>
                <a:cubicBezTo>
                  <a:pt x="438" y="276"/>
                  <a:pt x="438" y="276"/>
                  <a:pt x="438" y="276"/>
                </a:cubicBezTo>
                <a:cubicBezTo>
                  <a:pt x="459" y="276"/>
                  <a:pt x="466" y="261"/>
                  <a:pt x="466" y="247"/>
                </a:cubicBezTo>
                <a:cubicBezTo>
                  <a:pt x="466" y="226"/>
                  <a:pt x="459" y="219"/>
                  <a:pt x="438" y="219"/>
                </a:cubicBezTo>
                <a:close/>
                <a:moveTo>
                  <a:pt x="409" y="113"/>
                </a:moveTo>
                <a:lnTo>
                  <a:pt x="409" y="113"/>
                </a:lnTo>
                <a:cubicBezTo>
                  <a:pt x="395" y="113"/>
                  <a:pt x="381" y="99"/>
                  <a:pt x="381" y="85"/>
                </a:cubicBezTo>
                <a:cubicBezTo>
                  <a:pt x="381" y="28"/>
                  <a:pt x="381" y="28"/>
                  <a:pt x="381" y="28"/>
                </a:cubicBezTo>
                <a:cubicBezTo>
                  <a:pt x="381" y="14"/>
                  <a:pt x="395" y="0"/>
                  <a:pt x="409" y="0"/>
                </a:cubicBezTo>
                <a:cubicBezTo>
                  <a:pt x="431" y="0"/>
                  <a:pt x="438" y="14"/>
                  <a:pt x="438" y="28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8" y="99"/>
                  <a:pt x="431" y="113"/>
                  <a:pt x="409" y="113"/>
                </a:cubicBezTo>
                <a:close/>
                <a:moveTo>
                  <a:pt x="268" y="113"/>
                </a:moveTo>
                <a:lnTo>
                  <a:pt x="268" y="113"/>
                </a:lnTo>
                <a:cubicBezTo>
                  <a:pt x="254" y="113"/>
                  <a:pt x="240" y="99"/>
                  <a:pt x="240" y="85"/>
                </a:cubicBezTo>
                <a:cubicBezTo>
                  <a:pt x="240" y="28"/>
                  <a:pt x="240" y="28"/>
                  <a:pt x="240" y="28"/>
                </a:cubicBezTo>
                <a:cubicBezTo>
                  <a:pt x="240" y="14"/>
                  <a:pt x="254" y="0"/>
                  <a:pt x="268" y="0"/>
                </a:cubicBezTo>
                <a:cubicBezTo>
                  <a:pt x="289" y="0"/>
                  <a:pt x="296" y="14"/>
                  <a:pt x="296" y="28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99"/>
                  <a:pt x="289" y="113"/>
                  <a:pt x="268" y="113"/>
                </a:cubicBezTo>
                <a:close/>
                <a:moveTo>
                  <a:pt x="127" y="113"/>
                </a:moveTo>
                <a:lnTo>
                  <a:pt x="127" y="113"/>
                </a:lnTo>
                <a:cubicBezTo>
                  <a:pt x="113" y="113"/>
                  <a:pt x="98" y="99"/>
                  <a:pt x="98" y="85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14"/>
                  <a:pt x="113" y="0"/>
                  <a:pt x="127" y="0"/>
                </a:cubicBezTo>
                <a:cubicBezTo>
                  <a:pt x="148" y="0"/>
                  <a:pt x="155" y="14"/>
                  <a:pt x="155" y="28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99"/>
                  <a:pt x="148" y="113"/>
                  <a:pt x="127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4" name="Freeform 59"/>
          <p:cNvSpPr>
            <a:spLocks noChangeArrowheads="1"/>
          </p:cNvSpPr>
          <p:nvPr/>
        </p:nvSpPr>
        <p:spPr bwMode="auto">
          <a:xfrm>
            <a:off x="1657015" y="5374113"/>
            <a:ext cx="279327" cy="292100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6" name="Freeform 61"/>
          <p:cNvSpPr>
            <a:spLocks noChangeArrowheads="1"/>
          </p:cNvSpPr>
          <p:nvPr/>
        </p:nvSpPr>
        <p:spPr bwMode="auto">
          <a:xfrm>
            <a:off x="6754735" y="4868228"/>
            <a:ext cx="201031" cy="289984"/>
          </a:xfrm>
          <a:custGeom>
            <a:avLst/>
            <a:gdLst>
              <a:gd name="T0" fmla="*/ 54282578 w 418"/>
              <a:gd name="T1" fmla="*/ 36023527 h 602"/>
              <a:gd name="T2" fmla="*/ 54282578 w 418"/>
              <a:gd name="T3" fmla="*/ 36023527 h 602"/>
              <a:gd name="T4" fmla="*/ 30330731 w 418"/>
              <a:gd name="T5" fmla="*/ 62649550 h 602"/>
              <a:gd name="T6" fmla="*/ 30330731 w 418"/>
              <a:gd name="T7" fmla="*/ 71002968 h 602"/>
              <a:gd name="T8" fmla="*/ 43217666 w 418"/>
              <a:gd name="T9" fmla="*/ 71002968 h 602"/>
              <a:gd name="T10" fmla="*/ 46862795 w 418"/>
              <a:gd name="T11" fmla="*/ 74657633 h 602"/>
              <a:gd name="T12" fmla="*/ 43217666 w 418"/>
              <a:gd name="T13" fmla="*/ 78442719 h 602"/>
              <a:gd name="T14" fmla="*/ 26685603 w 418"/>
              <a:gd name="T15" fmla="*/ 78442719 h 602"/>
              <a:gd name="T16" fmla="*/ 11064912 w 418"/>
              <a:gd name="T17" fmla="*/ 78442719 h 602"/>
              <a:gd name="T18" fmla="*/ 7289896 w 418"/>
              <a:gd name="T19" fmla="*/ 74657633 h 602"/>
              <a:gd name="T20" fmla="*/ 11064912 w 418"/>
              <a:gd name="T21" fmla="*/ 71002968 h 602"/>
              <a:gd name="T22" fmla="*/ 23040835 w 418"/>
              <a:gd name="T23" fmla="*/ 71002968 h 602"/>
              <a:gd name="T24" fmla="*/ 23040835 w 418"/>
              <a:gd name="T25" fmla="*/ 62649550 h 602"/>
              <a:gd name="T26" fmla="*/ 0 w 418"/>
              <a:gd name="T27" fmla="*/ 36023527 h 602"/>
              <a:gd name="T28" fmla="*/ 0 w 418"/>
              <a:gd name="T29" fmla="*/ 36023527 h 602"/>
              <a:gd name="T30" fmla="*/ 0 w 418"/>
              <a:gd name="T31" fmla="*/ 36023527 h 602"/>
              <a:gd name="T32" fmla="*/ 3644768 w 418"/>
              <a:gd name="T33" fmla="*/ 32238441 h 602"/>
              <a:gd name="T34" fmla="*/ 7289896 w 418"/>
              <a:gd name="T35" fmla="*/ 36023527 h 602"/>
              <a:gd name="T36" fmla="*/ 7289896 w 418"/>
              <a:gd name="T37" fmla="*/ 36023527 h 602"/>
              <a:gd name="T38" fmla="*/ 26685603 w 418"/>
              <a:gd name="T39" fmla="*/ 55340580 h 602"/>
              <a:gd name="T40" fmla="*/ 46862795 w 418"/>
              <a:gd name="T41" fmla="*/ 36023527 h 602"/>
              <a:gd name="T42" fmla="*/ 46862795 w 418"/>
              <a:gd name="T43" fmla="*/ 36023527 h 602"/>
              <a:gd name="T44" fmla="*/ 50637810 w 418"/>
              <a:gd name="T45" fmla="*/ 32238441 h 602"/>
              <a:gd name="T46" fmla="*/ 54282578 w 418"/>
              <a:gd name="T47" fmla="*/ 36023527 h 602"/>
              <a:gd name="T48" fmla="*/ 26685603 w 418"/>
              <a:gd name="T49" fmla="*/ 48814495 h 602"/>
              <a:gd name="T50" fmla="*/ 26685603 w 418"/>
              <a:gd name="T51" fmla="*/ 48814495 h 602"/>
              <a:gd name="T52" fmla="*/ 26685603 w 418"/>
              <a:gd name="T53" fmla="*/ 48814495 h 602"/>
              <a:gd name="T54" fmla="*/ 11975923 w 418"/>
              <a:gd name="T55" fmla="*/ 34065774 h 602"/>
              <a:gd name="T56" fmla="*/ 11975923 w 418"/>
              <a:gd name="T57" fmla="*/ 14748721 h 602"/>
              <a:gd name="T58" fmla="*/ 26685603 w 418"/>
              <a:gd name="T59" fmla="*/ 0 h 602"/>
              <a:gd name="T60" fmla="*/ 26685603 w 418"/>
              <a:gd name="T61" fmla="*/ 0 h 602"/>
              <a:gd name="T62" fmla="*/ 41395282 w 418"/>
              <a:gd name="T63" fmla="*/ 14748721 h 602"/>
              <a:gd name="T64" fmla="*/ 41395282 w 418"/>
              <a:gd name="T65" fmla="*/ 34065774 h 602"/>
              <a:gd name="T66" fmla="*/ 26685603 w 418"/>
              <a:gd name="T67" fmla="*/ 48814495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18" h="602">
                <a:moveTo>
                  <a:pt x="417" y="276"/>
                </a:moveTo>
                <a:lnTo>
                  <a:pt x="417" y="276"/>
                </a:lnTo>
                <a:cubicBezTo>
                  <a:pt x="417" y="382"/>
                  <a:pt x="339" y="466"/>
                  <a:pt x="233" y="480"/>
                </a:cubicBezTo>
                <a:cubicBezTo>
                  <a:pt x="233" y="544"/>
                  <a:pt x="233" y="544"/>
                  <a:pt x="233" y="544"/>
                </a:cubicBezTo>
                <a:cubicBezTo>
                  <a:pt x="332" y="544"/>
                  <a:pt x="332" y="544"/>
                  <a:pt x="332" y="544"/>
                </a:cubicBezTo>
                <a:cubicBezTo>
                  <a:pt x="346" y="544"/>
                  <a:pt x="360" y="558"/>
                  <a:pt x="360" y="572"/>
                </a:cubicBezTo>
                <a:cubicBezTo>
                  <a:pt x="360" y="594"/>
                  <a:pt x="346" y="601"/>
                  <a:pt x="332" y="601"/>
                </a:cubicBezTo>
                <a:cubicBezTo>
                  <a:pt x="205" y="601"/>
                  <a:pt x="205" y="601"/>
                  <a:pt x="205" y="601"/>
                </a:cubicBezTo>
                <a:cubicBezTo>
                  <a:pt x="85" y="601"/>
                  <a:pt x="85" y="601"/>
                  <a:pt x="85" y="601"/>
                </a:cubicBezTo>
                <a:cubicBezTo>
                  <a:pt x="71" y="601"/>
                  <a:pt x="56" y="594"/>
                  <a:pt x="56" y="572"/>
                </a:cubicBezTo>
                <a:cubicBezTo>
                  <a:pt x="56" y="558"/>
                  <a:pt x="71" y="544"/>
                  <a:pt x="85" y="544"/>
                </a:cubicBezTo>
                <a:cubicBezTo>
                  <a:pt x="177" y="544"/>
                  <a:pt x="177" y="544"/>
                  <a:pt x="177" y="544"/>
                </a:cubicBezTo>
                <a:cubicBezTo>
                  <a:pt x="177" y="480"/>
                  <a:pt x="177" y="480"/>
                  <a:pt x="177" y="480"/>
                </a:cubicBezTo>
                <a:cubicBezTo>
                  <a:pt x="78" y="466"/>
                  <a:pt x="0" y="382"/>
                  <a:pt x="0" y="276"/>
                </a:cubicBezTo>
                <a:cubicBezTo>
                  <a:pt x="0" y="254"/>
                  <a:pt x="14" y="247"/>
                  <a:pt x="28" y="247"/>
                </a:cubicBezTo>
                <a:cubicBezTo>
                  <a:pt x="42" y="247"/>
                  <a:pt x="56" y="254"/>
                  <a:pt x="56" y="276"/>
                </a:cubicBezTo>
                <a:cubicBezTo>
                  <a:pt x="56" y="353"/>
                  <a:pt x="127" y="424"/>
                  <a:pt x="205" y="424"/>
                </a:cubicBezTo>
                <a:cubicBezTo>
                  <a:pt x="290" y="424"/>
                  <a:pt x="360" y="353"/>
                  <a:pt x="360" y="276"/>
                </a:cubicBezTo>
                <a:cubicBezTo>
                  <a:pt x="360" y="254"/>
                  <a:pt x="367" y="247"/>
                  <a:pt x="389" y="247"/>
                </a:cubicBezTo>
                <a:cubicBezTo>
                  <a:pt x="403" y="247"/>
                  <a:pt x="417" y="254"/>
                  <a:pt x="417" y="276"/>
                </a:cubicBezTo>
                <a:close/>
                <a:moveTo>
                  <a:pt x="205" y="374"/>
                </a:moveTo>
                <a:lnTo>
                  <a:pt x="205" y="374"/>
                </a:lnTo>
                <a:cubicBezTo>
                  <a:pt x="141" y="374"/>
                  <a:pt x="92" y="325"/>
                  <a:pt x="92" y="261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92" y="49"/>
                  <a:pt x="141" y="0"/>
                  <a:pt x="205" y="0"/>
                </a:cubicBezTo>
                <a:cubicBezTo>
                  <a:pt x="269" y="0"/>
                  <a:pt x="318" y="49"/>
                  <a:pt x="318" y="113"/>
                </a:cubicBezTo>
                <a:cubicBezTo>
                  <a:pt x="318" y="261"/>
                  <a:pt x="318" y="261"/>
                  <a:pt x="318" y="261"/>
                </a:cubicBezTo>
                <a:cubicBezTo>
                  <a:pt x="318" y="325"/>
                  <a:pt x="269" y="374"/>
                  <a:pt x="205" y="3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7" name="Freeform 62"/>
          <p:cNvSpPr>
            <a:spLocks noChangeArrowheads="1"/>
          </p:cNvSpPr>
          <p:nvPr/>
        </p:nvSpPr>
        <p:spPr bwMode="auto">
          <a:xfrm>
            <a:off x="6221473" y="4868228"/>
            <a:ext cx="251819" cy="289984"/>
          </a:xfrm>
          <a:custGeom>
            <a:avLst/>
            <a:gdLst>
              <a:gd name="T0" fmla="*/ 67067360 w 524"/>
              <a:gd name="T1" fmla="*/ 20230719 h 602"/>
              <a:gd name="T2" fmla="*/ 2859292 w 524"/>
              <a:gd name="T3" fmla="*/ 61735884 h 602"/>
              <a:gd name="T4" fmla="*/ 2859292 w 524"/>
              <a:gd name="T5" fmla="*/ 61735884 h 602"/>
              <a:gd name="T6" fmla="*/ 1819549 w 524"/>
              <a:gd name="T7" fmla="*/ 62649550 h 602"/>
              <a:gd name="T8" fmla="*/ 909955 w 524"/>
              <a:gd name="T9" fmla="*/ 58995246 h 602"/>
              <a:gd name="T10" fmla="*/ 65247810 w 524"/>
              <a:gd name="T11" fmla="*/ 16576054 h 602"/>
              <a:gd name="T12" fmla="*/ 65247810 w 524"/>
              <a:gd name="T13" fmla="*/ 16576054 h 602"/>
              <a:gd name="T14" fmla="*/ 66157405 w 524"/>
              <a:gd name="T15" fmla="*/ 16576054 h 602"/>
              <a:gd name="T16" fmla="*/ 67067360 w 524"/>
              <a:gd name="T17" fmla="*/ 20230719 h 602"/>
              <a:gd name="T18" fmla="*/ 19366467 w 524"/>
              <a:gd name="T19" fmla="*/ 34065774 h 602"/>
              <a:gd name="T20" fmla="*/ 34053731 w 524"/>
              <a:gd name="T21" fmla="*/ 0 h 602"/>
              <a:gd name="T22" fmla="*/ 48740636 w 524"/>
              <a:gd name="T23" fmla="*/ 23102139 h 602"/>
              <a:gd name="T24" fmla="*/ 19366467 w 524"/>
              <a:gd name="T25" fmla="*/ 34065774 h 602"/>
              <a:gd name="T26" fmla="*/ 7408706 w 524"/>
              <a:gd name="T27" fmla="*/ 36023527 h 602"/>
              <a:gd name="T28" fmla="*/ 7408706 w 524"/>
              <a:gd name="T29" fmla="*/ 36023527 h 602"/>
              <a:gd name="T30" fmla="*/ 14687265 w 524"/>
              <a:gd name="T31" fmla="*/ 36023527 h 602"/>
              <a:gd name="T32" fmla="*/ 16506814 w 524"/>
              <a:gd name="T33" fmla="*/ 44246163 h 602"/>
              <a:gd name="T34" fmla="*/ 7408706 w 524"/>
              <a:gd name="T35" fmla="*/ 36023527 h 602"/>
              <a:gd name="T36" fmla="*/ 30414272 w 524"/>
              <a:gd name="T37" fmla="*/ 48814495 h 602"/>
              <a:gd name="T38" fmla="*/ 34053731 w 524"/>
              <a:gd name="T39" fmla="*/ 48814495 h 602"/>
              <a:gd name="T40" fmla="*/ 18456512 w 524"/>
              <a:gd name="T41" fmla="*/ 71002968 h 602"/>
              <a:gd name="T42" fmla="*/ 30414272 w 524"/>
              <a:gd name="T43" fmla="*/ 71002968 h 602"/>
              <a:gd name="T44" fmla="*/ 17546557 w 524"/>
              <a:gd name="T45" fmla="*/ 57167913 h 602"/>
              <a:gd name="T46" fmla="*/ 34053731 w 524"/>
              <a:gd name="T47" fmla="*/ 55340580 h 602"/>
              <a:gd name="T48" fmla="*/ 34053731 w 524"/>
              <a:gd name="T49" fmla="*/ 55340580 h 602"/>
              <a:gd name="T50" fmla="*/ 36782875 w 524"/>
              <a:gd name="T51" fmla="*/ 55340580 h 602"/>
              <a:gd name="T52" fmla="*/ 53290050 w 524"/>
              <a:gd name="T53" fmla="*/ 36023527 h 602"/>
              <a:gd name="T54" fmla="*/ 60698396 w 524"/>
              <a:gd name="T55" fmla="*/ 36023527 h 602"/>
              <a:gd name="T56" fmla="*/ 60698396 w 524"/>
              <a:gd name="T57" fmla="*/ 36023527 h 602"/>
              <a:gd name="T58" fmla="*/ 37692830 w 524"/>
              <a:gd name="T59" fmla="*/ 71002968 h 602"/>
              <a:gd name="T60" fmla="*/ 53290050 w 524"/>
              <a:gd name="T61" fmla="*/ 74657633 h 602"/>
              <a:gd name="T62" fmla="*/ 37692830 w 524"/>
              <a:gd name="T63" fmla="*/ 78442719 h 602"/>
              <a:gd name="T64" fmla="*/ 18456512 w 524"/>
              <a:gd name="T65" fmla="*/ 78442719 h 602"/>
              <a:gd name="T66" fmla="*/ 18456512 w 524"/>
              <a:gd name="T67" fmla="*/ 71002968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4" h="602">
                <a:moveTo>
                  <a:pt x="516" y="155"/>
                </a:moveTo>
                <a:lnTo>
                  <a:pt x="516" y="155"/>
                </a:lnTo>
                <a:cubicBezTo>
                  <a:pt x="22" y="473"/>
                  <a:pt x="22" y="473"/>
                  <a:pt x="22" y="473"/>
                </a:cubicBezTo>
                <a:cubicBezTo>
                  <a:pt x="22" y="473"/>
                  <a:pt x="22" y="480"/>
                  <a:pt x="14" y="480"/>
                </a:cubicBezTo>
                <a:cubicBezTo>
                  <a:pt x="7" y="480"/>
                  <a:pt x="0" y="473"/>
                  <a:pt x="0" y="466"/>
                </a:cubicBezTo>
                <a:cubicBezTo>
                  <a:pt x="0" y="459"/>
                  <a:pt x="7" y="452"/>
                  <a:pt x="7" y="452"/>
                </a:cubicBezTo>
                <a:cubicBezTo>
                  <a:pt x="502" y="127"/>
                  <a:pt x="502" y="127"/>
                  <a:pt x="502" y="127"/>
                </a:cubicBezTo>
                <a:cubicBezTo>
                  <a:pt x="502" y="127"/>
                  <a:pt x="502" y="127"/>
                  <a:pt x="509" y="127"/>
                </a:cubicBezTo>
                <a:cubicBezTo>
                  <a:pt x="516" y="127"/>
                  <a:pt x="523" y="134"/>
                  <a:pt x="523" y="141"/>
                </a:cubicBezTo>
                <a:cubicBezTo>
                  <a:pt x="523" y="148"/>
                  <a:pt x="516" y="148"/>
                  <a:pt x="516" y="155"/>
                </a:cubicBezTo>
                <a:close/>
                <a:moveTo>
                  <a:pt x="149" y="261"/>
                </a:moveTo>
                <a:lnTo>
                  <a:pt x="149" y="261"/>
                </a:lnTo>
                <a:cubicBezTo>
                  <a:pt x="149" y="113"/>
                  <a:pt x="149" y="113"/>
                  <a:pt x="149" y="113"/>
                </a:cubicBezTo>
                <a:cubicBezTo>
                  <a:pt x="149" y="49"/>
                  <a:pt x="198" y="0"/>
                  <a:pt x="262" y="0"/>
                </a:cubicBezTo>
                <a:cubicBezTo>
                  <a:pt x="325" y="0"/>
                  <a:pt x="375" y="49"/>
                  <a:pt x="375" y="113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163" y="318"/>
                  <a:pt x="163" y="318"/>
                  <a:pt x="163" y="318"/>
                </a:cubicBezTo>
                <a:cubicBezTo>
                  <a:pt x="156" y="304"/>
                  <a:pt x="149" y="283"/>
                  <a:pt x="149" y="261"/>
                </a:cubicBezTo>
                <a:close/>
                <a:moveTo>
                  <a:pt x="57" y="276"/>
                </a:moveTo>
                <a:lnTo>
                  <a:pt x="57" y="276"/>
                </a:lnTo>
                <a:cubicBezTo>
                  <a:pt x="57" y="254"/>
                  <a:pt x="64" y="247"/>
                  <a:pt x="85" y="247"/>
                </a:cubicBezTo>
                <a:cubicBezTo>
                  <a:pt x="99" y="247"/>
                  <a:pt x="113" y="254"/>
                  <a:pt x="113" y="276"/>
                </a:cubicBezTo>
                <a:cubicBezTo>
                  <a:pt x="113" y="297"/>
                  <a:pt x="113" y="318"/>
                  <a:pt x="127" y="339"/>
                </a:cubicBezTo>
                <a:cubicBezTo>
                  <a:pt x="78" y="374"/>
                  <a:pt x="78" y="374"/>
                  <a:pt x="78" y="374"/>
                </a:cubicBezTo>
                <a:cubicBezTo>
                  <a:pt x="64" y="339"/>
                  <a:pt x="57" y="311"/>
                  <a:pt x="57" y="276"/>
                </a:cubicBezTo>
                <a:close/>
                <a:moveTo>
                  <a:pt x="234" y="374"/>
                </a:moveTo>
                <a:lnTo>
                  <a:pt x="234" y="374"/>
                </a:lnTo>
                <a:cubicBezTo>
                  <a:pt x="375" y="283"/>
                  <a:pt x="375" y="283"/>
                  <a:pt x="375" y="283"/>
                </a:cubicBezTo>
                <a:cubicBezTo>
                  <a:pt x="368" y="332"/>
                  <a:pt x="318" y="374"/>
                  <a:pt x="262" y="374"/>
                </a:cubicBezTo>
                <a:cubicBezTo>
                  <a:pt x="255" y="374"/>
                  <a:pt x="241" y="374"/>
                  <a:pt x="234" y="374"/>
                </a:cubicBezTo>
                <a:close/>
                <a:moveTo>
                  <a:pt x="142" y="544"/>
                </a:moveTo>
                <a:lnTo>
                  <a:pt x="142" y="544"/>
                </a:lnTo>
                <a:cubicBezTo>
                  <a:pt x="234" y="544"/>
                  <a:pt x="234" y="544"/>
                  <a:pt x="234" y="544"/>
                </a:cubicBezTo>
                <a:cubicBezTo>
                  <a:pt x="234" y="480"/>
                  <a:pt x="234" y="480"/>
                  <a:pt x="234" y="480"/>
                </a:cubicBezTo>
                <a:cubicBezTo>
                  <a:pt x="198" y="473"/>
                  <a:pt x="163" y="459"/>
                  <a:pt x="135" y="438"/>
                </a:cubicBezTo>
                <a:cubicBezTo>
                  <a:pt x="184" y="403"/>
                  <a:pt x="184" y="403"/>
                  <a:pt x="184" y="403"/>
                </a:cubicBezTo>
                <a:cubicBezTo>
                  <a:pt x="205" y="417"/>
                  <a:pt x="234" y="424"/>
                  <a:pt x="262" y="424"/>
                </a:cubicBezTo>
                <a:cubicBezTo>
                  <a:pt x="269" y="424"/>
                  <a:pt x="269" y="424"/>
                  <a:pt x="276" y="424"/>
                </a:cubicBezTo>
                <a:lnTo>
                  <a:pt x="283" y="424"/>
                </a:lnTo>
                <a:cubicBezTo>
                  <a:pt x="354" y="410"/>
                  <a:pt x="410" y="346"/>
                  <a:pt x="410" y="276"/>
                </a:cubicBezTo>
                <a:cubicBezTo>
                  <a:pt x="410" y="254"/>
                  <a:pt x="424" y="247"/>
                  <a:pt x="438" y="247"/>
                </a:cubicBezTo>
                <a:cubicBezTo>
                  <a:pt x="460" y="247"/>
                  <a:pt x="467" y="254"/>
                  <a:pt x="467" y="276"/>
                </a:cubicBezTo>
                <a:cubicBezTo>
                  <a:pt x="467" y="382"/>
                  <a:pt x="389" y="466"/>
                  <a:pt x="290" y="480"/>
                </a:cubicBezTo>
                <a:cubicBezTo>
                  <a:pt x="290" y="544"/>
                  <a:pt x="290" y="544"/>
                  <a:pt x="290" y="544"/>
                </a:cubicBezTo>
                <a:cubicBezTo>
                  <a:pt x="382" y="544"/>
                  <a:pt x="382" y="544"/>
                  <a:pt x="382" y="544"/>
                </a:cubicBezTo>
                <a:cubicBezTo>
                  <a:pt x="403" y="544"/>
                  <a:pt x="410" y="558"/>
                  <a:pt x="410" y="572"/>
                </a:cubicBezTo>
                <a:cubicBezTo>
                  <a:pt x="410" y="594"/>
                  <a:pt x="403" y="601"/>
                  <a:pt x="382" y="601"/>
                </a:cubicBezTo>
                <a:cubicBezTo>
                  <a:pt x="290" y="601"/>
                  <a:pt x="290" y="601"/>
                  <a:pt x="290" y="601"/>
                </a:cubicBezTo>
                <a:cubicBezTo>
                  <a:pt x="142" y="601"/>
                  <a:pt x="142" y="601"/>
                  <a:pt x="142" y="601"/>
                </a:cubicBezTo>
                <a:cubicBezTo>
                  <a:pt x="120" y="601"/>
                  <a:pt x="113" y="594"/>
                  <a:pt x="113" y="572"/>
                </a:cubicBezTo>
                <a:cubicBezTo>
                  <a:pt x="113" y="558"/>
                  <a:pt x="120" y="544"/>
                  <a:pt x="142" y="5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8" name="Freeform 63"/>
          <p:cNvSpPr>
            <a:spLocks noChangeArrowheads="1"/>
          </p:cNvSpPr>
          <p:nvPr/>
        </p:nvSpPr>
        <p:spPr bwMode="auto">
          <a:xfrm>
            <a:off x="5736884" y="4891513"/>
            <a:ext cx="207379" cy="247649"/>
          </a:xfrm>
          <a:custGeom>
            <a:avLst/>
            <a:gdLst>
              <a:gd name="T0" fmla="*/ 52135991 w 432"/>
              <a:gd name="T1" fmla="*/ 55628052 h 517"/>
              <a:gd name="T2" fmla="*/ 52135991 w 432"/>
              <a:gd name="T3" fmla="*/ 55628052 h 517"/>
              <a:gd name="T4" fmla="*/ 3631524 w 432"/>
              <a:gd name="T5" fmla="*/ 55628052 h 517"/>
              <a:gd name="T6" fmla="*/ 0 w 432"/>
              <a:gd name="T7" fmla="*/ 52013904 h 517"/>
              <a:gd name="T8" fmla="*/ 3631524 w 432"/>
              <a:gd name="T9" fmla="*/ 48400116 h 517"/>
              <a:gd name="T10" fmla="*/ 7262688 w 432"/>
              <a:gd name="T11" fmla="*/ 44786328 h 517"/>
              <a:gd name="T12" fmla="*/ 7262688 w 432"/>
              <a:gd name="T13" fmla="*/ 20134322 h 517"/>
              <a:gd name="T14" fmla="*/ 24770997 w 432"/>
              <a:gd name="T15" fmla="*/ 3743121 h 517"/>
              <a:gd name="T16" fmla="*/ 28402521 w 432"/>
              <a:gd name="T17" fmla="*/ 0 h 517"/>
              <a:gd name="T18" fmla="*/ 32033685 w 432"/>
              <a:gd name="T19" fmla="*/ 3743121 h 517"/>
              <a:gd name="T20" fmla="*/ 48504828 w 432"/>
              <a:gd name="T21" fmla="*/ 20134322 h 517"/>
              <a:gd name="T22" fmla="*/ 48504828 w 432"/>
              <a:gd name="T23" fmla="*/ 44786328 h 517"/>
              <a:gd name="T24" fmla="*/ 52135991 w 432"/>
              <a:gd name="T25" fmla="*/ 48400116 h 517"/>
              <a:gd name="T26" fmla="*/ 55897161 w 432"/>
              <a:gd name="T27" fmla="*/ 52013904 h 517"/>
              <a:gd name="T28" fmla="*/ 52135991 w 432"/>
              <a:gd name="T29" fmla="*/ 55628052 h 517"/>
              <a:gd name="T30" fmla="*/ 28402521 w 432"/>
              <a:gd name="T31" fmla="*/ 66598750 h 517"/>
              <a:gd name="T32" fmla="*/ 28402521 w 432"/>
              <a:gd name="T33" fmla="*/ 66598750 h 517"/>
              <a:gd name="T34" fmla="*/ 21010188 w 432"/>
              <a:gd name="T35" fmla="*/ 59370814 h 517"/>
              <a:gd name="T36" fmla="*/ 35665209 w 432"/>
              <a:gd name="T37" fmla="*/ 59370814 h 517"/>
              <a:gd name="T38" fmla="*/ 28402521 w 432"/>
              <a:gd name="T39" fmla="*/ 66598750 h 51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32" h="517">
                <a:moveTo>
                  <a:pt x="402" y="431"/>
                </a:moveTo>
                <a:lnTo>
                  <a:pt x="402" y="431"/>
                </a:lnTo>
                <a:cubicBezTo>
                  <a:pt x="28" y="431"/>
                  <a:pt x="28" y="431"/>
                  <a:pt x="28" y="431"/>
                </a:cubicBezTo>
                <a:cubicBezTo>
                  <a:pt x="14" y="431"/>
                  <a:pt x="0" y="417"/>
                  <a:pt x="0" y="403"/>
                </a:cubicBezTo>
                <a:cubicBezTo>
                  <a:pt x="0" y="389"/>
                  <a:pt x="14" y="375"/>
                  <a:pt x="28" y="375"/>
                </a:cubicBezTo>
                <a:cubicBezTo>
                  <a:pt x="42" y="375"/>
                  <a:pt x="56" y="361"/>
                  <a:pt x="56" y="347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56" y="85"/>
                  <a:pt x="113" y="29"/>
                  <a:pt x="191" y="29"/>
                </a:cubicBezTo>
                <a:cubicBezTo>
                  <a:pt x="191" y="7"/>
                  <a:pt x="198" y="0"/>
                  <a:pt x="219" y="0"/>
                </a:cubicBezTo>
                <a:cubicBezTo>
                  <a:pt x="233" y="0"/>
                  <a:pt x="247" y="7"/>
                  <a:pt x="247" y="29"/>
                </a:cubicBezTo>
                <a:cubicBezTo>
                  <a:pt x="318" y="29"/>
                  <a:pt x="374" y="85"/>
                  <a:pt x="374" y="156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61"/>
                  <a:pt x="388" y="375"/>
                  <a:pt x="402" y="375"/>
                </a:cubicBezTo>
                <a:cubicBezTo>
                  <a:pt x="424" y="375"/>
                  <a:pt x="431" y="389"/>
                  <a:pt x="431" y="403"/>
                </a:cubicBezTo>
                <a:cubicBezTo>
                  <a:pt x="431" y="417"/>
                  <a:pt x="424" y="431"/>
                  <a:pt x="402" y="431"/>
                </a:cubicBezTo>
                <a:close/>
                <a:moveTo>
                  <a:pt x="219" y="516"/>
                </a:moveTo>
                <a:lnTo>
                  <a:pt x="219" y="516"/>
                </a:lnTo>
                <a:cubicBezTo>
                  <a:pt x="184" y="516"/>
                  <a:pt x="162" y="488"/>
                  <a:pt x="162" y="460"/>
                </a:cubicBezTo>
                <a:cubicBezTo>
                  <a:pt x="275" y="460"/>
                  <a:pt x="275" y="460"/>
                  <a:pt x="275" y="460"/>
                </a:cubicBezTo>
                <a:cubicBezTo>
                  <a:pt x="275" y="488"/>
                  <a:pt x="247" y="516"/>
                  <a:pt x="219" y="5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49" name="Freeform 64"/>
          <p:cNvSpPr>
            <a:spLocks noChangeArrowheads="1"/>
          </p:cNvSpPr>
          <p:nvPr/>
        </p:nvSpPr>
        <p:spPr bwMode="auto">
          <a:xfrm>
            <a:off x="5275571" y="4946546"/>
            <a:ext cx="118503" cy="139700"/>
          </a:xfrm>
          <a:custGeom>
            <a:avLst/>
            <a:gdLst>
              <a:gd name="T0" fmla="*/ 31612340 w 249"/>
              <a:gd name="T1" fmla="*/ 22945725 h 291"/>
              <a:gd name="T2" fmla="*/ 31612340 w 249"/>
              <a:gd name="T3" fmla="*/ 22945725 h 291"/>
              <a:gd name="T4" fmla="*/ 28043130 w 249"/>
              <a:gd name="T5" fmla="*/ 26575765 h 291"/>
              <a:gd name="T6" fmla="*/ 3696669 w 249"/>
              <a:gd name="T7" fmla="*/ 26575765 h 291"/>
              <a:gd name="T8" fmla="*/ 0 w 249"/>
              <a:gd name="T9" fmla="*/ 22945725 h 291"/>
              <a:gd name="T10" fmla="*/ 892213 w 249"/>
              <a:gd name="T11" fmla="*/ 21130705 h 291"/>
              <a:gd name="T12" fmla="*/ 892213 w 249"/>
              <a:gd name="T13" fmla="*/ 21130705 h 291"/>
              <a:gd name="T14" fmla="*/ 12746975 w 249"/>
              <a:gd name="T15" fmla="*/ 1944638 h 291"/>
              <a:gd name="T16" fmla="*/ 12746975 w 249"/>
              <a:gd name="T17" fmla="*/ 1944638 h 291"/>
              <a:gd name="T18" fmla="*/ 12746975 w 249"/>
              <a:gd name="T19" fmla="*/ 1944638 h 291"/>
              <a:gd name="T20" fmla="*/ 12746975 w 249"/>
              <a:gd name="T21" fmla="*/ 1944638 h 291"/>
              <a:gd name="T22" fmla="*/ 15423614 w 249"/>
              <a:gd name="T23" fmla="*/ 0 h 291"/>
              <a:gd name="T24" fmla="*/ 18992824 w 249"/>
              <a:gd name="T25" fmla="*/ 1944638 h 291"/>
              <a:gd name="T26" fmla="*/ 18992824 w 249"/>
              <a:gd name="T27" fmla="*/ 1944638 h 291"/>
              <a:gd name="T28" fmla="*/ 18992824 w 249"/>
              <a:gd name="T29" fmla="*/ 1944638 h 291"/>
              <a:gd name="T30" fmla="*/ 18992824 w 249"/>
              <a:gd name="T31" fmla="*/ 1944638 h 291"/>
              <a:gd name="T32" fmla="*/ 30720127 w 249"/>
              <a:gd name="T33" fmla="*/ 21130705 h 291"/>
              <a:gd name="T34" fmla="*/ 30720127 w 249"/>
              <a:gd name="T35" fmla="*/ 21130705 h 291"/>
              <a:gd name="T36" fmla="*/ 31612340 w 249"/>
              <a:gd name="T37" fmla="*/ 22945725 h 291"/>
              <a:gd name="T38" fmla="*/ 3696669 w 249"/>
              <a:gd name="T39" fmla="*/ 30335063 h 291"/>
              <a:gd name="T40" fmla="*/ 3696669 w 249"/>
              <a:gd name="T41" fmla="*/ 30335063 h 291"/>
              <a:gd name="T42" fmla="*/ 28043130 w 249"/>
              <a:gd name="T43" fmla="*/ 30335063 h 291"/>
              <a:gd name="T44" fmla="*/ 31612340 w 249"/>
              <a:gd name="T45" fmla="*/ 33965103 h 291"/>
              <a:gd name="T46" fmla="*/ 28043130 w 249"/>
              <a:gd name="T47" fmla="*/ 37594782 h 291"/>
              <a:gd name="T48" fmla="*/ 3696669 w 249"/>
              <a:gd name="T49" fmla="*/ 37594782 h 291"/>
              <a:gd name="T50" fmla="*/ 0 w 249"/>
              <a:gd name="T51" fmla="*/ 33965103 h 291"/>
              <a:gd name="T52" fmla="*/ 3696669 w 249"/>
              <a:gd name="T53" fmla="*/ 30335063 h 29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49" h="291">
                <a:moveTo>
                  <a:pt x="248" y="177"/>
                </a:moveTo>
                <a:lnTo>
                  <a:pt x="248" y="177"/>
                </a:lnTo>
                <a:cubicBezTo>
                  <a:pt x="248" y="191"/>
                  <a:pt x="234" y="205"/>
                  <a:pt x="220" y="205"/>
                </a:cubicBezTo>
                <a:cubicBezTo>
                  <a:pt x="29" y="205"/>
                  <a:pt x="29" y="205"/>
                  <a:pt x="29" y="205"/>
                </a:cubicBezTo>
                <a:cubicBezTo>
                  <a:pt x="15" y="205"/>
                  <a:pt x="0" y="191"/>
                  <a:pt x="0" y="177"/>
                </a:cubicBezTo>
                <a:cubicBezTo>
                  <a:pt x="0" y="170"/>
                  <a:pt x="0" y="163"/>
                  <a:pt x="7" y="163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7" y="0"/>
                  <a:pt x="114" y="0"/>
                  <a:pt x="121" y="0"/>
                </a:cubicBezTo>
                <a:cubicBezTo>
                  <a:pt x="135" y="0"/>
                  <a:pt x="142" y="0"/>
                  <a:pt x="149" y="15"/>
                </a:cubicBezTo>
                <a:cubicBezTo>
                  <a:pt x="241" y="163"/>
                  <a:pt x="241" y="163"/>
                  <a:pt x="241" y="163"/>
                </a:cubicBezTo>
                <a:cubicBezTo>
                  <a:pt x="241" y="163"/>
                  <a:pt x="248" y="170"/>
                  <a:pt x="248" y="177"/>
                </a:cubicBezTo>
                <a:close/>
                <a:moveTo>
                  <a:pt x="29" y="234"/>
                </a:moveTo>
                <a:lnTo>
                  <a:pt x="29" y="234"/>
                </a:lnTo>
                <a:cubicBezTo>
                  <a:pt x="220" y="234"/>
                  <a:pt x="220" y="234"/>
                  <a:pt x="220" y="234"/>
                </a:cubicBezTo>
                <a:cubicBezTo>
                  <a:pt x="234" y="234"/>
                  <a:pt x="248" y="248"/>
                  <a:pt x="248" y="262"/>
                </a:cubicBezTo>
                <a:cubicBezTo>
                  <a:pt x="248" y="276"/>
                  <a:pt x="234" y="290"/>
                  <a:pt x="220" y="290"/>
                </a:cubicBezTo>
                <a:cubicBezTo>
                  <a:pt x="29" y="290"/>
                  <a:pt x="29" y="290"/>
                  <a:pt x="29" y="290"/>
                </a:cubicBezTo>
                <a:cubicBezTo>
                  <a:pt x="15" y="290"/>
                  <a:pt x="0" y="276"/>
                  <a:pt x="0" y="262"/>
                </a:cubicBezTo>
                <a:cubicBezTo>
                  <a:pt x="0" y="248"/>
                  <a:pt x="15" y="234"/>
                  <a:pt x="29" y="2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0" name="Freeform 65"/>
          <p:cNvSpPr>
            <a:spLocks noChangeArrowheads="1"/>
          </p:cNvSpPr>
          <p:nvPr/>
        </p:nvSpPr>
        <p:spPr bwMode="auto">
          <a:xfrm>
            <a:off x="4774051" y="4952897"/>
            <a:ext cx="110039" cy="118533"/>
          </a:xfrm>
          <a:custGeom>
            <a:avLst/>
            <a:gdLst>
              <a:gd name="T0" fmla="*/ 0 w 228"/>
              <a:gd name="T1" fmla="*/ 3597941 h 248"/>
              <a:gd name="T2" fmla="*/ 0 w 228"/>
              <a:gd name="T3" fmla="*/ 3597941 h 248"/>
              <a:gd name="T4" fmla="*/ 0 w 228"/>
              <a:gd name="T5" fmla="*/ 28141152 h 248"/>
              <a:gd name="T6" fmla="*/ 0 w 228"/>
              <a:gd name="T7" fmla="*/ 28141152 h 248"/>
              <a:gd name="T8" fmla="*/ 3801645 w 228"/>
              <a:gd name="T9" fmla="*/ 31739451 h 248"/>
              <a:gd name="T10" fmla="*/ 5636934 w 228"/>
              <a:gd name="T11" fmla="*/ 30839697 h 248"/>
              <a:gd name="T12" fmla="*/ 5636934 w 228"/>
              <a:gd name="T13" fmla="*/ 30839697 h 248"/>
              <a:gd name="T14" fmla="*/ 22284879 w 228"/>
              <a:gd name="T15" fmla="*/ 20816939 h 248"/>
              <a:gd name="T16" fmla="*/ 22284879 w 228"/>
              <a:gd name="T17" fmla="*/ 28141152 h 248"/>
              <a:gd name="T18" fmla="*/ 25955458 w 228"/>
              <a:gd name="T19" fmla="*/ 31739451 h 248"/>
              <a:gd name="T20" fmla="*/ 29757103 w 228"/>
              <a:gd name="T21" fmla="*/ 28141152 h 248"/>
              <a:gd name="T22" fmla="*/ 29757103 w 228"/>
              <a:gd name="T23" fmla="*/ 3597941 h 248"/>
              <a:gd name="T24" fmla="*/ 25955458 w 228"/>
              <a:gd name="T25" fmla="*/ 0 h 248"/>
              <a:gd name="T26" fmla="*/ 22284879 w 228"/>
              <a:gd name="T27" fmla="*/ 3597941 h 248"/>
              <a:gd name="T28" fmla="*/ 22284879 w 228"/>
              <a:gd name="T29" fmla="*/ 10793822 h 248"/>
              <a:gd name="T30" fmla="*/ 5636934 w 228"/>
              <a:gd name="T31" fmla="*/ 899396 h 248"/>
              <a:gd name="T32" fmla="*/ 5636934 w 228"/>
              <a:gd name="T33" fmla="*/ 899396 h 248"/>
              <a:gd name="T34" fmla="*/ 3801645 w 228"/>
              <a:gd name="T35" fmla="*/ 0 h 248"/>
              <a:gd name="T36" fmla="*/ 0 w 228"/>
              <a:gd name="T37" fmla="*/ 3597941 h 24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28" h="248">
                <a:moveTo>
                  <a:pt x="0" y="28"/>
                </a:moveTo>
                <a:lnTo>
                  <a:pt x="0" y="28"/>
                </a:lnTo>
                <a:cubicBezTo>
                  <a:pt x="0" y="219"/>
                  <a:pt x="0" y="219"/>
                  <a:pt x="0" y="219"/>
                </a:cubicBezTo>
                <a:cubicBezTo>
                  <a:pt x="0" y="233"/>
                  <a:pt x="15" y="247"/>
                  <a:pt x="29" y="247"/>
                </a:cubicBezTo>
                <a:cubicBezTo>
                  <a:pt x="36" y="247"/>
                  <a:pt x="43" y="247"/>
                  <a:pt x="43" y="240"/>
                </a:cubicBezTo>
                <a:cubicBezTo>
                  <a:pt x="170" y="162"/>
                  <a:pt x="170" y="162"/>
                  <a:pt x="170" y="162"/>
                </a:cubicBezTo>
                <a:cubicBezTo>
                  <a:pt x="170" y="219"/>
                  <a:pt x="170" y="219"/>
                  <a:pt x="170" y="219"/>
                </a:cubicBezTo>
                <a:cubicBezTo>
                  <a:pt x="170" y="233"/>
                  <a:pt x="184" y="247"/>
                  <a:pt x="198" y="247"/>
                </a:cubicBezTo>
                <a:cubicBezTo>
                  <a:pt x="213" y="247"/>
                  <a:pt x="227" y="233"/>
                  <a:pt x="227" y="219"/>
                </a:cubicBezTo>
                <a:cubicBezTo>
                  <a:pt x="227" y="28"/>
                  <a:pt x="227" y="28"/>
                  <a:pt x="227" y="28"/>
                </a:cubicBezTo>
                <a:cubicBezTo>
                  <a:pt x="227" y="14"/>
                  <a:pt x="213" y="0"/>
                  <a:pt x="198" y="0"/>
                </a:cubicBezTo>
                <a:cubicBezTo>
                  <a:pt x="184" y="0"/>
                  <a:pt x="170" y="14"/>
                  <a:pt x="170" y="28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36" y="0"/>
                  <a:pt x="29" y="0"/>
                </a:cubicBezTo>
                <a:cubicBezTo>
                  <a:pt x="15" y="0"/>
                  <a:pt x="0" y="14"/>
                  <a:pt x="0" y="2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1" name="Freeform 66"/>
          <p:cNvSpPr>
            <a:spLocks noChangeArrowheads="1"/>
          </p:cNvSpPr>
          <p:nvPr/>
        </p:nvSpPr>
        <p:spPr bwMode="auto">
          <a:xfrm>
            <a:off x="4268299" y="4952897"/>
            <a:ext cx="110039" cy="118533"/>
          </a:xfrm>
          <a:custGeom>
            <a:avLst/>
            <a:gdLst>
              <a:gd name="T0" fmla="*/ 29757103 w 228"/>
              <a:gd name="T1" fmla="*/ 3597941 h 248"/>
              <a:gd name="T2" fmla="*/ 29757103 w 228"/>
              <a:gd name="T3" fmla="*/ 3597941 h 248"/>
              <a:gd name="T4" fmla="*/ 29757103 w 228"/>
              <a:gd name="T5" fmla="*/ 28141152 h 248"/>
              <a:gd name="T6" fmla="*/ 29757103 w 228"/>
              <a:gd name="T7" fmla="*/ 28141152 h 248"/>
              <a:gd name="T8" fmla="*/ 25955458 w 228"/>
              <a:gd name="T9" fmla="*/ 31739451 h 248"/>
              <a:gd name="T10" fmla="*/ 24120169 w 228"/>
              <a:gd name="T11" fmla="*/ 30839697 h 248"/>
              <a:gd name="T12" fmla="*/ 24120169 w 228"/>
              <a:gd name="T13" fmla="*/ 30839697 h 248"/>
              <a:gd name="T14" fmla="*/ 7472223 w 228"/>
              <a:gd name="T15" fmla="*/ 20816939 h 248"/>
              <a:gd name="T16" fmla="*/ 7472223 w 228"/>
              <a:gd name="T17" fmla="*/ 28141152 h 248"/>
              <a:gd name="T18" fmla="*/ 3801645 w 228"/>
              <a:gd name="T19" fmla="*/ 31739451 h 248"/>
              <a:gd name="T20" fmla="*/ 0 w 228"/>
              <a:gd name="T21" fmla="*/ 28141152 h 248"/>
              <a:gd name="T22" fmla="*/ 0 w 228"/>
              <a:gd name="T23" fmla="*/ 3597941 h 248"/>
              <a:gd name="T24" fmla="*/ 3801645 w 228"/>
              <a:gd name="T25" fmla="*/ 0 h 248"/>
              <a:gd name="T26" fmla="*/ 7472223 w 228"/>
              <a:gd name="T27" fmla="*/ 3597941 h 248"/>
              <a:gd name="T28" fmla="*/ 7472223 w 228"/>
              <a:gd name="T29" fmla="*/ 10793822 h 248"/>
              <a:gd name="T30" fmla="*/ 24120169 w 228"/>
              <a:gd name="T31" fmla="*/ 899396 h 248"/>
              <a:gd name="T32" fmla="*/ 24120169 w 228"/>
              <a:gd name="T33" fmla="*/ 899396 h 248"/>
              <a:gd name="T34" fmla="*/ 25955458 w 228"/>
              <a:gd name="T35" fmla="*/ 0 h 248"/>
              <a:gd name="T36" fmla="*/ 29757103 w 228"/>
              <a:gd name="T37" fmla="*/ 3597941 h 24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28" h="248">
                <a:moveTo>
                  <a:pt x="227" y="28"/>
                </a:moveTo>
                <a:lnTo>
                  <a:pt x="227" y="28"/>
                </a:lnTo>
                <a:cubicBezTo>
                  <a:pt x="227" y="219"/>
                  <a:pt x="227" y="219"/>
                  <a:pt x="227" y="219"/>
                </a:cubicBezTo>
                <a:cubicBezTo>
                  <a:pt x="227" y="233"/>
                  <a:pt x="212" y="247"/>
                  <a:pt x="198" y="247"/>
                </a:cubicBezTo>
                <a:cubicBezTo>
                  <a:pt x="191" y="247"/>
                  <a:pt x="184" y="247"/>
                  <a:pt x="184" y="240"/>
                </a:cubicBezTo>
                <a:cubicBezTo>
                  <a:pt x="57" y="162"/>
                  <a:pt x="57" y="162"/>
                  <a:pt x="57" y="162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233"/>
                  <a:pt x="43" y="247"/>
                  <a:pt x="29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9" y="0"/>
                </a:cubicBezTo>
                <a:cubicBezTo>
                  <a:pt x="43" y="0"/>
                  <a:pt x="57" y="14"/>
                  <a:pt x="57" y="28"/>
                </a:cubicBezTo>
                <a:cubicBezTo>
                  <a:pt x="57" y="84"/>
                  <a:pt x="57" y="84"/>
                  <a:pt x="57" y="84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91" y="0"/>
                  <a:pt x="198" y="0"/>
                </a:cubicBezTo>
                <a:cubicBezTo>
                  <a:pt x="212" y="0"/>
                  <a:pt x="227" y="14"/>
                  <a:pt x="227" y="2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2" name="Freeform 67"/>
          <p:cNvSpPr>
            <a:spLocks noChangeArrowheads="1"/>
          </p:cNvSpPr>
          <p:nvPr/>
        </p:nvSpPr>
        <p:spPr bwMode="auto">
          <a:xfrm>
            <a:off x="3728690" y="4952897"/>
            <a:ext cx="173521" cy="118533"/>
          </a:xfrm>
          <a:custGeom>
            <a:avLst/>
            <a:gdLst>
              <a:gd name="T0" fmla="*/ 0 w 361"/>
              <a:gd name="T1" fmla="*/ 3597941 h 248"/>
              <a:gd name="T2" fmla="*/ 0 w 361"/>
              <a:gd name="T3" fmla="*/ 3597941 h 248"/>
              <a:gd name="T4" fmla="*/ 0 w 361"/>
              <a:gd name="T5" fmla="*/ 28141152 h 248"/>
              <a:gd name="T6" fmla="*/ 3640933 w 361"/>
              <a:gd name="T7" fmla="*/ 31739451 h 248"/>
              <a:gd name="T8" fmla="*/ 5461220 w 361"/>
              <a:gd name="T9" fmla="*/ 30839697 h 248"/>
              <a:gd name="T10" fmla="*/ 5461220 w 361"/>
              <a:gd name="T11" fmla="*/ 30839697 h 248"/>
              <a:gd name="T12" fmla="*/ 19244264 w 361"/>
              <a:gd name="T13" fmla="*/ 22615730 h 248"/>
              <a:gd name="T14" fmla="*/ 19244264 w 361"/>
              <a:gd name="T15" fmla="*/ 28141152 h 248"/>
              <a:gd name="T16" fmla="*/ 22885198 w 361"/>
              <a:gd name="T17" fmla="*/ 31739451 h 248"/>
              <a:gd name="T18" fmla="*/ 24835659 w 361"/>
              <a:gd name="T19" fmla="*/ 30839697 h 248"/>
              <a:gd name="T20" fmla="*/ 24835659 w 361"/>
              <a:gd name="T21" fmla="*/ 30839697 h 248"/>
              <a:gd name="T22" fmla="*/ 44990067 w 361"/>
              <a:gd name="T23" fmla="*/ 19017789 h 248"/>
              <a:gd name="T24" fmla="*/ 44990067 w 361"/>
              <a:gd name="T25" fmla="*/ 19017789 h 248"/>
              <a:gd name="T26" fmla="*/ 44990067 w 361"/>
              <a:gd name="T27" fmla="*/ 19017789 h 248"/>
              <a:gd name="T28" fmla="*/ 44990067 w 361"/>
              <a:gd name="T29" fmla="*/ 19017789 h 248"/>
              <a:gd name="T30" fmla="*/ 46810353 w 361"/>
              <a:gd name="T31" fmla="*/ 16319244 h 248"/>
              <a:gd name="T32" fmla="*/ 44990067 w 361"/>
              <a:gd name="T33" fmla="*/ 12721303 h 248"/>
              <a:gd name="T34" fmla="*/ 44990067 w 361"/>
              <a:gd name="T35" fmla="*/ 12721303 h 248"/>
              <a:gd name="T36" fmla="*/ 44990067 w 361"/>
              <a:gd name="T37" fmla="*/ 12721303 h 248"/>
              <a:gd name="T38" fmla="*/ 44990067 w 361"/>
              <a:gd name="T39" fmla="*/ 12721303 h 248"/>
              <a:gd name="T40" fmla="*/ 24835659 w 361"/>
              <a:gd name="T41" fmla="*/ 899396 h 248"/>
              <a:gd name="T42" fmla="*/ 24835659 w 361"/>
              <a:gd name="T43" fmla="*/ 899396 h 248"/>
              <a:gd name="T44" fmla="*/ 22885198 w 361"/>
              <a:gd name="T45" fmla="*/ 0 h 248"/>
              <a:gd name="T46" fmla="*/ 19244264 w 361"/>
              <a:gd name="T47" fmla="*/ 3597941 h 248"/>
              <a:gd name="T48" fmla="*/ 19244264 w 361"/>
              <a:gd name="T49" fmla="*/ 3597941 h 248"/>
              <a:gd name="T50" fmla="*/ 19244264 w 361"/>
              <a:gd name="T51" fmla="*/ 8995031 h 248"/>
              <a:gd name="T52" fmla="*/ 5461220 w 361"/>
              <a:gd name="T53" fmla="*/ 899396 h 248"/>
              <a:gd name="T54" fmla="*/ 5461220 w 361"/>
              <a:gd name="T55" fmla="*/ 899396 h 248"/>
              <a:gd name="T56" fmla="*/ 3640933 w 361"/>
              <a:gd name="T57" fmla="*/ 0 h 248"/>
              <a:gd name="T58" fmla="*/ 0 w 361"/>
              <a:gd name="T59" fmla="*/ 3597941 h 24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61" h="248">
                <a:moveTo>
                  <a:pt x="0" y="28"/>
                </a:moveTo>
                <a:lnTo>
                  <a:pt x="0" y="28"/>
                </a:lnTo>
                <a:cubicBezTo>
                  <a:pt x="0" y="219"/>
                  <a:pt x="0" y="219"/>
                  <a:pt x="0" y="219"/>
                </a:cubicBezTo>
                <a:cubicBezTo>
                  <a:pt x="0" y="233"/>
                  <a:pt x="14" y="247"/>
                  <a:pt x="28" y="247"/>
                </a:cubicBezTo>
                <a:cubicBezTo>
                  <a:pt x="35" y="247"/>
                  <a:pt x="42" y="247"/>
                  <a:pt x="42" y="240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8" y="219"/>
                  <a:pt x="148" y="219"/>
                  <a:pt x="148" y="219"/>
                </a:cubicBezTo>
                <a:cubicBezTo>
                  <a:pt x="148" y="233"/>
                  <a:pt x="162" y="247"/>
                  <a:pt x="176" y="247"/>
                </a:cubicBezTo>
                <a:cubicBezTo>
                  <a:pt x="183" y="247"/>
                  <a:pt x="191" y="247"/>
                  <a:pt x="191" y="240"/>
                </a:cubicBezTo>
                <a:cubicBezTo>
                  <a:pt x="346" y="148"/>
                  <a:pt x="346" y="148"/>
                  <a:pt x="346" y="148"/>
                </a:cubicBezTo>
                <a:cubicBezTo>
                  <a:pt x="353" y="141"/>
                  <a:pt x="360" y="134"/>
                  <a:pt x="360" y="127"/>
                </a:cubicBezTo>
                <a:cubicBezTo>
                  <a:pt x="360" y="113"/>
                  <a:pt x="353" y="106"/>
                  <a:pt x="346" y="99"/>
                </a:cubicBezTo>
                <a:cubicBezTo>
                  <a:pt x="191" y="7"/>
                  <a:pt x="191" y="7"/>
                  <a:pt x="191" y="7"/>
                </a:cubicBezTo>
                <a:cubicBezTo>
                  <a:pt x="191" y="7"/>
                  <a:pt x="183" y="0"/>
                  <a:pt x="176" y="0"/>
                </a:cubicBezTo>
                <a:cubicBezTo>
                  <a:pt x="162" y="0"/>
                  <a:pt x="148" y="14"/>
                  <a:pt x="148" y="28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35" y="0"/>
                  <a:pt x="28" y="0"/>
                </a:cubicBezTo>
                <a:cubicBezTo>
                  <a:pt x="14" y="0"/>
                  <a:pt x="0" y="14"/>
                  <a:pt x="0" y="2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3" name="Freeform 68"/>
          <p:cNvSpPr>
            <a:spLocks noChangeArrowheads="1"/>
          </p:cNvSpPr>
          <p:nvPr/>
        </p:nvSpPr>
        <p:spPr bwMode="auto">
          <a:xfrm>
            <a:off x="3225055" y="4952897"/>
            <a:ext cx="169289" cy="118533"/>
          </a:xfrm>
          <a:custGeom>
            <a:avLst/>
            <a:gdLst>
              <a:gd name="T0" fmla="*/ 45433353 w 354"/>
              <a:gd name="T1" fmla="*/ 3597941 h 248"/>
              <a:gd name="T2" fmla="*/ 45433353 w 354"/>
              <a:gd name="T3" fmla="*/ 3597941 h 248"/>
              <a:gd name="T4" fmla="*/ 45433353 w 354"/>
              <a:gd name="T5" fmla="*/ 28141152 h 248"/>
              <a:gd name="T6" fmla="*/ 41829638 w 354"/>
              <a:gd name="T7" fmla="*/ 31739451 h 248"/>
              <a:gd name="T8" fmla="*/ 40027602 w 354"/>
              <a:gd name="T9" fmla="*/ 30839697 h 248"/>
              <a:gd name="T10" fmla="*/ 40027602 w 354"/>
              <a:gd name="T11" fmla="*/ 30839697 h 248"/>
              <a:gd name="T12" fmla="*/ 26384788 w 354"/>
              <a:gd name="T13" fmla="*/ 22615730 h 248"/>
              <a:gd name="T14" fmla="*/ 26384788 w 354"/>
              <a:gd name="T15" fmla="*/ 28141152 h 248"/>
              <a:gd name="T16" fmla="*/ 22652280 w 354"/>
              <a:gd name="T17" fmla="*/ 31739451 h 248"/>
              <a:gd name="T18" fmla="*/ 20850602 w 354"/>
              <a:gd name="T19" fmla="*/ 30839697 h 248"/>
              <a:gd name="T20" fmla="*/ 20850602 w 354"/>
              <a:gd name="T21" fmla="*/ 30839697 h 248"/>
              <a:gd name="T22" fmla="*/ 1802037 w 354"/>
              <a:gd name="T23" fmla="*/ 19017789 h 248"/>
              <a:gd name="T24" fmla="*/ 1802037 w 354"/>
              <a:gd name="T25" fmla="*/ 19017789 h 248"/>
              <a:gd name="T26" fmla="*/ 1802037 w 354"/>
              <a:gd name="T27" fmla="*/ 19017789 h 248"/>
              <a:gd name="T28" fmla="*/ 1802037 w 354"/>
              <a:gd name="T29" fmla="*/ 19017789 h 248"/>
              <a:gd name="T30" fmla="*/ 0 w 354"/>
              <a:gd name="T31" fmla="*/ 16319244 h 248"/>
              <a:gd name="T32" fmla="*/ 1802037 w 354"/>
              <a:gd name="T33" fmla="*/ 12721303 h 248"/>
              <a:gd name="T34" fmla="*/ 1802037 w 354"/>
              <a:gd name="T35" fmla="*/ 12721303 h 248"/>
              <a:gd name="T36" fmla="*/ 1802037 w 354"/>
              <a:gd name="T37" fmla="*/ 12721303 h 248"/>
              <a:gd name="T38" fmla="*/ 1802037 w 354"/>
              <a:gd name="T39" fmla="*/ 12721303 h 248"/>
              <a:gd name="T40" fmla="*/ 20850602 w 354"/>
              <a:gd name="T41" fmla="*/ 899396 h 248"/>
              <a:gd name="T42" fmla="*/ 20850602 w 354"/>
              <a:gd name="T43" fmla="*/ 899396 h 248"/>
              <a:gd name="T44" fmla="*/ 22652280 w 354"/>
              <a:gd name="T45" fmla="*/ 0 h 248"/>
              <a:gd name="T46" fmla="*/ 26384788 w 354"/>
              <a:gd name="T47" fmla="*/ 3597941 h 248"/>
              <a:gd name="T48" fmla="*/ 26384788 w 354"/>
              <a:gd name="T49" fmla="*/ 3597941 h 248"/>
              <a:gd name="T50" fmla="*/ 26384788 w 354"/>
              <a:gd name="T51" fmla="*/ 8995031 h 248"/>
              <a:gd name="T52" fmla="*/ 40027602 w 354"/>
              <a:gd name="T53" fmla="*/ 899396 h 248"/>
              <a:gd name="T54" fmla="*/ 40027602 w 354"/>
              <a:gd name="T55" fmla="*/ 899396 h 248"/>
              <a:gd name="T56" fmla="*/ 41829638 w 354"/>
              <a:gd name="T57" fmla="*/ 0 h 248"/>
              <a:gd name="T58" fmla="*/ 45433353 w 354"/>
              <a:gd name="T59" fmla="*/ 3597941 h 24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54" h="248">
                <a:moveTo>
                  <a:pt x="353" y="28"/>
                </a:moveTo>
                <a:lnTo>
                  <a:pt x="353" y="28"/>
                </a:lnTo>
                <a:cubicBezTo>
                  <a:pt x="353" y="219"/>
                  <a:pt x="353" y="219"/>
                  <a:pt x="353" y="219"/>
                </a:cubicBezTo>
                <a:cubicBezTo>
                  <a:pt x="353" y="233"/>
                  <a:pt x="346" y="247"/>
                  <a:pt x="325" y="247"/>
                </a:cubicBezTo>
                <a:cubicBezTo>
                  <a:pt x="325" y="247"/>
                  <a:pt x="318" y="247"/>
                  <a:pt x="311" y="240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219"/>
                  <a:pt x="205" y="219"/>
                  <a:pt x="205" y="219"/>
                </a:cubicBezTo>
                <a:cubicBezTo>
                  <a:pt x="205" y="233"/>
                  <a:pt x="190" y="247"/>
                  <a:pt x="176" y="247"/>
                </a:cubicBezTo>
                <a:cubicBezTo>
                  <a:pt x="169" y="247"/>
                  <a:pt x="162" y="247"/>
                  <a:pt x="162" y="240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0" y="141"/>
                  <a:pt x="0" y="134"/>
                  <a:pt x="0" y="127"/>
                </a:cubicBezTo>
                <a:cubicBezTo>
                  <a:pt x="0" y="113"/>
                  <a:pt x="0" y="106"/>
                  <a:pt x="14" y="99"/>
                </a:cubicBezTo>
                <a:cubicBezTo>
                  <a:pt x="162" y="7"/>
                  <a:pt x="162" y="7"/>
                  <a:pt x="162" y="7"/>
                </a:cubicBezTo>
                <a:cubicBezTo>
                  <a:pt x="162" y="7"/>
                  <a:pt x="169" y="0"/>
                  <a:pt x="176" y="0"/>
                </a:cubicBezTo>
                <a:cubicBezTo>
                  <a:pt x="190" y="0"/>
                  <a:pt x="205" y="14"/>
                  <a:pt x="205" y="28"/>
                </a:cubicBezTo>
                <a:cubicBezTo>
                  <a:pt x="205" y="70"/>
                  <a:pt x="205" y="70"/>
                  <a:pt x="205" y="70"/>
                </a:cubicBezTo>
                <a:cubicBezTo>
                  <a:pt x="311" y="7"/>
                  <a:pt x="311" y="7"/>
                  <a:pt x="311" y="7"/>
                </a:cubicBezTo>
                <a:cubicBezTo>
                  <a:pt x="318" y="7"/>
                  <a:pt x="325" y="0"/>
                  <a:pt x="325" y="0"/>
                </a:cubicBezTo>
                <a:cubicBezTo>
                  <a:pt x="346" y="0"/>
                  <a:pt x="353" y="14"/>
                  <a:pt x="353" y="2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4" name="Freeform 69"/>
          <p:cNvSpPr>
            <a:spLocks noChangeArrowheads="1"/>
          </p:cNvSpPr>
          <p:nvPr/>
        </p:nvSpPr>
        <p:spPr bwMode="auto">
          <a:xfrm>
            <a:off x="2761625" y="4952897"/>
            <a:ext cx="82528" cy="118533"/>
          </a:xfrm>
          <a:custGeom>
            <a:avLst/>
            <a:gdLst>
              <a:gd name="T0" fmla="*/ 18614151 w 171"/>
              <a:gd name="T1" fmla="*/ 31739451 h 248"/>
              <a:gd name="T2" fmla="*/ 18614151 w 171"/>
              <a:gd name="T3" fmla="*/ 31739451 h 248"/>
              <a:gd name="T4" fmla="*/ 14943964 w 171"/>
              <a:gd name="T5" fmla="*/ 28141152 h 248"/>
              <a:gd name="T6" fmla="*/ 14943964 w 171"/>
              <a:gd name="T7" fmla="*/ 3597941 h 248"/>
              <a:gd name="T8" fmla="*/ 18614151 w 171"/>
              <a:gd name="T9" fmla="*/ 0 h 248"/>
              <a:gd name="T10" fmla="*/ 22284699 w 171"/>
              <a:gd name="T11" fmla="*/ 3597941 h 248"/>
              <a:gd name="T12" fmla="*/ 22284699 w 171"/>
              <a:gd name="T13" fmla="*/ 28141152 h 248"/>
              <a:gd name="T14" fmla="*/ 18614151 w 171"/>
              <a:gd name="T15" fmla="*/ 31739451 h 248"/>
              <a:gd name="T16" fmla="*/ 3801614 w 171"/>
              <a:gd name="T17" fmla="*/ 31739451 h 248"/>
              <a:gd name="T18" fmla="*/ 3801614 w 171"/>
              <a:gd name="T19" fmla="*/ 31739451 h 248"/>
              <a:gd name="T20" fmla="*/ 0 w 171"/>
              <a:gd name="T21" fmla="*/ 28141152 h 248"/>
              <a:gd name="T22" fmla="*/ 0 w 171"/>
              <a:gd name="T23" fmla="*/ 3597941 h 248"/>
              <a:gd name="T24" fmla="*/ 3801614 w 171"/>
              <a:gd name="T25" fmla="*/ 0 h 248"/>
              <a:gd name="T26" fmla="*/ 7471801 w 171"/>
              <a:gd name="T27" fmla="*/ 3597941 h 248"/>
              <a:gd name="T28" fmla="*/ 7471801 w 171"/>
              <a:gd name="T29" fmla="*/ 28141152 h 248"/>
              <a:gd name="T30" fmla="*/ 3801614 w 171"/>
              <a:gd name="T31" fmla="*/ 31739451 h 24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1" h="248">
                <a:moveTo>
                  <a:pt x="142" y="247"/>
                </a:moveTo>
                <a:lnTo>
                  <a:pt x="142" y="247"/>
                </a:lnTo>
                <a:cubicBezTo>
                  <a:pt x="121" y="247"/>
                  <a:pt x="114" y="233"/>
                  <a:pt x="114" y="219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14"/>
                  <a:pt x="121" y="0"/>
                  <a:pt x="142" y="0"/>
                </a:cubicBezTo>
                <a:cubicBezTo>
                  <a:pt x="156" y="0"/>
                  <a:pt x="170" y="14"/>
                  <a:pt x="170" y="28"/>
                </a:cubicBezTo>
                <a:cubicBezTo>
                  <a:pt x="170" y="219"/>
                  <a:pt x="170" y="219"/>
                  <a:pt x="170" y="219"/>
                </a:cubicBezTo>
                <a:cubicBezTo>
                  <a:pt x="170" y="233"/>
                  <a:pt x="156" y="247"/>
                  <a:pt x="142" y="247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7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9" y="0"/>
                </a:cubicBezTo>
                <a:cubicBezTo>
                  <a:pt x="43" y="0"/>
                  <a:pt x="57" y="14"/>
                  <a:pt x="57" y="28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233"/>
                  <a:pt x="43" y="247"/>
                  <a:pt x="29" y="2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5" name="Freeform 70"/>
          <p:cNvSpPr>
            <a:spLocks noChangeArrowheads="1"/>
          </p:cNvSpPr>
          <p:nvPr/>
        </p:nvSpPr>
        <p:spPr bwMode="auto">
          <a:xfrm>
            <a:off x="2234714" y="4950779"/>
            <a:ext cx="124852" cy="124883"/>
          </a:xfrm>
          <a:custGeom>
            <a:avLst/>
            <a:gdLst>
              <a:gd name="T0" fmla="*/ 29777684 w 262"/>
              <a:gd name="T1" fmla="*/ 33355469 h 262"/>
              <a:gd name="T2" fmla="*/ 29777684 w 262"/>
              <a:gd name="T3" fmla="*/ 33355469 h 262"/>
              <a:gd name="T4" fmla="*/ 3578499 w 262"/>
              <a:gd name="T5" fmla="*/ 33355469 h 262"/>
              <a:gd name="T6" fmla="*/ 0 w 262"/>
              <a:gd name="T7" fmla="*/ 29777009 h 262"/>
              <a:gd name="T8" fmla="*/ 0 w 262"/>
              <a:gd name="T9" fmla="*/ 3578460 h 262"/>
              <a:gd name="T10" fmla="*/ 3578499 w 262"/>
              <a:gd name="T11" fmla="*/ 0 h 262"/>
              <a:gd name="T12" fmla="*/ 29777684 w 262"/>
              <a:gd name="T13" fmla="*/ 0 h 262"/>
              <a:gd name="T14" fmla="*/ 33356183 w 262"/>
              <a:gd name="T15" fmla="*/ 3578460 h 262"/>
              <a:gd name="T16" fmla="*/ 33356183 w 262"/>
              <a:gd name="T17" fmla="*/ 29777009 h 262"/>
              <a:gd name="T18" fmla="*/ 29777684 w 262"/>
              <a:gd name="T19" fmla="*/ 33355469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2" h="262">
                <a:moveTo>
                  <a:pt x="233" y="261"/>
                </a:moveTo>
                <a:lnTo>
                  <a:pt x="233" y="261"/>
                </a:lnTo>
                <a:cubicBezTo>
                  <a:pt x="28" y="261"/>
                  <a:pt x="28" y="261"/>
                  <a:pt x="28" y="261"/>
                </a:cubicBezTo>
                <a:cubicBezTo>
                  <a:pt x="7" y="261"/>
                  <a:pt x="0" y="254"/>
                  <a:pt x="0" y="23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47" y="0"/>
                  <a:pt x="261" y="14"/>
                  <a:pt x="261" y="28"/>
                </a:cubicBezTo>
                <a:cubicBezTo>
                  <a:pt x="261" y="233"/>
                  <a:pt x="261" y="233"/>
                  <a:pt x="261" y="233"/>
                </a:cubicBezTo>
                <a:cubicBezTo>
                  <a:pt x="261" y="254"/>
                  <a:pt x="247" y="261"/>
                  <a:pt x="233" y="261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6" name="Freeform 71"/>
          <p:cNvSpPr>
            <a:spLocks noChangeArrowheads="1"/>
          </p:cNvSpPr>
          <p:nvPr/>
        </p:nvSpPr>
        <p:spPr bwMode="auto">
          <a:xfrm>
            <a:off x="1724729" y="4950779"/>
            <a:ext cx="129083" cy="124883"/>
          </a:xfrm>
          <a:custGeom>
            <a:avLst/>
            <a:gdLst>
              <a:gd name="T0" fmla="*/ 17365502 w 269"/>
              <a:gd name="T1" fmla="*/ 0 h 262"/>
              <a:gd name="T2" fmla="*/ 17365502 w 269"/>
              <a:gd name="T3" fmla="*/ 0 h 262"/>
              <a:gd name="T4" fmla="*/ 34730644 w 269"/>
              <a:gd name="T5" fmla="*/ 17124774 h 262"/>
              <a:gd name="T6" fmla="*/ 17365502 w 269"/>
              <a:gd name="T7" fmla="*/ 33355469 h 262"/>
              <a:gd name="T8" fmla="*/ 0 w 269"/>
              <a:gd name="T9" fmla="*/ 17124774 h 262"/>
              <a:gd name="T10" fmla="*/ 17365502 w 269"/>
              <a:gd name="T11" fmla="*/ 0 h 2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9" h="262">
                <a:moveTo>
                  <a:pt x="134" y="0"/>
                </a:moveTo>
                <a:lnTo>
                  <a:pt x="134" y="0"/>
                </a:lnTo>
                <a:cubicBezTo>
                  <a:pt x="205" y="0"/>
                  <a:pt x="268" y="56"/>
                  <a:pt x="268" y="134"/>
                </a:cubicBezTo>
                <a:cubicBezTo>
                  <a:pt x="268" y="204"/>
                  <a:pt x="205" y="261"/>
                  <a:pt x="134" y="261"/>
                </a:cubicBezTo>
                <a:cubicBezTo>
                  <a:pt x="63" y="261"/>
                  <a:pt x="0" y="204"/>
                  <a:pt x="0" y="134"/>
                </a:cubicBezTo>
                <a:cubicBezTo>
                  <a:pt x="0" y="56"/>
                  <a:pt x="63" y="0"/>
                  <a:pt x="134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8" name="Freeform 73"/>
          <p:cNvSpPr>
            <a:spLocks noChangeArrowheads="1"/>
          </p:cNvSpPr>
          <p:nvPr/>
        </p:nvSpPr>
        <p:spPr bwMode="auto">
          <a:xfrm>
            <a:off x="6710296" y="4364462"/>
            <a:ext cx="289907" cy="289984"/>
          </a:xfrm>
          <a:custGeom>
            <a:avLst/>
            <a:gdLst>
              <a:gd name="T0" fmla="*/ 74787349 w 602"/>
              <a:gd name="T1" fmla="*/ 78442719 h 602"/>
              <a:gd name="T2" fmla="*/ 74787349 w 602"/>
              <a:gd name="T3" fmla="*/ 78442719 h 602"/>
              <a:gd name="T4" fmla="*/ 3654649 w 602"/>
              <a:gd name="T5" fmla="*/ 78442719 h 602"/>
              <a:gd name="T6" fmla="*/ 0 w 602"/>
              <a:gd name="T7" fmla="*/ 74657633 h 602"/>
              <a:gd name="T8" fmla="*/ 0 w 602"/>
              <a:gd name="T9" fmla="*/ 3654665 h 602"/>
              <a:gd name="T10" fmla="*/ 3654649 w 602"/>
              <a:gd name="T11" fmla="*/ 0 h 602"/>
              <a:gd name="T12" fmla="*/ 74787349 w 602"/>
              <a:gd name="T13" fmla="*/ 0 h 602"/>
              <a:gd name="T14" fmla="*/ 78441997 w 602"/>
              <a:gd name="T15" fmla="*/ 3654665 h 602"/>
              <a:gd name="T16" fmla="*/ 78441997 w 602"/>
              <a:gd name="T17" fmla="*/ 74657633 h 602"/>
              <a:gd name="T18" fmla="*/ 74787349 w 602"/>
              <a:gd name="T19" fmla="*/ 78442719 h 602"/>
              <a:gd name="T20" fmla="*/ 71002280 w 602"/>
              <a:gd name="T21" fmla="*/ 7308970 h 602"/>
              <a:gd name="T22" fmla="*/ 71002280 w 602"/>
              <a:gd name="T23" fmla="*/ 7308970 h 602"/>
              <a:gd name="T24" fmla="*/ 7439717 w 602"/>
              <a:gd name="T25" fmla="*/ 7308970 h 602"/>
              <a:gd name="T26" fmla="*/ 7439717 w 602"/>
              <a:gd name="T27" fmla="*/ 71002968 h 602"/>
              <a:gd name="T28" fmla="*/ 71002280 w 602"/>
              <a:gd name="T29" fmla="*/ 71002968 h 602"/>
              <a:gd name="T30" fmla="*/ 71002280 w 602"/>
              <a:gd name="T31" fmla="*/ 7308970 h 602"/>
              <a:gd name="T32" fmla="*/ 14748653 w 602"/>
              <a:gd name="T33" fmla="*/ 52599581 h 602"/>
              <a:gd name="T34" fmla="*/ 14748653 w 602"/>
              <a:gd name="T35" fmla="*/ 52599581 h 602"/>
              <a:gd name="T36" fmla="*/ 22188371 w 602"/>
              <a:gd name="T37" fmla="*/ 52599581 h 602"/>
              <a:gd name="T38" fmla="*/ 25842658 w 602"/>
              <a:gd name="T39" fmla="*/ 56254247 h 602"/>
              <a:gd name="T40" fmla="*/ 25842658 w 602"/>
              <a:gd name="T41" fmla="*/ 63563216 h 602"/>
              <a:gd name="T42" fmla="*/ 22188371 w 602"/>
              <a:gd name="T43" fmla="*/ 67348302 h 602"/>
              <a:gd name="T44" fmla="*/ 14748653 w 602"/>
              <a:gd name="T45" fmla="*/ 67348302 h 602"/>
              <a:gd name="T46" fmla="*/ 11094005 w 602"/>
              <a:gd name="T47" fmla="*/ 63563216 h 602"/>
              <a:gd name="T48" fmla="*/ 11094005 w 602"/>
              <a:gd name="T49" fmla="*/ 56254247 h 602"/>
              <a:gd name="T50" fmla="*/ 14748653 w 602"/>
              <a:gd name="T51" fmla="*/ 52599581 h 602"/>
              <a:gd name="T52" fmla="*/ 35109700 w 602"/>
              <a:gd name="T53" fmla="*/ 19317053 h 602"/>
              <a:gd name="T54" fmla="*/ 35109700 w 602"/>
              <a:gd name="T55" fmla="*/ 19317053 h 602"/>
              <a:gd name="T56" fmla="*/ 42418636 w 602"/>
              <a:gd name="T57" fmla="*/ 19317053 h 602"/>
              <a:gd name="T58" fmla="*/ 46073284 w 602"/>
              <a:gd name="T59" fmla="*/ 22971718 h 602"/>
              <a:gd name="T60" fmla="*/ 46073284 w 602"/>
              <a:gd name="T61" fmla="*/ 63563216 h 602"/>
              <a:gd name="T62" fmla="*/ 42418636 w 602"/>
              <a:gd name="T63" fmla="*/ 67348302 h 602"/>
              <a:gd name="T64" fmla="*/ 35109700 w 602"/>
              <a:gd name="T65" fmla="*/ 67348302 h 602"/>
              <a:gd name="T66" fmla="*/ 31324631 w 602"/>
              <a:gd name="T67" fmla="*/ 63563216 h 602"/>
              <a:gd name="T68" fmla="*/ 31324631 w 602"/>
              <a:gd name="T69" fmla="*/ 22971718 h 602"/>
              <a:gd name="T70" fmla="*/ 35109700 w 602"/>
              <a:gd name="T71" fmla="*/ 19317053 h 602"/>
              <a:gd name="T72" fmla="*/ 56253627 w 602"/>
              <a:gd name="T73" fmla="*/ 34065774 h 602"/>
              <a:gd name="T74" fmla="*/ 56253627 w 602"/>
              <a:gd name="T75" fmla="*/ 34065774 h 602"/>
              <a:gd name="T76" fmla="*/ 63693344 w 602"/>
              <a:gd name="T77" fmla="*/ 34065774 h 602"/>
              <a:gd name="T78" fmla="*/ 67347631 w 602"/>
              <a:gd name="T79" fmla="*/ 37850860 h 602"/>
              <a:gd name="T80" fmla="*/ 67347631 w 602"/>
              <a:gd name="T81" fmla="*/ 63563216 h 602"/>
              <a:gd name="T82" fmla="*/ 63693344 w 602"/>
              <a:gd name="T83" fmla="*/ 67348302 h 602"/>
              <a:gd name="T84" fmla="*/ 56253627 w 602"/>
              <a:gd name="T85" fmla="*/ 67348302 h 602"/>
              <a:gd name="T86" fmla="*/ 52598978 w 602"/>
              <a:gd name="T87" fmla="*/ 63563216 h 602"/>
              <a:gd name="T88" fmla="*/ 52598978 w 602"/>
              <a:gd name="T89" fmla="*/ 37850860 h 602"/>
              <a:gd name="T90" fmla="*/ 56253627 w 602"/>
              <a:gd name="T91" fmla="*/ 34065774 h 6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02" h="602">
                <a:moveTo>
                  <a:pt x="573" y="601"/>
                </a:moveTo>
                <a:lnTo>
                  <a:pt x="573" y="601"/>
                </a:lnTo>
                <a:cubicBezTo>
                  <a:pt x="28" y="601"/>
                  <a:pt x="28" y="601"/>
                  <a:pt x="28" y="601"/>
                </a:cubicBezTo>
                <a:cubicBezTo>
                  <a:pt x="7" y="601"/>
                  <a:pt x="0" y="586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7" y="0"/>
                  <a:pt x="28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87" y="0"/>
                  <a:pt x="601" y="7"/>
                  <a:pt x="601" y="28"/>
                </a:cubicBezTo>
                <a:cubicBezTo>
                  <a:pt x="601" y="572"/>
                  <a:pt x="601" y="572"/>
                  <a:pt x="601" y="572"/>
                </a:cubicBezTo>
                <a:cubicBezTo>
                  <a:pt x="601" y="586"/>
                  <a:pt x="587" y="601"/>
                  <a:pt x="573" y="601"/>
                </a:cubicBezTo>
                <a:close/>
                <a:moveTo>
                  <a:pt x="544" y="56"/>
                </a:moveTo>
                <a:lnTo>
                  <a:pt x="544" y="56"/>
                </a:lnTo>
                <a:cubicBezTo>
                  <a:pt x="57" y="56"/>
                  <a:pt x="57" y="56"/>
                  <a:pt x="57" y="56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44" y="544"/>
                  <a:pt x="544" y="544"/>
                  <a:pt x="544" y="544"/>
                </a:cubicBezTo>
                <a:lnTo>
                  <a:pt x="544" y="56"/>
                </a:lnTo>
                <a:close/>
                <a:moveTo>
                  <a:pt x="113" y="403"/>
                </a:moveTo>
                <a:lnTo>
                  <a:pt x="113" y="403"/>
                </a:lnTo>
                <a:cubicBezTo>
                  <a:pt x="170" y="403"/>
                  <a:pt x="170" y="403"/>
                  <a:pt x="170" y="403"/>
                </a:cubicBezTo>
                <a:cubicBezTo>
                  <a:pt x="184" y="403"/>
                  <a:pt x="198" y="417"/>
                  <a:pt x="198" y="431"/>
                </a:cubicBezTo>
                <a:cubicBezTo>
                  <a:pt x="198" y="487"/>
                  <a:pt x="198" y="487"/>
                  <a:pt x="198" y="487"/>
                </a:cubicBezTo>
                <a:cubicBezTo>
                  <a:pt x="198" y="502"/>
                  <a:pt x="184" y="516"/>
                  <a:pt x="170" y="516"/>
                </a:cubicBezTo>
                <a:cubicBezTo>
                  <a:pt x="113" y="516"/>
                  <a:pt x="113" y="516"/>
                  <a:pt x="113" y="516"/>
                </a:cubicBezTo>
                <a:cubicBezTo>
                  <a:pt x="92" y="516"/>
                  <a:pt x="85" y="502"/>
                  <a:pt x="85" y="487"/>
                </a:cubicBezTo>
                <a:cubicBezTo>
                  <a:pt x="85" y="431"/>
                  <a:pt x="85" y="431"/>
                  <a:pt x="85" y="431"/>
                </a:cubicBezTo>
                <a:cubicBezTo>
                  <a:pt x="85" y="417"/>
                  <a:pt x="92" y="403"/>
                  <a:pt x="113" y="403"/>
                </a:cubicBezTo>
                <a:close/>
                <a:moveTo>
                  <a:pt x="269" y="148"/>
                </a:moveTo>
                <a:lnTo>
                  <a:pt x="269" y="148"/>
                </a:lnTo>
                <a:cubicBezTo>
                  <a:pt x="325" y="148"/>
                  <a:pt x="325" y="148"/>
                  <a:pt x="325" y="148"/>
                </a:cubicBezTo>
                <a:cubicBezTo>
                  <a:pt x="346" y="148"/>
                  <a:pt x="353" y="162"/>
                  <a:pt x="353" y="176"/>
                </a:cubicBezTo>
                <a:cubicBezTo>
                  <a:pt x="353" y="487"/>
                  <a:pt x="353" y="487"/>
                  <a:pt x="353" y="487"/>
                </a:cubicBezTo>
                <a:cubicBezTo>
                  <a:pt x="353" y="502"/>
                  <a:pt x="346" y="516"/>
                  <a:pt x="325" y="516"/>
                </a:cubicBezTo>
                <a:cubicBezTo>
                  <a:pt x="269" y="516"/>
                  <a:pt x="269" y="516"/>
                  <a:pt x="269" y="516"/>
                </a:cubicBezTo>
                <a:cubicBezTo>
                  <a:pt x="255" y="516"/>
                  <a:pt x="240" y="502"/>
                  <a:pt x="240" y="487"/>
                </a:cubicBezTo>
                <a:cubicBezTo>
                  <a:pt x="240" y="176"/>
                  <a:pt x="240" y="176"/>
                  <a:pt x="240" y="176"/>
                </a:cubicBezTo>
                <a:cubicBezTo>
                  <a:pt x="240" y="162"/>
                  <a:pt x="255" y="148"/>
                  <a:pt x="269" y="148"/>
                </a:cubicBezTo>
                <a:close/>
                <a:moveTo>
                  <a:pt x="431" y="261"/>
                </a:moveTo>
                <a:lnTo>
                  <a:pt x="431" y="261"/>
                </a:lnTo>
                <a:cubicBezTo>
                  <a:pt x="488" y="261"/>
                  <a:pt x="488" y="261"/>
                  <a:pt x="488" y="261"/>
                </a:cubicBezTo>
                <a:cubicBezTo>
                  <a:pt x="502" y="261"/>
                  <a:pt x="516" y="276"/>
                  <a:pt x="516" y="290"/>
                </a:cubicBezTo>
                <a:cubicBezTo>
                  <a:pt x="516" y="487"/>
                  <a:pt x="516" y="487"/>
                  <a:pt x="516" y="487"/>
                </a:cubicBezTo>
                <a:cubicBezTo>
                  <a:pt x="516" y="502"/>
                  <a:pt x="502" y="516"/>
                  <a:pt x="488" y="516"/>
                </a:cubicBezTo>
                <a:cubicBezTo>
                  <a:pt x="431" y="516"/>
                  <a:pt x="431" y="516"/>
                  <a:pt x="431" y="516"/>
                </a:cubicBezTo>
                <a:cubicBezTo>
                  <a:pt x="417" y="516"/>
                  <a:pt x="403" y="502"/>
                  <a:pt x="403" y="487"/>
                </a:cubicBezTo>
                <a:cubicBezTo>
                  <a:pt x="403" y="290"/>
                  <a:pt x="403" y="290"/>
                  <a:pt x="403" y="290"/>
                </a:cubicBezTo>
                <a:cubicBezTo>
                  <a:pt x="403" y="276"/>
                  <a:pt x="417" y="261"/>
                  <a:pt x="431" y="26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59" name="Freeform 74"/>
          <p:cNvSpPr>
            <a:spLocks noChangeArrowheads="1"/>
          </p:cNvSpPr>
          <p:nvPr/>
        </p:nvSpPr>
        <p:spPr bwMode="auto">
          <a:xfrm>
            <a:off x="6200312" y="4364462"/>
            <a:ext cx="292024" cy="289984"/>
          </a:xfrm>
          <a:custGeom>
            <a:avLst/>
            <a:gdLst>
              <a:gd name="T0" fmla="*/ 74925449 w 609"/>
              <a:gd name="T1" fmla="*/ 78442719 h 602"/>
              <a:gd name="T2" fmla="*/ 74925449 w 609"/>
              <a:gd name="T3" fmla="*/ 78442719 h 602"/>
              <a:gd name="T4" fmla="*/ 3623191 w 609"/>
              <a:gd name="T5" fmla="*/ 78442719 h 602"/>
              <a:gd name="T6" fmla="*/ 0 w 609"/>
              <a:gd name="T7" fmla="*/ 74657633 h 602"/>
              <a:gd name="T8" fmla="*/ 0 w 609"/>
              <a:gd name="T9" fmla="*/ 3654665 h 602"/>
              <a:gd name="T10" fmla="*/ 3623191 w 609"/>
              <a:gd name="T11" fmla="*/ 0 h 602"/>
              <a:gd name="T12" fmla="*/ 74925449 w 609"/>
              <a:gd name="T13" fmla="*/ 0 h 602"/>
              <a:gd name="T14" fmla="*/ 78678142 w 609"/>
              <a:gd name="T15" fmla="*/ 3654665 h 602"/>
              <a:gd name="T16" fmla="*/ 78678142 w 609"/>
              <a:gd name="T17" fmla="*/ 74657633 h 602"/>
              <a:gd name="T18" fmla="*/ 74925449 w 609"/>
              <a:gd name="T19" fmla="*/ 78442719 h 602"/>
              <a:gd name="T20" fmla="*/ 71302258 w 609"/>
              <a:gd name="T21" fmla="*/ 7308970 h 602"/>
              <a:gd name="T22" fmla="*/ 71302258 w 609"/>
              <a:gd name="T23" fmla="*/ 7308970 h 602"/>
              <a:gd name="T24" fmla="*/ 7246742 w 609"/>
              <a:gd name="T25" fmla="*/ 7308970 h 602"/>
              <a:gd name="T26" fmla="*/ 7246742 w 609"/>
              <a:gd name="T27" fmla="*/ 71002968 h 602"/>
              <a:gd name="T28" fmla="*/ 71302258 w 609"/>
              <a:gd name="T29" fmla="*/ 71002968 h 602"/>
              <a:gd name="T30" fmla="*/ 71302258 w 609"/>
              <a:gd name="T31" fmla="*/ 7308970 h 602"/>
              <a:gd name="T32" fmla="*/ 12811031 w 609"/>
              <a:gd name="T33" fmla="*/ 39678193 h 602"/>
              <a:gd name="T34" fmla="*/ 12811031 w 609"/>
              <a:gd name="T35" fmla="*/ 39678193 h 602"/>
              <a:gd name="T36" fmla="*/ 12811031 w 609"/>
              <a:gd name="T37" fmla="*/ 39678193 h 602"/>
              <a:gd name="T38" fmla="*/ 22904669 w 609"/>
              <a:gd name="T39" fmla="*/ 33152108 h 602"/>
              <a:gd name="T40" fmla="*/ 22904669 w 609"/>
              <a:gd name="T41" fmla="*/ 33152108 h 602"/>
              <a:gd name="T42" fmla="*/ 24716265 w 609"/>
              <a:gd name="T43" fmla="*/ 33152108 h 602"/>
              <a:gd name="T44" fmla="*/ 26527860 w 609"/>
              <a:gd name="T45" fmla="*/ 33152108 h 602"/>
              <a:gd name="T46" fmla="*/ 26527860 w 609"/>
              <a:gd name="T47" fmla="*/ 33152108 h 602"/>
              <a:gd name="T48" fmla="*/ 42962442 w 609"/>
              <a:gd name="T49" fmla="*/ 44246163 h 602"/>
              <a:gd name="T50" fmla="*/ 61208620 w 609"/>
              <a:gd name="T51" fmla="*/ 31324775 h 602"/>
              <a:gd name="T52" fmla="*/ 64055516 w 609"/>
              <a:gd name="T53" fmla="*/ 30411109 h 602"/>
              <a:gd name="T54" fmla="*/ 67678707 w 609"/>
              <a:gd name="T55" fmla="*/ 34065774 h 602"/>
              <a:gd name="T56" fmla="*/ 65867111 w 609"/>
              <a:gd name="T57" fmla="*/ 36937194 h 602"/>
              <a:gd name="T58" fmla="*/ 65867111 w 609"/>
              <a:gd name="T59" fmla="*/ 36937194 h 602"/>
              <a:gd name="T60" fmla="*/ 44774038 w 609"/>
              <a:gd name="T61" fmla="*/ 51685915 h 602"/>
              <a:gd name="T62" fmla="*/ 44774038 w 609"/>
              <a:gd name="T63" fmla="*/ 51685915 h 602"/>
              <a:gd name="T64" fmla="*/ 42962442 w 609"/>
              <a:gd name="T65" fmla="*/ 52599581 h 602"/>
              <a:gd name="T66" fmla="*/ 41150847 w 609"/>
              <a:gd name="T67" fmla="*/ 51685915 h 602"/>
              <a:gd name="T68" fmla="*/ 24716265 w 609"/>
              <a:gd name="T69" fmla="*/ 40591859 h 602"/>
              <a:gd name="T70" fmla="*/ 17340380 w 609"/>
              <a:gd name="T71" fmla="*/ 46073496 h 602"/>
              <a:gd name="T72" fmla="*/ 14622627 w 609"/>
              <a:gd name="T73" fmla="*/ 46073496 h 602"/>
              <a:gd name="T74" fmla="*/ 10999436 w 609"/>
              <a:gd name="T75" fmla="*/ 42419192 h 602"/>
              <a:gd name="T76" fmla="*/ 12811031 w 609"/>
              <a:gd name="T77" fmla="*/ 39678193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9" h="602">
                <a:moveTo>
                  <a:pt x="579" y="601"/>
                </a:moveTo>
                <a:lnTo>
                  <a:pt x="579" y="601"/>
                </a:lnTo>
                <a:cubicBezTo>
                  <a:pt x="28" y="601"/>
                  <a:pt x="28" y="601"/>
                  <a:pt x="28" y="601"/>
                </a:cubicBezTo>
                <a:cubicBezTo>
                  <a:pt x="14" y="601"/>
                  <a:pt x="0" y="586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4" y="0"/>
                  <a:pt x="608" y="7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86"/>
                  <a:pt x="594" y="601"/>
                  <a:pt x="579" y="601"/>
                </a:cubicBezTo>
                <a:close/>
                <a:moveTo>
                  <a:pt x="551" y="56"/>
                </a:moveTo>
                <a:lnTo>
                  <a:pt x="551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544"/>
                  <a:pt x="56" y="544"/>
                  <a:pt x="56" y="544"/>
                </a:cubicBezTo>
                <a:cubicBezTo>
                  <a:pt x="551" y="544"/>
                  <a:pt x="551" y="544"/>
                  <a:pt x="551" y="544"/>
                </a:cubicBezTo>
                <a:lnTo>
                  <a:pt x="551" y="56"/>
                </a:lnTo>
                <a:close/>
                <a:moveTo>
                  <a:pt x="99" y="304"/>
                </a:moveTo>
                <a:lnTo>
                  <a:pt x="99" y="304"/>
                </a:lnTo>
                <a:cubicBezTo>
                  <a:pt x="177" y="254"/>
                  <a:pt x="177" y="254"/>
                  <a:pt x="177" y="254"/>
                </a:cubicBezTo>
                <a:cubicBezTo>
                  <a:pt x="184" y="254"/>
                  <a:pt x="184" y="254"/>
                  <a:pt x="191" y="254"/>
                </a:cubicBezTo>
                <a:cubicBezTo>
                  <a:pt x="198" y="254"/>
                  <a:pt x="205" y="254"/>
                  <a:pt x="205" y="254"/>
                </a:cubicBezTo>
                <a:cubicBezTo>
                  <a:pt x="332" y="339"/>
                  <a:pt x="332" y="339"/>
                  <a:pt x="332" y="339"/>
                </a:cubicBezTo>
                <a:cubicBezTo>
                  <a:pt x="473" y="240"/>
                  <a:pt x="473" y="240"/>
                  <a:pt x="473" y="240"/>
                </a:cubicBezTo>
                <a:cubicBezTo>
                  <a:pt x="480" y="233"/>
                  <a:pt x="488" y="233"/>
                  <a:pt x="495" y="233"/>
                </a:cubicBezTo>
                <a:cubicBezTo>
                  <a:pt x="509" y="233"/>
                  <a:pt x="523" y="247"/>
                  <a:pt x="523" y="261"/>
                </a:cubicBezTo>
                <a:cubicBezTo>
                  <a:pt x="523" y="268"/>
                  <a:pt x="516" y="283"/>
                  <a:pt x="509" y="283"/>
                </a:cubicBezTo>
                <a:cubicBezTo>
                  <a:pt x="346" y="396"/>
                  <a:pt x="346" y="396"/>
                  <a:pt x="346" y="396"/>
                </a:cubicBezTo>
                <a:cubicBezTo>
                  <a:pt x="346" y="403"/>
                  <a:pt x="339" y="403"/>
                  <a:pt x="332" y="403"/>
                </a:cubicBezTo>
                <a:cubicBezTo>
                  <a:pt x="325" y="403"/>
                  <a:pt x="318" y="403"/>
                  <a:pt x="318" y="396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27" y="353"/>
                  <a:pt x="120" y="353"/>
                  <a:pt x="113" y="353"/>
                </a:cubicBezTo>
                <a:cubicBezTo>
                  <a:pt x="99" y="353"/>
                  <a:pt x="85" y="346"/>
                  <a:pt x="85" y="325"/>
                </a:cubicBezTo>
                <a:cubicBezTo>
                  <a:pt x="85" y="318"/>
                  <a:pt x="92" y="311"/>
                  <a:pt x="99" y="3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0" name="Freeform 75"/>
          <p:cNvSpPr>
            <a:spLocks noChangeArrowheads="1"/>
          </p:cNvSpPr>
          <p:nvPr/>
        </p:nvSpPr>
        <p:spPr bwMode="auto">
          <a:xfrm>
            <a:off x="5696678" y="4383513"/>
            <a:ext cx="289908" cy="245533"/>
          </a:xfrm>
          <a:custGeom>
            <a:avLst/>
            <a:gdLst>
              <a:gd name="T0" fmla="*/ 74657633 w 602"/>
              <a:gd name="T1" fmla="*/ 66362244 h 510"/>
              <a:gd name="T2" fmla="*/ 74657633 w 602"/>
              <a:gd name="T3" fmla="*/ 66362244 h 510"/>
              <a:gd name="T4" fmla="*/ 3654665 w 602"/>
              <a:gd name="T5" fmla="*/ 66362244 h 510"/>
              <a:gd name="T6" fmla="*/ 0 w 602"/>
              <a:gd name="T7" fmla="*/ 62711741 h 510"/>
              <a:gd name="T8" fmla="*/ 0 w 602"/>
              <a:gd name="T9" fmla="*/ 3650503 h 510"/>
              <a:gd name="T10" fmla="*/ 3654665 w 602"/>
              <a:gd name="T11" fmla="*/ 0 h 510"/>
              <a:gd name="T12" fmla="*/ 7308970 w 602"/>
              <a:gd name="T13" fmla="*/ 3650503 h 510"/>
              <a:gd name="T14" fmla="*/ 7308970 w 602"/>
              <a:gd name="T15" fmla="*/ 50717076 h 510"/>
              <a:gd name="T16" fmla="*/ 7308970 w 602"/>
              <a:gd name="T17" fmla="*/ 50717076 h 510"/>
              <a:gd name="T18" fmla="*/ 7308970 w 602"/>
              <a:gd name="T19" fmla="*/ 58930528 h 510"/>
              <a:gd name="T20" fmla="*/ 74657633 w 602"/>
              <a:gd name="T21" fmla="*/ 58930528 h 510"/>
              <a:gd name="T22" fmla="*/ 78442719 w 602"/>
              <a:gd name="T23" fmla="*/ 62711741 h 510"/>
              <a:gd name="T24" fmla="*/ 74657633 w 602"/>
              <a:gd name="T25" fmla="*/ 66362244 h 510"/>
              <a:gd name="T26" fmla="*/ 66434636 w 602"/>
              <a:gd name="T27" fmla="*/ 55280025 h 510"/>
              <a:gd name="T28" fmla="*/ 66434636 w 602"/>
              <a:gd name="T29" fmla="*/ 55280025 h 510"/>
              <a:gd name="T30" fmla="*/ 58995246 w 602"/>
              <a:gd name="T31" fmla="*/ 55280025 h 510"/>
              <a:gd name="T32" fmla="*/ 55340580 w 602"/>
              <a:gd name="T33" fmla="*/ 51629522 h 510"/>
              <a:gd name="T34" fmla="*/ 55340580 w 602"/>
              <a:gd name="T35" fmla="*/ 25814941 h 510"/>
              <a:gd name="T36" fmla="*/ 58995246 w 602"/>
              <a:gd name="T37" fmla="*/ 22164077 h 510"/>
              <a:gd name="T38" fmla="*/ 66434636 w 602"/>
              <a:gd name="T39" fmla="*/ 22164077 h 510"/>
              <a:gd name="T40" fmla="*/ 70089301 w 602"/>
              <a:gd name="T41" fmla="*/ 25814941 h 510"/>
              <a:gd name="T42" fmla="*/ 70089301 w 602"/>
              <a:gd name="T43" fmla="*/ 51629522 h 510"/>
              <a:gd name="T44" fmla="*/ 66434636 w 602"/>
              <a:gd name="T45" fmla="*/ 55280025 h 510"/>
              <a:gd name="T46" fmla="*/ 45159830 w 602"/>
              <a:gd name="T47" fmla="*/ 55280025 h 510"/>
              <a:gd name="T48" fmla="*/ 45159830 w 602"/>
              <a:gd name="T49" fmla="*/ 55280025 h 510"/>
              <a:gd name="T50" fmla="*/ 37850860 w 602"/>
              <a:gd name="T51" fmla="*/ 55280025 h 510"/>
              <a:gd name="T52" fmla="*/ 34065774 w 602"/>
              <a:gd name="T53" fmla="*/ 51629522 h 510"/>
              <a:gd name="T54" fmla="*/ 34065774 w 602"/>
              <a:gd name="T55" fmla="*/ 11082219 h 510"/>
              <a:gd name="T56" fmla="*/ 37850860 w 602"/>
              <a:gd name="T57" fmla="*/ 7431355 h 510"/>
              <a:gd name="T58" fmla="*/ 45159830 w 602"/>
              <a:gd name="T59" fmla="*/ 7431355 h 510"/>
              <a:gd name="T60" fmla="*/ 48814495 w 602"/>
              <a:gd name="T61" fmla="*/ 11082219 h 510"/>
              <a:gd name="T62" fmla="*/ 48814495 w 602"/>
              <a:gd name="T63" fmla="*/ 51629522 h 510"/>
              <a:gd name="T64" fmla="*/ 45159830 w 602"/>
              <a:gd name="T65" fmla="*/ 55280025 h 510"/>
              <a:gd name="T66" fmla="*/ 24929472 w 602"/>
              <a:gd name="T67" fmla="*/ 55280025 h 510"/>
              <a:gd name="T68" fmla="*/ 24929472 w 602"/>
              <a:gd name="T69" fmla="*/ 55280025 h 510"/>
              <a:gd name="T70" fmla="*/ 17489720 w 602"/>
              <a:gd name="T71" fmla="*/ 55280025 h 510"/>
              <a:gd name="T72" fmla="*/ 13835055 w 602"/>
              <a:gd name="T73" fmla="*/ 51629522 h 510"/>
              <a:gd name="T74" fmla="*/ 13835055 w 602"/>
              <a:gd name="T75" fmla="*/ 44198166 h 510"/>
              <a:gd name="T76" fmla="*/ 17489720 w 602"/>
              <a:gd name="T77" fmla="*/ 40547302 h 510"/>
              <a:gd name="T78" fmla="*/ 24929472 w 602"/>
              <a:gd name="T79" fmla="*/ 40547302 h 510"/>
              <a:gd name="T80" fmla="*/ 28583776 w 602"/>
              <a:gd name="T81" fmla="*/ 44198166 h 510"/>
              <a:gd name="T82" fmla="*/ 28583776 w 602"/>
              <a:gd name="T83" fmla="*/ 51629522 h 510"/>
              <a:gd name="T84" fmla="*/ 24929472 w 602"/>
              <a:gd name="T85" fmla="*/ 55280025 h 5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10">
                <a:moveTo>
                  <a:pt x="572" y="509"/>
                </a:moveTo>
                <a:lnTo>
                  <a:pt x="572" y="509"/>
                </a:lnTo>
                <a:cubicBezTo>
                  <a:pt x="28" y="509"/>
                  <a:pt x="28" y="509"/>
                  <a:pt x="28" y="509"/>
                </a:cubicBezTo>
                <a:cubicBezTo>
                  <a:pt x="14" y="509"/>
                  <a:pt x="0" y="502"/>
                  <a:pt x="0" y="48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42" y="0"/>
                  <a:pt x="56" y="14"/>
                  <a:pt x="56" y="28"/>
                </a:cubicBezTo>
                <a:cubicBezTo>
                  <a:pt x="56" y="389"/>
                  <a:pt x="56" y="389"/>
                  <a:pt x="56" y="389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572" y="452"/>
                  <a:pt x="572" y="452"/>
                  <a:pt x="572" y="452"/>
                </a:cubicBezTo>
                <a:cubicBezTo>
                  <a:pt x="594" y="452"/>
                  <a:pt x="601" y="467"/>
                  <a:pt x="601" y="481"/>
                </a:cubicBezTo>
                <a:cubicBezTo>
                  <a:pt x="601" y="502"/>
                  <a:pt x="594" y="509"/>
                  <a:pt x="572" y="509"/>
                </a:cubicBezTo>
                <a:close/>
                <a:moveTo>
                  <a:pt x="509" y="424"/>
                </a:moveTo>
                <a:lnTo>
                  <a:pt x="509" y="424"/>
                </a:lnTo>
                <a:cubicBezTo>
                  <a:pt x="452" y="424"/>
                  <a:pt x="452" y="424"/>
                  <a:pt x="452" y="424"/>
                </a:cubicBezTo>
                <a:cubicBezTo>
                  <a:pt x="438" y="424"/>
                  <a:pt x="424" y="417"/>
                  <a:pt x="424" y="396"/>
                </a:cubicBezTo>
                <a:cubicBezTo>
                  <a:pt x="424" y="198"/>
                  <a:pt x="424" y="198"/>
                  <a:pt x="424" y="198"/>
                </a:cubicBezTo>
                <a:cubicBezTo>
                  <a:pt x="424" y="184"/>
                  <a:pt x="438" y="170"/>
                  <a:pt x="452" y="170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23" y="170"/>
                  <a:pt x="537" y="184"/>
                  <a:pt x="537" y="198"/>
                </a:cubicBezTo>
                <a:cubicBezTo>
                  <a:pt x="537" y="396"/>
                  <a:pt x="537" y="396"/>
                  <a:pt x="537" y="396"/>
                </a:cubicBezTo>
                <a:cubicBezTo>
                  <a:pt x="537" y="417"/>
                  <a:pt x="523" y="424"/>
                  <a:pt x="509" y="424"/>
                </a:cubicBezTo>
                <a:close/>
                <a:moveTo>
                  <a:pt x="346" y="424"/>
                </a:moveTo>
                <a:lnTo>
                  <a:pt x="346" y="424"/>
                </a:lnTo>
                <a:cubicBezTo>
                  <a:pt x="290" y="424"/>
                  <a:pt x="290" y="424"/>
                  <a:pt x="290" y="424"/>
                </a:cubicBezTo>
                <a:cubicBezTo>
                  <a:pt x="276" y="424"/>
                  <a:pt x="261" y="417"/>
                  <a:pt x="261" y="396"/>
                </a:cubicBezTo>
                <a:cubicBezTo>
                  <a:pt x="261" y="85"/>
                  <a:pt x="261" y="85"/>
                  <a:pt x="261" y="85"/>
                </a:cubicBezTo>
                <a:cubicBezTo>
                  <a:pt x="261" y="71"/>
                  <a:pt x="276" y="57"/>
                  <a:pt x="290" y="57"/>
                </a:cubicBezTo>
                <a:cubicBezTo>
                  <a:pt x="346" y="57"/>
                  <a:pt x="346" y="57"/>
                  <a:pt x="346" y="57"/>
                </a:cubicBezTo>
                <a:cubicBezTo>
                  <a:pt x="367" y="57"/>
                  <a:pt x="374" y="71"/>
                  <a:pt x="374" y="85"/>
                </a:cubicBezTo>
                <a:cubicBezTo>
                  <a:pt x="374" y="396"/>
                  <a:pt x="374" y="396"/>
                  <a:pt x="374" y="396"/>
                </a:cubicBezTo>
                <a:cubicBezTo>
                  <a:pt x="374" y="417"/>
                  <a:pt x="367" y="424"/>
                  <a:pt x="346" y="424"/>
                </a:cubicBezTo>
                <a:close/>
                <a:moveTo>
                  <a:pt x="191" y="424"/>
                </a:moveTo>
                <a:lnTo>
                  <a:pt x="191" y="424"/>
                </a:lnTo>
                <a:cubicBezTo>
                  <a:pt x="134" y="424"/>
                  <a:pt x="134" y="424"/>
                  <a:pt x="134" y="424"/>
                </a:cubicBezTo>
                <a:cubicBezTo>
                  <a:pt x="113" y="424"/>
                  <a:pt x="106" y="417"/>
                  <a:pt x="106" y="396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106" y="325"/>
                  <a:pt x="113" y="311"/>
                  <a:pt x="134" y="311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205" y="311"/>
                  <a:pt x="219" y="325"/>
                  <a:pt x="219" y="339"/>
                </a:cubicBezTo>
                <a:cubicBezTo>
                  <a:pt x="219" y="396"/>
                  <a:pt x="219" y="396"/>
                  <a:pt x="219" y="396"/>
                </a:cubicBezTo>
                <a:cubicBezTo>
                  <a:pt x="219" y="417"/>
                  <a:pt x="205" y="424"/>
                  <a:pt x="191" y="4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1" name="Freeform 76"/>
          <p:cNvSpPr>
            <a:spLocks noChangeArrowheads="1"/>
          </p:cNvSpPr>
          <p:nvPr/>
        </p:nvSpPr>
        <p:spPr bwMode="auto">
          <a:xfrm>
            <a:off x="5190927" y="4383513"/>
            <a:ext cx="287791" cy="245533"/>
          </a:xfrm>
          <a:custGeom>
            <a:avLst/>
            <a:gdLst>
              <a:gd name="T0" fmla="*/ 75622837 w 601"/>
              <a:gd name="T1" fmla="*/ 23076884 h 510"/>
              <a:gd name="T2" fmla="*/ 75622837 w 601"/>
              <a:gd name="T3" fmla="*/ 23076884 h 510"/>
              <a:gd name="T4" fmla="*/ 75622837 w 601"/>
              <a:gd name="T5" fmla="*/ 23076884 h 510"/>
              <a:gd name="T6" fmla="*/ 75622837 w 601"/>
              <a:gd name="T7" fmla="*/ 23076884 h 510"/>
              <a:gd name="T8" fmla="*/ 44651066 w 601"/>
              <a:gd name="T9" fmla="*/ 45240961 h 510"/>
              <a:gd name="T10" fmla="*/ 44651066 w 601"/>
              <a:gd name="T11" fmla="*/ 45240961 h 510"/>
              <a:gd name="T12" fmla="*/ 41941000 w 601"/>
              <a:gd name="T13" fmla="*/ 46153767 h 510"/>
              <a:gd name="T14" fmla="*/ 40134409 w 601"/>
              <a:gd name="T15" fmla="*/ 45240961 h 510"/>
              <a:gd name="T16" fmla="*/ 40134409 w 601"/>
              <a:gd name="T17" fmla="*/ 45240961 h 510"/>
              <a:gd name="T18" fmla="*/ 40134409 w 601"/>
              <a:gd name="T19" fmla="*/ 45240961 h 510"/>
              <a:gd name="T20" fmla="*/ 40134409 w 601"/>
              <a:gd name="T21" fmla="*/ 45240961 h 510"/>
              <a:gd name="T22" fmla="*/ 23616083 w 601"/>
              <a:gd name="T23" fmla="*/ 34159103 h 510"/>
              <a:gd name="T24" fmla="*/ 7226723 w 601"/>
              <a:gd name="T25" fmla="*/ 44198166 h 510"/>
              <a:gd name="T26" fmla="*/ 7226723 w 601"/>
              <a:gd name="T27" fmla="*/ 58930528 h 510"/>
              <a:gd name="T28" fmla="*/ 73816246 w 601"/>
              <a:gd name="T29" fmla="*/ 58930528 h 510"/>
              <a:gd name="T30" fmla="*/ 77429787 w 601"/>
              <a:gd name="T31" fmla="*/ 62711741 h 510"/>
              <a:gd name="T32" fmla="*/ 73816246 w 601"/>
              <a:gd name="T33" fmla="*/ 66362244 h 510"/>
              <a:gd name="T34" fmla="*/ 3613541 w 601"/>
              <a:gd name="T35" fmla="*/ 66362244 h 510"/>
              <a:gd name="T36" fmla="*/ 0 w 601"/>
              <a:gd name="T37" fmla="*/ 62711741 h 510"/>
              <a:gd name="T38" fmla="*/ 0 w 601"/>
              <a:gd name="T39" fmla="*/ 3650503 h 510"/>
              <a:gd name="T40" fmla="*/ 3613541 w 601"/>
              <a:gd name="T41" fmla="*/ 0 h 510"/>
              <a:gd name="T42" fmla="*/ 7226723 w 601"/>
              <a:gd name="T43" fmla="*/ 3650503 h 510"/>
              <a:gd name="T44" fmla="*/ 7226723 w 601"/>
              <a:gd name="T45" fmla="*/ 35984354 h 510"/>
              <a:gd name="T46" fmla="*/ 21809492 w 601"/>
              <a:gd name="T47" fmla="*/ 26727387 h 510"/>
              <a:gd name="T48" fmla="*/ 21809492 w 601"/>
              <a:gd name="T49" fmla="*/ 26727387 h 510"/>
              <a:gd name="T50" fmla="*/ 23616083 w 601"/>
              <a:gd name="T51" fmla="*/ 25814941 h 510"/>
              <a:gd name="T52" fmla="*/ 26455114 w 601"/>
              <a:gd name="T53" fmla="*/ 26727387 h 510"/>
              <a:gd name="T54" fmla="*/ 26455114 w 601"/>
              <a:gd name="T55" fmla="*/ 26727387 h 510"/>
              <a:gd name="T56" fmla="*/ 26455114 w 601"/>
              <a:gd name="T57" fmla="*/ 26727387 h 510"/>
              <a:gd name="T58" fmla="*/ 26455114 w 601"/>
              <a:gd name="T59" fmla="*/ 26727387 h 510"/>
              <a:gd name="T60" fmla="*/ 41941000 w 601"/>
              <a:gd name="T61" fmla="*/ 37809606 h 510"/>
              <a:gd name="T62" fmla="*/ 72009655 w 601"/>
              <a:gd name="T63" fmla="*/ 16557974 h 510"/>
              <a:gd name="T64" fmla="*/ 72009655 w 601"/>
              <a:gd name="T65" fmla="*/ 16557974 h 510"/>
              <a:gd name="T66" fmla="*/ 73816246 w 601"/>
              <a:gd name="T67" fmla="*/ 16557974 h 510"/>
              <a:gd name="T68" fmla="*/ 77429787 w 601"/>
              <a:gd name="T69" fmla="*/ 20338826 h 510"/>
              <a:gd name="T70" fmla="*/ 75622837 w 601"/>
              <a:gd name="T71" fmla="*/ 23076884 h 51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1" h="510">
                <a:moveTo>
                  <a:pt x="586" y="177"/>
                </a:moveTo>
                <a:lnTo>
                  <a:pt x="586" y="177"/>
                </a:lnTo>
                <a:cubicBezTo>
                  <a:pt x="346" y="347"/>
                  <a:pt x="346" y="347"/>
                  <a:pt x="346" y="347"/>
                </a:cubicBezTo>
                <a:cubicBezTo>
                  <a:pt x="339" y="347"/>
                  <a:pt x="332" y="354"/>
                  <a:pt x="325" y="354"/>
                </a:cubicBezTo>
                <a:cubicBezTo>
                  <a:pt x="325" y="354"/>
                  <a:pt x="318" y="347"/>
                  <a:pt x="311" y="347"/>
                </a:cubicBezTo>
                <a:cubicBezTo>
                  <a:pt x="183" y="262"/>
                  <a:pt x="183" y="262"/>
                  <a:pt x="183" y="262"/>
                </a:cubicBezTo>
                <a:cubicBezTo>
                  <a:pt x="56" y="339"/>
                  <a:pt x="56" y="339"/>
                  <a:pt x="56" y="339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572" y="452"/>
                  <a:pt x="572" y="452"/>
                  <a:pt x="572" y="452"/>
                </a:cubicBezTo>
                <a:cubicBezTo>
                  <a:pt x="586" y="452"/>
                  <a:pt x="600" y="467"/>
                  <a:pt x="600" y="481"/>
                </a:cubicBezTo>
                <a:cubicBezTo>
                  <a:pt x="600" y="502"/>
                  <a:pt x="586" y="509"/>
                  <a:pt x="572" y="509"/>
                </a:cubicBezTo>
                <a:cubicBezTo>
                  <a:pt x="28" y="509"/>
                  <a:pt x="28" y="509"/>
                  <a:pt x="28" y="509"/>
                </a:cubicBezTo>
                <a:cubicBezTo>
                  <a:pt x="7" y="509"/>
                  <a:pt x="0" y="502"/>
                  <a:pt x="0" y="48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42" y="0"/>
                  <a:pt x="56" y="14"/>
                  <a:pt x="56" y="28"/>
                </a:cubicBezTo>
                <a:cubicBezTo>
                  <a:pt x="56" y="276"/>
                  <a:pt x="56" y="276"/>
                  <a:pt x="56" y="276"/>
                </a:cubicBezTo>
                <a:cubicBezTo>
                  <a:pt x="169" y="205"/>
                  <a:pt x="169" y="205"/>
                  <a:pt x="169" y="205"/>
                </a:cubicBezTo>
                <a:cubicBezTo>
                  <a:pt x="176" y="205"/>
                  <a:pt x="183" y="198"/>
                  <a:pt x="183" y="198"/>
                </a:cubicBezTo>
                <a:cubicBezTo>
                  <a:pt x="191" y="198"/>
                  <a:pt x="198" y="205"/>
                  <a:pt x="205" y="205"/>
                </a:cubicBezTo>
                <a:cubicBezTo>
                  <a:pt x="325" y="290"/>
                  <a:pt x="325" y="290"/>
                  <a:pt x="325" y="290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558" y="127"/>
                  <a:pt x="565" y="127"/>
                  <a:pt x="572" y="127"/>
                </a:cubicBezTo>
                <a:cubicBezTo>
                  <a:pt x="586" y="127"/>
                  <a:pt x="600" y="134"/>
                  <a:pt x="600" y="156"/>
                </a:cubicBezTo>
                <a:cubicBezTo>
                  <a:pt x="600" y="163"/>
                  <a:pt x="593" y="170"/>
                  <a:pt x="586" y="177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2" name="Freeform 77"/>
          <p:cNvSpPr>
            <a:spLocks noChangeArrowheads="1"/>
          </p:cNvSpPr>
          <p:nvPr/>
        </p:nvSpPr>
        <p:spPr bwMode="auto">
          <a:xfrm>
            <a:off x="4683058" y="4364462"/>
            <a:ext cx="292024" cy="289984"/>
          </a:xfrm>
          <a:custGeom>
            <a:avLst/>
            <a:gdLst>
              <a:gd name="T0" fmla="*/ 39468811 w 608"/>
              <a:gd name="T1" fmla="*/ 78442719 h 602"/>
              <a:gd name="T2" fmla="*/ 39468811 w 608"/>
              <a:gd name="T3" fmla="*/ 78442719 h 602"/>
              <a:gd name="T4" fmla="*/ 0 w 608"/>
              <a:gd name="T5" fmla="*/ 38764526 h 602"/>
              <a:gd name="T6" fmla="*/ 39468811 w 608"/>
              <a:gd name="T7" fmla="*/ 0 h 602"/>
              <a:gd name="T8" fmla="*/ 78807547 w 608"/>
              <a:gd name="T9" fmla="*/ 38764526 h 602"/>
              <a:gd name="T10" fmla="*/ 39468811 w 608"/>
              <a:gd name="T11" fmla="*/ 78442719 h 602"/>
              <a:gd name="T12" fmla="*/ 16488637 w 608"/>
              <a:gd name="T13" fmla="*/ 16576054 h 602"/>
              <a:gd name="T14" fmla="*/ 16488637 w 608"/>
              <a:gd name="T15" fmla="*/ 16576054 h 602"/>
              <a:gd name="T16" fmla="*/ 39468811 w 608"/>
              <a:gd name="T17" fmla="*/ 38764526 h 602"/>
              <a:gd name="T18" fmla="*/ 39468811 w 608"/>
              <a:gd name="T19" fmla="*/ 7308970 h 602"/>
              <a:gd name="T20" fmla="*/ 16488637 w 608"/>
              <a:gd name="T21" fmla="*/ 16576054 h 6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08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6"/>
                  <a:pt x="0" y="297"/>
                </a:cubicBezTo>
                <a:cubicBezTo>
                  <a:pt x="0" y="134"/>
                  <a:pt x="134" y="0"/>
                  <a:pt x="304" y="0"/>
                </a:cubicBezTo>
                <a:cubicBezTo>
                  <a:pt x="473" y="0"/>
                  <a:pt x="607" y="134"/>
                  <a:pt x="607" y="297"/>
                </a:cubicBezTo>
                <a:cubicBezTo>
                  <a:pt x="607" y="466"/>
                  <a:pt x="473" y="601"/>
                  <a:pt x="304" y="601"/>
                </a:cubicBezTo>
                <a:close/>
                <a:moveTo>
                  <a:pt x="127" y="127"/>
                </a:moveTo>
                <a:lnTo>
                  <a:pt x="127" y="127"/>
                </a:lnTo>
                <a:cubicBezTo>
                  <a:pt x="304" y="297"/>
                  <a:pt x="304" y="297"/>
                  <a:pt x="304" y="297"/>
                </a:cubicBezTo>
                <a:cubicBezTo>
                  <a:pt x="304" y="56"/>
                  <a:pt x="304" y="56"/>
                  <a:pt x="304" y="56"/>
                </a:cubicBezTo>
                <a:cubicBezTo>
                  <a:pt x="233" y="56"/>
                  <a:pt x="176" y="85"/>
                  <a:pt x="127" y="1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3" name="Freeform 78"/>
          <p:cNvSpPr>
            <a:spLocks noChangeArrowheads="1"/>
          </p:cNvSpPr>
          <p:nvPr/>
        </p:nvSpPr>
        <p:spPr bwMode="auto">
          <a:xfrm>
            <a:off x="4177307" y="4364462"/>
            <a:ext cx="287791" cy="289984"/>
          </a:xfrm>
          <a:custGeom>
            <a:avLst/>
            <a:gdLst>
              <a:gd name="T0" fmla="*/ 39230934 w 601"/>
              <a:gd name="T1" fmla="*/ 78442719 h 602"/>
              <a:gd name="T2" fmla="*/ 39230934 w 601"/>
              <a:gd name="T3" fmla="*/ 78442719 h 602"/>
              <a:gd name="T4" fmla="*/ 0 w 601"/>
              <a:gd name="T5" fmla="*/ 38764526 h 602"/>
              <a:gd name="T6" fmla="*/ 39230934 w 601"/>
              <a:gd name="T7" fmla="*/ 0 h 602"/>
              <a:gd name="T8" fmla="*/ 77429787 w 601"/>
              <a:gd name="T9" fmla="*/ 38764526 h 602"/>
              <a:gd name="T10" fmla="*/ 39230934 w 601"/>
              <a:gd name="T11" fmla="*/ 78442719 h 602"/>
              <a:gd name="T12" fmla="*/ 7226723 w 601"/>
              <a:gd name="T13" fmla="*/ 38764526 h 602"/>
              <a:gd name="T14" fmla="*/ 7226723 w 601"/>
              <a:gd name="T15" fmla="*/ 38764526 h 602"/>
              <a:gd name="T16" fmla="*/ 39230934 w 601"/>
              <a:gd name="T17" fmla="*/ 38764526 h 602"/>
              <a:gd name="T18" fmla="*/ 39230934 w 601"/>
              <a:gd name="T19" fmla="*/ 7308970 h 602"/>
              <a:gd name="T20" fmla="*/ 7226723 w 601"/>
              <a:gd name="T21" fmla="*/ 38764526 h 6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01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6"/>
                  <a:pt x="0" y="297"/>
                </a:cubicBezTo>
                <a:cubicBezTo>
                  <a:pt x="0" y="134"/>
                  <a:pt x="134" y="0"/>
                  <a:pt x="304" y="0"/>
                </a:cubicBezTo>
                <a:cubicBezTo>
                  <a:pt x="466" y="0"/>
                  <a:pt x="600" y="134"/>
                  <a:pt x="600" y="297"/>
                </a:cubicBezTo>
                <a:cubicBezTo>
                  <a:pt x="600" y="466"/>
                  <a:pt x="466" y="601"/>
                  <a:pt x="304" y="601"/>
                </a:cubicBezTo>
                <a:close/>
                <a:moveTo>
                  <a:pt x="56" y="297"/>
                </a:moveTo>
                <a:lnTo>
                  <a:pt x="56" y="297"/>
                </a:lnTo>
                <a:cubicBezTo>
                  <a:pt x="304" y="297"/>
                  <a:pt x="304" y="297"/>
                  <a:pt x="304" y="297"/>
                </a:cubicBezTo>
                <a:cubicBezTo>
                  <a:pt x="304" y="56"/>
                  <a:pt x="304" y="56"/>
                  <a:pt x="304" y="56"/>
                </a:cubicBezTo>
                <a:cubicBezTo>
                  <a:pt x="169" y="56"/>
                  <a:pt x="56" y="162"/>
                  <a:pt x="56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4" name="Freeform 79"/>
          <p:cNvSpPr>
            <a:spLocks noChangeArrowheads="1"/>
          </p:cNvSpPr>
          <p:nvPr/>
        </p:nvSpPr>
        <p:spPr bwMode="auto">
          <a:xfrm>
            <a:off x="3671556" y="4364462"/>
            <a:ext cx="287791" cy="289984"/>
          </a:xfrm>
          <a:custGeom>
            <a:avLst/>
            <a:gdLst>
              <a:gd name="T0" fmla="*/ 38198494 w 601"/>
              <a:gd name="T1" fmla="*/ 78442719 h 602"/>
              <a:gd name="T2" fmla="*/ 38198494 w 601"/>
              <a:gd name="T3" fmla="*/ 78442719 h 602"/>
              <a:gd name="T4" fmla="*/ 0 w 601"/>
              <a:gd name="T5" fmla="*/ 38764526 h 602"/>
              <a:gd name="T6" fmla="*/ 38198494 w 601"/>
              <a:gd name="T7" fmla="*/ 0 h 602"/>
              <a:gd name="T8" fmla="*/ 77429787 w 601"/>
              <a:gd name="T9" fmla="*/ 38764526 h 602"/>
              <a:gd name="T10" fmla="*/ 38198494 w 601"/>
              <a:gd name="T11" fmla="*/ 78442719 h 602"/>
              <a:gd name="T12" fmla="*/ 7226723 w 601"/>
              <a:gd name="T13" fmla="*/ 38764526 h 602"/>
              <a:gd name="T14" fmla="*/ 7226723 w 601"/>
              <a:gd name="T15" fmla="*/ 38764526 h 602"/>
              <a:gd name="T16" fmla="*/ 16389361 w 601"/>
              <a:gd name="T17" fmla="*/ 61735884 h 602"/>
              <a:gd name="T18" fmla="*/ 38198494 w 601"/>
              <a:gd name="T19" fmla="*/ 38764526 h 602"/>
              <a:gd name="T20" fmla="*/ 38198494 w 601"/>
              <a:gd name="T21" fmla="*/ 7308970 h 602"/>
              <a:gd name="T22" fmla="*/ 7226723 w 601"/>
              <a:gd name="T23" fmla="*/ 38764526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1" h="602">
                <a:moveTo>
                  <a:pt x="296" y="601"/>
                </a:moveTo>
                <a:lnTo>
                  <a:pt x="296" y="601"/>
                </a:lnTo>
                <a:cubicBezTo>
                  <a:pt x="134" y="601"/>
                  <a:pt x="0" y="466"/>
                  <a:pt x="0" y="297"/>
                </a:cubicBezTo>
                <a:cubicBezTo>
                  <a:pt x="0" y="134"/>
                  <a:pt x="134" y="0"/>
                  <a:pt x="296" y="0"/>
                </a:cubicBezTo>
                <a:cubicBezTo>
                  <a:pt x="466" y="0"/>
                  <a:pt x="600" y="134"/>
                  <a:pt x="600" y="297"/>
                </a:cubicBezTo>
                <a:cubicBezTo>
                  <a:pt x="600" y="466"/>
                  <a:pt x="466" y="601"/>
                  <a:pt x="296" y="601"/>
                </a:cubicBezTo>
                <a:close/>
                <a:moveTo>
                  <a:pt x="56" y="297"/>
                </a:moveTo>
                <a:lnTo>
                  <a:pt x="56" y="297"/>
                </a:lnTo>
                <a:cubicBezTo>
                  <a:pt x="56" y="367"/>
                  <a:pt x="84" y="431"/>
                  <a:pt x="127" y="473"/>
                </a:cubicBezTo>
                <a:cubicBezTo>
                  <a:pt x="296" y="297"/>
                  <a:pt x="296" y="297"/>
                  <a:pt x="296" y="297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162" y="56"/>
                  <a:pt x="56" y="162"/>
                  <a:pt x="56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5" name="Freeform 80"/>
          <p:cNvSpPr>
            <a:spLocks noChangeArrowheads="1"/>
          </p:cNvSpPr>
          <p:nvPr/>
        </p:nvSpPr>
        <p:spPr bwMode="auto">
          <a:xfrm>
            <a:off x="3163688" y="4364462"/>
            <a:ext cx="292024" cy="289984"/>
          </a:xfrm>
          <a:custGeom>
            <a:avLst/>
            <a:gdLst>
              <a:gd name="T0" fmla="*/ 39339251 w 609"/>
              <a:gd name="T1" fmla="*/ 78442719 h 602"/>
              <a:gd name="T2" fmla="*/ 39339251 w 609"/>
              <a:gd name="T3" fmla="*/ 78442719 h 602"/>
              <a:gd name="T4" fmla="*/ 0 w 609"/>
              <a:gd name="T5" fmla="*/ 38764526 h 602"/>
              <a:gd name="T6" fmla="*/ 39339251 w 609"/>
              <a:gd name="T7" fmla="*/ 0 h 602"/>
              <a:gd name="T8" fmla="*/ 78678142 w 609"/>
              <a:gd name="T9" fmla="*/ 38764526 h 602"/>
              <a:gd name="T10" fmla="*/ 39339251 w 609"/>
              <a:gd name="T11" fmla="*/ 78442719 h 602"/>
              <a:gd name="T12" fmla="*/ 7376244 w 609"/>
              <a:gd name="T13" fmla="*/ 38764526 h 602"/>
              <a:gd name="T14" fmla="*/ 7376244 w 609"/>
              <a:gd name="T15" fmla="*/ 38764526 h 602"/>
              <a:gd name="T16" fmla="*/ 39339251 w 609"/>
              <a:gd name="T17" fmla="*/ 71002968 h 602"/>
              <a:gd name="T18" fmla="*/ 39339251 w 609"/>
              <a:gd name="T19" fmla="*/ 7308970 h 602"/>
              <a:gd name="T20" fmla="*/ 7376244 w 609"/>
              <a:gd name="T21" fmla="*/ 38764526 h 6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09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6"/>
                  <a:pt x="0" y="297"/>
                </a:cubicBezTo>
                <a:cubicBezTo>
                  <a:pt x="0" y="134"/>
                  <a:pt x="135" y="0"/>
                  <a:pt x="304" y="0"/>
                </a:cubicBezTo>
                <a:cubicBezTo>
                  <a:pt x="474" y="0"/>
                  <a:pt x="608" y="134"/>
                  <a:pt x="608" y="297"/>
                </a:cubicBezTo>
                <a:cubicBezTo>
                  <a:pt x="608" y="466"/>
                  <a:pt x="474" y="601"/>
                  <a:pt x="304" y="601"/>
                </a:cubicBezTo>
                <a:close/>
                <a:moveTo>
                  <a:pt x="57" y="297"/>
                </a:moveTo>
                <a:lnTo>
                  <a:pt x="57" y="297"/>
                </a:lnTo>
                <a:cubicBezTo>
                  <a:pt x="57" y="431"/>
                  <a:pt x="170" y="544"/>
                  <a:pt x="304" y="544"/>
                </a:cubicBezTo>
                <a:cubicBezTo>
                  <a:pt x="304" y="56"/>
                  <a:pt x="304" y="56"/>
                  <a:pt x="304" y="56"/>
                </a:cubicBezTo>
                <a:cubicBezTo>
                  <a:pt x="170" y="56"/>
                  <a:pt x="57" y="162"/>
                  <a:pt x="57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6" name="Freeform 81"/>
          <p:cNvSpPr>
            <a:spLocks noChangeArrowheads="1"/>
          </p:cNvSpPr>
          <p:nvPr/>
        </p:nvSpPr>
        <p:spPr bwMode="auto">
          <a:xfrm>
            <a:off x="2657936" y="4364462"/>
            <a:ext cx="289908" cy="289984"/>
          </a:xfrm>
          <a:custGeom>
            <a:avLst/>
            <a:gdLst>
              <a:gd name="T0" fmla="*/ 39678193 w 602"/>
              <a:gd name="T1" fmla="*/ 78442719 h 602"/>
              <a:gd name="T2" fmla="*/ 39678193 w 602"/>
              <a:gd name="T3" fmla="*/ 78442719 h 602"/>
              <a:gd name="T4" fmla="*/ 0 w 602"/>
              <a:gd name="T5" fmla="*/ 38764526 h 602"/>
              <a:gd name="T6" fmla="*/ 39678193 w 602"/>
              <a:gd name="T7" fmla="*/ 0 h 602"/>
              <a:gd name="T8" fmla="*/ 78442719 w 602"/>
              <a:gd name="T9" fmla="*/ 38764526 h 602"/>
              <a:gd name="T10" fmla="*/ 39678193 w 602"/>
              <a:gd name="T11" fmla="*/ 78442719 h 602"/>
              <a:gd name="T12" fmla="*/ 7439751 w 602"/>
              <a:gd name="T13" fmla="*/ 38764526 h 602"/>
              <a:gd name="T14" fmla="*/ 7439751 w 602"/>
              <a:gd name="T15" fmla="*/ 38764526 h 602"/>
              <a:gd name="T16" fmla="*/ 39678193 w 602"/>
              <a:gd name="T17" fmla="*/ 71002968 h 602"/>
              <a:gd name="T18" fmla="*/ 61866665 w 602"/>
              <a:gd name="T19" fmla="*/ 61735884 h 602"/>
              <a:gd name="T20" fmla="*/ 39678193 w 602"/>
              <a:gd name="T21" fmla="*/ 38764526 h 602"/>
              <a:gd name="T22" fmla="*/ 39678193 w 602"/>
              <a:gd name="T23" fmla="*/ 7308970 h 602"/>
              <a:gd name="T24" fmla="*/ 7439751 w 602"/>
              <a:gd name="T25" fmla="*/ 38764526 h 60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6"/>
                  <a:pt x="0" y="297"/>
                </a:cubicBezTo>
                <a:cubicBezTo>
                  <a:pt x="0" y="134"/>
                  <a:pt x="135" y="0"/>
                  <a:pt x="304" y="0"/>
                </a:cubicBezTo>
                <a:cubicBezTo>
                  <a:pt x="467" y="0"/>
                  <a:pt x="601" y="134"/>
                  <a:pt x="601" y="297"/>
                </a:cubicBezTo>
                <a:cubicBezTo>
                  <a:pt x="601" y="466"/>
                  <a:pt x="467" y="601"/>
                  <a:pt x="304" y="601"/>
                </a:cubicBezTo>
                <a:close/>
                <a:moveTo>
                  <a:pt x="57" y="297"/>
                </a:moveTo>
                <a:lnTo>
                  <a:pt x="57" y="297"/>
                </a:lnTo>
                <a:cubicBezTo>
                  <a:pt x="57" y="431"/>
                  <a:pt x="170" y="544"/>
                  <a:pt x="304" y="544"/>
                </a:cubicBezTo>
                <a:cubicBezTo>
                  <a:pt x="368" y="544"/>
                  <a:pt x="431" y="516"/>
                  <a:pt x="474" y="473"/>
                </a:cubicBezTo>
                <a:cubicBezTo>
                  <a:pt x="304" y="297"/>
                  <a:pt x="304" y="297"/>
                  <a:pt x="304" y="297"/>
                </a:cubicBezTo>
                <a:cubicBezTo>
                  <a:pt x="304" y="56"/>
                  <a:pt x="304" y="56"/>
                  <a:pt x="304" y="56"/>
                </a:cubicBezTo>
                <a:cubicBezTo>
                  <a:pt x="170" y="56"/>
                  <a:pt x="57" y="162"/>
                  <a:pt x="57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7" name="Freeform 82"/>
          <p:cNvSpPr>
            <a:spLocks noChangeArrowheads="1"/>
          </p:cNvSpPr>
          <p:nvPr/>
        </p:nvSpPr>
        <p:spPr bwMode="auto">
          <a:xfrm>
            <a:off x="2152185" y="4364462"/>
            <a:ext cx="289907" cy="289984"/>
          </a:xfrm>
          <a:custGeom>
            <a:avLst/>
            <a:gdLst>
              <a:gd name="T0" fmla="*/ 38763987 w 602"/>
              <a:gd name="T1" fmla="*/ 78442719 h 602"/>
              <a:gd name="T2" fmla="*/ 38763987 w 602"/>
              <a:gd name="T3" fmla="*/ 78442719 h 602"/>
              <a:gd name="T4" fmla="*/ 0 w 602"/>
              <a:gd name="T5" fmla="*/ 38764526 h 602"/>
              <a:gd name="T6" fmla="*/ 38763987 w 602"/>
              <a:gd name="T7" fmla="*/ 0 h 602"/>
              <a:gd name="T8" fmla="*/ 78441997 w 602"/>
              <a:gd name="T9" fmla="*/ 38764526 h 602"/>
              <a:gd name="T10" fmla="*/ 38763987 w 602"/>
              <a:gd name="T11" fmla="*/ 78442719 h 602"/>
              <a:gd name="T12" fmla="*/ 7439717 w 602"/>
              <a:gd name="T13" fmla="*/ 38764526 h 602"/>
              <a:gd name="T14" fmla="*/ 7439717 w 602"/>
              <a:gd name="T15" fmla="*/ 38764526 h 602"/>
              <a:gd name="T16" fmla="*/ 38763987 w 602"/>
              <a:gd name="T17" fmla="*/ 71002968 h 602"/>
              <a:gd name="T18" fmla="*/ 71002280 w 602"/>
              <a:gd name="T19" fmla="*/ 38764526 h 602"/>
              <a:gd name="T20" fmla="*/ 71002280 w 602"/>
              <a:gd name="T21" fmla="*/ 38764526 h 602"/>
              <a:gd name="T22" fmla="*/ 38763987 w 602"/>
              <a:gd name="T23" fmla="*/ 38764526 h 602"/>
              <a:gd name="T24" fmla="*/ 38763987 w 602"/>
              <a:gd name="T25" fmla="*/ 7308970 h 602"/>
              <a:gd name="T26" fmla="*/ 7439717 w 602"/>
              <a:gd name="T27" fmla="*/ 38764526 h 60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6"/>
                  <a:pt x="0" y="297"/>
                </a:cubicBezTo>
                <a:cubicBezTo>
                  <a:pt x="0" y="134"/>
                  <a:pt x="135" y="0"/>
                  <a:pt x="297" y="0"/>
                </a:cubicBezTo>
                <a:cubicBezTo>
                  <a:pt x="467" y="0"/>
                  <a:pt x="601" y="134"/>
                  <a:pt x="601" y="297"/>
                </a:cubicBezTo>
                <a:cubicBezTo>
                  <a:pt x="601" y="466"/>
                  <a:pt x="467" y="601"/>
                  <a:pt x="297" y="601"/>
                </a:cubicBezTo>
                <a:close/>
                <a:moveTo>
                  <a:pt x="57" y="297"/>
                </a:moveTo>
                <a:lnTo>
                  <a:pt x="57" y="297"/>
                </a:ln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297" y="297"/>
                  <a:pt x="297" y="297"/>
                  <a:pt x="297" y="297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163" y="56"/>
                  <a:pt x="57" y="162"/>
                  <a:pt x="57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68" name="Freeform 83"/>
          <p:cNvSpPr>
            <a:spLocks noChangeArrowheads="1"/>
          </p:cNvSpPr>
          <p:nvPr/>
        </p:nvSpPr>
        <p:spPr bwMode="auto">
          <a:xfrm>
            <a:off x="1650666" y="4364462"/>
            <a:ext cx="289908" cy="289984"/>
          </a:xfrm>
          <a:custGeom>
            <a:avLst/>
            <a:gdLst>
              <a:gd name="T0" fmla="*/ 38764526 w 602"/>
              <a:gd name="T1" fmla="*/ 78442719 h 602"/>
              <a:gd name="T2" fmla="*/ 38764526 w 602"/>
              <a:gd name="T3" fmla="*/ 78442719 h 602"/>
              <a:gd name="T4" fmla="*/ 0 w 602"/>
              <a:gd name="T5" fmla="*/ 38764526 h 602"/>
              <a:gd name="T6" fmla="*/ 38764526 w 602"/>
              <a:gd name="T7" fmla="*/ 0 h 602"/>
              <a:gd name="T8" fmla="*/ 78442719 w 602"/>
              <a:gd name="T9" fmla="*/ 38764526 h 602"/>
              <a:gd name="T10" fmla="*/ 38764526 w 602"/>
              <a:gd name="T11" fmla="*/ 78442719 h 602"/>
              <a:gd name="T12" fmla="*/ 61866665 w 602"/>
              <a:gd name="T13" fmla="*/ 16576054 h 602"/>
              <a:gd name="T14" fmla="*/ 61866665 w 602"/>
              <a:gd name="T15" fmla="*/ 16576054 h 602"/>
              <a:gd name="T16" fmla="*/ 38764526 w 602"/>
              <a:gd name="T17" fmla="*/ 38764526 h 602"/>
              <a:gd name="T18" fmla="*/ 38764526 w 602"/>
              <a:gd name="T19" fmla="*/ 7308970 h 602"/>
              <a:gd name="T20" fmla="*/ 7439751 w 602"/>
              <a:gd name="T21" fmla="*/ 38764526 h 602"/>
              <a:gd name="T22" fmla="*/ 38764526 w 602"/>
              <a:gd name="T23" fmla="*/ 71002968 h 602"/>
              <a:gd name="T24" fmla="*/ 71002968 w 602"/>
              <a:gd name="T25" fmla="*/ 38764526 h 602"/>
              <a:gd name="T26" fmla="*/ 61866665 w 602"/>
              <a:gd name="T27" fmla="*/ 16576054 h 60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6"/>
                  <a:pt x="0" y="297"/>
                </a:cubicBezTo>
                <a:cubicBezTo>
                  <a:pt x="0" y="134"/>
                  <a:pt x="135" y="0"/>
                  <a:pt x="297" y="0"/>
                </a:cubicBezTo>
                <a:cubicBezTo>
                  <a:pt x="467" y="0"/>
                  <a:pt x="601" y="134"/>
                  <a:pt x="601" y="297"/>
                </a:cubicBezTo>
                <a:cubicBezTo>
                  <a:pt x="601" y="466"/>
                  <a:pt x="467" y="601"/>
                  <a:pt x="297" y="601"/>
                </a:cubicBezTo>
                <a:close/>
                <a:moveTo>
                  <a:pt x="474" y="127"/>
                </a:moveTo>
                <a:lnTo>
                  <a:pt x="474" y="127"/>
                </a:lnTo>
                <a:cubicBezTo>
                  <a:pt x="297" y="297"/>
                  <a:pt x="297" y="297"/>
                  <a:pt x="297" y="297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163" y="56"/>
                  <a:pt x="57" y="162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233"/>
                  <a:pt x="516" y="169"/>
                  <a:pt x="474" y="1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0" name="Freeform 85"/>
          <p:cNvSpPr>
            <a:spLocks noChangeArrowheads="1"/>
          </p:cNvSpPr>
          <p:nvPr/>
        </p:nvSpPr>
        <p:spPr bwMode="auto">
          <a:xfrm>
            <a:off x="6722994" y="3854346"/>
            <a:ext cx="275095" cy="292100"/>
          </a:xfrm>
          <a:custGeom>
            <a:avLst/>
            <a:gdLst>
              <a:gd name="T0" fmla="*/ 74070289 w 574"/>
              <a:gd name="T1" fmla="*/ 39339251 h 609"/>
              <a:gd name="T2" fmla="*/ 74070289 w 574"/>
              <a:gd name="T3" fmla="*/ 39339251 h 609"/>
              <a:gd name="T4" fmla="*/ 34773109 w 574"/>
              <a:gd name="T5" fmla="*/ 78678142 h 609"/>
              <a:gd name="T6" fmla="*/ 34773109 w 574"/>
              <a:gd name="T7" fmla="*/ 78678142 h 609"/>
              <a:gd name="T8" fmla="*/ 34773109 w 574"/>
              <a:gd name="T9" fmla="*/ 78678142 h 609"/>
              <a:gd name="T10" fmla="*/ 0 w 574"/>
              <a:gd name="T11" fmla="*/ 43091945 h 609"/>
              <a:gd name="T12" fmla="*/ 21975702 w 574"/>
              <a:gd name="T13" fmla="*/ 10093638 h 609"/>
              <a:gd name="T14" fmla="*/ 21975702 w 574"/>
              <a:gd name="T15" fmla="*/ 10093638 h 609"/>
              <a:gd name="T16" fmla="*/ 22880300 w 574"/>
              <a:gd name="T17" fmla="*/ 10093638 h 609"/>
              <a:gd name="T18" fmla="*/ 26499772 w 574"/>
              <a:gd name="T19" fmla="*/ 13846331 h 609"/>
              <a:gd name="T20" fmla="*/ 23785258 w 574"/>
              <a:gd name="T21" fmla="*/ 17469523 h 609"/>
              <a:gd name="T22" fmla="*/ 23785258 w 574"/>
              <a:gd name="T23" fmla="*/ 17469523 h 609"/>
              <a:gd name="T24" fmla="*/ 7368378 w 574"/>
              <a:gd name="T25" fmla="*/ 43091945 h 609"/>
              <a:gd name="T26" fmla="*/ 34773109 w 574"/>
              <a:gd name="T27" fmla="*/ 71431400 h 609"/>
              <a:gd name="T28" fmla="*/ 63082797 w 574"/>
              <a:gd name="T29" fmla="*/ 43091945 h 609"/>
              <a:gd name="T30" fmla="*/ 45760960 w 574"/>
              <a:gd name="T31" fmla="*/ 17469523 h 609"/>
              <a:gd name="T32" fmla="*/ 45760960 w 574"/>
              <a:gd name="T33" fmla="*/ 17469523 h 609"/>
              <a:gd name="T34" fmla="*/ 43951044 w 574"/>
              <a:gd name="T35" fmla="*/ 13846331 h 609"/>
              <a:gd name="T36" fmla="*/ 47570516 w 574"/>
              <a:gd name="T37" fmla="*/ 10093638 h 609"/>
              <a:gd name="T38" fmla="*/ 48475474 w 574"/>
              <a:gd name="T39" fmla="*/ 10093638 h 609"/>
              <a:gd name="T40" fmla="*/ 48475474 w 574"/>
              <a:gd name="T41" fmla="*/ 10093638 h 609"/>
              <a:gd name="T42" fmla="*/ 70450816 w 574"/>
              <a:gd name="T43" fmla="*/ 43091945 h 609"/>
              <a:gd name="T44" fmla="*/ 34773109 w 574"/>
              <a:gd name="T45" fmla="*/ 78678142 h 609"/>
              <a:gd name="T46" fmla="*/ 34773109 w 574"/>
              <a:gd name="T47" fmla="*/ 40245049 h 609"/>
              <a:gd name="T48" fmla="*/ 34773109 w 574"/>
              <a:gd name="T49" fmla="*/ 40245049 h 609"/>
              <a:gd name="T50" fmla="*/ 31153637 w 574"/>
              <a:gd name="T51" fmla="*/ 36621498 h 609"/>
              <a:gd name="T52" fmla="*/ 31153637 w 574"/>
              <a:gd name="T53" fmla="*/ 15657927 h 609"/>
              <a:gd name="T54" fmla="*/ 31153637 w 574"/>
              <a:gd name="T55" fmla="*/ 15657927 h 609"/>
              <a:gd name="T56" fmla="*/ 31153637 w 574"/>
              <a:gd name="T57" fmla="*/ 8282042 h 609"/>
              <a:gd name="T58" fmla="*/ 31153637 w 574"/>
              <a:gd name="T59" fmla="*/ 8282042 h 609"/>
              <a:gd name="T60" fmla="*/ 31153637 w 574"/>
              <a:gd name="T61" fmla="*/ 3752694 h 609"/>
              <a:gd name="T62" fmla="*/ 34773109 w 574"/>
              <a:gd name="T63" fmla="*/ 0 h 609"/>
              <a:gd name="T64" fmla="*/ 38392581 w 574"/>
              <a:gd name="T65" fmla="*/ 3752694 h 609"/>
              <a:gd name="T66" fmla="*/ 38392581 w 574"/>
              <a:gd name="T67" fmla="*/ 14752129 h 609"/>
              <a:gd name="T68" fmla="*/ 38392581 w 574"/>
              <a:gd name="T69" fmla="*/ 21998871 h 609"/>
              <a:gd name="T70" fmla="*/ 38392581 w 574"/>
              <a:gd name="T71" fmla="*/ 36621498 h 609"/>
              <a:gd name="T72" fmla="*/ 34773109 w 574"/>
              <a:gd name="T73" fmla="*/ 40245049 h 60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74" h="609">
                <a:moveTo>
                  <a:pt x="573" y="304"/>
                </a:moveTo>
                <a:lnTo>
                  <a:pt x="573" y="304"/>
                </a:lnTo>
                <a:close/>
                <a:moveTo>
                  <a:pt x="269" y="608"/>
                </a:moveTo>
                <a:lnTo>
                  <a:pt x="269" y="608"/>
                </a:lnTo>
                <a:cubicBezTo>
                  <a:pt x="120" y="608"/>
                  <a:pt x="0" y="481"/>
                  <a:pt x="0" y="333"/>
                </a:cubicBezTo>
                <a:cubicBezTo>
                  <a:pt x="0" y="220"/>
                  <a:pt x="71" y="121"/>
                  <a:pt x="170" y="78"/>
                </a:cubicBezTo>
                <a:lnTo>
                  <a:pt x="177" y="78"/>
                </a:lnTo>
                <a:cubicBezTo>
                  <a:pt x="191" y="78"/>
                  <a:pt x="205" y="93"/>
                  <a:pt x="205" y="107"/>
                </a:cubicBezTo>
                <a:cubicBezTo>
                  <a:pt x="205" y="121"/>
                  <a:pt x="198" y="128"/>
                  <a:pt x="184" y="135"/>
                </a:cubicBezTo>
                <a:cubicBezTo>
                  <a:pt x="106" y="163"/>
                  <a:pt x="57" y="241"/>
                  <a:pt x="57" y="333"/>
                </a:cubicBezTo>
                <a:cubicBezTo>
                  <a:pt x="57" y="453"/>
                  <a:pt x="149" y="552"/>
                  <a:pt x="269" y="552"/>
                </a:cubicBezTo>
                <a:cubicBezTo>
                  <a:pt x="389" y="552"/>
                  <a:pt x="488" y="453"/>
                  <a:pt x="488" y="333"/>
                </a:cubicBezTo>
                <a:cubicBezTo>
                  <a:pt x="488" y="241"/>
                  <a:pt x="431" y="163"/>
                  <a:pt x="354" y="135"/>
                </a:cubicBezTo>
                <a:cubicBezTo>
                  <a:pt x="347" y="128"/>
                  <a:pt x="340" y="121"/>
                  <a:pt x="340" y="107"/>
                </a:cubicBezTo>
                <a:cubicBezTo>
                  <a:pt x="340" y="93"/>
                  <a:pt x="347" y="78"/>
                  <a:pt x="368" y="78"/>
                </a:cubicBezTo>
                <a:lnTo>
                  <a:pt x="375" y="78"/>
                </a:lnTo>
                <a:cubicBezTo>
                  <a:pt x="474" y="121"/>
                  <a:pt x="545" y="220"/>
                  <a:pt x="545" y="333"/>
                </a:cubicBezTo>
                <a:cubicBezTo>
                  <a:pt x="545" y="481"/>
                  <a:pt x="424" y="608"/>
                  <a:pt x="269" y="608"/>
                </a:cubicBezTo>
                <a:close/>
                <a:moveTo>
                  <a:pt x="269" y="311"/>
                </a:moveTo>
                <a:lnTo>
                  <a:pt x="269" y="311"/>
                </a:lnTo>
                <a:cubicBezTo>
                  <a:pt x="255" y="311"/>
                  <a:pt x="241" y="304"/>
                  <a:pt x="241" y="28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41" y="64"/>
                  <a:pt x="241" y="64"/>
                  <a:pt x="241" y="64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1" y="15"/>
                  <a:pt x="255" y="0"/>
                  <a:pt x="269" y="0"/>
                </a:cubicBezTo>
                <a:cubicBezTo>
                  <a:pt x="290" y="0"/>
                  <a:pt x="297" y="15"/>
                  <a:pt x="297" y="29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70"/>
                  <a:pt x="297" y="170"/>
                  <a:pt x="297" y="170"/>
                </a:cubicBezTo>
                <a:cubicBezTo>
                  <a:pt x="297" y="283"/>
                  <a:pt x="297" y="283"/>
                  <a:pt x="297" y="283"/>
                </a:cubicBezTo>
                <a:cubicBezTo>
                  <a:pt x="297" y="304"/>
                  <a:pt x="290" y="311"/>
                  <a:pt x="269" y="3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1" name="Freeform 86"/>
          <p:cNvSpPr>
            <a:spLocks noChangeArrowheads="1"/>
          </p:cNvSpPr>
          <p:nvPr/>
        </p:nvSpPr>
        <p:spPr bwMode="auto">
          <a:xfrm>
            <a:off x="6200312" y="3864929"/>
            <a:ext cx="292024" cy="275167"/>
          </a:xfrm>
          <a:custGeom>
            <a:avLst/>
            <a:gdLst>
              <a:gd name="T0" fmla="*/ 74925449 w 609"/>
              <a:gd name="T1" fmla="*/ 22830550 h 573"/>
              <a:gd name="T2" fmla="*/ 74925449 w 609"/>
              <a:gd name="T3" fmla="*/ 22830550 h 573"/>
              <a:gd name="T4" fmla="*/ 54867675 w 609"/>
              <a:gd name="T5" fmla="*/ 2723934 h 573"/>
              <a:gd name="T6" fmla="*/ 64055516 w 609"/>
              <a:gd name="T7" fmla="*/ 0 h 573"/>
              <a:gd name="T8" fmla="*/ 78678142 w 609"/>
              <a:gd name="T9" fmla="*/ 14658388 h 573"/>
              <a:gd name="T10" fmla="*/ 74925449 w 609"/>
              <a:gd name="T11" fmla="*/ 22830550 h 573"/>
              <a:gd name="T12" fmla="*/ 74925449 w 609"/>
              <a:gd name="T13" fmla="*/ 39434553 h 573"/>
              <a:gd name="T14" fmla="*/ 74925449 w 609"/>
              <a:gd name="T15" fmla="*/ 39434553 h 573"/>
              <a:gd name="T16" fmla="*/ 64961313 w 609"/>
              <a:gd name="T17" fmla="*/ 63173440 h 573"/>
              <a:gd name="T18" fmla="*/ 70396460 w 609"/>
              <a:gd name="T19" fmla="*/ 68751328 h 573"/>
              <a:gd name="T20" fmla="*/ 71302258 w 609"/>
              <a:gd name="T21" fmla="*/ 70567284 h 573"/>
              <a:gd name="T22" fmla="*/ 67678707 w 609"/>
              <a:gd name="T23" fmla="*/ 74199556 h 573"/>
              <a:gd name="T24" fmla="*/ 64961313 w 609"/>
              <a:gd name="T25" fmla="*/ 73291578 h 573"/>
              <a:gd name="T26" fmla="*/ 59397024 w 609"/>
              <a:gd name="T27" fmla="*/ 67843350 h 573"/>
              <a:gd name="T28" fmla="*/ 39339251 w 609"/>
              <a:gd name="T29" fmla="*/ 74199556 h 573"/>
              <a:gd name="T30" fmla="*/ 19151975 w 609"/>
              <a:gd name="T31" fmla="*/ 67843350 h 573"/>
              <a:gd name="T32" fmla="*/ 13716829 w 609"/>
              <a:gd name="T33" fmla="*/ 73291578 h 573"/>
              <a:gd name="T34" fmla="*/ 10999436 w 609"/>
              <a:gd name="T35" fmla="*/ 74199556 h 573"/>
              <a:gd name="T36" fmla="*/ 7246742 w 609"/>
              <a:gd name="T37" fmla="*/ 70567284 h 573"/>
              <a:gd name="T38" fmla="*/ 9187840 w 609"/>
              <a:gd name="T39" fmla="*/ 68751328 h 573"/>
              <a:gd name="T40" fmla="*/ 13716829 w 609"/>
              <a:gd name="T41" fmla="*/ 63173440 h 573"/>
              <a:gd name="T42" fmla="*/ 3623191 w 609"/>
              <a:gd name="T43" fmla="*/ 39434553 h 573"/>
              <a:gd name="T44" fmla="*/ 39339251 w 609"/>
              <a:gd name="T45" fmla="*/ 3632272 h 573"/>
              <a:gd name="T46" fmla="*/ 74925449 w 609"/>
              <a:gd name="T47" fmla="*/ 39434553 h 573"/>
              <a:gd name="T48" fmla="*/ 39339251 w 609"/>
              <a:gd name="T49" fmla="*/ 11026116 h 573"/>
              <a:gd name="T50" fmla="*/ 39339251 w 609"/>
              <a:gd name="T51" fmla="*/ 11026116 h 573"/>
              <a:gd name="T52" fmla="*/ 10999436 w 609"/>
              <a:gd name="T53" fmla="*/ 39434553 h 573"/>
              <a:gd name="T54" fmla="*/ 39339251 w 609"/>
              <a:gd name="T55" fmla="*/ 66935372 h 573"/>
              <a:gd name="T56" fmla="*/ 67678707 w 609"/>
              <a:gd name="T57" fmla="*/ 39434553 h 573"/>
              <a:gd name="T58" fmla="*/ 39339251 w 609"/>
              <a:gd name="T59" fmla="*/ 11026116 h 573"/>
              <a:gd name="T60" fmla="*/ 53961878 w 609"/>
              <a:gd name="T61" fmla="*/ 43066825 h 573"/>
              <a:gd name="T62" fmla="*/ 53961878 w 609"/>
              <a:gd name="T63" fmla="*/ 43066825 h 573"/>
              <a:gd name="T64" fmla="*/ 39339251 w 609"/>
              <a:gd name="T65" fmla="*/ 43066825 h 573"/>
              <a:gd name="T66" fmla="*/ 35715700 w 609"/>
              <a:gd name="T67" fmla="*/ 39434553 h 573"/>
              <a:gd name="T68" fmla="*/ 35715700 w 609"/>
              <a:gd name="T69" fmla="*/ 19198638 h 573"/>
              <a:gd name="T70" fmla="*/ 39339251 w 609"/>
              <a:gd name="T71" fmla="*/ 15566366 h 573"/>
              <a:gd name="T72" fmla="*/ 42962442 w 609"/>
              <a:gd name="T73" fmla="*/ 19198638 h 573"/>
              <a:gd name="T74" fmla="*/ 42962442 w 609"/>
              <a:gd name="T75" fmla="*/ 35672981 h 573"/>
              <a:gd name="T76" fmla="*/ 53961878 w 609"/>
              <a:gd name="T77" fmla="*/ 35672981 h 573"/>
              <a:gd name="T78" fmla="*/ 57585069 w 609"/>
              <a:gd name="T79" fmla="*/ 39434553 h 573"/>
              <a:gd name="T80" fmla="*/ 53961878 w 609"/>
              <a:gd name="T81" fmla="*/ 43066825 h 573"/>
              <a:gd name="T82" fmla="*/ 3623191 w 609"/>
              <a:gd name="T83" fmla="*/ 23738527 h 573"/>
              <a:gd name="T84" fmla="*/ 3623191 w 609"/>
              <a:gd name="T85" fmla="*/ 23738527 h 573"/>
              <a:gd name="T86" fmla="*/ 0 w 609"/>
              <a:gd name="T87" fmla="*/ 14658388 h 573"/>
              <a:gd name="T88" fmla="*/ 14622627 w 609"/>
              <a:gd name="T89" fmla="*/ 0 h 573"/>
              <a:gd name="T90" fmla="*/ 23810467 w 609"/>
              <a:gd name="T91" fmla="*/ 2723934 h 573"/>
              <a:gd name="T92" fmla="*/ 3623191 w 609"/>
              <a:gd name="T93" fmla="*/ 23738527 h 5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9" h="573">
                <a:moveTo>
                  <a:pt x="579" y="176"/>
                </a:moveTo>
                <a:lnTo>
                  <a:pt x="579" y="176"/>
                </a:lnTo>
                <a:cubicBezTo>
                  <a:pt x="551" y="106"/>
                  <a:pt x="495" y="56"/>
                  <a:pt x="424" y="21"/>
                </a:cubicBezTo>
                <a:cubicBezTo>
                  <a:pt x="445" y="7"/>
                  <a:pt x="466" y="0"/>
                  <a:pt x="495" y="0"/>
                </a:cubicBezTo>
                <a:cubicBezTo>
                  <a:pt x="558" y="0"/>
                  <a:pt x="608" y="49"/>
                  <a:pt x="608" y="113"/>
                </a:cubicBezTo>
                <a:cubicBezTo>
                  <a:pt x="608" y="134"/>
                  <a:pt x="594" y="162"/>
                  <a:pt x="579" y="176"/>
                </a:cubicBezTo>
                <a:close/>
                <a:moveTo>
                  <a:pt x="579" y="304"/>
                </a:moveTo>
                <a:lnTo>
                  <a:pt x="579" y="304"/>
                </a:lnTo>
                <a:cubicBezTo>
                  <a:pt x="579" y="374"/>
                  <a:pt x="551" y="438"/>
                  <a:pt x="502" y="487"/>
                </a:cubicBezTo>
                <a:cubicBezTo>
                  <a:pt x="544" y="530"/>
                  <a:pt x="544" y="530"/>
                  <a:pt x="544" y="530"/>
                </a:cubicBezTo>
                <a:cubicBezTo>
                  <a:pt x="544" y="530"/>
                  <a:pt x="551" y="537"/>
                  <a:pt x="551" y="544"/>
                </a:cubicBezTo>
                <a:cubicBezTo>
                  <a:pt x="551" y="565"/>
                  <a:pt x="537" y="572"/>
                  <a:pt x="523" y="572"/>
                </a:cubicBezTo>
                <a:cubicBezTo>
                  <a:pt x="516" y="572"/>
                  <a:pt x="509" y="572"/>
                  <a:pt x="502" y="565"/>
                </a:cubicBezTo>
                <a:cubicBezTo>
                  <a:pt x="459" y="523"/>
                  <a:pt x="459" y="523"/>
                  <a:pt x="459" y="523"/>
                </a:cubicBezTo>
                <a:cubicBezTo>
                  <a:pt x="417" y="558"/>
                  <a:pt x="360" y="572"/>
                  <a:pt x="304" y="572"/>
                </a:cubicBezTo>
                <a:cubicBezTo>
                  <a:pt x="247" y="572"/>
                  <a:pt x="191" y="558"/>
                  <a:pt x="148" y="523"/>
                </a:cubicBezTo>
                <a:cubicBezTo>
                  <a:pt x="106" y="565"/>
                  <a:pt x="106" y="565"/>
                  <a:pt x="106" y="565"/>
                </a:cubicBezTo>
                <a:cubicBezTo>
                  <a:pt x="99" y="572"/>
                  <a:pt x="92" y="572"/>
                  <a:pt x="85" y="572"/>
                </a:cubicBezTo>
                <a:cubicBezTo>
                  <a:pt x="71" y="572"/>
                  <a:pt x="56" y="565"/>
                  <a:pt x="56" y="544"/>
                </a:cubicBezTo>
                <a:cubicBezTo>
                  <a:pt x="56" y="537"/>
                  <a:pt x="64" y="530"/>
                  <a:pt x="71" y="530"/>
                </a:cubicBezTo>
                <a:cubicBezTo>
                  <a:pt x="106" y="487"/>
                  <a:pt x="106" y="487"/>
                  <a:pt x="106" y="487"/>
                </a:cubicBezTo>
                <a:cubicBezTo>
                  <a:pt x="56" y="438"/>
                  <a:pt x="28" y="374"/>
                  <a:pt x="28" y="304"/>
                </a:cubicBezTo>
                <a:cubicBezTo>
                  <a:pt x="28" y="148"/>
                  <a:pt x="155" y="28"/>
                  <a:pt x="304" y="28"/>
                </a:cubicBezTo>
                <a:cubicBezTo>
                  <a:pt x="452" y="28"/>
                  <a:pt x="579" y="148"/>
                  <a:pt x="579" y="304"/>
                </a:cubicBezTo>
                <a:close/>
                <a:moveTo>
                  <a:pt x="304" y="85"/>
                </a:moveTo>
                <a:lnTo>
                  <a:pt x="304" y="85"/>
                </a:lnTo>
                <a:cubicBezTo>
                  <a:pt x="184" y="85"/>
                  <a:pt x="85" y="183"/>
                  <a:pt x="85" y="304"/>
                </a:cubicBezTo>
                <a:cubicBezTo>
                  <a:pt x="85" y="424"/>
                  <a:pt x="184" y="516"/>
                  <a:pt x="304" y="516"/>
                </a:cubicBezTo>
                <a:cubicBezTo>
                  <a:pt x="424" y="516"/>
                  <a:pt x="523" y="424"/>
                  <a:pt x="523" y="304"/>
                </a:cubicBezTo>
                <a:cubicBezTo>
                  <a:pt x="523" y="183"/>
                  <a:pt x="424" y="85"/>
                  <a:pt x="304" y="85"/>
                </a:cubicBezTo>
                <a:close/>
                <a:moveTo>
                  <a:pt x="417" y="332"/>
                </a:moveTo>
                <a:lnTo>
                  <a:pt x="417" y="332"/>
                </a:lnTo>
                <a:cubicBezTo>
                  <a:pt x="304" y="332"/>
                  <a:pt x="304" y="332"/>
                  <a:pt x="304" y="332"/>
                </a:cubicBezTo>
                <a:cubicBezTo>
                  <a:pt x="290" y="332"/>
                  <a:pt x="276" y="318"/>
                  <a:pt x="276" y="304"/>
                </a:cubicBezTo>
                <a:cubicBezTo>
                  <a:pt x="276" y="148"/>
                  <a:pt x="276" y="148"/>
                  <a:pt x="276" y="148"/>
                </a:cubicBezTo>
                <a:cubicBezTo>
                  <a:pt x="276" y="134"/>
                  <a:pt x="290" y="120"/>
                  <a:pt x="304" y="120"/>
                </a:cubicBezTo>
                <a:cubicBezTo>
                  <a:pt x="318" y="120"/>
                  <a:pt x="332" y="134"/>
                  <a:pt x="332" y="148"/>
                </a:cubicBezTo>
                <a:cubicBezTo>
                  <a:pt x="332" y="275"/>
                  <a:pt x="332" y="275"/>
                  <a:pt x="332" y="275"/>
                </a:cubicBezTo>
                <a:cubicBezTo>
                  <a:pt x="417" y="275"/>
                  <a:pt x="417" y="275"/>
                  <a:pt x="417" y="275"/>
                </a:cubicBezTo>
                <a:cubicBezTo>
                  <a:pt x="431" y="275"/>
                  <a:pt x="445" y="282"/>
                  <a:pt x="445" y="304"/>
                </a:cubicBezTo>
                <a:cubicBezTo>
                  <a:pt x="445" y="318"/>
                  <a:pt x="431" y="332"/>
                  <a:pt x="417" y="332"/>
                </a:cubicBezTo>
                <a:close/>
                <a:moveTo>
                  <a:pt x="28" y="183"/>
                </a:moveTo>
                <a:lnTo>
                  <a:pt x="28" y="183"/>
                </a:lnTo>
                <a:cubicBezTo>
                  <a:pt x="14" y="162"/>
                  <a:pt x="0" y="141"/>
                  <a:pt x="0" y="113"/>
                </a:cubicBezTo>
                <a:cubicBezTo>
                  <a:pt x="0" y="49"/>
                  <a:pt x="49" y="0"/>
                  <a:pt x="113" y="0"/>
                </a:cubicBezTo>
                <a:cubicBezTo>
                  <a:pt x="141" y="0"/>
                  <a:pt x="162" y="7"/>
                  <a:pt x="184" y="21"/>
                </a:cubicBezTo>
                <a:cubicBezTo>
                  <a:pt x="113" y="56"/>
                  <a:pt x="56" y="113"/>
                  <a:pt x="28" y="18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2" name="Freeform 87"/>
          <p:cNvSpPr>
            <a:spLocks noChangeArrowheads="1"/>
          </p:cNvSpPr>
          <p:nvPr/>
        </p:nvSpPr>
        <p:spPr bwMode="auto">
          <a:xfrm>
            <a:off x="5696678" y="3854346"/>
            <a:ext cx="289908" cy="292100"/>
          </a:xfrm>
          <a:custGeom>
            <a:avLst/>
            <a:gdLst>
              <a:gd name="T0" fmla="*/ 39678193 w 602"/>
              <a:gd name="T1" fmla="*/ 78678142 h 609"/>
              <a:gd name="T2" fmla="*/ 39678193 w 602"/>
              <a:gd name="T3" fmla="*/ 78678142 h 609"/>
              <a:gd name="T4" fmla="*/ 0 w 602"/>
              <a:gd name="T5" fmla="*/ 39339251 h 609"/>
              <a:gd name="T6" fmla="*/ 39678193 w 602"/>
              <a:gd name="T7" fmla="*/ 0 h 609"/>
              <a:gd name="T8" fmla="*/ 78442719 w 602"/>
              <a:gd name="T9" fmla="*/ 39339251 h 609"/>
              <a:gd name="T10" fmla="*/ 39678193 w 602"/>
              <a:gd name="T11" fmla="*/ 78678142 h 609"/>
              <a:gd name="T12" fmla="*/ 39678193 w 602"/>
              <a:gd name="T13" fmla="*/ 7376244 h 609"/>
              <a:gd name="T14" fmla="*/ 39678193 w 602"/>
              <a:gd name="T15" fmla="*/ 7376244 h 609"/>
              <a:gd name="T16" fmla="*/ 7308970 w 602"/>
              <a:gd name="T17" fmla="*/ 39339251 h 609"/>
              <a:gd name="T18" fmla="*/ 39678193 w 602"/>
              <a:gd name="T19" fmla="*/ 71431400 h 609"/>
              <a:gd name="T20" fmla="*/ 71002968 w 602"/>
              <a:gd name="T21" fmla="*/ 39339251 h 609"/>
              <a:gd name="T22" fmla="*/ 39678193 w 602"/>
              <a:gd name="T23" fmla="*/ 7376244 h 609"/>
              <a:gd name="T24" fmla="*/ 55340580 w 602"/>
              <a:gd name="T25" fmla="*/ 43091945 h 609"/>
              <a:gd name="T26" fmla="*/ 55340580 w 602"/>
              <a:gd name="T27" fmla="*/ 43091945 h 609"/>
              <a:gd name="T28" fmla="*/ 47900829 w 602"/>
              <a:gd name="T29" fmla="*/ 43091945 h 609"/>
              <a:gd name="T30" fmla="*/ 43332858 w 602"/>
              <a:gd name="T31" fmla="*/ 43091945 h 609"/>
              <a:gd name="T32" fmla="*/ 39678193 w 602"/>
              <a:gd name="T33" fmla="*/ 43091945 h 609"/>
              <a:gd name="T34" fmla="*/ 39678193 w 602"/>
              <a:gd name="T35" fmla="*/ 43091945 h 609"/>
              <a:gd name="T36" fmla="*/ 36023527 w 602"/>
              <a:gd name="T37" fmla="*/ 39339251 h 609"/>
              <a:gd name="T38" fmla="*/ 36023527 w 602"/>
              <a:gd name="T39" fmla="*/ 17469523 h 609"/>
              <a:gd name="T40" fmla="*/ 39678193 w 602"/>
              <a:gd name="T41" fmla="*/ 13846331 h 609"/>
              <a:gd name="T42" fmla="*/ 43332858 w 602"/>
              <a:gd name="T43" fmla="*/ 17469523 h 609"/>
              <a:gd name="T44" fmla="*/ 43332858 w 602"/>
              <a:gd name="T45" fmla="*/ 35715700 h 609"/>
              <a:gd name="T46" fmla="*/ 47900829 w 602"/>
              <a:gd name="T47" fmla="*/ 35715700 h 609"/>
              <a:gd name="T48" fmla="*/ 55340580 w 602"/>
              <a:gd name="T49" fmla="*/ 35715700 h 609"/>
              <a:gd name="T50" fmla="*/ 58995246 w 602"/>
              <a:gd name="T51" fmla="*/ 39339251 h 609"/>
              <a:gd name="T52" fmla="*/ 55340580 w 602"/>
              <a:gd name="T53" fmla="*/ 43091945 h 60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2" h="609">
                <a:moveTo>
                  <a:pt x="304" y="608"/>
                </a:moveTo>
                <a:lnTo>
                  <a:pt x="304" y="608"/>
                </a:lnTo>
                <a:cubicBezTo>
                  <a:pt x="134" y="608"/>
                  <a:pt x="0" y="474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6" y="0"/>
                  <a:pt x="601" y="135"/>
                  <a:pt x="601" y="304"/>
                </a:cubicBezTo>
                <a:cubicBezTo>
                  <a:pt x="601" y="474"/>
                  <a:pt x="466" y="608"/>
                  <a:pt x="304" y="608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9"/>
                  <a:pt x="169" y="552"/>
                  <a:pt x="304" y="552"/>
                </a:cubicBezTo>
                <a:cubicBezTo>
                  <a:pt x="438" y="552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367" y="333"/>
                  <a:pt x="367" y="333"/>
                  <a:pt x="367" y="333"/>
                </a:cubicBezTo>
                <a:cubicBezTo>
                  <a:pt x="332" y="333"/>
                  <a:pt x="332" y="333"/>
                  <a:pt x="332" y="333"/>
                </a:cubicBezTo>
                <a:cubicBezTo>
                  <a:pt x="304" y="333"/>
                  <a:pt x="304" y="333"/>
                  <a:pt x="304" y="333"/>
                </a:cubicBezTo>
                <a:cubicBezTo>
                  <a:pt x="283" y="333"/>
                  <a:pt x="276" y="319"/>
                  <a:pt x="276" y="304"/>
                </a:cubicBezTo>
                <a:cubicBezTo>
                  <a:pt x="276" y="135"/>
                  <a:pt x="276" y="135"/>
                  <a:pt x="276" y="135"/>
                </a:cubicBezTo>
                <a:cubicBezTo>
                  <a:pt x="276" y="121"/>
                  <a:pt x="283" y="107"/>
                  <a:pt x="304" y="107"/>
                </a:cubicBezTo>
                <a:cubicBezTo>
                  <a:pt x="318" y="107"/>
                  <a:pt x="332" y="121"/>
                  <a:pt x="332" y="135"/>
                </a:cubicBezTo>
                <a:cubicBezTo>
                  <a:pt x="332" y="276"/>
                  <a:pt x="332" y="276"/>
                  <a:pt x="332" y="276"/>
                </a:cubicBezTo>
                <a:cubicBezTo>
                  <a:pt x="367" y="276"/>
                  <a:pt x="367" y="276"/>
                  <a:pt x="367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38" y="276"/>
                  <a:pt x="452" y="290"/>
                  <a:pt x="452" y="304"/>
                </a:cubicBezTo>
                <a:cubicBezTo>
                  <a:pt x="452" y="319"/>
                  <a:pt x="438" y="333"/>
                  <a:pt x="424" y="33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3" name="Freeform 88"/>
          <p:cNvSpPr>
            <a:spLocks noChangeArrowheads="1"/>
          </p:cNvSpPr>
          <p:nvPr/>
        </p:nvSpPr>
        <p:spPr bwMode="auto">
          <a:xfrm>
            <a:off x="5190927" y="3854346"/>
            <a:ext cx="287791" cy="292100"/>
          </a:xfrm>
          <a:custGeom>
            <a:avLst/>
            <a:gdLst>
              <a:gd name="T0" fmla="*/ 38327818 w 601"/>
              <a:gd name="T1" fmla="*/ 78678142 h 609"/>
              <a:gd name="T2" fmla="*/ 38327818 w 601"/>
              <a:gd name="T3" fmla="*/ 78678142 h 609"/>
              <a:gd name="T4" fmla="*/ 0 w 601"/>
              <a:gd name="T5" fmla="*/ 39339251 h 609"/>
              <a:gd name="T6" fmla="*/ 38327818 w 601"/>
              <a:gd name="T7" fmla="*/ 0 h 609"/>
              <a:gd name="T8" fmla="*/ 77429787 w 601"/>
              <a:gd name="T9" fmla="*/ 39339251 h 609"/>
              <a:gd name="T10" fmla="*/ 38327818 w 601"/>
              <a:gd name="T11" fmla="*/ 78678142 h 609"/>
              <a:gd name="T12" fmla="*/ 38327818 w 601"/>
              <a:gd name="T13" fmla="*/ 7376244 h 609"/>
              <a:gd name="T14" fmla="*/ 38327818 w 601"/>
              <a:gd name="T15" fmla="*/ 7376244 h 609"/>
              <a:gd name="T16" fmla="*/ 7226723 w 601"/>
              <a:gd name="T17" fmla="*/ 39339251 h 609"/>
              <a:gd name="T18" fmla="*/ 15485886 w 601"/>
              <a:gd name="T19" fmla="*/ 60431965 h 609"/>
              <a:gd name="T20" fmla="*/ 23616083 w 601"/>
              <a:gd name="T21" fmla="*/ 57714571 h 609"/>
              <a:gd name="T22" fmla="*/ 31875246 w 601"/>
              <a:gd name="T23" fmla="*/ 54091380 h 609"/>
              <a:gd name="T24" fmla="*/ 31875246 w 601"/>
              <a:gd name="T25" fmla="*/ 48526731 h 609"/>
              <a:gd name="T26" fmla="*/ 28261705 w 601"/>
              <a:gd name="T27" fmla="*/ 41280349 h 609"/>
              <a:gd name="T28" fmla="*/ 26455114 w 601"/>
              <a:gd name="T29" fmla="*/ 38433453 h 609"/>
              <a:gd name="T30" fmla="*/ 27358589 w 601"/>
              <a:gd name="T31" fmla="*/ 32998307 h 609"/>
              <a:gd name="T32" fmla="*/ 27358589 w 601"/>
              <a:gd name="T33" fmla="*/ 26527860 h 609"/>
              <a:gd name="T34" fmla="*/ 38327818 w 601"/>
              <a:gd name="T35" fmla="*/ 17469523 h 609"/>
              <a:gd name="T36" fmla="*/ 50200163 w 601"/>
              <a:gd name="T37" fmla="*/ 26527860 h 609"/>
              <a:gd name="T38" fmla="*/ 49167722 w 601"/>
              <a:gd name="T39" fmla="*/ 32998307 h 609"/>
              <a:gd name="T40" fmla="*/ 50200163 w 601"/>
              <a:gd name="T41" fmla="*/ 38433453 h 609"/>
              <a:gd name="T42" fmla="*/ 48264607 w 601"/>
              <a:gd name="T43" fmla="*/ 41280349 h 609"/>
              <a:gd name="T44" fmla="*/ 45554541 w 601"/>
              <a:gd name="T45" fmla="*/ 48526731 h 609"/>
              <a:gd name="T46" fmla="*/ 45554541 w 601"/>
              <a:gd name="T47" fmla="*/ 54091380 h 609"/>
              <a:gd name="T48" fmla="*/ 52910229 w 601"/>
              <a:gd name="T49" fmla="*/ 57714571 h 609"/>
              <a:gd name="T50" fmla="*/ 61943901 w 601"/>
              <a:gd name="T51" fmla="*/ 60431965 h 609"/>
              <a:gd name="T52" fmla="*/ 70203064 w 601"/>
              <a:gd name="T53" fmla="*/ 39339251 h 609"/>
              <a:gd name="T54" fmla="*/ 38327818 w 601"/>
              <a:gd name="T55" fmla="*/ 7376244 h 6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01" h="609">
                <a:moveTo>
                  <a:pt x="297" y="608"/>
                </a:moveTo>
                <a:lnTo>
                  <a:pt x="297" y="608"/>
                </a:lnTo>
                <a:cubicBezTo>
                  <a:pt x="134" y="608"/>
                  <a:pt x="0" y="474"/>
                  <a:pt x="0" y="304"/>
                </a:cubicBezTo>
                <a:cubicBezTo>
                  <a:pt x="0" y="135"/>
                  <a:pt x="134" y="0"/>
                  <a:pt x="297" y="0"/>
                </a:cubicBezTo>
                <a:cubicBezTo>
                  <a:pt x="466" y="0"/>
                  <a:pt x="600" y="135"/>
                  <a:pt x="600" y="304"/>
                </a:cubicBezTo>
                <a:cubicBezTo>
                  <a:pt x="600" y="474"/>
                  <a:pt x="466" y="608"/>
                  <a:pt x="297" y="608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2" y="57"/>
                  <a:pt x="56" y="170"/>
                  <a:pt x="56" y="304"/>
                </a:cubicBezTo>
                <a:cubicBezTo>
                  <a:pt x="56" y="368"/>
                  <a:pt x="78" y="425"/>
                  <a:pt x="120" y="467"/>
                </a:cubicBezTo>
                <a:cubicBezTo>
                  <a:pt x="155" y="453"/>
                  <a:pt x="141" y="467"/>
                  <a:pt x="183" y="446"/>
                </a:cubicBezTo>
                <a:cubicBezTo>
                  <a:pt x="233" y="425"/>
                  <a:pt x="247" y="418"/>
                  <a:pt x="247" y="418"/>
                </a:cubicBezTo>
                <a:cubicBezTo>
                  <a:pt x="247" y="375"/>
                  <a:pt x="247" y="375"/>
                  <a:pt x="247" y="375"/>
                </a:cubicBezTo>
                <a:cubicBezTo>
                  <a:pt x="247" y="375"/>
                  <a:pt x="226" y="361"/>
                  <a:pt x="219" y="319"/>
                </a:cubicBezTo>
                <a:cubicBezTo>
                  <a:pt x="212" y="326"/>
                  <a:pt x="205" y="304"/>
                  <a:pt x="205" y="297"/>
                </a:cubicBezTo>
                <a:cubicBezTo>
                  <a:pt x="205" y="283"/>
                  <a:pt x="198" y="255"/>
                  <a:pt x="212" y="255"/>
                </a:cubicBezTo>
                <a:cubicBezTo>
                  <a:pt x="212" y="234"/>
                  <a:pt x="212" y="220"/>
                  <a:pt x="212" y="205"/>
                </a:cubicBezTo>
                <a:cubicBezTo>
                  <a:pt x="212" y="177"/>
                  <a:pt x="247" y="135"/>
                  <a:pt x="297" y="135"/>
                </a:cubicBezTo>
                <a:cubicBezTo>
                  <a:pt x="360" y="135"/>
                  <a:pt x="381" y="177"/>
                  <a:pt x="389" y="205"/>
                </a:cubicBezTo>
                <a:cubicBezTo>
                  <a:pt x="389" y="220"/>
                  <a:pt x="389" y="234"/>
                  <a:pt x="381" y="255"/>
                </a:cubicBezTo>
                <a:cubicBezTo>
                  <a:pt x="396" y="255"/>
                  <a:pt x="389" y="283"/>
                  <a:pt x="389" y="297"/>
                </a:cubicBezTo>
                <a:cubicBezTo>
                  <a:pt x="389" y="304"/>
                  <a:pt x="389" y="326"/>
                  <a:pt x="374" y="319"/>
                </a:cubicBezTo>
                <a:cubicBezTo>
                  <a:pt x="367" y="361"/>
                  <a:pt x="353" y="375"/>
                  <a:pt x="353" y="375"/>
                </a:cubicBezTo>
                <a:cubicBezTo>
                  <a:pt x="353" y="418"/>
                  <a:pt x="353" y="418"/>
                  <a:pt x="353" y="418"/>
                </a:cubicBezTo>
                <a:cubicBezTo>
                  <a:pt x="353" y="418"/>
                  <a:pt x="367" y="425"/>
                  <a:pt x="410" y="446"/>
                </a:cubicBezTo>
                <a:cubicBezTo>
                  <a:pt x="459" y="467"/>
                  <a:pt x="445" y="453"/>
                  <a:pt x="480" y="467"/>
                </a:cubicBezTo>
                <a:cubicBezTo>
                  <a:pt x="523" y="425"/>
                  <a:pt x="544" y="368"/>
                  <a:pt x="544" y="304"/>
                </a:cubicBezTo>
                <a:cubicBezTo>
                  <a:pt x="544" y="170"/>
                  <a:pt x="431" y="57"/>
                  <a:pt x="297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4" name="Freeform 89"/>
          <p:cNvSpPr>
            <a:spLocks noChangeArrowheads="1"/>
          </p:cNvSpPr>
          <p:nvPr/>
        </p:nvSpPr>
        <p:spPr bwMode="auto">
          <a:xfrm>
            <a:off x="4683058" y="3936895"/>
            <a:ext cx="292024" cy="203200"/>
          </a:xfrm>
          <a:custGeom>
            <a:avLst/>
            <a:gdLst>
              <a:gd name="T0" fmla="*/ 78807547 w 608"/>
              <a:gd name="T1" fmla="*/ 52720001 h 425"/>
              <a:gd name="T2" fmla="*/ 78807547 w 608"/>
              <a:gd name="T3" fmla="*/ 52720001 h 425"/>
              <a:gd name="T4" fmla="*/ 78807547 w 608"/>
              <a:gd name="T5" fmla="*/ 52720001 h 425"/>
              <a:gd name="T6" fmla="*/ 76081000 w 608"/>
              <a:gd name="T7" fmla="*/ 54520114 h 425"/>
              <a:gd name="T8" fmla="*/ 57774906 w 608"/>
              <a:gd name="T9" fmla="*/ 54520114 h 425"/>
              <a:gd name="T10" fmla="*/ 60501092 w 608"/>
              <a:gd name="T11" fmla="*/ 51819944 h 425"/>
              <a:gd name="T12" fmla="*/ 60501092 w 608"/>
              <a:gd name="T13" fmla="*/ 51819944 h 425"/>
              <a:gd name="T14" fmla="*/ 60501092 w 608"/>
              <a:gd name="T15" fmla="*/ 51819944 h 425"/>
              <a:gd name="T16" fmla="*/ 52321812 w 608"/>
              <a:gd name="T17" fmla="*/ 37289949 h 425"/>
              <a:gd name="T18" fmla="*/ 46739003 w 608"/>
              <a:gd name="T19" fmla="*/ 35489478 h 425"/>
              <a:gd name="T20" fmla="*/ 46739003 w 608"/>
              <a:gd name="T21" fmla="*/ 30989195 h 425"/>
              <a:gd name="T22" fmla="*/ 44012816 w 608"/>
              <a:gd name="T23" fmla="*/ 24559708 h 425"/>
              <a:gd name="T24" fmla="*/ 43103727 w 608"/>
              <a:gd name="T25" fmla="*/ 21859539 h 425"/>
              <a:gd name="T26" fmla="*/ 43103727 w 608"/>
              <a:gd name="T27" fmla="*/ 18130580 h 425"/>
              <a:gd name="T28" fmla="*/ 43103727 w 608"/>
              <a:gd name="T29" fmla="*/ 12729882 h 425"/>
              <a:gd name="T30" fmla="*/ 52321812 w 608"/>
              <a:gd name="T31" fmla="*/ 5529072 h 425"/>
              <a:gd name="T32" fmla="*/ 62318910 w 608"/>
              <a:gd name="T33" fmla="*/ 12729882 h 425"/>
              <a:gd name="T34" fmla="*/ 61410182 w 608"/>
              <a:gd name="T35" fmla="*/ 18130580 h 425"/>
              <a:gd name="T36" fmla="*/ 62318910 w 608"/>
              <a:gd name="T37" fmla="*/ 21859539 h 425"/>
              <a:gd name="T38" fmla="*/ 60501092 w 608"/>
              <a:gd name="T39" fmla="*/ 24559708 h 425"/>
              <a:gd name="T40" fmla="*/ 57774906 w 608"/>
              <a:gd name="T41" fmla="*/ 30989195 h 425"/>
              <a:gd name="T42" fmla="*/ 57774906 w 608"/>
              <a:gd name="T43" fmla="*/ 35489478 h 425"/>
              <a:gd name="T44" fmla="*/ 64136368 w 608"/>
              <a:gd name="T45" fmla="*/ 38190006 h 425"/>
              <a:gd name="T46" fmla="*/ 71536996 w 608"/>
              <a:gd name="T47" fmla="*/ 40890175 h 425"/>
              <a:gd name="T48" fmla="*/ 78807547 w 608"/>
              <a:gd name="T49" fmla="*/ 52720001 h 425"/>
              <a:gd name="T50" fmla="*/ 42194998 w 608"/>
              <a:gd name="T51" fmla="*/ 36389534 h 425"/>
              <a:gd name="T52" fmla="*/ 42194998 w 608"/>
              <a:gd name="T53" fmla="*/ 36389534 h 425"/>
              <a:gd name="T54" fmla="*/ 50374278 w 608"/>
              <a:gd name="T55" fmla="*/ 39090062 h 425"/>
              <a:gd name="T56" fmla="*/ 57774906 w 608"/>
              <a:gd name="T57" fmla="*/ 51819944 h 425"/>
              <a:gd name="T58" fmla="*/ 57774906 w 608"/>
              <a:gd name="T59" fmla="*/ 51819944 h 425"/>
              <a:gd name="T60" fmla="*/ 57774906 w 608"/>
              <a:gd name="T61" fmla="*/ 51819944 h 425"/>
              <a:gd name="T62" fmla="*/ 55048359 w 608"/>
              <a:gd name="T63" fmla="*/ 54520114 h 425"/>
              <a:gd name="T64" fmla="*/ 2726547 w 608"/>
              <a:gd name="T65" fmla="*/ 54520114 h 425"/>
              <a:gd name="T66" fmla="*/ 0 w 608"/>
              <a:gd name="T67" fmla="*/ 51819944 h 425"/>
              <a:gd name="T68" fmla="*/ 0 w 608"/>
              <a:gd name="T69" fmla="*/ 51819944 h 425"/>
              <a:gd name="T70" fmla="*/ 0 w 608"/>
              <a:gd name="T71" fmla="*/ 51819944 h 425"/>
              <a:gd name="T72" fmla="*/ 7270552 w 608"/>
              <a:gd name="T73" fmla="*/ 39090062 h 425"/>
              <a:gd name="T74" fmla="*/ 15579547 w 608"/>
              <a:gd name="T75" fmla="*/ 36389534 h 425"/>
              <a:gd name="T76" fmla="*/ 22850099 w 608"/>
              <a:gd name="T77" fmla="*/ 33689365 h 425"/>
              <a:gd name="T78" fmla="*/ 22850099 w 608"/>
              <a:gd name="T79" fmla="*/ 28160293 h 425"/>
              <a:gd name="T80" fmla="*/ 20123912 w 608"/>
              <a:gd name="T81" fmla="*/ 21859539 h 425"/>
              <a:gd name="T82" fmla="*/ 18306094 w 608"/>
              <a:gd name="T83" fmla="*/ 19159369 h 425"/>
              <a:gd name="T84" fmla="*/ 19214823 w 608"/>
              <a:gd name="T85" fmla="*/ 14529995 h 425"/>
              <a:gd name="T86" fmla="*/ 18306094 w 608"/>
              <a:gd name="T87" fmla="*/ 9129656 h 425"/>
              <a:gd name="T88" fmla="*/ 28432908 w 608"/>
              <a:gd name="T89" fmla="*/ 0 h 425"/>
              <a:gd name="T90" fmla="*/ 39468811 w 608"/>
              <a:gd name="T91" fmla="*/ 9129656 h 425"/>
              <a:gd name="T92" fmla="*/ 38559722 w 608"/>
              <a:gd name="T93" fmla="*/ 14529995 h 425"/>
              <a:gd name="T94" fmla="*/ 39468811 w 608"/>
              <a:gd name="T95" fmla="*/ 19159369 h 425"/>
              <a:gd name="T96" fmla="*/ 37650993 w 608"/>
              <a:gd name="T97" fmla="*/ 21859539 h 425"/>
              <a:gd name="T98" fmla="*/ 34794731 w 608"/>
              <a:gd name="T99" fmla="*/ 28160293 h 425"/>
              <a:gd name="T100" fmla="*/ 34794731 w 608"/>
              <a:gd name="T101" fmla="*/ 33689365 h 425"/>
              <a:gd name="T102" fmla="*/ 42194998 w 608"/>
              <a:gd name="T103" fmla="*/ 36389534 h 4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8" h="425">
                <a:moveTo>
                  <a:pt x="607" y="410"/>
                </a:moveTo>
                <a:lnTo>
                  <a:pt x="607" y="410"/>
                </a:lnTo>
                <a:cubicBezTo>
                  <a:pt x="607" y="417"/>
                  <a:pt x="593" y="424"/>
                  <a:pt x="586" y="424"/>
                </a:cubicBezTo>
                <a:cubicBezTo>
                  <a:pt x="445" y="424"/>
                  <a:pt x="445" y="424"/>
                  <a:pt x="445" y="424"/>
                </a:cubicBezTo>
                <a:cubicBezTo>
                  <a:pt x="459" y="424"/>
                  <a:pt x="466" y="417"/>
                  <a:pt x="466" y="403"/>
                </a:cubicBezTo>
                <a:cubicBezTo>
                  <a:pt x="466" y="403"/>
                  <a:pt x="466" y="318"/>
                  <a:pt x="403" y="290"/>
                </a:cubicBezTo>
                <a:cubicBezTo>
                  <a:pt x="374" y="276"/>
                  <a:pt x="374" y="276"/>
                  <a:pt x="360" y="276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0" y="241"/>
                  <a:pt x="346" y="226"/>
                  <a:pt x="339" y="191"/>
                </a:cubicBezTo>
                <a:cubicBezTo>
                  <a:pt x="332" y="191"/>
                  <a:pt x="332" y="184"/>
                  <a:pt x="332" y="170"/>
                </a:cubicBezTo>
                <a:cubicBezTo>
                  <a:pt x="332" y="163"/>
                  <a:pt x="325" y="141"/>
                  <a:pt x="332" y="141"/>
                </a:cubicBezTo>
                <a:cubicBezTo>
                  <a:pt x="332" y="127"/>
                  <a:pt x="332" y="106"/>
                  <a:pt x="332" y="99"/>
                </a:cubicBezTo>
                <a:cubicBezTo>
                  <a:pt x="332" y="71"/>
                  <a:pt x="360" y="43"/>
                  <a:pt x="403" y="43"/>
                </a:cubicBezTo>
                <a:cubicBezTo>
                  <a:pt x="452" y="43"/>
                  <a:pt x="473" y="71"/>
                  <a:pt x="480" y="99"/>
                </a:cubicBezTo>
                <a:cubicBezTo>
                  <a:pt x="480" y="106"/>
                  <a:pt x="473" y="127"/>
                  <a:pt x="473" y="141"/>
                </a:cubicBezTo>
                <a:cubicBezTo>
                  <a:pt x="487" y="141"/>
                  <a:pt x="480" y="163"/>
                  <a:pt x="480" y="170"/>
                </a:cubicBezTo>
                <a:cubicBezTo>
                  <a:pt x="480" y="184"/>
                  <a:pt x="473" y="191"/>
                  <a:pt x="466" y="191"/>
                </a:cubicBezTo>
                <a:cubicBezTo>
                  <a:pt x="459" y="226"/>
                  <a:pt x="445" y="241"/>
                  <a:pt x="445" y="241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45" y="276"/>
                  <a:pt x="459" y="276"/>
                  <a:pt x="494" y="297"/>
                </a:cubicBezTo>
                <a:cubicBezTo>
                  <a:pt x="537" y="311"/>
                  <a:pt x="523" y="297"/>
                  <a:pt x="551" y="318"/>
                </a:cubicBezTo>
                <a:cubicBezTo>
                  <a:pt x="607" y="339"/>
                  <a:pt x="607" y="410"/>
                  <a:pt x="607" y="410"/>
                </a:cubicBezTo>
                <a:close/>
                <a:moveTo>
                  <a:pt x="325" y="283"/>
                </a:moveTo>
                <a:lnTo>
                  <a:pt x="325" y="283"/>
                </a:lnTo>
                <a:cubicBezTo>
                  <a:pt x="367" y="297"/>
                  <a:pt x="353" y="290"/>
                  <a:pt x="388" y="304"/>
                </a:cubicBezTo>
                <a:cubicBezTo>
                  <a:pt x="445" y="332"/>
                  <a:pt x="445" y="403"/>
                  <a:pt x="445" y="403"/>
                </a:cubicBezTo>
                <a:cubicBezTo>
                  <a:pt x="445" y="417"/>
                  <a:pt x="431" y="424"/>
                  <a:pt x="424" y="424"/>
                </a:cubicBezTo>
                <a:cubicBezTo>
                  <a:pt x="21" y="424"/>
                  <a:pt x="21" y="424"/>
                  <a:pt x="21" y="424"/>
                </a:cubicBezTo>
                <a:cubicBezTo>
                  <a:pt x="14" y="424"/>
                  <a:pt x="0" y="417"/>
                  <a:pt x="0" y="403"/>
                </a:cubicBezTo>
                <a:cubicBezTo>
                  <a:pt x="0" y="403"/>
                  <a:pt x="0" y="332"/>
                  <a:pt x="56" y="304"/>
                </a:cubicBezTo>
                <a:cubicBezTo>
                  <a:pt x="92" y="290"/>
                  <a:pt x="77" y="304"/>
                  <a:pt x="120" y="283"/>
                </a:cubicBezTo>
                <a:cubicBezTo>
                  <a:pt x="162" y="269"/>
                  <a:pt x="176" y="262"/>
                  <a:pt x="176" y="262"/>
                </a:cubicBezTo>
                <a:cubicBezTo>
                  <a:pt x="176" y="219"/>
                  <a:pt x="176" y="219"/>
                  <a:pt x="176" y="219"/>
                </a:cubicBezTo>
                <a:cubicBezTo>
                  <a:pt x="176" y="219"/>
                  <a:pt x="155" y="205"/>
                  <a:pt x="155" y="170"/>
                </a:cubicBezTo>
                <a:cubicBezTo>
                  <a:pt x="141" y="170"/>
                  <a:pt x="141" y="156"/>
                  <a:pt x="141" y="149"/>
                </a:cubicBezTo>
                <a:cubicBezTo>
                  <a:pt x="141" y="141"/>
                  <a:pt x="134" y="113"/>
                  <a:pt x="148" y="113"/>
                </a:cubicBezTo>
                <a:cubicBezTo>
                  <a:pt x="141" y="92"/>
                  <a:pt x="141" y="78"/>
                  <a:pt x="141" y="71"/>
                </a:cubicBezTo>
                <a:cubicBezTo>
                  <a:pt x="148" y="35"/>
                  <a:pt x="176" y="7"/>
                  <a:pt x="219" y="0"/>
                </a:cubicBezTo>
                <a:cubicBezTo>
                  <a:pt x="275" y="7"/>
                  <a:pt x="297" y="35"/>
                  <a:pt x="304" y="71"/>
                </a:cubicBezTo>
                <a:cubicBezTo>
                  <a:pt x="304" y="78"/>
                  <a:pt x="304" y="92"/>
                  <a:pt x="297" y="113"/>
                </a:cubicBezTo>
                <a:cubicBezTo>
                  <a:pt x="311" y="113"/>
                  <a:pt x="304" y="141"/>
                  <a:pt x="304" y="149"/>
                </a:cubicBezTo>
                <a:cubicBezTo>
                  <a:pt x="304" y="156"/>
                  <a:pt x="304" y="170"/>
                  <a:pt x="290" y="170"/>
                </a:cubicBezTo>
                <a:cubicBezTo>
                  <a:pt x="282" y="205"/>
                  <a:pt x="268" y="219"/>
                  <a:pt x="268" y="219"/>
                </a:cubicBezTo>
                <a:cubicBezTo>
                  <a:pt x="268" y="262"/>
                  <a:pt x="268" y="262"/>
                  <a:pt x="268" y="262"/>
                </a:cubicBezTo>
                <a:cubicBezTo>
                  <a:pt x="268" y="262"/>
                  <a:pt x="282" y="262"/>
                  <a:pt x="325" y="28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5" name="Freeform 90"/>
          <p:cNvSpPr>
            <a:spLocks noChangeArrowheads="1"/>
          </p:cNvSpPr>
          <p:nvPr/>
        </p:nvSpPr>
        <p:spPr bwMode="auto">
          <a:xfrm>
            <a:off x="4177307" y="3860695"/>
            <a:ext cx="287791" cy="279400"/>
          </a:xfrm>
          <a:custGeom>
            <a:avLst/>
            <a:gdLst>
              <a:gd name="T0" fmla="*/ 76526312 w 601"/>
              <a:gd name="T1" fmla="*/ 66441079 h 580"/>
              <a:gd name="T2" fmla="*/ 76526312 w 601"/>
              <a:gd name="T3" fmla="*/ 66441079 h 580"/>
              <a:gd name="T4" fmla="*/ 76526312 w 601"/>
              <a:gd name="T5" fmla="*/ 66441079 h 580"/>
              <a:gd name="T6" fmla="*/ 68396114 w 601"/>
              <a:gd name="T7" fmla="*/ 74664833 h 580"/>
              <a:gd name="T8" fmla="*/ 68396114 w 601"/>
              <a:gd name="T9" fmla="*/ 74664833 h 580"/>
              <a:gd name="T10" fmla="*/ 65557083 w 601"/>
              <a:gd name="T11" fmla="*/ 75578543 h 580"/>
              <a:gd name="T12" fmla="*/ 61943901 w 601"/>
              <a:gd name="T13" fmla="*/ 71923702 h 580"/>
              <a:gd name="T14" fmla="*/ 62847017 w 601"/>
              <a:gd name="T15" fmla="*/ 70095920 h 580"/>
              <a:gd name="T16" fmla="*/ 62847017 w 601"/>
              <a:gd name="T17" fmla="*/ 70095920 h 580"/>
              <a:gd name="T18" fmla="*/ 65557083 w 601"/>
              <a:gd name="T19" fmla="*/ 67354789 h 580"/>
              <a:gd name="T20" fmla="*/ 48264607 w 601"/>
              <a:gd name="T21" fmla="*/ 67354789 h 580"/>
              <a:gd name="T22" fmla="*/ 44651066 w 601"/>
              <a:gd name="T23" fmla="*/ 63569522 h 580"/>
              <a:gd name="T24" fmla="*/ 48264607 w 601"/>
              <a:gd name="T25" fmla="*/ 59914681 h 580"/>
              <a:gd name="T26" fmla="*/ 65557083 w 601"/>
              <a:gd name="T27" fmla="*/ 59914681 h 580"/>
              <a:gd name="T28" fmla="*/ 62847017 w 601"/>
              <a:gd name="T29" fmla="*/ 57173188 h 580"/>
              <a:gd name="T30" fmla="*/ 62847017 w 601"/>
              <a:gd name="T31" fmla="*/ 57173188 h 580"/>
              <a:gd name="T32" fmla="*/ 61943901 w 601"/>
              <a:gd name="T33" fmla="*/ 55345768 h 580"/>
              <a:gd name="T34" fmla="*/ 65557083 w 601"/>
              <a:gd name="T35" fmla="*/ 51690927 h 580"/>
              <a:gd name="T36" fmla="*/ 68396114 w 601"/>
              <a:gd name="T37" fmla="*/ 52604637 h 580"/>
              <a:gd name="T38" fmla="*/ 68396114 w 601"/>
              <a:gd name="T39" fmla="*/ 52604637 h 580"/>
              <a:gd name="T40" fmla="*/ 76526312 w 601"/>
              <a:gd name="T41" fmla="*/ 60828391 h 580"/>
              <a:gd name="T42" fmla="*/ 76526312 w 601"/>
              <a:gd name="T43" fmla="*/ 60828391 h 580"/>
              <a:gd name="T44" fmla="*/ 77429787 w 601"/>
              <a:gd name="T45" fmla="*/ 63569522 h 580"/>
              <a:gd name="T46" fmla="*/ 76526312 w 601"/>
              <a:gd name="T47" fmla="*/ 66441079 h 580"/>
              <a:gd name="T48" fmla="*/ 58330360 w 601"/>
              <a:gd name="T49" fmla="*/ 56259478 h 580"/>
              <a:gd name="T50" fmla="*/ 58330360 w 601"/>
              <a:gd name="T51" fmla="*/ 56259478 h 580"/>
              <a:gd name="T52" fmla="*/ 48264607 w 601"/>
              <a:gd name="T53" fmla="*/ 56259478 h 580"/>
              <a:gd name="T54" fmla="*/ 41037884 w 601"/>
              <a:gd name="T55" fmla="*/ 63569522 h 580"/>
              <a:gd name="T56" fmla="*/ 48264607 w 601"/>
              <a:gd name="T57" fmla="*/ 71009630 h 580"/>
              <a:gd name="T58" fmla="*/ 58330360 w 601"/>
              <a:gd name="T59" fmla="*/ 71009630 h 580"/>
              <a:gd name="T60" fmla="*/ 58330360 w 601"/>
              <a:gd name="T61" fmla="*/ 71923702 h 580"/>
              <a:gd name="T62" fmla="*/ 59233835 w 601"/>
              <a:gd name="T63" fmla="*/ 75578543 h 580"/>
              <a:gd name="T64" fmla="*/ 3613541 w 601"/>
              <a:gd name="T65" fmla="*/ 75578543 h 580"/>
              <a:gd name="T66" fmla="*/ 0 w 601"/>
              <a:gd name="T67" fmla="*/ 71923702 h 580"/>
              <a:gd name="T68" fmla="*/ 0 w 601"/>
              <a:gd name="T69" fmla="*/ 71923702 h 580"/>
              <a:gd name="T70" fmla="*/ 0 w 601"/>
              <a:gd name="T71" fmla="*/ 71923702 h 580"/>
              <a:gd name="T72" fmla="*/ 9936789 w 601"/>
              <a:gd name="T73" fmla="*/ 53518347 h 580"/>
              <a:gd name="T74" fmla="*/ 20906017 w 601"/>
              <a:gd name="T75" fmla="*/ 49733080 h 580"/>
              <a:gd name="T76" fmla="*/ 30068655 w 601"/>
              <a:gd name="T77" fmla="*/ 46077877 h 580"/>
              <a:gd name="T78" fmla="*/ 30068655 w 601"/>
              <a:gd name="T79" fmla="*/ 38637768 h 580"/>
              <a:gd name="T80" fmla="*/ 26326149 w 601"/>
              <a:gd name="T81" fmla="*/ 29500304 h 580"/>
              <a:gd name="T82" fmla="*/ 24519558 w 601"/>
              <a:gd name="T83" fmla="*/ 25845463 h 580"/>
              <a:gd name="T84" fmla="*/ 25422674 w 601"/>
              <a:gd name="T85" fmla="*/ 19318704 h 580"/>
              <a:gd name="T86" fmla="*/ 24519558 w 601"/>
              <a:gd name="T87" fmla="*/ 12009021 h 580"/>
              <a:gd name="T88" fmla="*/ 39230934 w 601"/>
              <a:gd name="T89" fmla="*/ 0 h 580"/>
              <a:gd name="T90" fmla="*/ 52910229 w 601"/>
              <a:gd name="T91" fmla="*/ 12009021 h 580"/>
              <a:gd name="T92" fmla="*/ 51877788 w 601"/>
              <a:gd name="T93" fmla="*/ 19318704 h 580"/>
              <a:gd name="T94" fmla="*/ 53813704 w 601"/>
              <a:gd name="T95" fmla="*/ 25845463 h 580"/>
              <a:gd name="T96" fmla="*/ 50974673 w 601"/>
              <a:gd name="T97" fmla="*/ 29500304 h 580"/>
              <a:gd name="T98" fmla="*/ 47361132 w 601"/>
              <a:gd name="T99" fmla="*/ 38637768 h 580"/>
              <a:gd name="T100" fmla="*/ 47361132 w 601"/>
              <a:gd name="T101" fmla="*/ 46077877 h 580"/>
              <a:gd name="T102" fmla="*/ 56523770 w 601"/>
              <a:gd name="T103" fmla="*/ 49733080 h 580"/>
              <a:gd name="T104" fmla="*/ 59233835 w 601"/>
              <a:gd name="T105" fmla="*/ 50646790 h 580"/>
              <a:gd name="T106" fmla="*/ 58330360 w 601"/>
              <a:gd name="T107" fmla="*/ 55345768 h 580"/>
              <a:gd name="T108" fmla="*/ 58330360 w 601"/>
              <a:gd name="T109" fmla="*/ 56259478 h 580"/>
              <a:gd name="T110" fmla="*/ 77429787 w 601"/>
              <a:gd name="T111" fmla="*/ 71923702 h 580"/>
              <a:gd name="T112" fmla="*/ 77429787 w 601"/>
              <a:gd name="T113" fmla="*/ 71923702 h 580"/>
              <a:gd name="T114" fmla="*/ 77429787 w 601"/>
              <a:gd name="T115" fmla="*/ 71923702 h 580"/>
              <a:gd name="T116" fmla="*/ 77429787 w 601"/>
              <a:gd name="T117" fmla="*/ 71923702 h 580"/>
              <a:gd name="T118" fmla="*/ 73816246 w 601"/>
              <a:gd name="T119" fmla="*/ 75578543 h 580"/>
              <a:gd name="T120" fmla="*/ 72009655 w 601"/>
              <a:gd name="T121" fmla="*/ 75578543 h 580"/>
              <a:gd name="T122" fmla="*/ 77429787 w 601"/>
              <a:gd name="T123" fmla="*/ 70095920 h 580"/>
              <a:gd name="T124" fmla="*/ 77429787 w 601"/>
              <a:gd name="T125" fmla="*/ 71923702 h 58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80">
                <a:moveTo>
                  <a:pt x="593" y="509"/>
                </a:moveTo>
                <a:lnTo>
                  <a:pt x="593" y="509"/>
                </a:lnTo>
                <a:cubicBezTo>
                  <a:pt x="530" y="572"/>
                  <a:pt x="530" y="572"/>
                  <a:pt x="530" y="572"/>
                </a:cubicBezTo>
                <a:cubicBezTo>
                  <a:pt x="523" y="579"/>
                  <a:pt x="515" y="579"/>
                  <a:pt x="508" y="579"/>
                </a:cubicBezTo>
                <a:cubicBezTo>
                  <a:pt x="494" y="579"/>
                  <a:pt x="480" y="572"/>
                  <a:pt x="480" y="551"/>
                </a:cubicBezTo>
                <a:cubicBezTo>
                  <a:pt x="480" y="544"/>
                  <a:pt x="480" y="537"/>
                  <a:pt x="487" y="537"/>
                </a:cubicBezTo>
                <a:cubicBezTo>
                  <a:pt x="508" y="516"/>
                  <a:pt x="508" y="516"/>
                  <a:pt x="508" y="516"/>
                </a:cubicBezTo>
                <a:cubicBezTo>
                  <a:pt x="374" y="516"/>
                  <a:pt x="374" y="516"/>
                  <a:pt x="374" y="516"/>
                </a:cubicBezTo>
                <a:cubicBezTo>
                  <a:pt x="360" y="516"/>
                  <a:pt x="346" y="502"/>
                  <a:pt x="346" y="487"/>
                </a:cubicBezTo>
                <a:cubicBezTo>
                  <a:pt x="346" y="473"/>
                  <a:pt x="360" y="459"/>
                  <a:pt x="374" y="459"/>
                </a:cubicBezTo>
                <a:cubicBezTo>
                  <a:pt x="508" y="459"/>
                  <a:pt x="508" y="459"/>
                  <a:pt x="508" y="459"/>
                </a:cubicBezTo>
                <a:cubicBezTo>
                  <a:pt x="487" y="438"/>
                  <a:pt x="487" y="438"/>
                  <a:pt x="487" y="438"/>
                </a:cubicBezTo>
                <a:cubicBezTo>
                  <a:pt x="480" y="438"/>
                  <a:pt x="480" y="431"/>
                  <a:pt x="480" y="424"/>
                </a:cubicBezTo>
                <a:cubicBezTo>
                  <a:pt x="480" y="403"/>
                  <a:pt x="494" y="396"/>
                  <a:pt x="508" y="396"/>
                </a:cubicBezTo>
                <a:cubicBezTo>
                  <a:pt x="515" y="396"/>
                  <a:pt x="523" y="396"/>
                  <a:pt x="530" y="403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600" y="473"/>
                  <a:pt x="600" y="480"/>
                  <a:pt x="600" y="487"/>
                </a:cubicBezTo>
                <a:cubicBezTo>
                  <a:pt x="600" y="494"/>
                  <a:pt x="600" y="502"/>
                  <a:pt x="593" y="509"/>
                </a:cubicBezTo>
                <a:close/>
                <a:moveTo>
                  <a:pt x="452" y="431"/>
                </a:moveTo>
                <a:lnTo>
                  <a:pt x="452" y="431"/>
                </a:lnTo>
                <a:cubicBezTo>
                  <a:pt x="374" y="431"/>
                  <a:pt x="374" y="431"/>
                  <a:pt x="374" y="431"/>
                </a:cubicBezTo>
                <a:cubicBezTo>
                  <a:pt x="346" y="431"/>
                  <a:pt x="318" y="459"/>
                  <a:pt x="318" y="487"/>
                </a:cubicBezTo>
                <a:cubicBezTo>
                  <a:pt x="318" y="516"/>
                  <a:pt x="346" y="544"/>
                  <a:pt x="374" y="544"/>
                </a:cubicBezTo>
                <a:cubicBezTo>
                  <a:pt x="452" y="544"/>
                  <a:pt x="452" y="544"/>
                  <a:pt x="452" y="544"/>
                </a:cubicBezTo>
                <a:lnTo>
                  <a:pt x="452" y="551"/>
                </a:lnTo>
                <a:cubicBezTo>
                  <a:pt x="452" y="565"/>
                  <a:pt x="452" y="572"/>
                  <a:pt x="459" y="579"/>
                </a:cubicBezTo>
                <a:cubicBezTo>
                  <a:pt x="28" y="579"/>
                  <a:pt x="28" y="579"/>
                  <a:pt x="28" y="579"/>
                </a:cubicBezTo>
                <a:cubicBezTo>
                  <a:pt x="14" y="579"/>
                  <a:pt x="0" y="572"/>
                  <a:pt x="0" y="551"/>
                </a:cubicBezTo>
                <a:cubicBezTo>
                  <a:pt x="0" y="551"/>
                  <a:pt x="0" y="452"/>
                  <a:pt x="77" y="410"/>
                </a:cubicBezTo>
                <a:cubicBezTo>
                  <a:pt x="120" y="388"/>
                  <a:pt x="106" y="410"/>
                  <a:pt x="162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2" y="275"/>
                  <a:pt x="204" y="226"/>
                </a:cubicBezTo>
                <a:cubicBezTo>
                  <a:pt x="190" y="233"/>
                  <a:pt x="190" y="212"/>
                  <a:pt x="190" y="198"/>
                </a:cubicBezTo>
                <a:cubicBezTo>
                  <a:pt x="190" y="183"/>
                  <a:pt x="183" y="148"/>
                  <a:pt x="197" y="148"/>
                </a:cubicBezTo>
                <a:cubicBezTo>
                  <a:pt x="190" y="127"/>
                  <a:pt x="190" y="99"/>
                  <a:pt x="190" y="92"/>
                </a:cubicBezTo>
                <a:cubicBezTo>
                  <a:pt x="197" y="49"/>
                  <a:pt x="240" y="0"/>
                  <a:pt x="304" y="0"/>
                </a:cubicBezTo>
                <a:cubicBezTo>
                  <a:pt x="374" y="0"/>
                  <a:pt x="410" y="49"/>
                  <a:pt x="410" y="92"/>
                </a:cubicBezTo>
                <a:cubicBezTo>
                  <a:pt x="410" y="99"/>
                  <a:pt x="410" y="127"/>
                  <a:pt x="402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5" y="226"/>
                </a:cubicBezTo>
                <a:cubicBezTo>
                  <a:pt x="388" y="275"/>
                  <a:pt x="367" y="296"/>
                  <a:pt x="367" y="296"/>
                </a:cubicBezTo>
                <a:cubicBezTo>
                  <a:pt x="367" y="353"/>
                  <a:pt x="367" y="353"/>
                  <a:pt x="367" y="353"/>
                </a:cubicBezTo>
                <a:cubicBezTo>
                  <a:pt x="367" y="353"/>
                  <a:pt x="381" y="360"/>
                  <a:pt x="438" y="381"/>
                </a:cubicBezTo>
                <a:cubicBezTo>
                  <a:pt x="445" y="388"/>
                  <a:pt x="452" y="388"/>
                  <a:pt x="459" y="388"/>
                </a:cubicBezTo>
                <a:cubicBezTo>
                  <a:pt x="452" y="403"/>
                  <a:pt x="452" y="410"/>
                  <a:pt x="452" y="424"/>
                </a:cubicBezTo>
                <a:lnTo>
                  <a:pt x="452" y="431"/>
                </a:lnTo>
                <a:close/>
                <a:moveTo>
                  <a:pt x="600" y="551"/>
                </a:moveTo>
                <a:lnTo>
                  <a:pt x="600" y="551"/>
                </a:lnTo>
                <a:cubicBezTo>
                  <a:pt x="600" y="572"/>
                  <a:pt x="593" y="579"/>
                  <a:pt x="572" y="579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600" y="537"/>
                  <a:pt x="600" y="537"/>
                  <a:pt x="600" y="537"/>
                </a:cubicBezTo>
                <a:cubicBezTo>
                  <a:pt x="600" y="551"/>
                  <a:pt x="600" y="551"/>
                  <a:pt x="600" y="55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6" name="Freeform 91"/>
          <p:cNvSpPr>
            <a:spLocks noChangeArrowheads="1"/>
          </p:cNvSpPr>
          <p:nvPr/>
        </p:nvSpPr>
        <p:spPr bwMode="auto">
          <a:xfrm>
            <a:off x="3671556" y="3860695"/>
            <a:ext cx="287791" cy="279400"/>
          </a:xfrm>
          <a:custGeom>
            <a:avLst/>
            <a:gdLst>
              <a:gd name="T0" fmla="*/ 73816246 w 601"/>
              <a:gd name="T1" fmla="*/ 67354789 h 580"/>
              <a:gd name="T2" fmla="*/ 59233835 w 601"/>
              <a:gd name="T3" fmla="*/ 70095920 h 580"/>
              <a:gd name="T4" fmla="*/ 60136951 w 601"/>
              <a:gd name="T5" fmla="*/ 71923702 h 580"/>
              <a:gd name="T6" fmla="*/ 54716819 w 601"/>
              <a:gd name="T7" fmla="*/ 74664833 h 580"/>
              <a:gd name="T8" fmla="*/ 45554541 w 601"/>
              <a:gd name="T9" fmla="*/ 66441079 h 580"/>
              <a:gd name="T10" fmla="*/ 44651066 w 601"/>
              <a:gd name="T11" fmla="*/ 63569522 h 580"/>
              <a:gd name="T12" fmla="*/ 45554541 w 601"/>
              <a:gd name="T13" fmla="*/ 60828391 h 580"/>
              <a:gd name="T14" fmla="*/ 54716819 w 601"/>
              <a:gd name="T15" fmla="*/ 52604637 h 580"/>
              <a:gd name="T16" fmla="*/ 60136951 w 601"/>
              <a:gd name="T17" fmla="*/ 55345768 h 580"/>
              <a:gd name="T18" fmla="*/ 59233835 w 601"/>
              <a:gd name="T19" fmla="*/ 57173188 h 580"/>
              <a:gd name="T20" fmla="*/ 73816246 w 601"/>
              <a:gd name="T21" fmla="*/ 59914681 h 580"/>
              <a:gd name="T22" fmla="*/ 73816246 w 601"/>
              <a:gd name="T23" fmla="*/ 67354789 h 580"/>
              <a:gd name="T24" fmla="*/ 63750492 w 601"/>
              <a:gd name="T25" fmla="*/ 55345768 h 580"/>
              <a:gd name="T26" fmla="*/ 67363674 w 601"/>
              <a:gd name="T27" fmla="*/ 53518347 h 580"/>
              <a:gd name="T28" fmla="*/ 63750492 w 601"/>
              <a:gd name="T29" fmla="*/ 56259478 h 580"/>
              <a:gd name="T30" fmla="*/ 50974673 w 601"/>
              <a:gd name="T31" fmla="*/ 29500304 h 580"/>
              <a:gd name="T32" fmla="*/ 47361132 w 601"/>
              <a:gd name="T33" fmla="*/ 38637768 h 580"/>
              <a:gd name="T34" fmla="*/ 52781263 w 601"/>
              <a:gd name="T35" fmla="*/ 48819369 h 580"/>
              <a:gd name="T36" fmla="*/ 51877788 w 601"/>
              <a:gd name="T37" fmla="*/ 49733080 h 580"/>
              <a:gd name="T38" fmla="*/ 42844475 w 601"/>
              <a:gd name="T39" fmla="*/ 58086899 h 580"/>
              <a:gd name="T40" fmla="*/ 42844475 w 601"/>
              <a:gd name="T41" fmla="*/ 69182210 h 580"/>
              <a:gd name="T42" fmla="*/ 50071198 w 601"/>
              <a:gd name="T43" fmla="*/ 75578543 h 580"/>
              <a:gd name="T44" fmla="*/ 0 w 601"/>
              <a:gd name="T45" fmla="*/ 71923702 h 580"/>
              <a:gd name="T46" fmla="*/ 0 w 601"/>
              <a:gd name="T47" fmla="*/ 71923702 h 580"/>
              <a:gd name="T48" fmla="*/ 20906017 w 601"/>
              <a:gd name="T49" fmla="*/ 49733080 h 580"/>
              <a:gd name="T50" fmla="*/ 30068655 w 601"/>
              <a:gd name="T51" fmla="*/ 38637768 h 580"/>
              <a:gd name="T52" fmla="*/ 23616083 w 601"/>
              <a:gd name="T53" fmla="*/ 25845463 h 580"/>
              <a:gd name="T54" fmla="*/ 24519558 w 601"/>
              <a:gd name="T55" fmla="*/ 12009021 h 580"/>
              <a:gd name="T56" fmla="*/ 52781263 w 601"/>
              <a:gd name="T57" fmla="*/ 12009021 h 580"/>
              <a:gd name="T58" fmla="*/ 52781263 w 601"/>
              <a:gd name="T59" fmla="*/ 25845463 h 580"/>
              <a:gd name="T60" fmla="*/ 63750492 w 601"/>
              <a:gd name="T61" fmla="*/ 71009630 h 580"/>
              <a:gd name="T62" fmla="*/ 73816246 w 601"/>
              <a:gd name="T63" fmla="*/ 71009630 h 580"/>
              <a:gd name="T64" fmla="*/ 77429787 w 601"/>
              <a:gd name="T65" fmla="*/ 71923702 h 580"/>
              <a:gd name="T66" fmla="*/ 77429787 w 601"/>
              <a:gd name="T67" fmla="*/ 71923702 h 580"/>
              <a:gd name="T68" fmla="*/ 62847017 w 601"/>
              <a:gd name="T69" fmla="*/ 75578543 h 580"/>
              <a:gd name="T70" fmla="*/ 63750492 w 601"/>
              <a:gd name="T71" fmla="*/ 71009630 h 58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1" h="580">
                <a:moveTo>
                  <a:pt x="572" y="516"/>
                </a:moveTo>
                <a:lnTo>
                  <a:pt x="572" y="516"/>
                </a:lnTo>
                <a:cubicBezTo>
                  <a:pt x="445" y="516"/>
                  <a:pt x="445" y="516"/>
                  <a:pt x="445" y="516"/>
                </a:cubicBezTo>
                <a:cubicBezTo>
                  <a:pt x="459" y="537"/>
                  <a:pt x="459" y="537"/>
                  <a:pt x="459" y="537"/>
                </a:cubicBezTo>
                <a:cubicBezTo>
                  <a:pt x="466" y="537"/>
                  <a:pt x="466" y="544"/>
                  <a:pt x="466" y="551"/>
                </a:cubicBezTo>
                <a:cubicBezTo>
                  <a:pt x="466" y="572"/>
                  <a:pt x="459" y="579"/>
                  <a:pt x="438" y="579"/>
                </a:cubicBezTo>
                <a:cubicBezTo>
                  <a:pt x="431" y="579"/>
                  <a:pt x="424" y="579"/>
                  <a:pt x="424" y="572"/>
                </a:cubicBezTo>
                <a:cubicBezTo>
                  <a:pt x="353" y="509"/>
                  <a:pt x="353" y="509"/>
                  <a:pt x="353" y="509"/>
                </a:cubicBezTo>
                <a:cubicBezTo>
                  <a:pt x="346" y="502"/>
                  <a:pt x="346" y="494"/>
                  <a:pt x="346" y="487"/>
                </a:cubicBezTo>
                <a:cubicBezTo>
                  <a:pt x="346" y="480"/>
                  <a:pt x="346" y="473"/>
                  <a:pt x="353" y="466"/>
                </a:cubicBezTo>
                <a:cubicBezTo>
                  <a:pt x="424" y="403"/>
                  <a:pt x="424" y="403"/>
                  <a:pt x="424" y="403"/>
                </a:cubicBezTo>
                <a:cubicBezTo>
                  <a:pt x="424" y="396"/>
                  <a:pt x="431" y="396"/>
                  <a:pt x="438" y="396"/>
                </a:cubicBezTo>
                <a:cubicBezTo>
                  <a:pt x="459" y="396"/>
                  <a:pt x="466" y="403"/>
                  <a:pt x="466" y="424"/>
                </a:cubicBezTo>
                <a:cubicBezTo>
                  <a:pt x="466" y="431"/>
                  <a:pt x="466" y="438"/>
                  <a:pt x="459" y="438"/>
                </a:cubicBezTo>
                <a:cubicBezTo>
                  <a:pt x="445" y="459"/>
                  <a:pt x="445" y="459"/>
                  <a:pt x="445" y="459"/>
                </a:cubicBezTo>
                <a:cubicBezTo>
                  <a:pt x="572" y="459"/>
                  <a:pt x="572" y="459"/>
                  <a:pt x="572" y="459"/>
                </a:cubicBezTo>
                <a:cubicBezTo>
                  <a:pt x="586" y="459"/>
                  <a:pt x="600" y="473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494" y="424"/>
                </a:moveTo>
                <a:lnTo>
                  <a:pt x="494" y="424"/>
                </a:lnTo>
                <a:cubicBezTo>
                  <a:pt x="494" y="417"/>
                  <a:pt x="494" y="410"/>
                  <a:pt x="494" y="403"/>
                </a:cubicBezTo>
                <a:cubicBezTo>
                  <a:pt x="501" y="403"/>
                  <a:pt x="508" y="403"/>
                  <a:pt x="522" y="410"/>
                </a:cubicBezTo>
                <a:cubicBezTo>
                  <a:pt x="537" y="417"/>
                  <a:pt x="544" y="424"/>
                  <a:pt x="551" y="431"/>
                </a:cubicBezTo>
                <a:cubicBezTo>
                  <a:pt x="494" y="431"/>
                  <a:pt x="494" y="431"/>
                  <a:pt x="494" y="431"/>
                </a:cubicBezTo>
                <a:lnTo>
                  <a:pt x="494" y="424"/>
                </a:lnTo>
                <a:close/>
                <a:moveTo>
                  <a:pt x="395" y="226"/>
                </a:moveTo>
                <a:lnTo>
                  <a:pt x="395" y="226"/>
                </a:lnTo>
                <a:cubicBezTo>
                  <a:pt x="388" y="275"/>
                  <a:pt x="367" y="296"/>
                  <a:pt x="367" y="296"/>
                </a:cubicBezTo>
                <a:cubicBezTo>
                  <a:pt x="367" y="353"/>
                  <a:pt x="367" y="353"/>
                  <a:pt x="367" y="353"/>
                </a:cubicBezTo>
                <a:cubicBezTo>
                  <a:pt x="367" y="353"/>
                  <a:pt x="374" y="353"/>
                  <a:pt x="409" y="374"/>
                </a:cubicBezTo>
                <a:lnTo>
                  <a:pt x="402" y="381"/>
                </a:lnTo>
                <a:cubicBezTo>
                  <a:pt x="332" y="445"/>
                  <a:pt x="332" y="445"/>
                  <a:pt x="332" y="445"/>
                </a:cubicBezTo>
                <a:cubicBezTo>
                  <a:pt x="325" y="459"/>
                  <a:pt x="318" y="473"/>
                  <a:pt x="318" y="487"/>
                </a:cubicBezTo>
                <a:cubicBezTo>
                  <a:pt x="318" y="502"/>
                  <a:pt x="325" y="516"/>
                  <a:pt x="332" y="530"/>
                </a:cubicBezTo>
                <a:cubicBezTo>
                  <a:pt x="388" y="579"/>
                  <a:pt x="388" y="579"/>
                  <a:pt x="388" y="579"/>
                </a:cubicBezTo>
                <a:cubicBezTo>
                  <a:pt x="28" y="579"/>
                  <a:pt x="28" y="579"/>
                  <a:pt x="28" y="579"/>
                </a:cubicBezTo>
                <a:cubicBezTo>
                  <a:pt x="7" y="579"/>
                  <a:pt x="0" y="572"/>
                  <a:pt x="0" y="551"/>
                </a:cubicBezTo>
                <a:cubicBezTo>
                  <a:pt x="0" y="551"/>
                  <a:pt x="0" y="452"/>
                  <a:pt x="70" y="410"/>
                </a:cubicBezTo>
                <a:cubicBezTo>
                  <a:pt x="120" y="388"/>
                  <a:pt x="98" y="410"/>
                  <a:pt x="162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1" y="275"/>
                  <a:pt x="204" y="226"/>
                </a:cubicBezTo>
                <a:cubicBezTo>
                  <a:pt x="190" y="233"/>
                  <a:pt x="183" y="212"/>
                  <a:pt x="183" y="198"/>
                </a:cubicBezTo>
                <a:cubicBezTo>
                  <a:pt x="183" y="183"/>
                  <a:pt x="176" y="148"/>
                  <a:pt x="197" y="148"/>
                </a:cubicBezTo>
                <a:cubicBezTo>
                  <a:pt x="190" y="127"/>
                  <a:pt x="190" y="99"/>
                  <a:pt x="190" y="92"/>
                </a:cubicBezTo>
                <a:cubicBezTo>
                  <a:pt x="190" y="49"/>
                  <a:pt x="233" y="0"/>
                  <a:pt x="296" y="0"/>
                </a:cubicBezTo>
                <a:cubicBezTo>
                  <a:pt x="374" y="0"/>
                  <a:pt x="402" y="49"/>
                  <a:pt x="409" y="92"/>
                </a:cubicBezTo>
                <a:cubicBezTo>
                  <a:pt x="409" y="99"/>
                  <a:pt x="409" y="127"/>
                  <a:pt x="402" y="148"/>
                </a:cubicBezTo>
                <a:cubicBezTo>
                  <a:pt x="424" y="148"/>
                  <a:pt x="417" y="183"/>
                  <a:pt x="409" y="198"/>
                </a:cubicBezTo>
                <a:cubicBezTo>
                  <a:pt x="409" y="212"/>
                  <a:pt x="409" y="233"/>
                  <a:pt x="395" y="226"/>
                </a:cubicBezTo>
                <a:close/>
                <a:moveTo>
                  <a:pt x="494" y="544"/>
                </a:moveTo>
                <a:lnTo>
                  <a:pt x="494" y="544"/>
                </a:lnTo>
                <a:cubicBezTo>
                  <a:pt x="572" y="544"/>
                  <a:pt x="572" y="544"/>
                  <a:pt x="572" y="544"/>
                </a:cubicBezTo>
                <a:cubicBezTo>
                  <a:pt x="579" y="544"/>
                  <a:pt x="593" y="544"/>
                  <a:pt x="600" y="537"/>
                </a:cubicBezTo>
                <a:cubicBezTo>
                  <a:pt x="600" y="544"/>
                  <a:pt x="600" y="551"/>
                  <a:pt x="600" y="551"/>
                </a:cubicBezTo>
                <a:cubicBezTo>
                  <a:pt x="600" y="572"/>
                  <a:pt x="586" y="579"/>
                  <a:pt x="572" y="579"/>
                </a:cubicBezTo>
                <a:cubicBezTo>
                  <a:pt x="487" y="579"/>
                  <a:pt x="487" y="579"/>
                  <a:pt x="487" y="579"/>
                </a:cubicBezTo>
                <a:cubicBezTo>
                  <a:pt x="494" y="572"/>
                  <a:pt x="494" y="565"/>
                  <a:pt x="494" y="551"/>
                </a:cubicBezTo>
                <a:lnTo>
                  <a:pt x="494" y="54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7" name="Freeform 92"/>
          <p:cNvSpPr>
            <a:spLocks noChangeArrowheads="1"/>
          </p:cNvSpPr>
          <p:nvPr/>
        </p:nvSpPr>
        <p:spPr bwMode="auto">
          <a:xfrm>
            <a:off x="3163688" y="3860695"/>
            <a:ext cx="292024" cy="279400"/>
          </a:xfrm>
          <a:custGeom>
            <a:avLst/>
            <a:gdLst>
              <a:gd name="T0" fmla="*/ 72337558 w 609"/>
              <a:gd name="T1" fmla="*/ 64483232 h 580"/>
              <a:gd name="T2" fmla="*/ 72337558 w 609"/>
              <a:gd name="T3" fmla="*/ 64483232 h 580"/>
              <a:gd name="T4" fmla="*/ 76866547 w 609"/>
              <a:gd name="T5" fmla="*/ 70095920 h 580"/>
              <a:gd name="T6" fmla="*/ 78678142 w 609"/>
              <a:gd name="T7" fmla="*/ 71923702 h 580"/>
              <a:gd name="T8" fmla="*/ 75054951 w 609"/>
              <a:gd name="T9" fmla="*/ 75578543 h 580"/>
              <a:gd name="T10" fmla="*/ 72337558 w 609"/>
              <a:gd name="T11" fmla="*/ 74664833 h 580"/>
              <a:gd name="T12" fmla="*/ 67678707 w 609"/>
              <a:gd name="T13" fmla="*/ 70095920 h 580"/>
              <a:gd name="T14" fmla="*/ 62243920 w 609"/>
              <a:gd name="T15" fmla="*/ 74664833 h 580"/>
              <a:gd name="T16" fmla="*/ 60431965 w 609"/>
              <a:gd name="T17" fmla="*/ 75578543 h 580"/>
              <a:gd name="T18" fmla="*/ 56808774 w 609"/>
              <a:gd name="T19" fmla="*/ 71923702 h 580"/>
              <a:gd name="T20" fmla="*/ 57714571 w 609"/>
              <a:gd name="T21" fmla="*/ 70095920 h 580"/>
              <a:gd name="T22" fmla="*/ 57714571 w 609"/>
              <a:gd name="T23" fmla="*/ 70095920 h 580"/>
              <a:gd name="T24" fmla="*/ 62243920 w 609"/>
              <a:gd name="T25" fmla="*/ 64483232 h 580"/>
              <a:gd name="T26" fmla="*/ 57714571 w 609"/>
              <a:gd name="T27" fmla="*/ 59914681 h 580"/>
              <a:gd name="T28" fmla="*/ 56808774 w 609"/>
              <a:gd name="T29" fmla="*/ 57173188 h 580"/>
              <a:gd name="T30" fmla="*/ 60431965 w 609"/>
              <a:gd name="T31" fmla="*/ 53518347 h 580"/>
              <a:gd name="T32" fmla="*/ 62243920 w 609"/>
              <a:gd name="T33" fmla="*/ 55345768 h 580"/>
              <a:gd name="T34" fmla="*/ 67678707 w 609"/>
              <a:gd name="T35" fmla="*/ 59914681 h 580"/>
              <a:gd name="T36" fmla="*/ 72337558 w 609"/>
              <a:gd name="T37" fmla="*/ 55345768 h 580"/>
              <a:gd name="T38" fmla="*/ 72337558 w 609"/>
              <a:gd name="T39" fmla="*/ 55345768 h 580"/>
              <a:gd name="T40" fmla="*/ 75054951 w 609"/>
              <a:gd name="T41" fmla="*/ 53518347 h 580"/>
              <a:gd name="T42" fmla="*/ 78678142 w 609"/>
              <a:gd name="T43" fmla="*/ 57173188 h 580"/>
              <a:gd name="T44" fmla="*/ 76866547 w 609"/>
              <a:gd name="T45" fmla="*/ 59914681 h 580"/>
              <a:gd name="T46" fmla="*/ 72337558 w 609"/>
              <a:gd name="T47" fmla="*/ 64483232 h 580"/>
              <a:gd name="T48" fmla="*/ 53056080 w 609"/>
              <a:gd name="T49" fmla="*/ 57173188 h 580"/>
              <a:gd name="T50" fmla="*/ 53056080 w 609"/>
              <a:gd name="T51" fmla="*/ 57173188 h 580"/>
              <a:gd name="T52" fmla="*/ 54867675 w 609"/>
              <a:gd name="T53" fmla="*/ 62655811 h 580"/>
              <a:gd name="T54" fmla="*/ 54867675 w 609"/>
              <a:gd name="T55" fmla="*/ 62655811 h 580"/>
              <a:gd name="T56" fmla="*/ 56808774 w 609"/>
              <a:gd name="T57" fmla="*/ 64483232 h 580"/>
              <a:gd name="T58" fmla="*/ 54867675 w 609"/>
              <a:gd name="T59" fmla="*/ 67354789 h 580"/>
              <a:gd name="T60" fmla="*/ 53056080 w 609"/>
              <a:gd name="T61" fmla="*/ 71923702 h 580"/>
              <a:gd name="T62" fmla="*/ 53961878 w 609"/>
              <a:gd name="T63" fmla="*/ 75578543 h 580"/>
              <a:gd name="T64" fmla="*/ 3752694 w 609"/>
              <a:gd name="T65" fmla="*/ 75578543 h 580"/>
              <a:gd name="T66" fmla="*/ 0 w 609"/>
              <a:gd name="T67" fmla="*/ 71923702 h 580"/>
              <a:gd name="T68" fmla="*/ 0 w 609"/>
              <a:gd name="T69" fmla="*/ 71923702 h 580"/>
              <a:gd name="T70" fmla="*/ 0 w 609"/>
              <a:gd name="T71" fmla="*/ 71923702 h 580"/>
              <a:gd name="T72" fmla="*/ 10093638 w 609"/>
              <a:gd name="T73" fmla="*/ 53518347 h 580"/>
              <a:gd name="T74" fmla="*/ 21093073 w 609"/>
              <a:gd name="T75" fmla="*/ 49733080 h 580"/>
              <a:gd name="T76" fmla="*/ 31186711 w 609"/>
              <a:gd name="T77" fmla="*/ 46077877 h 580"/>
              <a:gd name="T78" fmla="*/ 31186711 w 609"/>
              <a:gd name="T79" fmla="*/ 38637768 h 580"/>
              <a:gd name="T80" fmla="*/ 27434018 w 609"/>
              <a:gd name="T81" fmla="*/ 29500304 h 580"/>
              <a:gd name="T82" fmla="*/ 24716265 w 609"/>
              <a:gd name="T83" fmla="*/ 25845463 h 580"/>
              <a:gd name="T84" fmla="*/ 25622062 w 609"/>
              <a:gd name="T85" fmla="*/ 19318704 h 580"/>
              <a:gd name="T86" fmla="*/ 25622062 w 609"/>
              <a:gd name="T87" fmla="*/ 12009021 h 580"/>
              <a:gd name="T88" fmla="*/ 39339251 w 609"/>
              <a:gd name="T89" fmla="*/ 0 h 580"/>
              <a:gd name="T90" fmla="*/ 53961878 w 609"/>
              <a:gd name="T91" fmla="*/ 12009021 h 580"/>
              <a:gd name="T92" fmla="*/ 53056080 w 609"/>
              <a:gd name="T93" fmla="*/ 19318704 h 580"/>
              <a:gd name="T94" fmla="*/ 53961878 w 609"/>
              <a:gd name="T95" fmla="*/ 25845463 h 580"/>
              <a:gd name="T96" fmla="*/ 51244484 w 609"/>
              <a:gd name="T97" fmla="*/ 29500304 h 580"/>
              <a:gd name="T98" fmla="*/ 47620933 w 609"/>
              <a:gd name="T99" fmla="*/ 38637768 h 580"/>
              <a:gd name="T100" fmla="*/ 47620933 w 609"/>
              <a:gd name="T101" fmla="*/ 46077877 h 580"/>
              <a:gd name="T102" fmla="*/ 57714571 w 609"/>
              <a:gd name="T103" fmla="*/ 49733080 h 580"/>
              <a:gd name="T104" fmla="*/ 58620369 w 609"/>
              <a:gd name="T105" fmla="*/ 50646790 h 580"/>
              <a:gd name="T106" fmla="*/ 53056080 w 609"/>
              <a:gd name="T107" fmla="*/ 57173188 h 5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80">
                <a:moveTo>
                  <a:pt x="559" y="494"/>
                </a:moveTo>
                <a:lnTo>
                  <a:pt x="559" y="494"/>
                </a:lnTo>
                <a:cubicBezTo>
                  <a:pt x="594" y="537"/>
                  <a:pt x="594" y="537"/>
                  <a:pt x="594" y="537"/>
                </a:cubicBezTo>
                <a:cubicBezTo>
                  <a:pt x="601" y="537"/>
                  <a:pt x="608" y="544"/>
                  <a:pt x="608" y="551"/>
                </a:cubicBezTo>
                <a:cubicBezTo>
                  <a:pt x="608" y="572"/>
                  <a:pt x="594" y="579"/>
                  <a:pt x="580" y="579"/>
                </a:cubicBezTo>
                <a:cubicBezTo>
                  <a:pt x="573" y="579"/>
                  <a:pt x="566" y="579"/>
                  <a:pt x="559" y="572"/>
                </a:cubicBezTo>
                <a:cubicBezTo>
                  <a:pt x="523" y="537"/>
                  <a:pt x="523" y="537"/>
                  <a:pt x="523" y="537"/>
                </a:cubicBezTo>
                <a:cubicBezTo>
                  <a:pt x="481" y="572"/>
                  <a:pt x="481" y="572"/>
                  <a:pt x="481" y="572"/>
                </a:cubicBezTo>
                <a:cubicBezTo>
                  <a:pt x="481" y="579"/>
                  <a:pt x="474" y="579"/>
                  <a:pt x="467" y="579"/>
                </a:cubicBezTo>
                <a:cubicBezTo>
                  <a:pt x="446" y="579"/>
                  <a:pt x="439" y="572"/>
                  <a:pt x="439" y="551"/>
                </a:cubicBezTo>
                <a:cubicBezTo>
                  <a:pt x="439" y="544"/>
                  <a:pt x="439" y="537"/>
                  <a:pt x="446" y="537"/>
                </a:cubicBezTo>
                <a:cubicBezTo>
                  <a:pt x="481" y="494"/>
                  <a:pt x="481" y="494"/>
                  <a:pt x="481" y="494"/>
                </a:cubicBezTo>
                <a:cubicBezTo>
                  <a:pt x="446" y="459"/>
                  <a:pt x="446" y="459"/>
                  <a:pt x="446" y="459"/>
                </a:cubicBezTo>
                <a:cubicBezTo>
                  <a:pt x="439" y="452"/>
                  <a:pt x="439" y="445"/>
                  <a:pt x="439" y="438"/>
                </a:cubicBezTo>
                <a:cubicBezTo>
                  <a:pt x="439" y="424"/>
                  <a:pt x="446" y="410"/>
                  <a:pt x="467" y="410"/>
                </a:cubicBezTo>
                <a:cubicBezTo>
                  <a:pt x="474" y="410"/>
                  <a:pt x="481" y="417"/>
                  <a:pt x="481" y="424"/>
                </a:cubicBezTo>
                <a:cubicBezTo>
                  <a:pt x="523" y="459"/>
                  <a:pt x="523" y="459"/>
                  <a:pt x="523" y="459"/>
                </a:cubicBezTo>
                <a:cubicBezTo>
                  <a:pt x="559" y="424"/>
                  <a:pt x="559" y="424"/>
                  <a:pt x="559" y="424"/>
                </a:cubicBezTo>
                <a:cubicBezTo>
                  <a:pt x="566" y="417"/>
                  <a:pt x="573" y="410"/>
                  <a:pt x="580" y="410"/>
                </a:cubicBezTo>
                <a:cubicBezTo>
                  <a:pt x="594" y="410"/>
                  <a:pt x="608" y="424"/>
                  <a:pt x="608" y="438"/>
                </a:cubicBezTo>
                <a:cubicBezTo>
                  <a:pt x="608" y="445"/>
                  <a:pt x="601" y="452"/>
                  <a:pt x="594" y="459"/>
                </a:cubicBezTo>
                <a:lnTo>
                  <a:pt x="559" y="494"/>
                </a:lnTo>
                <a:close/>
                <a:moveTo>
                  <a:pt x="410" y="438"/>
                </a:moveTo>
                <a:lnTo>
                  <a:pt x="410" y="438"/>
                </a:lnTo>
                <a:cubicBezTo>
                  <a:pt x="410" y="459"/>
                  <a:pt x="417" y="473"/>
                  <a:pt x="424" y="480"/>
                </a:cubicBezTo>
                <a:cubicBezTo>
                  <a:pt x="439" y="494"/>
                  <a:pt x="439" y="494"/>
                  <a:pt x="439" y="494"/>
                </a:cubicBezTo>
                <a:cubicBezTo>
                  <a:pt x="424" y="516"/>
                  <a:pt x="424" y="516"/>
                  <a:pt x="424" y="516"/>
                </a:cubicBezTo>
                <a:cubicBezTo>
                  <a:pt x="417" y="523"/>
                  <a:pt x="410" y="537"/>
                  <a:pt x="410" y="551"/>
                </a:cubicBezTo>
                <a:cubicBezTo>
                  <a:pt x="410" y="565"/>
                  <a:pt x="410" y="572"/>
                  <a:pt x="417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15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8" y="388"/>
                  <a:pt x="106" y="410"/>
                  <a:pt x="163" y="381"/>
                </a:cubicBezTo>
                <a:cubicBezTo>
                  <a:pt x="226" y="360"/>
                  <a:pt x="241" y="353"/>
                  <a:pt x="241" y="353"/>
                </a:cubicBezTo>
                <a:cubicBezTo>
                  <a:pt x="241" y="296"/>
                  <a:pt x="241" y="296"/>
                  <a:pt x="241" y="296"/>
                </a:cubicBezTo>
                <a:cubicBezTo>
                  <a:pt x="241" y="296"/>
                  <a:pt x="219" y="275"/>
                  <a:pt x="212" y="226"/>
                </a:cubicBezTo>
                <a:cubicBezTo>
                  <a:pt x="198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8" y="127"/>
                  <a:pt x="191" y="99"/>
                  <a:pt x="198" y="92"/>
                </a:cubicBezTo>
                <a:cubicBezTo>
                  <a:pt x="198" y="49"/>
                  <a:pt x="241" y="0"/>
                  <a:pt x="304" y="0"/>
                </a:cubicBezTo>
                <a:cubicBezTo>
                  <a:pt x="382" y="0"/>
                  <a:pt x="410" y="49"/>
                  <a:pt x="417" y="92"/>
                </a:cubicBezTo>
                <a:cubicBezTo>
                  <a:pt x="417" y="99"/>
                  <a:pt x="410" y="127"/>
                  <a:pt x="410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46" y="381"/>
                </a:cubicBezTo>
                <a:cubicBezTo>
                  <a:pt x="446" y="381"/>
                  <a:pt x="446" y="388"/>
                  <a:pt x="453" y="388"/>
                </a:cubicBezTo>
                <a:cubicBezTo>
                  <a:pt x="424" y="396"/>
                  <a:pt x="410" y="417"/>
                  <a:pt x="410" y="4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8" name="Freeform 93"/>
          <p:cNvSpPr>
            <a:spLocks noChangeArrowheads="1"/>
          </p:cNvSpPr>
          <p:nvPr/>
        </p:nvSpPr>
        <p:spPr bwMode="auto">
          <a:xfrm>
            <a:off x="2657936" y="3860695"/>
            <a:ext cx="289908" cy="279400"/>
          </a:xfrm>
          <a:custGeom>
            <a:avLst/>
            <a:gdLst>
              <a:gd name="T0" fmla="*/ 67348302 w 602"/>
              <a:gd name="T1" fmla="*/ 71923702 h 580"/>
              <a:gd name="T2" fmla="*/ 67348302 w 602"/>
              <a:gd name="T3" fmla="*/ 71923702 h 580"/>
              <a:gd name="T4" fmla="*/ 65520970 w 602"/>
              <a:gd name="T5" fmla="*/ 73751123 h 580"/>
              <a:gd name="T6" fmla="*/ 62780332 w 602"/>
              <a:gd name="T7" fmla="*/ 71923702 h 580"/>
              <a:gd name="T8" fmla="*/ 58212000 w 602"/>
              <a:gd name="T9" fmla="*/ 67354789 h 580"/>
              <a:gd name="T10" fmla="*/ 56254247 w 602"/>
              <a:gd name="T11" fmla="*/ 64483232 h 580"/>
              <a:gd name="T12" fmla="*/ 60039333 w 602"/>
              <a:gd name="T13" fmla="*/ 60828391 h 580"/>
              <a:gd name="T14" fmla="*/ 62780332 w 602"/>
              <a:gd name="T15" fmla="*/ 62655811 h 580"/>
              <a:gd name="T16" fmla="*/ 65520970 w 602"/>
              <a:gd name="T17" fmla="*/ 64483232 h 580"/>
              <a:gd name="T18" fmla="*/ 72960721 w 602"/>
              <a:gd name="T19" fmla="*/ 57173188 h 580"/>
              <a:gd name="T20" fmla="*/ 72960721 w 602"/>
              <a:gd name="T21" fmla="*/ 57173188 h 580"/>
              <a:gd name="T22" fmla="*/ 74788054 w 602"/>
              <a:gd name="T23" fmla="*/ 56259478 h 580"/>
              <a:gd name="T24" fmla="*/ 78442719 w 602"/>
              <a:gd name="T25" fmla="*/ 59914681 h 580"/>
              <a:gd name="T26" fmla="*/ 77529053 w 602"/>
              <a:gd name="T27" fmla="*/ 62655811 h 580"/>
              <a:gd name="T28" fmla="*/ 67348302 w 602"/>
              <a:gd name="T29" fmla="*/ 71923702 h 580"/>
              <a:gd name="T30" fmla="*/ 65520970 w 602"/>
              <a:gd name="T31" fmla="*/ 59000609 h 580"/>
              <a:gd name="T32" fmla="*/ 65520970 w 602"/>
              <a:gd name="T33" fmla="*/ 59000609 h 580"/>
              <a:gd name="T34" fmla="*/ 60039333 w 602"/>
              <a:gd name="T35" fmla="*/ 57173188 h 580"/>
              <a:gd name="T36" fmla="*/ 52599581 w 602"/>
              <a:gd name="T37" fmla="*/ 64483232 h 580"/>
              <a:gd name="T38" fmla="*/ 55340580 w 602"/>
              <a:gd name="T39" fmla="*/ 70095920 h 580"/>
              <a:gd name="T40" fmla="*/ 60039333 w 602"/>
              <a:gd name="T41" fmla="*/ 74664833 h 580"/>
              <a:gd name="T42" fmla="*/ 60952999 w 602"/>
              <a:gd name="T43" fmla="*/ 75578543 h 580"/>
              <a:gd name="T44" fmla="*/ 3785086 w 602"/>
              <a:gd name="T45" fmla="*/ 75578543 h 580"/>
              <a:gd name="T46" fmla="*/ 0 w 602"/>
              <a:gd name="T47" fmla="*/ 71923702 h 580"/>
              <a:gd name="T48" fmla="*/ 0 w 602"/>
              <a:gd name="T49" fmla="*/ 71923702 h 580"/>
              <a:gd name="T50" fmla="*/ 0 w 602"/>
              <a:gd name="T51" fmla="*/ 71923702 h 580"/>
              <a:gd name="T52" fmla="*/ 10180751 w 602"/>
              <a:gd name="T53" fmla="*/ 53518347 h 580"/>
              <a:gd name="T54" fmla="*/ 21274806 w 602"/>
              <a:gd name="T55" fmla="*/ 49733080 h 580"/>
              <a:gd name="T56" fmla="*/ 30411109 w 602"/>
              <a:gd name="T57" fmla="*/ 46077877 h 580"/>
              <a:gd name="T58" fmla="*/ 30411109 w 602"/>
              <a:gd name="T59" fmla="*/ 38637768 h 580"/>
              <a:gd name="T60" fmla="*/ 26756804 w 602"/>
              <a:gd name="T61" fmla="*/ 29500304 h 580"/>
              <a:gd name="T62" fmla="*/ 24929472 w 602"/>
              <a:gd name="T63" fmla="*/ 25845463 h 580"/>
              <a:gd name="T64" fmla="*/ 25843138 w 602"/>
              <a:gd name="T65" fmla="*/ 19318704 h 580"/>
              <a:gd name="T66" fmla="*/ 24929472 w 602"/>
              <a:gd name="T67" fmla="*/ 12009021 h 580"/>
              <a:gd name="T68" fmla="*/ 39678193 w 602"/>
              <a:gd name="T69" fmla="*/ 0 h 580"/>
              <a:gd name="T70" fmla="*/ 53513248 w 602"/>
              <a:gd name="T71" fmla="*/ 12009021 h 580"/>
              <a:gd name="T72" fmla="*/ 52599581 w 602"/>
              <a:gd name="T73" fmla="*/ 19318704 h 580"/>
              <a:gd name="T74" fmla="*/ 54426914 w 602"/>
              <a:gd name="T75" fmla="*/ 25845463 h 580"/>
              <a:gd name="T76" fmla="*/ 51685915 w 602"/>
              <a:gd name="T77" fmla="*/ 29500304 h 580"/>
              <a:gd name="T78" fmla="*/ 48031249 w 602"/>
              <a:gd name="T79" fmla="*/ 38637768 h 580"/>
              <a:gd name="T80" fmla="*/ 48031249 w 602"/>
              <a:gd name="T81" fmla="*/ 46077877 h 580"/>
              <a:gd name="T82" fmla="*/ 57298334 w 602"/>
              <a:gd name="T83" fmla="*/ 49733080 h 580"/>
              <a:gd name="T84" fmla="*/ 69175635 w 602"/>
              <a:gd name="T85" fmla="*/ 53518347 h 580"/>
              <a:gd name="T86" fmla="*/ 70089301 w 602"/>
              <a:gd name="T87" fmla="*/ 54432058 h 580"/>
              <a:gd name="T88" fmla="*/ 70089301 w 602"/>
              <a:gd name="T89" fmla="*/ 54432058 h 580"/>
              <a:gd name="T90" fmla="*/ 65520970 w 602"/>
              <a:gd name="T91" fmla="*/ 59000609 h 580"/>
              <a:gd name="T92" fmla="*/ 78442719 w 602"/>
              <a:gd name="T93" fmla="*/ 67354789 h 580"/>
              <a:gd name="T94" fmla="*/ 78442719 w 602"/>
              <a:gd name="T95" fmla="*/ 67354789 h 580"/>
              <a:gd name="T96" fmla="*/ 78442719 w 602"/>
              <a:gd name="T97" fmla="*/ 71923702 h 580"/>
              <a:gd name="T98" fmla="*/ 78442719 w 602"/>
              <a:gd name="T99" fmla="*/ 71923702 h 580"/>
              <a:gd name="T100" fmla="*/ 78442719 w 602"/>
              <a:gd name="T101" fmla="*/ 71923702 h 580"/>
              <a:gd name="T102" fmla="*/ 74788054 w 602"/>
              <a:gd name="T103" fmla="*/ 75578543 h 580"/>
              <a:gd name="T104" fmla="*/ 69175635 w 602"/>
              <a:gd name="T105" fmla="*/ 75578543 h 580"/>
              <a:gd name="T106" fmla="*/ 70089301 w 602"/>
              <a:gd name="T107" fmla="*/ 74664833 h 580"/>
              <a:gd name="T108" fmla="*/ 78442719 w 602"/>
              <a:gd name="T109" fmla="*/ 67354789 h 5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02" h="580">
                <a:moveTo>
                  <a:pt x="516" y="551"/>
                </a:moveTo>
                <a:lnTo>
                  <a:pt x="516" y="551"/>
                </a:lnTo>
                <a:cubicBezTo>
                  <a:pt x="516" y="558"/>
                  <a:pt x="509" y="565"/>
                  <a:pt x="502" y="565"/>
                </a:cubicBezTo>
                <a:cubicBezTo>
                  <a:pt x="495" y="565"/>
                  <a:pt x="488" y="558"/>
                  <a:pt x="481" y="551"/>
                </a:cubicBezTo>
                <a:cubicBezTo>
                  <a:pt x="446" y="516"/>
                  <a:pt x="446" y="516"/>
                  <a:pt x="446" y="516"/>
                </a:cubicBezTo>
                <a:cubicBezTo>
                  <a:pt x="439" y="509"/>
                  <a:pt x="431" y="502"/>
                  <a:pt x="431" y="494"/>
                </a:cubicBezTo>
                <a:cubicBezTo>
                  <a:pt x="431" y="480"/>
                  <a:pt x="446" y="466"/>
                  <a:pt x="460" y="466"/>
                </a:cubicBezTo>
                <a:cubicBezTo>
                  <a:pt x="467" y="466"/>
                  <a:pt x="474" y="473"/>
                  <a:pt x="481" y="480"/>
                </a:cubicBezTo>
                <a:cubicBezTo>
                  <a:pt x="502" y="494"/>
                  <a:pt x="502" y="494"/>
                  <a:pt x="502" y="494"/>
                </a:cubicBezTo>
                <a:cubicBezTo>
                  <a:pt x="559" y="438"/>
                  <a:pt x="559" y="438"/>
                  <a:pt x="559" y="438"/>
                </a:cubicBezTo>
                <a:cubicBezTo>
                  <a:pt x="559" y="431"/>
                  <a:pt x="566" y="431"/>
                  <a:pt x="573" y="431"/>
                </a:cubicBezTo>
                <a:cubicBezTo>
                  <a:pt x="594" y="431"/>
                  <a:pt x="601" y="445"/>
                  <a:pt x="601" y="459"/>
                </a:cubicBezTo>
                <a:cubicBezTo>
                  <a:pt x="601" y="466"/>
                  <a:pt x="601" y="473"/>
                  <a:pt x="594" y="480"/>
                </a:cubicBezTo>
                <a:lnTo>
                  <a:pt x="516" y="551"/>
                </a:lnTo>
                <a:close/>
                <a:moveTo>
                  <a:pt x="502" y="452"/>
                </a:moveTo>
                <a:lnTo>
                  <a:pt x="502" y="452"/>
                </a:lnTo>
                <a:cubicBezTo>
                  <a:pt x="488" y="445"/>
                  <a:pt x="474" y="438"/>
                  <a:pt x="460" y="438"/>
                </a:cubicBezTo>
                <a:cubicBezTo>
                  <a:pt x="431" y="438"/>
                  <a:pt x="403" y="466"/>
                  <a:pt x="403" y="494"/>
                </a:cubicBezTo>
                <a:cubicBezTo>
                  <a:pt x="403" y="516"/>
                  <a:pt x="410" y="530"/>
                  <a:pt x="424" y="537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579"/>
                  <a:pt x="467" y="579"/>
                  <a:pt x="467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15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0" y="388"/>
                  <a:pt x="106" y="410"/>
                  <a:pt x="163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2" y="275"/>
                  <a:pt x="205" y="226"/>
                </a:cubicBezTo>
                <a:cubicBezTo>
                  <a:pt x="191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1" y="127"/>
                  <a:pt x="191" y="99"/>
                  <a:pt x="191" y="92"/>
                </a:cubicBezTo>
                <a:cubicBezTo>
                  <a:pt x="198" y="49"/>
                  <a:pt x="241" y="0"/>
                  <a:pt x="304" y="0"/>
                </a:cubicBezTo>
                <a:cubicBezTo>
                  <a:pt x="375" y="0"/>
                  <a:pt x="410" y="49"/>
                  <a:pt x="410" y="92"/>
                </a:cubicBezTo>
                <a:cubicBezTo>
                  <a:pt x="410" y="99"/>
                  <a:pt x="410" y="127"/>
                  <a:pt x="403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39" y="381"/>
                </a:cubicBezTo>
                <a:cubicBezTo>
                  <a:pt x="502" y="410"/>
                  <a:pt x="481" y="388"/>
                  <a:pt x="530" y="410"/>
                </a:cubicBezTo>
                <a:cubicBezTo>
                  <a:pt x="530" y="417"/>
                  <a:pt x="530" y="417"/>
                  <a:pt x="537" y="417"/>
                </a:cubicBezTo>
                <a:lnTo>
                  <a:pt x="502" y="452"/>
                </a:lnTo>
                <a:close/>
                <a:moveTo>
                  <a:pt x="601" y="516"/>
                </a:moveTo>
                <a:lnTo>
                  <a:pt x="601" y="516"/>
                </a:lnTo>
                <a:cubicBezTo>
                  <a:pt x="601" y="537"/>
                  <a:pt x="601" y="551"/>
                  <a:pt x="601" y="551"/>
                </a:cubicBezTo>
                <a:cubicBezTo>
                  <a:pt x="601" y="572"/>
                  <a:pt x="594" y="579"/>
                  <a:pt x="573" y="579"/>
                </a:cubicBezTo>
                <a:cubicBezTo>
                  <a:pt x="530" y="579"/>
                  <a:pt x="530" y="579"/>
                  <a:pt x="530" y="579"/>
                </a:cubicBezTo>
                <a:cubicBezTo>
                  <a:pt x="537" y="579"/>
                  <a:pt x="537" y="579"/>
                  <a:pt x="537" y="572"/>
                </a:cubicBezTo>
                <a:lnTo>
                  <a:pt x="601" y="5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79" name="Freeform 94"/>
          <p:cNvSpPr>
            <a:spLocks noChangeArrowheads="1"/>
          </p:cNvSpPr>
          <p:nvPr/>
        </p:nvSpPr>
        <p:spPr bwMode="auto">
          <a:xfrm>
            <a:off x="2152185" y="3860695"/>
            <a:ext cx="289907" cy="279400"/>
          </a:xfrm>
          <a:custGeom>
            <a:avLst/>
            <a:gdLst>
              <a:gd name="T0" fmla="*/ 78441997 w 602"/>
              <a:gd name="T1" fmla="*/ 71923702 h 580"/>
              <a:gd name="T2" fmla="*/ 78441997 w 602"/>
              <a:gd name="T3" fmla="*/ 71923702 h 580"/>
              <a:gd name="T4" fmla="*/ 78441997 w 602"/>
              <a:gd name="T5" fmla="*/ 71923702 h 580"/>
              <a:gd name="T6" fmla="*/ 74787349 w 602"/>
              <a:gd name="T7" fmla="*/ 75578543 h 580"/>
              <a:gd name="T8" fmla="*/ 3785069 w 602"/>
              <a:gd name="T9" fmla="*/ 75578543 h 580"/>
              <a:gd name="T10" fmla="*/ 0 w 602"/>
              <a:gd name="T11" fmla="*/ 71923702 h 580"/>
              <a:gd name="T12" fmla="*/ 0 w 602"/>
              <a:gd name="T13" fmla="*/ 71923702 h 580"/>
              <a:gd name="T14" fmla="*/ 0 w 602"/>
              <a:gd name="T15" fmla="*/ 71923702 h 580"/>
              <a:gd name="T16" fmla="*/ 9266680 w 602"/>
              <a:gd name="T17" fmla="*/ 53518347 h 580"/>
              <a:gd name="T18" fmla="*/ 21274708 w 602"/>
              <a:gd name="T19" fmla="*/ 49733080 h 580"/>
              <a:gd name="T20" fmla="*/ 30410969 w 602"/>
              <a:gd name="T21" fmla="*/ 46077877 h 580"/>
              <a:gd name="T22" fmla="*/ 30410969 w 602"/>
              <a:gd name="T23" fmla="*/ 38637768 h 580"/>
              <a:gd name="T24" fmla="*/ 26756320 w 602"/>
              <a:gd name="T25" fmla="*/ 29500304 h 580"/>
              <a:gd name="T26" fmla="*/ 24015334 w 602"/>
              <a:gd name="T27" fmla="*/ 25845463 h 580"/>
              <a:gd name="T28" fmla="*/ 25842658 w 602"/>
              <a:gd name="T29" fmla="*/ 19318704 h 580"/>
              <a:gd name="T30" fmla="*/ 24928996 w 602"/>
              <a:gd name="T31" fmla="*/ 12009021 h 580"/>
              <a:gd name="T32" fmla="*/ 38763987 w 602"/>
              <a:gd name="T33" fmla="*/ 0 h 580"/>
              <a:gd name="T34" fmla="*/ 53512640 w 602"/>
              <a:gd name="T35" fmla="*/ 12009021 h 580"/>
              <a:gd name="T36" fmla="*/ 52598978 w 602"/>
              <a:gd name="T37" fmla="*/ 19318704 h 580"/>
              <a:gd name="T38" fmla="*/ 53512640 w 602"/>
              <a:gd name="T39" fmla="*/ 25845463 h 580"/>
              <a:gd name="T40" fmla="*/ 51685677 w 602"/>
              <a:gd name="T41" fmla="*/ 29500304 h 580"/>
              <a:gd name="T42" fmla="*/ 48031029 w 602"/>
              <a:gd name="T43" fmla="*/ 38637768 h 580"/>
              <a:gd name="T44" fmla="*/ 48031029 w 602"/>
              <a:gd name="T45" fmla="*/ 46077877 h 580"/>
              <a:gd name="T46" fmla="*/ 57167289 w 602"/>
              <a:gd name="T47" fmla="*/ 49733080 h 580"/>
              <a:gd name="T48" fmla="*/ 68261294 w 602"/>
              <a:gd name="T49" fmla="*/ 53518347 h 580"/>
              <a:gd name="T50" fmla="*/ 72960024 w 602"/>
              <a:gd name="T51" fmla="*/ 57173188 h 580"/>
              <a:gd name="T52" fmla="*/ 59125033 w 602"/>
              <a:gd name="T53" fmla="*/ 57173188 h 580"/>
              <a:gd name="T54" fmla="*/ 51685677 w 602"/>
              <a:gd name="T55" fmla="*/ 64483232 h 580"/>
              <a:gd name="T56" fmla="*/ 59125033 w 602"/>
              <a:gd name="T57" fmla="*/ 71923702 h 580"/>
              <a:gd name="T58" fmla="*/ 73873686 w 602"/>
              <a:gd name="T59" fmla="*/ 71923702 h 580"/>
              <a:gd name="T60" fmla="*/ 78441997 w 602"/>
              <a:gd name="T61" fmla="*/ 70095920 h 580"/>
              <a:gd name="T62" fmla="*/ 78441997 w 602"/>
              <a:gd name="T63" fmla="*/ 71923702 h 580"/>
              <a:gd name="T64" fmla="*/ 73873686 w 602"/>
              <a:gd name="T65" fmla="*/ 68268500 h 580"/>
              <a:gd name="T66" fmla="*/ 73873686 w 602"/>
              <a:gd name="T67" fmla="*/ 68268500 h 580"/>
              <a:gd name="T68" fmla="*/ 59125033 w 602"/>
              <a:gd name="T69" fmla="*/ 68268500 h 580"/>
              <a:gd name="T70" fmla="*/ 55339965 w 602"/>
              <a:gd name="T71" fmla="*/ 64483232 h 580"/>
              <a:gd name="T72" fmla="*/ 59125033 w 602"/>
              <a:gd name="T73" fmla="*/ 60828391 h 580"/>
              <a:gd name="T74" fmla="*/ 73873686 w 602"/>
              <a:gd name="T75" fmla="*/ 60828391 h 580"/>
              <a:gd name="T76" fmla="*/ 77528335 w 602"/>
              <a:gd name="T77" fmla="*/ 64483232 h 580"/>
              <a:gd name="T78" fmla="*/ 73873686 w 602"/>
              <a:gd name="T79" fmla="*/ 68268500 h 58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80">
                <a:moveTo>
                  <a:pt x="601" y="551"/>
                </a:moveTo>
                <a:lnTo>
                  <a:pt x="601" y="551"/>
                </a:lnTo>
                <a:cubicBezTo>
                  <a:pt x="601" y="572"/>
                  <a:pt x="587" y="579"/>
                  <a:pt x="573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7" y="579"/>
                  <a:pt x="0" y="572"/>
                  <a:pt x="0" y="551"/>
                </a:cubicBezTo>
                <a:cubicBezTo>
                  <a:pt x="0" y="551"/>
                  <a:pt x="0" y="452"/>
                  <a:pt x="71" y="410"/>
                </a:cubicBezTo>
                <a:cubicBezTo>
                  <a:pt x="120" y="388"/>
                  <a:pt x="99" y="410"/>
                  <a:pt x="163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2" y="275"/>
                  <a:pt x="205" y="226"/>
                </a:cubicBezTo>
                <a:cubicBezTo>
                  <a:pt x="191" y="233"/>
                  <a:pt x="184" y="212"/>
                  <a:pt x="184" y="198"/>
                </a:cubicBezTo>
                <a:cubicBezTo>
                  <a:pt x="184" y="183"/>
                  <a:pt x="177" y="148"/>
                  <a:pt x="198" y="148"/>
                </a:cubicBezTo>
                <a:cubicBezTo>
                  <a:pt x="191" y="127"/>
                  <a:pt x="191" y="99"/>
                  <a:pt x="191" y="92"/>
                </a:cubicBezTo>
                <a:cubicBezTo>
                  <a:pt x="191" y="49"/>
                  <a:pt x="233" y="0"/>
                  <a:pt x="297" y="0"/>
                </a:cubicBezTo>
                <a:cubicBezTo>
                  <a:pt x="375" y="0"/>
                  <a:pt x="403" y="49"/>
                  <a:pt x="410" y="92"/>
                </a:cubicBezTo>
                <a:cubicBezTo>
                  <a:pt x="410" y="99"/>
                  <a:pt x="410" y="127"/>
                  <a:pt x="403" y="148"/>
                </a:cubicBezTo>
                <a:cubicBezTo>
                  <a:pt x="424" y="148"/>
                  <a:pt x="417" y="183"/>
                  <a:pt x="410" y="198"/>
                </a:cubicBezTo>
                <a:cubicBezTo>
                  <a:pt x="410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38" y="381"/>
                </a:cubicBezTo>
                <a:cubicBezTo>
                  <a:pt x="495" y="410"/>
                  <a:pt x="481" y="388"/>
                  <a:pt x="523" y="410"/>
                </a:cubicBezTo>
                <a:cubicBezTo>
                  <a:pt x="537" y="417"/>
                  <a:pt x="551" y="431"/>
                  <a:pt x="559" y="438"/>
                </a:cubicBezTo>
                <a:cubicBezTo>
                  <a:pt x="453" y="438"/>
                  <a:pt x="453" y="438"/>
                  <a:pt x="453" y="438"/>
                </a:cubicBezTo>
                <a:cubicBezTo>
                  <a:pt x="417" y="438"/>
                  <a:pt x="396" y="466"/>
                  <a:pt x="396" y="494"/>
                </a:cubicBezTo>
                <a:cubicBezTo>
                  <a:pt x="396" y="530"/>
                  <a:pt x="417" y="551"/>
                  <a:pt x="453" y="551"/>
                </a:cubicBezTo>
                <a:cubicBezTo>
                  <a:pt x="566" y="551"/>
                  <a:pt x="566" y="551"/>
                  <a:pt x="566" y="551"/>
                </a:cubicBezTo>
                <a:cubicBezTo>
                  <a:pt x="580" y="551"/>
                  <a:pt x="587" y="551"/>
                  <a:pt x="601" y="537"/>
                </a:cubicBezTo>
                <a:cubicBezTo>
                  <a:pt x="601" y="551"/>
                  <a:pt x="601" y="551"/>
                  <a:pt x="601" y="551"/>
                </a:cubicBezTo>
                <a:close/>
                <a:moveTo>
                  <a:pt x="566" y="523"/>
                </a:moveTo>
                <a:lnTo>
                  <a:pt x="566" y="523"/>
                </a:lnTo>
                <a:cubicBezTo>
                  <a:pt x="453" y="523"/>
                  <a:pt x="453" y="523"/>
                  <a:pt x="453" y="523"/>
                </a:cubicBezTo>
                <a:cubicBezTo>
                  <a:pt x="431" y="523"/>
                  <a:pt x="424" y="516"/>
                  <a:pt x="424" y="494"/>
                </a:cubicBezTo>
                <a:cubicBezTo>
                  <a:pt x="424" y="480"/>
                  <a:pt x="431" y="466"/>
                  <a:pt x="453" y="466"/>
                </a:cubicBezTo>
                <a:cubicBezTo>
                  <a:pt x="566" y="466"/>
                  <a:pt x="566" y="466"/>
                  <a:pt x="566" y="466"/>
                </a:cubicBezTo>
                <a:cubicBezTo>
                  <a:pt x="580" y="466"/>
                  <a:pt x="594" y="480"/>
                  <a:pt x="594" y="494"/>
                </a:cubicBezTo>
                <a:cubicBezTo>
                  <a:pt x="594" y="516"/>
                  <a:pt x="580" y="523"/>
                  <a:pt x="566" y="52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0" name="Freeform 95"/>
          <p:cNvSpPr>
            <a:spLocks noChangeArrowheads="1"/>
          </p:cNvSpPr>
          <p:nvPr/>
        </p:nvSpPr>
        <p:spPr bwMode="auto">
          <a:xfrm>
            <a:off x="1644317" y="3860695"/>
            <a:ext cx="292024" cy="279400"/>
          </a:xfrm>
          <a:custGeom>
            <a:avLst/>
            <a:gdLst>
              <a:gd name="T0" fmla="*/ 78678142 w 609"/>
              <a:gd name="T1" fmla="*/ 71923702 h 580"/>
              <a:gd name="T2" fmla="*/ 78678142 w 609"/>
              <a:gd name="T3" fmla="*/ 71923702 h 580"/>
              <a:gd name="T4" fmla="*/ 78678142 w 609"/>
              <a:gd name="T5" fmla="*/ 71923702 h 580"/>
              <a:gd name="T6" fmla="*/ 75054951 w 609"/>
              <a:gd name="T7" fmla="*/ 75578543 h 580"/>
              <a:gd name="T8" fmla="*/ 72208055 w 609"/>
              <a:gd name="T9" fmla="*/ 75578543 h 580"/>
              <a:gd name="T10" fmla="*/ 73113853 w 609"/>
              <a:gd name="T11" fmla="*/ 71923702 h 580"/>
              <a:gd name="T12" fmla="*/ 78678142 w 609"/>
              <a:gd name="T13" fmla="*/ 70095920 h 580"/>
              <a:gd name="T14" fmla="*/ 78678142 w 609"/>
              <a:gd name="T15" fmla="*/ 71923702 h 580"/>
              <a:gd name="T16" fmla="*/ 73113853 w 609"/>
              <a:gd name="T17" fmla="*/ 68268500 h 580"/>
              <a:gd name="T18" fmla="*/ 73113853 w 609"/>
              <a:gd name="T19" fmla="*/ 68268500 h 580"/>
              <a:gd name="T20" fmla="*/ 69490662 w 609"/>
              <a:gd name="T21" fmla="*/ 68268500 h 580"/>
              <a:gd name="T22" fmla="*/ 69490662 w 609"/>
              <a:gd name="T23" fmla="*/ 71923702 h 580"/>
              <a:gd name="T24" fmla="*/ 65867111 w 609"/>
              <a:gd name="T25" fmla="*/ 75578543 h 580"/>
              <a:gd name="T26" fmla="*/ 62243920 w 609"/>
              <a:gd name="T27" fmla="*/ 71923702 h 580"/>
              <a:gd name="T28" fmla="*/ 62243920 w 609"/>
              <a:gd name="T29" fmla="*/ 68268500 h 580"/>
              <a:gd name="T30" fmla="*/ 58491226 w 609"/>
              <a:gd name="T31" fmla="*/ 68268500 h 580"/>
              <a:gd name="T32" fmla="*/ 54867675 w 609"/>
              <a:gd name="T33" fmla="*/ 64483232 h 580"/>
              <a:gd name="T34" fmla="*/ 58491226 w 609"/>
              <a:gd name="T35" fmla="*/ 60828391 h 580"/>
              <a:gd name="T36" fmla="*/ 62243920 w 609"/>
              <a:gd name="T37" fmla="*/ 60828391 h 580"/>
              <a:gd name="T38" fmla="*/ 62243920 w 609"/>
              <a:gd name="T39" fmla="*/ 57173188 h 580"/>
              <a:gd name="T40" fmla="*/ 65867111 w 609"/>
              <a:gd name="T41" fmla="*/ 53518347 h 580"/>
              <a:gd name="T42" fmla="*/ 69490662 w 609"/>
              <a:gd name="T43" fmla="*/ 57173188 h 580"/>
              <a:gd name="T44" fmla="*/ 69490662 w 609"/>
              <a:gd name="T45" fmla="*/ 60828391 h 580"/>
              <a:gd name="T46" fmla="*/ 73113853 w 609"/>
              <a:gd name="T47" fmla="*/ 60828391 h 580"/>
              <a:gd name="T48" fmla="*/ 76866547 w 609"/>
              <a:gd name="T49" fmla="*/ 64483232 h 580"/>
              <a:gd name="T50" fmla="*/ 73113853 w 609"/>
              <a:gd name="T51" fmla="*/ 68268500 h 580"/>
              <a:gd name="T52" fmla="*/ 58491226 w 609"/>
              <a:gd name="T53" fmla="*/ 57173188 h 580"/>
              <a:gd name="T54" fmla="*/ 58491226 w 609"/>
              <a:gd name="T55" fmla="*/ 57173188 h 580"/>
              <a:gd name="T56" fmla="*/ 51244484 w 609"/>
              <a:gd name="T57" fmla="*/ 64483232 h 580"/>
              <a:gd name="T58" fmla="*/ 58491226 w 609"/>
              <a:gd name="T59" fmla="*/ 71923702 h 580"/>
              <a:gd name="T60" fmla="*/ 59397024 w 609"/>
              <a:gd name="T61" fmla="*/ 75578543 h 580"/>
              <a:gd name="T62" fmla="*/ 3623191 w 609"/>
              <a:gd name="T63" fmla="*/ 75578543 h 580"/>
              <a:gd name="T64" fmla="*/ 0 w 609"/>
              <a:gd name="T65" fmla="*/ 71923702 h 580"/>
              <a:gd name="T66" fmla="*/ 0 w 609"/>
              <a:gd name="T67" fmla="*/ 71923702 h 580"/>
              <a:gd name="T68" fmla="*/ 0 w 609"/>
              <a:gd name="T69" fmla="*/ 71923702 h 580"/>
              <a:gd name="T70" fmla="*/ 10093638 w 609"/>
              <a:gd name="T71" fmla="*/ 53518347 h 580"/>
              <a:gd name="T72" fmla="*/ 21093073 w 609"/>
              <a:gd name="T73" fmla="*/ 49733080 h 580"/>
              <a:gd name="T74" fmla="*/ 31057209 w 609"/>
              <a:gd name="T75" fmla="*/ 46077877 h 580"/>
              <a:gd name="T76" fmla="*/ 31057209 w 609"/>
              <a:gd name="T77" fmla="*/ 38637768 h 580"/>
              <a:gd name="T78" fmla="*/ 27434018 w 609"/>
              <a:gd name="T79" fmla="*/ 29500304 h 580"/>
              <a:gd name="T80" fmla="*/ 24716265 w 609"/>
              <a:gd name="T81" fmla="*/ 25845463 h 580"/>
              <a:gd name="T82" fmla="*/ 25622062 w 609"/>
              <a:gd name="T83" fmla="*/ 19318704 h 580"/>
              <a:gd name="T84" fmla="*/ 25622062 w 609"/>
              <a:gd name="T85" fmla="*/ 12009021 h 580"/>
              <a:gd name="T86" fmla="*/ 39339251 w 609"/>
              <a:gd name="T87" fmla="*/ 0 h 580"/>
              <a:gd name="T88" fmla="*/ 53961878 w 609"/>
              <a:gd name="T89" fmla="*/ 12009021 h 580"/>
              <a:gd name="T90" fmla="*/ 53056080 w 609"/>
              <a:gd name="T91" fmla="*/ 19318704 h 580"/>
              <a:gd name="T92" fmla="*/ 53961878 w 609"/>
              <a:gd name="T93" fmla="*/ 25845463 h 580"/>
              <a:gd name="T94" fmla="*/ 51244484 w 609"/>
              <a:gd name="T95" fmla="*/ 29500304 h 580"/>
              <a:gd name="T96" fmla="*/ 47620933 w 609"/>
              <a:gd name="T97" fmla="*/ 38637768 h 580"/>
              <a:gd name="T98" fmla="*/ 47620933 w 609"/>
              <a:gd name="T99" fmla="*/ 46077877 h 580"/>
              <a:gd name="T100" fmla="*/ 57585069 w 609"/>
              <a:gd name="T101" fmla="*/ 49733080 h 580"/>
              <a:gd name="T102" fmla="*/ 62243920 w 609"/>
              <a:gd name="T103" fmla="*/ 51690927 h 580"/>
              <a:gd name="T104" fmla="*/ 58491226 w 609"/>
              <a:gd name="T105" fmla="*/ 57173188 h 58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09" h="580">
                <a:moveTo>
                  <a:pt x="608" y="551"/>
                </a:moveTo>
                <a:lnTo>
                  <a:pt x="608" y="551"/>
                </a:lnTo>
                <a:cubicBezTo>
                  <a:pt x="608" y="572"/>
                  <a:pt x="594" y="579"/>
                  <a:pt x="580" y="579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565" y="572"/>
                  <a:pt x="565" y="565"/>
                  <a:pt x="565" y="551"/>
                </a:cubicBezTo>
                <a:cubicBezTo>
                  <a:pt x="580" y="551"/>
                  <a:pt x="594" y="551"/>
                  <a:pt x="608" y="537"/>
                </a:cubicBezTo>
                <a:cubicBezTo>
                  <a:pt x="608" y="551"/>
                  <a:pt x="608" y="551"/>
                  <a:pt x="608" y="551"/>
                </a:cubicBezTo>
                <a:close/>
                <a:moveTo>
                  <a:pt x="565" y="523"/>
                </a:moveTo>
                <a:lnTo>
                  <a:pt x="565" y="523"/>
                </a:lnTo>
                <a:cubicBezTo>
                  <a:pt x="537" y="523"/>
                  <a:pt x="537" y="523"/>
                  <a:pt x="537" y="523"/>
                </a:cubicBezTo>
                <a:cubicBezTo>
                  <a:pt x="537" y="551"/>
                  <a:pt x="537" y="551"/>
                  <a:pt x="537" y="551"/>
                </a:cubicBezTo>
                <a:cubicBezTo>
                  <a:pt x="537" y="572"/>
                  <a:pt x="530" y="579"/>
                  <a:pt x="509" y="579"/>
                </a:cubicBezTo>
                <a:cubicBezTo>
                  <a:pt x="495" y="579"/>
                  <a:pt x="481" y="572"/>
                  <a:pt x="481" y="551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52" y="523"/>
                  <a:pt x="452" y="523"/>
                  <a:pt x="452" y="523"/>
                </a:cubicBezTo>
                <a:cubicBezTo>
                  <a:pt x="438" y="523"/>
                  <a:pt x="424" y="516"/>
                  <a:pt x="424" y="494"/>
                </a:cubicBezTo>
                <a:cubicBezTo>
                  <a:pt x="424" y="480"/>
                  <a:pt x="438" y="466"/>
                  <a:pt x="452" y="466"/>
                </a:cubicBezTo>
                <a:cubicBezTo>
                  <a:pt x="481" y="466"/>
                  <a:pt x="481" y="466"/>
                  <a:pt x="481" y="466"/>
                </a:cubicBezTo>
                <a:cubicBezTo>
                  <a:pt x="481" y="438"/>
                  <a:pt x="481" y="438"/>
                  <a:pt x="481" y="438"/>
                </a:cubicBezTo>
                <a:cubicBezTo>
                  <a:pt x="481" y="424"/>
                  <a:pt x="495" y="410"/>
                  <a:pt x="509" y="410"/>
                </a:cubicBezTo>
                <a:cubicBezTo>
                  <a:pt x="530" y="410"/>
                  <a:pt x="537" y="424"/>
                  <a:pt x="537" y="438"/>
                </a:cubicBezTo>
                <a:cubicBezTo>
                  <a:pt x="537" y="466"/>
                  <a:pt x="537" y="466"/>
                  <a:pt x="537" y="466"/>
                </a:cubicBezTo>
                <a:cubicBezTo>
                  <a:pt x="565" y="466"/>
                  <a:pt x="565" y="466"/>
                  <a:pt x="565" y="466"/>
                </a:cubicBezTo>
                <a:cubicBezTo>
                  <a:pt x="587" y="466"/>
                  <a:pt x="594" y="480"/>
                  <a:pt x="594" y="494"/>
                </a:cubicBezTo>
                <a:cubicBezTo>
                  <a:pt x="594" y="516"/>
                  <a:pt x="587" y="523"/>
                  <a:pt x="565" y="523"/>
                </a:cubicBezTo>
                <a:close/>
                <a:moveTo>
                  <a:pt x="452" y="438"/>
                </a:moveTo>
                <a:lnTo>
                  <a:pt x="452" y="438"/>
                </a:lnTo>
                <a:cubicBezTo>
                  <a:pt x="424" y="438"/>
                  <a:pt x="396" y="466"/>
                  <a:pt x="396" y="494"/>
                </a:cubicBezTo>
                <a:cubicBezTo>
                  <a:pt x="396" y="530"/>
                  <a:pt x="424" y="551"/>
                  <a:pt x="452" y="551"/>
                </a:cubicBezTo>
                <a:cubicBezTo>
                  <a:pt x="452" y="565"/>
                  <a:pt x="459" y="572"/>
                  <a:pt x="459" y="579"/>
                </a:cubicBezTo>
                <a:cubicBezTo>
                  <a:pt x="28" y="579"/>
                  <a:pt x="28" y="579"/>
                  <a:pt x="28" y="579"/>
                </a:cubicBezTo>
                <a:cubicBezTo>
                  <a:pt x="14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7" y="388"/>
                  <a:pt x="106" y="410"/>
                  <a:pt x="163" y="381"/>
                </a:cubicBezTo>
                <a:cubicBezTo>
                  <a:pt x="226" y="360"/>
                  <a:pt x="240" y="353"/>
                  <a:pt x="240" y="353"/>
                </a:cubicBezTo>
                <a:cubicBezTo>
                  <a:pt x="240" y="296"/>
                  <a:pt x="240" y="296"/>
                  <a:pt x="240" y="296"/>
                </a:cubicBezTo>
                <a:cubicBezTo>
                  <a:pt x="240" y="296"/>
                  <a:pt x="219" y="275"/>
                  <a:pt x="212" y="226"/>
                </a:cubicBezTo>
                <a:cubicBezTo>
                  <a:pt x="198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8" y="127"/>
                  <a:pt x="191" y="99"/>
                  <a:pt x="198" y="92"/>
                </a:cubicBezTo>
                <a:cubicBezTo>
                  <a:pt x="198" y="49"/>
                  <a:pt x="240" y="0"/>
                  <a:pt x="304" y="0"/>
                </a:cubicBezTo>
                <a:cubicBezTo>
                  <a:pt x="382" y="0"/>
                  <a:pt x="410" y="49"/>
                  <a:pt x="417" y="92"/>
                </a:cubicBezTo>
                <a:cubicBezTo>
                  <a:pt x="417" y="99"/>
                  <a:pt x="410" y="127"/>
                  <a:pt x="410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45" y="381"/>
                </a:cubicBezTo>
                <a:cubicBezTo>
                  <a:pt x="459" y="388"/>
                  <a:pt x="467" y="396"/>
                  <a:pt x="481" y="396"/>
                </a:cubicBezTo>
                <a:cubicBezTo>
                  <a:pt x="467" y="403"/>
                  <a:pt x="452" y="424"/>
                  <a:pt x="452" y="4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2" name="Freeform 97"/>
          <p:cNvSpPr>
            <a:spLocks noChangeArrowheads="1"/>
          </p:cNvSpPr>
          <p:nvPr/>
        </p:nvSpPr>
        <p:spPr bwMode="auto">
          <a:xfrm>
            <a:off x="6710296" y="3365395"/>
            <a:ext cx="289907" cy="254000"/>
          </a:xfrm>
          <a:custGeom>
            <a:avLst/>
            <a:gdLst>
              <a:gd name="T0" fmla="*/ 56253627 w 602"/>
              <a:gd name="T1" fmla="*/ 0 h 531"/>
              <a:gd name="T2" fmla="*/ 56253627 w 602"/>
              <a:gd name="T3" fmla="*/ 0 h 531"/>
              <a:gd name="T4" fmla="*/ 41504973 w 602"/>
              <a:gd name="T5" fmla="*/ 6306590 h 531"/>
              <a:gd name="T6" fmla="*/ 41504973 w 602"/>
              <a:gd name="T7" fmla="*/ 6306590 h 531"/>
              <a:gd name="T8" fmla="*/ 41504973 w 602"/>
              <a:gd name="T9" fmla="*/ 6306590 h 531"/>
              <a:gd name="T10" fmla="*/ 38763987 w 602"/>
              <a:gd name="T11" fmla="*/ 9009466 h 531"/>
              <a:gd name="T12" fmla="*/ 36937024 w 602"/>
              <a:gd name="T13" fmla="*/ 6306590 h 531"/>
              <a:gd name="T14" fmla="*/ 36937024 w 602"/>
              <a:gd name="T15" fmla="*/ 6306590 h 531"/>
              <a:gd name="T16" fmla="*/ 36937024 w 602"/>
              <a:gd name="T17" fmla="*/ 6306590 h 531"/>
              <a:gd name="T18" fmla="*/ 36937024 w 602"/>
              <a:gd name="T19" fmla="*/ 6306590 h 531"/>
              <a:gd name="T20" fmla="*/ 22188371 w 602"/>
              <a:gd name="T21" fmla="*/ 0 h 531"/>
              <a:gd name="T22" fmla="*/ 6526055 w 602"/>
              <a:gd name="T23" fmla="*/ 6306590 h 531"/>
              <a:gd name="T24" fmla="*/ 0 w 602"/>
              <a:gd name="T25" fmla="*/ 21751441 h 531"/>
              <a:gd name="T26" fmla="*/ 6526055 w 602"/>
              <a:gd name="T27" fmla="*/ 37325085 h 531"/>
              <a:gd name="T28" fmla="*/ 36023362 w 602"/>
              <a:gd name="T29" fmla="*/ 66412749 h 531"/>
              <a:gd name="T30" fmla="*/ 38763987 w 602"/>
              <a:gd name="T31" fmla="*/ 68214427 h 531"/>
              <a:gd name="T32" fmla="*/ 42418636 w 602"/>
              <a:gd name="T33" fmla="*/ 66412749 h 531"/>
              <a:gd name="T34" fmla="*/ 71915942 w 602"/>
              <a:gd name="T35" fmla="*/ 37325085 h 531"/>
              <a:gd name="T36" fmla="*/ 78441997 w 602"/>
              <a:gd name="T37" fmla="*/ 21751441 h 531"/>
              <a:gd name="T38" fmla="*/ 71915942 w 602"/>
              <a:gd name="T39" fmla="*/ 6306590 h 531"/>
              <a:gd name="T40" fmla="*/ 56253627 w 602"/>
              <a:gd name="T41" fmla="*/ 0 h 53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02" h="531">
                <a:moveTo>
                  <a:pt x="431" y="0"/>
                </a:moveTo>
                <a:lnTo>
                  <a:pt x="431" y="0"/>
                </a:lnTo>
                <a:cubicBezTo>
                  <a:pt x="389" y="0"/>
                  <a:pt x="346" y="21"/>
                  <a:pt x="318" y="49"/>
                </a:cubicBezTo>
                <a:cubicBezTo>
                  <a:pt x="297" y="70"/>
                  <a:pt x="297" y="70"/>
                  <a:pt x="297" y="70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48" y="21"/>
                  <a:pt x="212" y="0"/>
                  <a:pt x="170" y="0"/>
                </a:cubicBezTo>
                <a:cubicBezTo>
                  <a:pt x="120" y="0"/>
                  <a:pt x="78" y="21"/>
                  <a:pt x="50" y="49"/>
                </a:cubicBezTo>
                <a:cubicBezTo>
                  <a:pt x="14" y="84"/>
                  <a:pt x="0" y="127"/>
                  <a:pt x="0" y="169"/>
                </a:cubicBezTo>
                <a:cubicBezTo>
                  <a:pt x="0" y="219"/>
                  <a:pt x="14" y="261"/>
                  <a:pt x="50" y="290"/>
                </a:cubicBezTo>
                <a:cubicBezTo>
                  <a:pt x="276" y="516"/>
                  <a:pt x="276" y="516"/>
                  <a:pt x="276" y="516"/>
                </a:cubicBezTo>
                <a:cubicBezTo>
                  <a:pt x="283" y="523"/>
                  <a:pt x="290" y="530"/>
                  <a:pt x="297" y="530"/>
                </a:cubicBezTo>
                <a:cubicBezTo>
                  <a:pt x="311" y="530"/>
                  <a:pt x="318" y="523"/>
                  <a:pt x="325" y="516"/>
                </a:cubicBezTo>
                <a:cubicBezTo>
                  <a:pt x="551" y="290"/>
                  <a:pt x="551" y="290"/>
                  <a:pt x="551" y="290"/>
                </a:cubicBezTo>
                <a:cubicBezTo>
                  <a:pt x="587" y="261"/>
                  <a:pt x="601" y="219"/>
                  <a:pt x="601" y="169"/>
                </a:cubicBezTo>
                <a:cubicBezTo>
                  <a:pt x="601" y="127"/>
                  <a:pt x="587" y="84"/>
                  <a:pt x="551" y="49"/>
                </a:cubicBezTo>
                <a:cubicBezTo>
                  <a:pt x="516" y="21"/>
                  <a:pt x="474" y="0"/>
                  <a:pt x="431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3" name="Freeform 98"/>
          <p:cNvSpPr>
            <a:spLocks noChangeArrowheads="1"/>
          </p:cNvSpPr>
          <p:nvPr/>
        </p:nvSpPr>
        <p:spPr bwMode="auto">
          <a:xfrm>
            <a:off x="6210893" y="3363279"/>
            <a:ext cx="281443" cy="262467"/>
          </a:xfrm>
          <a:custGeom>
            <a:avLst/>
            <a:gdLst>
              <a:gd name="T0" fmla="*/ 65628418 w 588"/>
              <a:gd name="T1" fmla="*/ 20221371 h 545"/>
              <a:gd name="T2" fmla="*/ 53766324 w 588"/>
              <a:gd name="T3" fmla="*/ 36789640 h 545"/>
              <a:gd name="T4" fmla="*/ 46546013 w 588"/>
              <a:gd name="T5" fmla="*/ 10045490 h 545"/>
              <a:gd name="T6" fmla="*/ 26431982 w 588"/>
              <a:gd name="T7" fmla="*/ 61707599 h 545"/>
              <a:gd name="T8" fmla="*/ 40099153 w 588"/>
              <a:gd name="T9" fmla="*/ 55315211 h 545"/>
              <a:gd name="T10" fmla="*/ 24626905 w 588"/>
              <a:gd name="T11" fmla="*/ 70970385 h 545"/>
              <a:gd name="T12" fmla="*/ 22821827 w 588"/>
              <a:gd name="T13" fmla="*/ 70970385 h 545"/>
              <a:gd name="T14" fmla="*/ 1805078 w 588"/>
              <a:gd name="T15" fmla="*/ 56228306 h 545"/>
              <a:gd name="T16" fmla="*/ 0 w 588"/>
              <a:gd name="T17" fmla="*/ 3652741 h 545"/>
              <a:gd name="T18" fmla="*/ 5544142 w 588"/>
              <a:gd name="T19" fmla="*/ 913095 h 545"/>
              <a:gd name="T20" fmla="*/ 23724186 w 588"/>
              <a:gd name="T21" fmla="*/ 13828622 h 545"/>
              <a:gd name="T22" fmla="*/ 48351091 w 588"/>
              <a:gd name="T23" fmla="*/ 0 h 545"/>
              <a:gd name="T24" fmla="*/ 51961247 w 588"/>
              <a:gd name="T25" fmla="*/ 913095 h 545"/>
              <a:gd name="T26" fmla="*/ 71043651 w 588"/>
              <a:gd name="T27" fmla="*/ 15655173 h 545"/>
              <a:gd name="T28" fmla="*/ 71043651 w 588"/>
              <a:gd name="T29" fmla="*/ 15655173 h 545"/>
              <a:gd name="T30" fmla="*/ 72977637 w 588"/>
              <a:gd name="T31" fmla="*/ 18394820 h 545"/>
              <a:gd name="T32" fmla="*/ 65628418 w 588"/>
              <a:gd name="T33" fmla="*/ 36789640 h 545"/>
              <a:gd name="T34" fmla="*/ 19082404 w 588"/>
              <a:gd name="T35" fmla="*/ 20221371 h 545"/>
              <a:gd name="T36" fmla="*/ 7349219 w 588"/>
              <a:gd name="T37" fmla="*/ 10958585 h 545"/>
              <a:gd name="T38" fmla="*/ 19082404 w 588"/>
              <a:gd name="T39" fmla="*/ 59881048 h 545"/>
              <a:gd name="T40" fmla="*/ 59181557 w 588"/>
              <a:gd name="T41" fmla="*/ 39660038 h 545"/>
              <a:gd name="T42" fmla="*/ 75685433 w 588"/>
              <a:gd name="T43" fmla="*/ 55315211 h 545"/>
              <a:gd name="T44" fmla="*/ 43709309 w 588"/>
              <a:gd name="T45" fmla="*/ 55315211 h 545"/>
              <a:gd name="T46" fmla="*/ 51961247 w 588"/>
              <a:gd name="T47" fmla="*/ 58054858 h 545"/>
              <a:gd name="T48" fmla="*/ 51058528 w 588"/>
              <a:gd name="T49" fmla="*/ 59881048 h 545"/>
              <a:gd name="T50" fmla="*/ 57376480 w 588"/>
              <a:gd name="T51" fmla="*/ 62620694 h 545"/>
              <a:gd name="T52" fmla="*/ 62018262 w 588"/>
              <a:gd name="T53" fmla="*/ 62620694 h 545"/>
              <a:gd name="T54" fmla="*/ 68336214 w 588"/>
              <a:gd name="T55" fmla="*/ 59881048 h 545"/>
              <a:gd name="T56" fmla="*/ 64725699 w 588"/>
              <a:gd name="T57" fmla="*/ 55315211 h 545"/>
              <a:gd name="T58" fmla="*/ 68336214 w 588"/>
              <a:gd name="T59" fmla="*/ 50618623 h 545"/>
              <a:gd name="T60" fmla="*/ 62018262 w 588"/>
              <a:gd name="T61" fmla="*/ 47878977 h 545"/>
              <a:gd name="T62" fmla="*/ 57376480 w 588"/>
              <a:gd name="T63" fmla="*/ 47878977 h 545"/>
              <a:gd name="T64" fmla="*/ 51058528 w 588"/>
              <a:gd name="T65" fmla="*/ 50618623 h 545"/>
              <a:gd name="T66" fmla="*/ 54668684 w 588"/>
              <a:gd name="T67" fmla="*/ 55315211 h 54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8" h="545">
                <a:moveTo>
                  <a:pt x="509" y="155"/>
                </a:moveTo>
                <a:lnTo>
                  <a:pt x="509" y="155"/>
                </a:lnTo>
                <a:cubicBezTo>
                  <a:pt x="417" y="84"/>
                  <a:pt x="417" y="84"/>
                  <a:pt x="417" y="84"/>
                </a:cubicBezTo>
                <a:cubicBezTo>
                  <a:pt x="417" y="282"/>
                  <a:pt x="417" y="282"/>
                  <a:pt x="417" y="282"/>
                </a:cubicBezTo>
                <a:cubicBezTo>
                  <a:pt x="396" y="289"/>
                  <a:pt x="375" y="297"/>
                  <a:pt x="361" y="318"/>
                </a:cubicBezTo>
                <a:cubicBezTo>
                  <a:pt x="361" y="77"/>
                  <a:pt x="361" y="77"/>
                  <a:pt x="361" y="77"/>
                </a:cubicBezTo>
                <a:cubicBezTo>
                  <a:pt x="205" y="155"/>
                  <a:pt x="205" y="155"/>
                  <a:pt x="205" y="155"/>
                </a:cubicBezTo>
                <a:cubicBezTo>
                  <a:pt x="205" y="473"/>
                  <a:pt x="205" y="473"/>
                  <a:pt x="205" y="473"/>
                </a:cubicBezTo>
                <a:cubicBezTo>
                  <a:pt x="311" y="417"/>
                  <a:pt x="311" y="417"/>
                  <a:pt x="311" y="417"/>
                </a:cubicBezTo>
                <a:lnTo>
                  <a:pt x="311" y="424"/>
                </a:lnTo>
                <a:cubicBezTo>
                  <a:pt x="311" y="438"/>
                  <a:pt x="311" y="459"/>
                  <a:pt x="318" y="473"/>
                </a:cubicBezTo>
                <a:cubicBezTo>
                  <a:pt x="191" y="544"/>
                  <a:pt x="191" y="544"/>
                  <a:pt x="191" y="544"/>
                </a:cubicBezTo>
                <a:cubicBezTo>
                  <a:pt x="191" y="544"/>
                  <a:pt x="184" y="544"/>
                  <a:pt x="177" y="544"/>
                </a:cubicBezTo>
                <a:cubicBezTo>
                  <a:pt x="170" y="544"/>
                  <a:pt x="170" y="544"/>
                  <a:pt x="163" y="544"/>
                </a:cubicBezTo>
                <a:cubicBezTo>
                  <a:pt x="14" y="431"/>
                  <a:pt x="14" y="431"/>
                  <a:pt x="14" y="431"/>
                </a:cubicBezTo>
                <a:cubicBezTo>
                  <a:pt x="7" y="424"/>
                  <a:pt x="0" y="417"/>
                  <a:pt x="0" y="4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35" y="0"/>
                  <a:pt x="43" y="0"/>
                  <a:pt x="43" y="7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375" y="0"/>
                  <a:pt x="375" y="0"/>
                  <a:pt x="375" y="0"/>
                </a:cubicBezTo>
                <a:cubicBezTo>
                  <a:pt x="375" y="0"/>
                  <a:pt x="382" y="0"/>
                  <a:pt x="389" y="0"/>
                </a:cubicBezTo>
                <a:cubicBezTo>
                  <a:pt x="396" y="0"/>
                  <a:pt x="396" y="0"/>
                  <a:pt x="403" y="7"/>
                </a:cubicBezTo>
                <a:cubicBezTo>
                  <a:pt x="551" y="120"/>
                  <a:pt x="551" y="120"/>
                  <a:pt x="551" y="120"/>
                </a:cubicBezTo>
                <a:cubicBezTo>
                  <a:pt x="558" y="127"/>
                  <a:pt x="566" y="134"/>
                  <a:pt x="566" y="141"/>
                </a:cubicBezTo>
                <a:cubicBezTo>
                  <a:pt x="566" y="318"/>
                  <a:pt x="566" y="318"/>
                  <a:pt x="566" y="318"/>
                </a:cubicBezTo>
                <a:cubicBezTo>
                  <a:pt x="551" y="297"/>
                  <a:pt x="530" y="289"/>
                  <a:pt x="509" y="282"/>
                </a:cubicBezTo>
                <a:lnTo>
                  <a:pt x="509" y="155"/>
                </a:lnTo>
                <a:close/>
                <a:moveTo>
                  <a:pt x="148" y="155"/>
                </a:moveTo>
                <a:lnTo>
                  <a:pt x="148" y="155"/>
                </a:lnTo>
                <a:cubicBezTo>
                  <a:pt x="57" y="84"/>
                  <a:pt x="57" y="84"/>
                  <a:pt x="57" y="84"/>
                </a:cubicBezTo>
                <a:cubicBezTo>
                  <a:pt x="57" y="388"/>
                  <a:pt x="57" y="388"/>
                  <a:pt x="57" y="388"/>
                </a:cubicBezTo>
                <a:cubicBezTo>
                  <a:pt x="148" y="459"/>
                  <a:pt x="148" y="459"/>
                  <a:pt x="148" y="459"/>
                </a:cubicBezTo>
                <a:lnTo>
                  <a:pt x="148" y="155"/>
                </a:lnTo>
                <a:close/>
                <a:moveTo>
                  <a:pt x="459" y="304"/>
                </a:moveTo>
                <a:lnTo>
                  <a:pt x="459" y="304"/>
                </a:lnTo>
                <a:cubicBezTo>
                  <a:pt x="530" y="304"/>
                  <a:pt x="587" y="353"/>
                  <a:pt x="587" y="424"/>
                </a:cubicBezTo>
                <a:cubicBezTo>
                  <a:pt x="587" y="495"/>
                  <a:pt x="530" y="544"/>
                  <a:pt x="459" y="544"/>
                </a:cubicBezTo>
                <a:cubicBezTo>
                  <a:pt x="396" y="544"/>
                  <a:pt x="339" y="495"/>
                  <a:pt x="339" y="424"/>
                </a:cubicBezTo>
                <a:cubicBezTo>
                  <a:pt x="339" y="353"/>
                  <a:pt x="396" y="304"/>
                  <a:pt x="459" y="304"/>
                </a:cubicBezTo>
                <a:close/>
                <a:moveTo>
                  <a:pt x="403" y="445"/>
                </a:moveTo>
                <a:lnTo>
                  <a:pt x="403" y="445"/>
                </a:lnTo>
                <a:cubicBezTo>
                  <a:pt x="396" y="445"/>
                  <a:pt x="396" y="452"/>
                  <a:pt x="396" y="459"/>
                </a:cubicBezTo>
                <a:cubicBezTo>
                  <a:pt x="396" y="480"/>
                  <a:pt x="410" y="487"/>
                  <a:pt x="424" y="487"/>
                </a:cubicBezTo>
                <a:cubicBezTo>
                  <a:pt x="431" y="487"/>
                  <a:pt x="438" y="487"/>
                  <a:pt x="445" y="480"/>
                </a:cubicBezTo>
                <a:cubicBezTo>
                  <a:pt x="459" y="466"/>
                  <a:pt x="459" y="466"/>
                  <a:pt x="459" y="466"/>
                </a:cubicBezTo>
                <a:cubicBezTo>
                  <a:pt x="481" y="480"/>
                  <a:pt x="481" y="480"/>
                  <a:pt x="481" y="480"/>
                </a:cubicBezTo>
                <a:cubicBezTo>
                  <a:pt x="488" y="487"/>
                  <a:pt x="495" y="487"/>
                  <a:pt x="502" y="487"/>
                </a:cubicBezTo>
                <a:cubicBezTo>
                  <a:pt x="516" y="487"/>
                  <a:pt x="530" y="480"/>
                  <a:pt x="530" y="459"/>
                </a:cubicBezTo>
                <a:cubicBezTo>
                  <a:pt x="530" y="452"/>
                  <a:pt x="523" y="445"/>
                  <a:pt x="516" y="445"/>
                </a:cubicBezTo>
                <a:cubicBezTo>
                  <a:pt x="502" y="424"/>
                  <a:pt x="502" y="424"/>
                  <a:pt x="502" y="424"/>
                </a:cubicBezTo>
                <a:cubicBezTo>
                  <a:pt x="516" y="402"/>
                  <a:pt x="516" y="402"/>
                  <a:pt x="516" y="402"/>
                </a:cubicBezTo>
                <a:cubicBezTo>
                  <a:pt x="523" y="402"/>
                  <a:pt x="530" y="395"/>
                  <a:pt x="530" y="388"/>
                </a:cubicBezTo>
                <a:cubicBezTo>
                  <a:pt x="530" y="367"/>
                  <a:pt x="516" y="360"/>
                  <a:pt x="502" y="360"/>
                </a:cubicBezTo>
                <a:cubicBezTo>
                  <a:pt x="495" y="360"/>
                  <a:pt x="488" y="360"/>
                  <a:pt x="481" y="367"/>
                </a:cubicBezTo>
                <a:cubicBezTo>
                  <a:pt x="459" y="381"/>
                  <a:pt x="459" y="381"/>
                  <a:pt x="459" y="381"/>
                </a:cubicBezTo>
                <a:cubicBezTo>
                  <a:pt x="445" y="367"/>
                  <a:pt x="445" y="367"/>
                  <a:pt x="445" y="367"/>
                </a:cubicBezTo>
                <a:cubicBezTo>
                  <a:pt x="438" y="360"/>
                  <a:pt x="431" y="360"/>
                  <a:pt x="424" y="360"/>
                </a:cubicBezTo>
                <a:cubicBezTo>
                  <a:pt x="410" y="360"/>
                  <a:pt x="396" y="367"/>
                  <a:pt x="396" y="388"/>
                </a:cubicBezTo>
                <a:cubicBezTo>
                  <a:pt x="396" y="395"/>
                  <a:pt x="396" y="402"/>
                  <a:pt x="403" y="402"/>
                </a:cubicBezTo>
                <a:cubicBezTo>
                  <a:pt x="424" y="424"/>
                  <a:pt x="424" y="424"/>
                  <a:pt x="424" y="424"/>
                </a:cubicBezTo>
                <a:lnTo>
                  <a:pt x="403" y="44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4" name="Freeform 99"/>
          <p:cNvSpPr>
            <a:spLocks noChangeArrowheads="1"/>
          </p:cNvSpPr>
          <p:nvPr/>
        </p:nvSpPr>
        <p:spPr bwMode="auto">
          <a:xfrm>
            <a:off x="5705142" y="3363279"/>
            <a:ext cx="279327" cy="262467"/>
          </a:xfrm>
          <a:custGeom>
            <a:avLst/>
            <a:gdLst>
              <a:gd name="T0" fmla="*/ 66212751 w 581"/>
              <a:gd name="T1" fmla="*/ 20221371 h 545"/>
              <a:gd name="T2" fmla="*/ 66212751 w 581"/>
              <a:gd name="T3" fmla="*/ 20221371 h 545"/>
              <a:gd name="T4" fmla="*/ 53334262 w 581"/>
              <a:gd name="T5" fmla="*/ 10958585 h 545"/>
              <a:gd name="T6" fmla="*/ 53334262 w 581"/>
              <a:gd name="T7" fmla="*/ 36789640 h 545"/>
              <a:gd name="T8" fmla="*/ 45919582 w 581"/>
              <a:gd name="T9" fmla="*/ 41486228 h 545"/>
              <a:gd name="T10" fmla="*/ 45919582 w 581"/>
              <a:gd name="T11" fmla="*/ 10045490 h 545"/>
              <a:gd name="T12" fmla="*/ 26667311 w 581"/>
              <a:gd name="T13" fmla="*/ 20221371 h 545"/>
              <a:gd name="T14" fmla="*/ 26667311 w 581"/>
              <a:gd name="T15" fmla="*/ 61707599 h 545"/>
              <a:gd name="T16" fmla="*/ 40456134 w 581"/>
              <a:gd name="T17" fmla="*/ 54401755 h 545"/>
              <a:gd name="T18" fmla="*/ 40456134 w 581"/>
              <a:gd name="T19" fmla="*/ 55315211 h 545"/>
              <a:gd name="T20" fmla="*/ 41366468 w 581"/>
              <a:gd name="T21" fmla="*/ 61707599 h 545"/>
              <a:gd name="T22" fmla="*/ 24845922 w 581"/>
              <a:gd name="T23" fmla="*/ 70970385 h 545"/>
              <a:gd name="T24" fmla="*/ 24845922 w 581"/>
              <a:gd name="T25" fmla="*/ 70970385 h 545"/>
              <a:gd name="T26" fmla="*/ 23024892 w 581"/>
              <a:gd name="T27" fmla="*/ 70970385 h 545"/>
              <a:gd name="T28" fmla="*/ 21203502 w 581"/>
              <a:gd name="T29" fmla="*/ 70970385 h 545"/>
              <a:gd name="T30" fmla="*/ 910695 w 581"/>
              <a:gd name="T31" fmla="*/ 56228306 h 545"/>
              <a:gd name="T32" fmla="*/ 0 w 581"/>
              <a:gd name="T33" fmla="*/ 52444813 h 545"/>
              <a:gd name="T34" fmla="*/ 0 w 581"/>
              <a:gd name="T35" fmla="*/ 3652741 h 545"/>
              <a:gd name="T36" fmla="*/ 3642419 w 581"/>
              <a:gd name="T37" fmla="*/ 0 h 545"/>
              <a:gd name="T38" fmla="*/ 5463448 w 581"/>
              <a:gd name="T39" fmla="*/ 913095 h 545"/>
              <a:gd name="T40" fmla="*/ 5463448 w 581"/>
              <a:gd name="T41" fmla="*/ 913095 h 545"/>
              <a:gd name="T42" fmla="*/ 23024892 w 581"/>
              <a:gd name="T43" fmla="*/ 13828622 h 545"/>
              <a:gd name="T44" fmla="*/ 48781509 w 581"/>
              <a:gd name="T45" fmla="*/ 0 h 545"/>
              <a:gd name="T46" fmla="*/ 48781509 w 581"/>
              <a:gd name="T47" fmla="*/ 0 h 545"/>
              <a:gd name="T48" fmla="*/ 49691843 w 581"/>
              <a:gd name="T49" fmla="*/ 0 h 545"/>
              <a:gd name="T50" fmla="*/ 52423928 w 581"/>
              <a:gd name="T51" fmla="*/ 913095 h 545"/>
              <a:gd name="T52" fmla="*/ 52423928 w 581"/>
              <a:gd name="T53" fmla="*/ 913095 h 545"/>
              <a:gd name="T54" fmla="*/ 71676199 w 581"/>
              <a:gd name="T55" fmla="*/ 15655173 h 545"/>
              <a:gd name="T56" fmla="*/ 71676199 w 581"/>
              <a:gd name="T57" fmla="*/ 15655173 h 545"/>
              <a:gd name="T58" fmla="*/ 71676199 w 581"/>
              <a:gd name="T59" fmla="*/ 15655173 h 545"/>
              <a:gd name="T60" fmla="*/ 71676199 w 581"/>
              <a:gd name="T61" fmla="*/ 15655173 h 545"/>
              <a:gd name="T62" fmla="*/ 73497228 w 581"/>
              <a:gd name="T63" fmla="*/ 18394820 h 545"/>
              <a:gd name="T64" fmla="*/ 73497228 w 581"/>
              <a:gd name="T65" fmla="*/ 41486228 h 545"/>
              <a:gd name="T66" fmla="*/ 66212751 w 581"/>
              <a:gd name="T67" fmla="*/ 36789640 h 545"/>
              <a:gd name="T68" fmla="*/ 66212751 w 581"/>
              <a:gd name="T69" fmla="*/ 20221371 h 545"/>
              <a:gd name="T70" fmla="*/ 19252271 w 581"/>
              <a:gd name="T71" fmla="*/ 20221371 h 545"/>
              <a:gd name="T72" fmla="*/ 19252271 w 581"/>
              <a:gd name="T73" fmla="*/ 20221371 h 545"/>
              <a:gd name="T74" fmla="*/ 7414680 w 581"/>
              <a:gd name="T75" fmla="*/ 10958585 h 545"/>
              <a:gd name="T76" fmla="*/ 7414680 w 581"/>
              <a:gd name="T77" fmla="*/ 50618623 h 545"/>
              <a:gd name="T78" fmla="*/ 19252271 w 581"/>
              <a:gd name="T79" fmla="*/ 59881048 h 545"/>
              <a:gd name="T80" fmla="*/ 19252271 w 581"/>
              <a:gd name="T81" fmla="*/ 20221371 h 545"/>
              <a:gd name="T82" fmla="*/ 59708405 w 581"/>
              <a:gd name="T83" fmla="*/ 39660038 h 545"/>
              <a:gd name="T84" fmla="*/ 59708405 w 581"/>
              <a:gd name="T85" fmla="*/ 39660038 h 545"/>
              <a:gd name="T86" fmla="*/ 75448459 w 581"/>
              <a:gd name="T87" fmla="*/ 55315211 h 545"/>
              <a:gd name="T88" fmla="*/ 59708405 w 581"/>
              <a:gd name="T89" fmla="*/ 70970385 h 545"/>
              <a:gd name="T90" fmla="*/ 44098553 w 581"/>
              <a:gd name="T91" fmla="*/ 55315211 h 545"/>
              <a:gd name="T92" fmla="*/ 59708405 w 581"/>
              <a:gd name="T93" fmla="*/ 39660038 h 545"/>
              <a:gd name="T94" fmla="*/ 49691843 w 581"/>
              <a:gd name="T95" fmla="*/ 58967953 h 545"/>
              <a:gd name="T96" fmla="*/ 49691843 w 581"/>
              <a:gd name="T97" fmla="*/ 58967953 h 545"/>
              <a:gd name="T98" fmla="*/ 55155652 w 581"/>
              <a:gd name="T99" fmla="*/ 63534150 h 545"/>
              <a:gd name="T100" fmla="*/ 56976681 w 581"/>
              <a:gd name="T101" fmla="*/ 65491092 h 545"/>
              <a:gd name="T102" fmla="*/ 59708405 w 581"/>
              <a:gd name="T103" fmla="*/ 63534150 h 545"/>
              <a:gd name="T104" fmla="*/ 69854809 w 581"/>
              <a:gd name="T105" fmla="*/ 54401755 h 545"/>
              <a:gd name="T106" fmla="*/ 70765504 w 581"/>
              <a:gd name="T107" fmla="*/ 51531718 h 545"/>
              <a:gd name="T108" fmla="*/ 67123085 w 581"/>
              <a:gd name="T109" fmla="*/ 47878977 h 545"/>
              <a:gd name="T110" fmla="*/ 64391361 w 581"/>
              <a:gd name="T111" fmla="*/ 48792072 h 545"/>
              <a:gd name="T112" fmla="*/ 56976681 w 581"/>
              <a:gd name="T113" fmla="*/ 56228306 h 545"/>
              <a:gd name="T114" fmla="*/ 55155652 w 581"/>
              <a:gd name="T115" fmla="*/ 54401755 h 545"/>
              <a:gd name="T116" fmla="*/ 52423928 w 581"/>
              <a:gd name="T117" fmla="*/ 52444813 h 545"/>
              <a:gd name="T118" fmla="*/ 48781509 w 581"/>
              <a:gd name="T119" fmla="*/ 56228306 h 545"/>
              <a:gd name="T120" fmla="*/ 49691843 w 581"/>
              <a:gd name="T121" fmla="*/ 58967953 h 5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81" h="545">
                <a:moveTo>
                  <a:pt x="509" y="155"/>
                </a:moveTo>
                <a:lnTo>
                  <a:pt x="509" y="155"/>
                </a:lnTo>
                <a:cubicBezTo>
                  <a:pt x="410" y="84"/>
                  <a:pt x="410" y="84"/>
                  <a:pt x="410" y="84"/>
                </a:cubicBezTo>
                <a:cubicBezTo>
                  <a:pt x="410" y="282"/>
                  <a:pt x="410" y="282"/>
                  <a:pt x="410" y="282"/>
                </a:cubicBezTo>
                <a:cubicBezTo>
                  <a:pt x="389" y="289"/>
                  <a:pt x="375" y="297"/>
                  <a:pt x="353" y="318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205" y="155"/>
                  <a:pt x="205" y="155"/>
                  <a:pt x="205" y="155"/>
                </a:cubicBezTo>
                <a:cubicBezTo>
                  <a:pt x="205" y="473"/>
                  <a:pt x="205" y="473"/>
                  <a:pt x="205" y="473"/>
                </a:cubicBezTo>
                <a:cubicBezTo>
                  <a:pt x="311" y="417"/>
                  <a:pt x="311" y="417"/>
                  <a:pt x="311" y="417"/>
                </a:cubicBezTo>
                <a:lnTo>
                  <a:pt x="311" y="424"/>
                </a:lnTo>
                <a:cubicBezTo>
                  <a:pt x="311" y="438"/>
                  <a:pt x="311" y="459"/>
                  <a:pt x="318" y="473"/>
                </a:cubicBezTo>
                <a:cubicBezTo>
                  <a:pt x="191" y="544"/>
                  <a:pt x="191" y="544"/>
                  <a:pt x="191" y="544"/>
                </a:cubicBezTo>
                <a:cubicBezTo>
                  <a:pt x="184" y="544"/>
                  <a:pt x="184" y="544"/>
                  <a:pt x="177" y="544"/>
                </a:cubicBezTo>
                <a:cubicBezTo>
                  <a:pt x="170" y="544"/>
                  <a:pt x="163" y="544"/>
                  <a:pt x="163" y="544"/>
                </a:cubicBezTo>
                <a:cubicBezTo>
                  <a:pt x="7" y="431"/>
                  <a:pt x="7" y="431"/>
                  <a:pt x="7" y="431"/>
                </a:cubicBezTo>
                <a:cubicBezTo>
                  <a:pt x="0" y="424"/>
                  <a:pt x="0" y="417"/>
                  <a:pt x="0" y="4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35" y="0"/>
                  <a:pt x="35" y="0"/>
                  <a:pt x="42" y="7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375" y="0"/>
                  <a:pt x="375" y="0"/>
                  <a:pt x="375" y="0"/>
                </a:cubicBezTo>
                <a:lnTo>
                  <a:pt x="382" y="0"/>
                </a:lnTo>
                <a:cubicBezTo>
                  <a:pt x="389" y="0"/>
                  <a:pt x="396" y="0"/>
                  <a:pt x="403" y="7"/>
                </a:cubicBezTo>
                <a:cubicBezTo>
                  <a:pt x="551" y="120"/>
                  <a:pt x="551" y="120"/>
                  <a:pt x="551" y="120"/>
                </a:cubicBezTo>
                <a:cubicBezTo>
                  <a:pt x="558" y="127"/>
                  <a:pt x="565" y="134"/>
                  <a:pt x="565" y="141"/>
                </a:cubicBezTo>
                <a:cubicBezTo>
                  <a:pt x="565" y="318"/>
                  <a:pt x="565" y="318"/>
                  <a:pt x="565" y="318"/>
                </a:cubicBezTo>
                <a:cubicBezTo>
                  <a:pt x="544" y="297"/>
                  <a:pt x="530" y="289"/>
                  <a:pt x="509" y="282"/>
                </a:cubicBezTo>
                <a:lnTo>
                  <a:pt x="509" y="155"/>
                </a:lnTo>
                <a:close/>
                <a:moveTo>
                  <a:pt x="148" y="155"/>
                </a:moveTo>
                <a:lnTo>
                  <a:pt x="148" y="155"/>
                </a:lnTo>
                <a:cubicBezTo>
                  <a:pt x="57" y="84"/>
                  <a:pt x="57" y="84"/>
                  <a:pt x="57" y="84"/>
                </a:cubicBezTo>
                <a:cubicBezTo>
                  <a:pt x="57" y="388"/>
                  <a:pt x="57" y="388"/>
                  <a:pt x="57" y="388"/>
                </a:cubicBezTo>
                <a:cubicBezTo>
                  <a:pt x="148" y="459"/>
                  <a:pt x="148" y="459"/>
                  <a:pt x="148" y="459"/>
                </a:cubicBezTo>
                <a:lnTo>
                  <a:pt x="148" y="155"/>
                </a:lnTo>
                <a:close/>
                <a:moveTo>
                  <a:pt x="459" y="304"/>
                </a:moveTo>
                <a:lnTo>
                  <a:pt x="459" y="304"/>
                </a:lnTo>
                <a:cubicBezTo>
                  <a:pt x="530" y="304"/>
                  <a:pt x="580" y="353"/>
                  <a:pt x="580" y="424"/>
                </a:cubicBezTo>
                <a:cubicBezTo>
                  <a:pt x="580" y="495"/>
                  <a:pt x="530" y="544"/>
                  <a:pt x="459" y="544"/>
                </a:cubicBezTo>
                <a:cubicBezTo>
                  <a:pt x="389" y="544"/>
                  <a:pt x="339" y="495"/>
                  <a:pt x="339" y="424"/>
                </a:cubicBezTo>
                <a:cubicBezTo>
                  <a:pt x="339" y="353"/>
                  <a:pt x="389" y="304"/>
                  <a:pt x="459" y="304"/>
                </a:cubicBezTo>
                <a:close/>
                <a:moveTo>
                  <a:pt x="382" y="452"/>
                </a:moveTo>
                <a:lnTo>
                  <a:pt x="382" y="452"/>
                </a:lnTo>
                <a:cubicBezTo>
                  <a:pt x="424" y="487"/>
                  <a:pt x="424" y="487"/>
                  <a:pt x="424" y="487"/>
                </a:cubicBezTo>
                <a:cubicBezTo>
                  <a:pt x="424" y="495"/>
                  <a:pt x="431" y="502"/>
                  <a:pt x="438" y="502"/>
                </a:cubicBezTo>
                <a:cubicBezTo>
                  <a:pt x="445" y="502"/>
                  <a:pt x="452" y="495"/>
                  <a:pt x="459" y="487"/>
                </a:cubicBezTo>
                <a:cubicBezTo>
                  <a:pt x="537" y="417"/>
                  <a:pt x="537" y="417"/>
                  <a:pt x="537" y="417"/>
                </a:cubicBezTo>
                <a:cubicBezTo>
                  <a:pt x="544" y="410"/>
                  <a:pt x="544" y="402"/>
                  <a:pt x="544" y="395"/>
                </a:cubicBezTo>
                <a:cubicBezTo>
                  <a:pt x="544" y="381"/>
                  <a:pt x="530" y="367"/>
                  <a:pt x="516" y="367"/>
                </a:cubicBezTo>
                <a:cubicBezTo>
                  <a:pt x="509" y="367"/>
                  <a:pt x="502" y="367"/>
                  <a:pt x="495" y="374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24" y="417"/>
                  <a:pt x="424" y="417"/>
                  <a:pt x="424" y="417"/>
                </a:cubicBezTo>
                <a:cubicBezTo>
                  <a:pt x="417" y="410"/>
                  <a:pt x="410" y="402"/>
                  <a:pt x="403" y="402"/>
                </a:cubicBezTo>
                <a:cubicBezTo>
                  <a:pt x="389" y="402"/>
                  <a:pt x="375" y="417"/>
                  <a:pt x="375" y="431"/>
                </a:cubicBezTo>
                <a:cubicBezTo>
                  <a:pt x="375" y="438"/>
                  <a:pt x="375" y="445"/>
                  <a:pt x="382" y="4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5" name="Freeform 100"/>
          <p:cNvSpPr>
            <a:spLocks noChangeArrowheads="1"/>
          </p:cNvSpPr>
          <p:nvPr/>
        </p:nvSpPr>
        <p:spPr bwMode="auto">
          <a:xfrm>
            <a:off x="5197274" y="3363279"/>
            <a:ext cx="281444" cy="262467"/>
          </a:xfrm>
          <a:custGeom>
            <a:avLst/>
            <a:gdLst>
              <a:gd name="T0" fmla="*/ 65852755 w 587"/>
              <a:gd name="T1" fmla="*/ 20221371 h 545"/>
              <a:gd name="T2" fmla="*/ 65852755 w 587"/>
              <a:gd name="T3" fmla="*/ 20221371 h 545"/>
              <a:gd name="T4" fmla="*/ 53950255 w 587"/>
              <a:gd name="T5" fmla="*/ 10958585 h 545"/>
              <a:gd name="T6" fmla="*/ 53950255 w 587"/>
              <a:gd name="T7" fmla="*/ 36789640 h 545"/>
              <a:gd name="T8" fmla="*/ 46575532 w 587"/>
              <a:gd name="T9" fmla="*/ 41486228 h 545"/>
              <a:gd name="T10" fmla="*/ 46575532 w 587"/>
              <a:gd name="T11" fmla="*/ 10045490 h 545"/>
              <a:gd name="T12" fmla="*/ 27427797 w 587"/>
              <a:gd name="T13" fmla="*/ 20221371 h 545"/>
              <a:gd name="T14" fmla="*/ 27427797 w 587"/>
              <a:gd name="T15" fmla="*/ 61707599 h 545"/>
              <a:gd name="T16" fmla="*/ 40236356 w 587"/>
              <a:gd name="T17" fmla="*/ 54401755 h 545"/>
              <a:gd name="T18" fmla="*/ 40236356 w 587"/>
              <a:gd name="T19" fmla="*/ 55315211 h 545"/>
              <a:gd name="T20" fmla="*/ 42047395 w 587"/>
              <a:gd name="T21" fmla="*/ 61707599 h 545"/>
              <a:gd name="T22" fmla="*/ 25616758 w 587"/>
              <a:gd name="T23" fmla="*/ 70970385 h 545"/>
              <a:gd name="T24" fmla="*/ 25616758 w 587"/>
              <a:gd name="T25" fmla="*/ 70970385 h 545"/>
              <a:gd name="T26" fmla="*/ 23805360 w 587"/>
              <a:gd name="T27" fmla="*/ 70970385 h 545"/>
              <a:gd name="T28" fmla="*/ 20959133 w 587"/>
              <a:gd name="T29" fmla="*/ 70970385 h 545"/>
              <a:gd name="T30" fmla="*/ 1811399 w 587"/>
              <a:gd name="T31" fmla="*/ 56228306 h 545"/>
              <a:gd name="T32" fmla="*/ 0 w 587"/>
              <a:gd name="T33" fmla="*/ 52444813 h 545"/>
              <a:gd name="T34" fmla="*/ 0 w 587"/>
              <a:gd name="T35" fmla="*/ 3652741 h 545"/>
              <a:gd name="T36" fmla="*/ 3622437 w 587"/>
              <a:gd name="T37" fmla="*/ 0 h 545"/>
              <a:gd name="T38" fmla="*/ 6339535 w 587"/>
              <a:gd name="T39" fmla="*/ 913095 h 545"/>
              <a:gd name="T40" fmla="*/ 6339535 w 587"/>
              <a:gd name="T41" fmla="*/ 913095 h 545"/>
              <a:gd name="T42" fmla="*/ 23805360 w 587"/>
              <a:gd name="T43" fmla="*/ 13828622 h 545"/>
              <a:gd name="T44" fmla="*/ 48516419 w 587"/>
              <a:gd name="T45" fmla="*/ 0 h 545"/>
              <a:gd name="T46" fmla="*/ 48516419 w 587"/>
              <a:gd name="T47" fmla="*/ 0 h 545"/>
              <a:gd name="T48" fmla="*/ 50327458 w 587"/>
              <a:gd name="T49" fmla="*/ 0 h 545"/>
              <a:gd name="T50" fmla="*/ 52138857 w 587"/>
              <a:gd name="T51" fmla="*/ 913095 h 545"/>
              <a:gd name="T52" fmla="*/ 52138857 w 587"/>
              <a:gd name="T53" fmla="*/ 913095 h 545"/>
              <a:gd name="T54" fmla="*/ 71286591 w 587"/>
              <a:gd name="T55" fmla="*/ 15655173 h 545"/>
              <a:gd name="T56" fmla="*/ 72192291 w 587"/>
              <a:gd name="T57" fmla="*/ 15655173 h 545"/>
              <a:gd name="T58" fmla="*/ 72192291 w 587"/>
              <a:gd name="T59" fmla="*/ 15655173 h 545"/>
              <a:gd name="T60" fmla="*/ 72192291 w 587"/>
              <a:gd name="T61" fmla="*/ 15655173 h 545"/>
              <a:gd name="T62" fmla="*/ 73097990 w 587"/>
              <a:gd name="T63" fmla="*/ 18394820 h 545"/>
              <a:gd name="T64" fmla="*/ 73097990 w 587"/>
              <a:gd name="T65" fmla="*/ 41486228 h 545"/>
              <a:gd name="T66" fmla="*/ 65852755 w 587"/>
              <a:gd name="T67" fmla="*/ 36789640 h 545"/>
              <a:gd name="T68" fmla="*/ 65852755 w 587"/>
              <a:gd name="T69" fmla="*/ 20221371 h 545"/>
              <a:gd name="T70" fmla="*/ 20053434 w 587"/>
              <a:gd name="T71" fmla="*/ 20221371 h 545"/>
              <a:gd name="T72" fmla="*/ 20053434 w 587"/>
              <a:gd name="T73" fmla="*/ 20221371 h 545"/>
              <a:gd name="T74" fmla="*/ 7245235 w 587"/>
              <a:gd name="T75" fmla="*/ 10958585 h 545"/>
              <a:gd name="T76" fmla="*/ 7245235 w 587"/>
              <a:gd name="T77" fmla="*/ 50618623 h 545"/>
              <a:gd name="T78" fmla="*/ 20053434 w 587"/>
              <a:gd name="T79" fmla="*/ 59881048 h 545"/>
              <a:gd name="T80" fmla="*/ 20053434 w 587"/>
              <a:gd name="T81" fmla="*/ 20221371 h 545"/>
              <a:gd name="T82" fmla="*/ 60289790 w 587"/>
              <a:gd name="T83" fmla="*/ 39660038 h 545"/>
              <a:gd name="T84" fmla="*/ 60289790 w 587"/>
              <a:gd name="T85" fmla="*/ 39660038 h 545"/>
              <a:gd name="T86" fmla="*/ 75814728 w 587"/>
              <a:gd name="T87" fmla="*/ 55315211 h 545"/>
              <a:gd name="T88" fmla="*/ 60289790 w 587"/>
              <a:gd name="T89" fmla="*/ 70970385 h 545"/>
              <a:gd name="T90" fmla="*/ 43858794 w 587"/>
              <a:gd name="T91" fmla="*/ 55315211 h 545"/>
              <a:gd name="T92" fmla="*/ 60289790 w 587"/>
              <a:gd name="T93" fmla="*/ 39660038 h 545"/>
              <a:gd name="T94" fmla="*/ 53044556 w 587"/>
              <a:gd name="T95" fmla="*/ 58967953 h 545"/>
              <a:gd name="T96" fmla="*/ 53044556 w 587"/>
              <a:gd name="T97" fmla="*/ 58967953 h 545"/>
              <a:gd name="T98" fmla="*/ 67664154 w 587"/>
              <a:gd name="T99" fmla="*/ 58967953 h 545"/>
              <a:gd name="T100" fmla="*/ 71286591 w 587"/>
              <a:gd name="T101" fmla="*/ 55315211 h 545"/>
              <a:gd name="T102" fmla="*/ 67664154 w 587"/>
              <a:gd name="T103" fmla="*/ 51531718 h 545"/>
              <a:gd name="T104" fmla="*/ 53044556 w 587"/>
              <a:gd name="T105" fmla="*/ 51531718 h 545"/>
              <a:gd name="T106" fmla="*/ 49422118 w 587"/>
              <a:gd name="T107" fmla="*/ 55315211 h 545"/>
              <a:gd name="T108" fmla="*/ 53044556 w 587"/>
              <a:gd name="T109" fmla="*/ 58967953 h 5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87" h="545">
                <a:moveTo>
                  <a:pt x="509" y="155"/>
                </a:moveTo>
                <a:lnTo>
                  <a:pt x="509" y="155"/>
                </a:lnTo>
                <a:cubicBezTo>
                  <a:pt x="417" y="84"/>
                  <a:pt x="417" y="84"/>
                  <a:pt x="417" y="84"/>
                </a:cubicBezTo>
                <a:cubicBezTo>
                  <a:pt x="417" y="282"/>
                  <a:pt x="417" y="282"/>
                  <a:pt x="417" y="282"/>
                </a:cubicBezTo>
                <a:cubicBezTo>
                  <a:pt x="396" y="289"/>
                  <a:pt x="375" y="297"/>
                  <a:pt x="360" y="318"/>
                </a:cubicBezTo>
                <a:cubicBezTo>
                  <a:pt x="360" y="77"/>
                  <a:pt x="360" y="77"/>
                  <a:pt x="360" y="77"/>
                </a:cubicBezTo>
                <a:cubicBezTo>
                  <a:pt x="212" y="155"/>
                  <a:pt x="212" y="155"/>
                  <a:pt x="212" y="155"/>
                </a:cubicBezTo>
                <a:cubicBezTo>
                  <a:pt x="212" y="473"/>
                  <a:pt x="212" y="473"/>
                  <a:pt x="212" y="473"/>
                </a:cubicBezTo>
                <a:cubicBezTo>
                  <a:pt x="311" y="417"/>
                  <a:pt x="311" y="417"/>
                  <a:pt x="311" y="417"/>
                </a:cubicBezTo>
                <a:lnTo>
                  <a:pt x="311" y="424"/>
                </a:lnTo>
                <a:cubicBezTo>
                  <a:pt x="311" y="438"/>
                  <a:pt x="318" y="459"/>
                  <a:pt x="325" y="473"/>
                </a:cubicBezTo>
                <a:cubicBezTo>
                  <a:pt x="198" y="544"/>
                  <a:pt x="198" y="544"/>
                  <a:pt x="198" y="544"/>
                </a:cubicBezTo>
                <a:cubicBezTo>
                  <a:pt x="191" y="544"/>
                  <a:pt x="184" y="544"/>
                  <a:pt x="184" y="544"/>
                </a:cubicBezTo>
                <a:cubicBezTo>
                  <a:pt x="177" y="544"/>
                  <a:pt x="169" y="544"/>
                  <a:pt x="162" y="544"/>
                </a:cubicBezTo>
                <a:cubicBezTo>
                  <a:pt x="14" y="431"/>
                  <a:pt x="14" y="431"/>
                  <a:pt x="14" y="431"/>
                </a:cubicBezTo>
                <a:cubicBezTo>
                  <a:pt x="7" y="424"/>
                  <a:pt x="0" y="417"/>
                  <a:pt x="0" y="4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35" y="0"/>
                  <a:pt x="42" y="0"/>
                  <a:pt x="49" y="7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375" y="0"/>
                  <a:pt x="375" y="0"/>
                  <a:pt x="375" y="0"/>
                </a:cubicBezTo>
                <a:cubicBezTo>
                  <a:pt x="382" y="0"/>
                  <a:pt x="382" y="0"/>
                  <a:pt x="389" y="0"/>
                </a:cubicBezTo>
                <a:cubicBezTo>
                  <a:pt x="396" y="0"/>
                  <a:pt x="403" y="0"/>
                  <a:pt x="403" y="7"/>
                </a:cubicBezTo>
                <a:cubicBezTo>
                  <a:pt x="551" y="120"/>
                  <a:pt x="551" y="120"/>
                  <a:pt x="551" y="120"/>
                </a:cubicBezTo>
                <a:cubicBezTo>
                  <a:pt x="558" y="120"/>
                  <a:pt x="558" y="120"/>
                  <a:pt x="558" y="120"/>
                </a:cubicBezTo>
                <a:cubicBezTo>
                  <a:pt x="565" y="127"/>
                  <a:pt x="565" y="134"/>
                  <a:pt x="565" y="141"/>
                </a:cubicBezTo>
                <a:cubicBezTo>
                  <a:pt x="565" y="318"/>
                  <a:pt x="565" y="318"/>
                  <a:pt x="565" y="318"/>
                </a:cubicBezTo>
                <a:cubicBezTo>
                  <a:pt x="551" y="297"/>
                  <a:pt x="530" y="289"/>
                  <a:pt x="509" y="282"/>
                </a:cubicBezTo>
                <a:lnTo>
                  <a:pt x="509" y="155"/>
                </a:lnTo>
                <a:close/>
                <a:moveTo>
                  <a:pt x="155" y="155"/>
                </a:moveTo>
                <a:lnTo>
                  <a:pt x="155" y="155"/>
                </a:lnTo>
                <a:cubicBezTo>
                  <a:pt x="56" y="84"/>
                  <a:pt x="56" y="84"/>
                  <a:pt x="56" y="84"/>
                </a:cubicBezTo>
                <a:cubicBezTo>
                  <a:pt x="56" y="388"/>
                  <a:pt x="56" y="388"/>
                  <a:pt x="56" y="388"/>
                </a:cubicBezTo>
                <a:cubicBezTo>
                  <a:pt x="155" y="459"/>
                  <a:pt x="155" y="459"/>
                  <a:pt x="155" y="459"/>
                </a:cubicBezTo>
                <a:lnTo>
                  <a:pt x="155" y="155"/>
                </a:lnTo>
                <a:close/>
                <a:moveTo>
                  <a:pt x="466" y="304"/>
                </a:moveTo>
                <a:lnTo>
                  <a:pt x="466" y="304"/>
                </a:lnTo>
                <a:cubicBezTo>
                  <a:pt x="530" y="304"/>
                  <a:pt x="586" y="353"/>
                  <a:pt x="586" y="424"/>
                </a:cubicBezTo>
                <a:cubicBezTo>
                  <a:pt x="586" y="495"/>
                  <a:pt x="530" y="544"/>
                  <a:pt x="466" y="544"/>
                </a:cubicBezTo>
                <a:cubicBezTo>
                  <a:pt x="396" y="544"/>
                  <a:pt x="339" y="495"/>
                  <a:pt x="339" y="424"/>
                </a:cubicBezTo>
                <a:cubicBezTo>
                  <a:pt x="339" y="353"/>
                  <a:pt x="396" y="304"/>
                  <a:pt x="466" y="304"/>
                </a:cubicBezTo>
                <a:close/>
                <a:moveTo>
                  <a:pt x="410" y="452"/>
                </a:moveTo>
                <a:lnTo>
                  <a:pt x="410" y="452"/>
                </a:lnTo>
                <a:cubicBezTo>
                  <a:pt x="523" y="452"/>
                  <a:pt x="523" y="452"/>
                  <a:pt x="523" y="452"/>
                </a:cubicBezTo>
                <a:cubicBezTo>
                  <a:pt x="537" y="452"/>
                  <a:pt x="551" y="438"/>
                  <a:pt x="551" y="424"/>
                </a:cubicBezTo>
                <a:cubicBezTo>
                  <a:pt x="551" y="410"/>
                  <a:pt x="537" y="395"/>
                  <a:pt x="523" y="395"/>
                </a:cubicBezTo>
                <a:cubicBezTo>
                  <a:pt x="410" y="395"/>
                  <a:pt x="410" y="395"/>
                  <a:pt x="410" y="395"/>
                </a:cubicBezTo>
                <a:cubicBezTo>
                  <a:pt x="389" y="395"/>
                  <a:pt x="382" y="410"/>
                  <a:pt x="382" y="424"/>
                </a:cubicBezTo>
                <a:cubicBezTo>
                  <a:pt x="382" y="438"/>
                  <a:pt x="389" y="452"/>
                  <a:pt x="410" y="4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6" name="Freeform 101"/>
          <p:cNvSpPr>
            <a:spLocks noChangeArrowheads="1"/>
          </p:cNvSpPr>
          <p:nvPr/>
        </p:nvSpPr>
        <p:spPr bwMode="auto">
          <a:xfrm>
            <a:off x="4691522" y="3363279"/>
            <a:ext cx="281443" cy="262467"/>
          </a:xfrm>
          <a:custGeom>
            <a:avLst/>
            <a:gdLst>
              <a:gd name="T0" fmla="*/ 65852084 w 587"/>
              <a:gd name="T1" fmla="*/ 20221371 h 545"/>
              <a:gd name="T2" fmla="*/ 53949640 w 587"/>
              <a:gd name="T3" fmla="*/ 36789640 h 545"/>
              <a:gd name="T4" fmla="*/ 46575312 w 587"/>
              <a:gd name="T5" fmla="*/ 10045490 h 545"/>
              <a:gd name="T6" fmla="*/ 26521972 w 587"/>
              <a:gd name="T7" fmla="*/ 61707599 h 545"/>
              <a:gd name="T8" fmla="*/ 40235806 w 587"/>
              <a:gd name="T9" fmla="*/ 55315211 h 545"/>
              <a:gd name="T10" fmla="*/ 24710582 w 587"/>
              <a:gd name="T11" fmla="*/ 70970385 h 545"/>
              <a:gd name="T12" fmla="*/ 22770064 w 587"/>
              <a:gd name="T13" fmla="*/ 70970385 h 545"/>
              <a:gd name="T14" fmla="*/ 1811390 w 587"/>
              <a:gd name="T15" fmla="*/ 56228306 h 545"/>
              <a:gd name="T16" fmla="*/ 0 w 587"/>
              <a:gd name="T17" fmla="*/ 3652741 h 545"/>
              <a:gd name="T18" fmla="*/ 5433810 w 587"/>
              <a:gd name="T19" fmla="*/ 913095 h 545"/>
              <a:gd name="T20" fmla="*/ 23805247 w 587"/>
              <a:gd name="T21" fmla="*/ 13828622 h 545"/>
              <a:gd name="T22" fmla="*/ 48386342 w 587"/>
              <a:gd name="T23" fmla="*/ 0 h 545"/>
              <a:gd name="T24" fmla="*/ 52138250 w 587"/>
              <a:gd name="T25" fmla="*/ 913095 h 545"/>
              <a:gd name="T26" fmla="*/ 71285894 w 587"/>
              <a:gd name="T27" fmla="*/ 15655173 h 545"/>
              <a:gd name="T28" fmla="*/ 71285894 w 587"/>
              <a:gd name="T29" fmla="*/ 15655173 h 545"/>
              <a:gd name="T30" fmla="*/ 73097284 w 587"/>
              <a:gd name="T31" fmla="*/ 18394820 h 545"/>
              <a:gd name="T32" fmla="*/ 65852084 w 587"/>
              <a:gd name="T33" fmla="*/ 36789640 h 545"/>
              <a:gd name="T34" fmla="*/ 19147644 w 587"/>
              <a:gd name="T35" fmla="*/ 20221371 h 545"/>
              <a:gd name="T36" fmla="*/ 7245200 w 587"/>
              <a:gd name="T37" fmla="*/ 10958585 h 545"/>
              <a:gd name="T38" fmla="*/ 19147644 w 587"/>
              <a:gd name="T39" fmla="*/ 59881048 h 545"/>
              <a:gd name="T40" fmla="*/ 59383450 w 587"/>
              <a:gd name="T41" fmla="*/ 39660038 h 545"/>
              <a:gd name="T42" fmla="*/ 75814009 w 587"/>
              <a:gd name="T43" fmla="*/ 55315211 h 545"/>
              <a:gd name="T44" fmla="*/ 43858227 w 587"/>
              <a:gd name="T45" fmla="*/ 55315211 h 545"/>
              <a:gd name="T46" fmla="*/ 52138250 w 587"/>
              <a:gd name="T47" fmla="*/ 58967953 h 545"/>
              <a:gd name="T48" fmla="*/ 55761030 w 587"/>
              <a:gd name="T49" fmla="*/ 58967953 h 545"/>
              <a:gd name="T50" fmla="*/ 59383450 w 587"/>
              <a:gd name="T51" fmla="*/ 66404187 h 545"/>
              <a:gd name="T52" fmla="*/ 63005871 w 587"/>
              <a:gd name="T53" fmla="*/ 58967953 h 545"/>
              <a:gd name="T54" fmla="*/ 70380199 w 587"/>
              <a:gd name="T55" fmla="*/ 55315211 h 545"/>
              <a:gd name="T56" fmla="*/ 63005871 w 587"/>
              <a:gd name="T57" fmla="*/ 51531718 h 545"/>
              <a:gd name="T58" fmla="*/ 59383450 w 587"/>
              <a:gd name="T59" fmla="*/ 44225874 h 545"/>
              <a:gd name="T60" fmla="*/ 55761030 w 587"/>
              <a:gd name="T61" fmla="*/ 51531718 h 545"/>
              <a:gd name="T62" fmla="*/ 48386342 w 587"/>
              <a:gd name="T63" fmla="*/ 55315211 h 54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87" h="545">
                <a:moveTo>
                  <a:pt x="509" y="155"/>
                </a:moveTo>
                <a:lnTo>
                  <a:pt x="509" y="155"/>
                </a:lnTo>
                <a:cubicBezTo>
                  <a:pt x="417" y="84"/>
                  <a:pt x="417" y="84"/>
                  <a:pt x="417" y="84"/>
                </a:cubicBezTo>
                <a:cubicBezTo>
                  <a:pt x="417" y="282"/>
                  <a:pt x="417" y="282"/>
                  <a:pt x="417" y="282"/>
                </a:cubicBezTo>
                <a:cubicBezTo>
                  <a:pt x="396" y="289"/>
                  <a:pt x="374" y="297"/>
                  <a:pt x="360" y="318"/>
                </a:cubicBezTo>
                <a:cubicBezTo>
                  <a:pt x="360" y="77"/>
                  <a:pt x="360" y="77"/>
                  <a:pt x="360" y="77"/>
                </a:cubicBezTo>
                <a:cubicBezTo>
                  <a:pt x="205" y="155"/>
                  <a:pt x="205" y="155"/>
                  <a:pt x="205" y="155"/>
                </a:cubicBezTo>
                <a:cubicBezTo>
                  <a:pt x="205" y="473"/>
                  <a:pt x="205" y="473"/>
                  <a:pt x="205" y="473"/>
                </a:cubicBezTo>
                <a:cubicBezTo>
                  <a:pt x="311" y="417"/>
                  <a:pt x="311" y="417"/>
                  <a:pt x="311" y="417"/>
                </a:cubicBezTo>
                <a:lnTo>
                  <a:pt x="311" y="424"/>
                </a:lnTo>
                <a:cubicBezTo>
                  <a:pt x="311" y="438"/>
                  <a:pt x="311" y="459"/>
                  <a:pt x="318" y="473"/>
                </a:cubicBezTo>
                <a:cubicBezTo>
                  <a:pt x="191" y="544"/>
                  <a:pt x="191" y="544"/>
                  <a:pt x="191" y="544"/>
                </a:cubicBezTo>
                <a:cubicBezTo>
                  <a:pt x="191" y="544"/>
                  <a:pt x="184" y="544"/>
                  <a:pt x="176" y="544"/>
                </a:cubicBezTo>
                <a:cubicBezTo>
                  <a:pt x="169" y="544"/>
                  <a:pt x="169" y="544"/>
                  <a:pt x="162" y="544"/>
                </a:cubicBezTo>
                <a:cubicBezTo>
                  <a:pt x="14" y="431"/>
                  <a:pt x="14" y="431"/>
                  <a:pt x="14" y="431"/>
                </a:cubicBezTo>
                <a:cubicBezTo>
                  <a:pt x="7" y="424"/>
                  <a:pt x="0" y="417"/>
                  <a:pt x="0" y="4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35" y="0"/>
                  <a:pt x="42" y="0"/>
                  <a:pt x="42" y="7"/>
                </a:cubicBezTo>
                <a:cubicBezTo>
                  <a:pt x="184" y="106"/>
                  <a:pt x="184" y="106"/>
                  <a:pt x="184" y="106"/>
                </a:cubicBezTo>
                <a:cubicBezTo>
                  <a:pt x="374" y="0"/>
                  <a:pt x="374" y="0"/>
                  <a:pt x="374" y="0"/>
                </a:cubicBezTo>
                <a:cubicBezTo>
                  <a:pt x="374" y="0"/>
                  <a:pt x="382" y="0"/>
                  <a:pt x="389" y="0"/>
                </a:cubicBezTo>
                <a:cubicBezTo>
                  <a:pt x="396" y="0"/>
                  <a:pt x="396" y="0"/>
                  <a:pt x="403" y="7"/>
                </a:cubicBezTo>
                <a:cubicBezTo>
                  <a:pt x="551" y="120"/>
                  <a:pt x="551" y="120"/>
                  <a:pt x="551" y="120"/>
                </a:cubicBezTo>
                <a:cubicBezTo>
                  <a:pt x="558" y="127"/>
                  <a:pt x="565" y="134"/>
                  <a:pt x="565" y="141"/>
                </a:cubicBezTo>
                <a:cubicBezTo>
                  <a:pt x="565" y="318"/>
                  <a:pt x="565" y="318"/>
                  <a:pt x="565" y="318"/>
                </a:cubicBezTo>
                <a:cubicBezTo>
                  <a:pt x="551" y="297"/>
                  <a:pt x="530" y="289"/>
                  <a:pt x="509" y="282"/>
                </a:cubicBezTo>
                <a:lnTo>
                  <a:pt x="509" y="155"/>
                </a:lnTo>
                <a:close/>
                <a:moveTo>
                  <a:pt x="148" y="155"/>
                </a:moveTo>
                <a:lnTo>
                  <a:pt x="148" y="155"/>
                </a:lnTo>
                <a:cubicBezTo>
                  <a:pt x="56" y="84"/>
                  <a:pt x="56" y="84"/>
                  <a:pt x="56" y="84"/>
                </a:cubicBezTo>
                <a:cubicBezTo>
                  <a:pt x="56" y="388"/>
                  <a:pt x="56" y="388"/>
                  <a:pt x="56" y="388"/>
                </a:cubicBezTo>
                <a:cubicBezTo>
                  <a:pt x="148" y="459"/>
                  <a:pt x="148" y="459"/>
                  <a:pt x="148" y="459"/>
                </a:cubicBezTo>
                <a:lnTo>
                  <a:pt x="148" y="155"/>
                </a:lnTo>
                <a:close/>
                <a:moveTo>
                  <a:pt x="459" y="304"/>
                </a:moveTo>
                <a:lnTo>
                  <a:pt x="459" y="304"/>
                </a:lnTo>
                <a:cubicBezTo>
                  <a:pt x="530" y="304"/>
                  <a:pt x="586" y="353"/>
                  <a:pt x="586" y="424"/>
                </a:cubicBezTo>
                <a:cubicBezTo>
                  <a:pt x="586" y="495"/>
                  <a:pt x="530" y="544"/>
                  <a:pt x="459" y="544"/>
                </a:cubicBezTo>
                <a:cubicBezTo>
                  <a:pt x="396" y="544"/>
                  <a:pt x="339" y="495"/>
                  <a:pt x="339" y="424"/>
                </a:cubicBezTo>
                <a:cubicBezTo>
                  <a:pt x="339" y="353"/>
                  <a:pt x="396" y="304"/>
                  <a:pt x="459" y="304"/>
                </a:cubicBezTo>
                <a:close/>
                <a:moveTo>
                  <a:pt x="403" y="452"/>
                </a:moveTo>
                <a:lnTo>
                  <a:pt x="403" y="452"/>
                </a:lnTo>
                <a:cubicBezTo>
                  <a:pt x="431" y="452"/>
                  <a:pt x="431" y="452"/>
                  <a:pt x="431" y="452"/>
                </a:cubicBezTo>
                <a:cubicBezTo>
                  <a:pt x="431" y="480"/>
                  <a:pt x="431" y="480"/>
                  <a:pt x="431" y="480"/>
                </a:cubicBezTo>
                <a:cubicBezTo>
                  <a:pt x="431" y="495"/>
                  <a:pt x="445" y="509"/>
                  <a:pt x="459" y="509"/>
                </a:cubicBezTo>
                <a:cubicBezTo>
                  <a:pt x="480" y="509"/>
                  <a:pt x="487" y="495"/>
                  <a:pt x="487" y="480"/>
                </a:cubicBezTo>
                <a:cubicBezTo>
                  <a:pt x="487" y="452"/>
                  <a:pt x="487" y="452"/>
                  <a:pt x="487" y="452"/>
                </a:cubicBezTo>
                <a:cubicBezTo>
                  <a:pt x="516" y="452"/>
                  <a:pt x="516" y="452"/>
                  <a:pt x="516" y="452"/>
                </a:cubicBezTo>
                <a:cubicBezTo>
                  <a:pt x="537" y="452"/>
                  <a:pt x="544" y="438"/>
                  <a:pt x="544" y="424"/>
                </a:cubicBezTo>
                <a:cubicBezTo>
                  <a:pt x="544" y="410"/>
                  <a:pt x="537" y="395"/>
                  <a:pt x="516" y="395"/>
                </a:cubicBezTo>
                <a:cubicBezTo>
                  <a:pt x="487" y="395"/>
                  <a:pt x="487" y="395"/>
                  <a:pt x="487" y="395"/>
                </a:cubicBezTo>
                <a:cubicBezTo>
                  <a:pt x="487" y="367"/>
                  <a:pt x="487" y="367"/>
                  <a:pt x="487" y="367"/>
                </a:cubicBezTo>
                <a:cubicBezTo>
                  <a:pt x="487" y="353"/>
                  <a:pt x="480" y="339"/>
                  <a:pt x="459" y="339"/>
                </a:cubicBezTo>
                <a:cubicBezTo>
                  <a:pt x="445" y="339"/>
                  <a:pt x="431" y="353"/>
                  <a:pt x="431" y="367"/>
                </a:cubicBezTo>
                <a:cubicBezTo>
                  <a:pt x="431" y="395"/>
                  <a:pt x="431" y="395"/>
                  <a:pt x="431" y="395"/>
                </a:cubicBezTo>
                <a:cubicBezTo>
                  <a:pt x="403" y="395"/>
                  <a:pt x="403" y="395"/>
                  <a:pt x="403" y="395"/>
                </a:cubicBezTo>
                <a:cubicBezTo>
                  <a:pt x="389" y="395"/>
                  <a:pt x="374" y="410"/>
                  <a:pt x="374" y="424"/>
                </a:cubicBezTo>
                <a:cubicBezTo>
                  <a:pt x="374" y="438"/>
                  <a:pt x="389" y="452"/>
                  <a:pt x="403" y="4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7" name="Freeform 102"/>
          <p:cNvSpPr>
            <a:spLocks noChangeArrowheads="1"/>
          </p:cNvSpPr>
          <p:nvPr/>
        </p:nvSpPr>
        <p:spPr bwMode="auto">
          <a:xfrm>
            <a:off x="4185771" y="3363279"/>
            <a:ext cx="270863" cy="262467"/>
          </a:xfrm>
          <a:custGeom>
            <a:avLst/>
            <a:gdLst>
              <a:gd name="T0" fmla="*/ 72822069 w 566"/>
              <a:gd name="T1" fmla="*/ 67317282 h 545"/>
              <a:gd name="T2" fmla="*/ 72822069 w 566"/>
              <a:gd name="T3" fmla="*/ 67317282 h 545"/>
              <a:gd name="T4" fmla="*/ 69213295 w 566"/>
              <a:gd name="T5" fmla="*/ 70970385 h 545"/>
              <a:gd name="T6" fmla="*/ 66506355 w 566"/>
              <a:gd name="T7" fmla="*/ 70970385 h 545"/>
              <a:gd name="T8" fmla="*/ 66506355 w 566"/>
              <a:gd name="T9" fmla="*/ 70970385 h 545"/>
              <a:gd name="T10" fmla="*/ 49106547 w 566"/>
              <a:gd name="T11" fmla="*/ 57141401 h 545"/>
              <a:gd name="T12" fmla="*/ 24617716 w 566"/>
              <a:gd name="T13" fmla="*/ 70970385 h 545"/>
              <a:gd name="T14" fmla="*/ 24617716 w 566"/>
              <a:gd name="T15" fmla="*/ 70970385 h 545"/>
              <a:gd name="T16" fmla="*/ 22684444 w 566"/>
              <a:gd name="T17" fmla="*/ 70970385 h 545"/>
              <a:gd name="T18" fmla="*/ 20880057 w 566"/>
              <a:gd name="T19" fmla="*/ 70970385 h 545"/>
              <a:gd name="T20" fmla="*/ 902194 w 566"/>
              <a:gd name="T21" fmla="*/ 56228306 h 545"/>
              <a:gd name="T22" fmla="*/ 0 w 566"/>
              <a:gd name="T23" fmla="*/ 52444813 h 545"/>
              <a:gd name="T24" fmla="*/ 0 w 566"/>
              <a:gd name="T25" fmla="*/ 3652741 h 545"/>
              <a:gd name="T26" fmla="*/ 3608775 w 566"/>
              <a:gd name="T27" fmla="*/ 0 h 545"/>
              <a:gd name="T28" fmla="*/ 5413162 w 566"/>
              <a:gd name="T29" fmla="*/ 913095 h 545"/>
              <a:gd name="T30" fmla="*/ 5413162 w 566"/>
              <a:gd name="T31" fmla="*/ 913095 h 545"/>
              <a:gd name="T32" fmla="*/ 22684444 w 566"/>
              <a:gd name="T33" fmla="*/ 13828622 h 545"/>
              <a:gd name="T34" fmla="*/ 48204353 w 566"/>
              <a:gd name="T35" fmla="*/ 0 h 545"/>
              <a:gd name="T36" fmla="*/ 48204353 w 566"/>
              <a:gd name="T37" fmla="*/ 0 h 545"/>
              <a:gd name="T38" fmla="*/ 49106547 w 566"/>
              <a:gd name="T39" fmla="*/ 0 h 545"/>
              <a:gd name="T40" fmla="*/ 51942013 w 566"/>
              <a:gd name="T41" fmla="*/ 913095 h 545"/>
              <a:gd name="T42" fmla="*/ 51942013 w 566"/>
              <a:gd name="T43" fmla="*/ 913095 h 545"/>
              <a:gd name="T44" fmla="*/ 71017682 w 566"/>
              <a:gd name="T45" fmla="*/ 15655173 h 545"/>
              <a:gd name="T46" fmla="*/ 71017682 w 566"/>
              <a:gd name="T47" fmla="*/ 15655173 h 545"/>
              <a:gd name="T48" fmla="*/ 71017682 w 566"/>
              <a:gd name="T49" fmla="*/ 15655173 h 545"/>
              <a:gd name="T50" fmla="*/ 71017682 w 566"/>
              <a:gd name="T51" fmla="*/ 15655173 h 545"/>
              <a:gd name="T52" fmla="*/ 72822069 w 566"/>
              <a:gd name="T53" fmla="*/ 18394820 h 545"/>
              <a:gd name="T54" fmla="*/ 72822069 w 566"/>
              <a:gd name="T55" fmla="*/ 67317282 h 545"/>
              <a:gd name="T56" fmla="*/ 19075669 w 566"/>
              <a:gd name="T57" fmla="*/ 59881048 h 545"/>
              <a:gd name="T58" fmla="*/ 19075669 w 566"/>
              <a:gd name="T59" fmla="*/ 59881048 h 545"/>
              <a:gd name="T60" fmla="*/ 19075669 w 566"/>
              <a:gd name="T61" fmla="*/ 20221371 h 545"/>
              <a:gd name="T62" fmla="*/ 7217908 w 566"/>
              <a:gd name="T63" fmla="*/ 10958585 h 545"/>
              <a:gd name="T64" fmla="*/ 7217908 w 566"/>
              <a:gd name="T65" fmla="*/ 50618623 h 545"/>
              <a:gd name="T66" fmla="*/ 19075669 w 566"/>
              <a:gd name="T67" fmla="*/ 59881048 h 545"/>
              <a:gd name="T68" fmla="*/ 45497772 w 566"/>
              <a:gd name="T69" fmla="*/ 10045490 h 545"/>
              <a:gd name="T70" fmla="*/ 45497772 w 566"/>
              <a:gd name="T71" fmla="*/ 10045490 h 545"/>
              <a:gd name="T72" fmla="*/ 26422103 w 566"/>
              <a:gd name="T73" fmla="*/ 20221371 h 545"/>
              <a:gd name="T74" fmla="*/ 26422103 w 566"/>
              <a:gd name="T75" fmla="*/ 61707599 h 545"/>
              <a:gd name="T76" fmla="*/ 45497772 w 566"/>
              <a:gd name="T77" fmla="*/ 50618623 h 545"/>
              <a:gd name="T78" fmla="*/ 45497772 w 566"/>
              <a:gd name="T79" fmla="*/ 10045490 h 545"/>
              <a:gd name="T80" fmla="*/ 65604161 w 566"/>
              <a:gd name="T81" fmla="*/ 20221371 h 545"/>
              <a:gd name="T82" fmla="*/ 65604161 w 566"/>
              <a:gd name="T83" fmla="*/ 20221371 h 545"/>
              <a:gd name="T84" fmla="*/ 52844206 w 566"/>
              <a:gd name="T85" fmla="*/ 10958585 h 545"/>
              <a:gd name="T86" fmla="*/ 52844206 w 566"/>
              <a:gd name="T87" fmla="*/ 50618623 h 545"/>
              <a:gd name="T88" fmla="*/ 65604161 w 566"/>
              <a:gd name="T89" fmla="*/ 59881048 h 545"/>
              <a:gd name="T90" fmla="*/ 65604161 w 566"/>
              <a:gd name="T91" fmla="*/ 20221371 h 54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66" h="545">
                <a:moveTo>
                  <a:pt x="565" y="516"/>
                </a:moveTo>
                <a:lnTo>
                  <a:pt x="565" y="516"/>
                </a:lnTo>
                <a:cubicBezTo>
                  <a:pt x="565" y="537"/>
                  <a:pt x="551" y="544"/>
                  <a:pt x="537" y="544"/>
                </a:cubicBezTo>
                <a:cubicBezTo>
                  <a:pt x="530" y="544"/>
                  <a:pt x="523" y="544"/>
                  <a:pt x="516" y="544"/>
                </a:cubicBezTo>
                <a:cubicBezTo>
                  <a:pt x="381" y="438"/>
                  <a:pt x="381" y="438"/>
                  <a:pt x="381" y="438"/>
                </a:cubicBezTo>
                <a:cubicBezTo>
                  <a:pt x="191" y="544"/>
                  <a:pt x="191" y="544"/>
                  <a:pt x="191" y="544"/>
                </a:cubicBezTo>
                <a:cubicBezTo>
                  <a:pt x="183" y="544"/>
                  <a:pt x="183" y="544"/>
                  <a:pt x="176" y="544"/>
                </a:cubicBezTo>
                <a:cubicBezTo>
                  <a:pt x="169" y="544"/>
                  <a:pt x="162" y="544"/>
                  <a:pt x="162" y="544"/>
                </a:cubicBezTo>
                <a:cubicBezTo>
                  <a:pt x="7" y="431"/>
                  <a:pt x="7" y="431"/>
                  <a:pt x="7" y="431"/>
                </a:cubicBezTo>
                <a:cubicBezTo>
                  <a:pt x="0" y="424"/>
                  <a:pt x="0" y="417"/>
                  <a:pt x="0" y="4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35" y="0"/>
                  <a:pt x="35" y="0"/>
                  <a:pt x="42" y="7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374" y="0"/>
                  <a:pt x="374" y="0"/>
                  <a:pt x="374" y="0"/>
                </a:cubicBezTo>
                <a:lnTo>
                  <a:pt x="381" y="0"/>
                </a:lnTo>
                <a:cubicBezTo>
                  <a:pt x="389" y="0"/>
                  <a:pt x="396" y="0"/>
                  <a:pt x="403" y="7"/>
                </a:cubicBezTo>
                <a:cubicBezTo>
                  <a:pt x="551" y="120"/>
                  <a:pt x="551" y="120"/>
                  <a:pt x="551" y="120"/>
                </a:cubicBezTo>
                <a:cubicBezTo>
                  <a:pt x="558" y="127"/>
                  <a:pt x="565" y="134"/>
                  <a:pt x="565" y="141"/>
                </a:cubicBezTo>
                <a:lnTo>
                  <a:pt x="565" y="516"/>
                </a:lnTo>
                <a:close/>
                <a:moveTo>
                  <a:pt x="148" y="459"/>
                </a:moveTo>
                <a:lnTo>
                  <a:pt x="148" y="459"/>
                </a:lnTo>
                <a:cubicBezTo>
                  <a:pt x="148" y="155"/>
                  <a:pt x="148" y="155"/>
                  <a:pt x="148" y="155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388"/>
                  <a:pt x="56" y="388"/>
                  <a:pt x="56" y="388"/>
                </a:cubicBezTo>
                <a:lnTo>
                  <a:pt x="148" y="459"/>
                </a:lnTo>
                <a:close/>
                <a:moveTo>
                  <a:pt x="353" y="77"/>
                </a:moveTo>
                <a:lnTo>
                  <a:pt x="353" y="77"/>
                </a:lnTo>
                <a:cubicBezTo>
                  <a:pt x="205" y="155"/>
                  <a:pt x="205" y="155"/>
                  <a:pt x="205" y="155"/>
                </a:cubicBezTo>
                <a:cubicBezTo>
                  <a:pt x="205" y="473"/>
                  <a:pt x="205" y="473"/>
                  <a:pt x="205" y="473"/>
                </a:cubicBezTo>
                <a:cubicBezTo>
                  <a:pt x="353" y="388"/>
                  <a:pt x="353" y="388"/>
                  <a:pt x="353" y="388"/>
                </a:cubicBezTo>
                <a:lnTo>
                  <a:pt x="353" y="77"/>
                </a:lnTo>
                <a:close/>
                <a:moveTo>
                  <a:pt x="509" y="155"/>
                </a:moveTo>
                <a:lnTo>
                  <a:pt x="509" y="155"/>
                </a:lnTo>
                <a:cubicBezTo>
                  <a:pt x="410" y="84"/>
                  <a:pt x="410" y="84"/>
                  <a:pt x="410" y="84"/>
                </a:cubicBezTo>
                <a:cubicBezTo>
                  <a:pt x="410" y="388"/>
                  <a:pt x="410" y="388"/>
                  <a:pt x="410" y="388"/>
                </a:cubicBezTo>
                <a:cubicBezTo>
                  <a:pt x="509" y="459"/>
                  <a:pt x="509" y="459"/>
                  <a:pt x="509" y="459"/>
                </a:cubicBezTo>
                <a:lnTo>
                  <a:pt x="509" y="15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8" name="Freeform 103"/>
          <p:cNvSpPr>
            <a:spLocks noChangeArrowheads="1"/>
          </p:cNvSpPr>
          <p:nvPr/>
        </p:nvSpPr>
        <p:spPr bwMode="auto">
          <a:xfrm>
            <a:off x="3671556" y="3348462"/>
            <a:ext cx="287791" cy="289984"/>
          </a:xfrm>
          <a:custGeom>
            <a:avLst/>
            <a:gdLst>
              <a:gd name="T0" fmla="*/ 73816246 w 601"/>
              <a:gd name="T1" fmla="*/ 43463279 h 602"/>
              <a:gd name="T2" fmla="*/ 63750492 w 601"/>
              <a:gd name="T3" fmla="*/ 43463279 h 602"/>
              <a:gd name="T4" fmla="*/ 63750492 w 601"/>
              <a:gd name="T5" fmla="*/ 36023527 h 602"/>
              <a:gd name="T6" fmla="*/ 73816246 w 601"/>
              <a:gd name="T7" fmla="*/ 36023527 h 602"/>
              <a:gd name="T8" fmla="*/ 73816246 w 601"/>
              <a:gd name="T9" fmla="*/ 43463279 h 602"/>
              <a:gd name="T10" fmla="*/ 67363674 w 601"/>
              <a:gd name="T11" fmla="*/ 14748721 h 602"/>
              <a:gd name="T12" fmla="*/ 59233835 w 601"/>
              <a:gd name="T13" fmla="*/ 23102139 h 602"/>
              <a:gd name="T14" fmla="*/ 59233835 w 601"/>
              <a:gd name="T15" fmla="*/ 23102139 h 602"/>
              <a:gd name="T16" fmla="*/ 52781263 w 601"/>
              <a:gd name="T17" fmla="*/ 21274806 h 602"/>
              <a:gd name="T18" fmla="*/ 54716819 w 601"/>
              <a:gd name="T19" fmla="*/ 18533807 h 602"/>
              <a:gd name="T20" fmla="*/ 56523770 w 601"/>
              <a:gd name="T21" fmla="*/ 16706474 h 602"/>
              <a:gd name="T22" fmla="*/ 62847017 w 601"/>
              <a:gd name="T23" fmla="*/ 10180751 h 602"/>
              <a:gd name="T24" fmla="*/ 69299589 w 601"/>
              <a:gd name="T25" fmla="*/ 12007722 h 602"/>
              <a:gd name="T26" fmla="*/ 38198494 w 601"/>
              <a:gd name="T27" fmla="*/ 54426914 h 602"/>
              <a:gd name="T28" fmla="*/ 25422674 w 601"/>
              <a:gd name="T29" fmla="*/ 47117944 h 602"/>
              <a:gd name="T30" fmla="*/ 23616083 w 601"/>
              <a:gd name="T31" fmla="*/ 39678193 h 602"/>
              <a:gd name="T32" fmla="*/ 52781263 w 601"/>
              <a:gd name="T33" fmla="*/ 39678193 h 602"/>
              <a:gd name="T34" fmla="*/ 38198494 w 601"/>
              <a:gd name="T35" fmla="*/ 32368862 h 602"/>
              <a:gd name="T36" fmla="*/ 30971771 w 601"/>
              <a:gd name="T37" fmla="*/ 39678193 h 602"/>
              <a:gd name="T38" fmla="*/ 45554541 w 601"/>
              <a:gd name="T39" fmla="*/ 39678193 h 602"/>
              <a:gd name="T40" fmla="*/ 38198494 w 601"/>
              <a:gd name="T41" fmla="*/ 17620141 h 602"/>
              <a:gd name="T42" fmla="*/ 34585312 w 601"/>
              <a:gd name="T43" fmla="*/ 13835055 h 602"/>
              <a:gd name="T44" fmla="*/ 34585312 w 601"/>
              <a:gd name="T45" fmla="*/ 3785086 h 602"/>
              <a:gd name="T46" fmla="*/ 41941000 w 601"/>
              <a:gd name="T47" fmla="*/ 3785086 h 602"/>
              <a:gd name="T48" fmla="*/ 41941000 w 601"/>
              <a:gd name="T49" fmla="*/ 13835055 h 602"/>
              <a:gd name="T50" fmla="*/ 22712608 w 601"/>
              <a:gd name="T51" fmla="*/ 60039333 h 602"/>
              <a:gd name="T52" fmla="*/ 22712608 w 601"/>
              <a:gd name="T53" fmla="*/ 60039333 h 602"/>
              <a:gd name="T54" fmla="*/ 14582770 w 601"/>
              <a:gd name="T55" fmla="*/ 69306056 h 602"/>
              <a:gd name="T56" fmla="*/ 11743379 w 601"/>
              <a:gd name="T57" fmla="*/ 70219722 h 602"/>
              <a:gd name="T58" fmla="*/ 9033313 w 601"/>
              <a:gd name="T59" fmla="*/ 63693998 h 602"/>
              <a:gd name="T60" fmla="*/ 15485886 w 601"/>
              <a:gd name="T61" fmla="*/ 57298334 h 602"/>
              <a:gd name="T62" fmla="*/ 18195951 w 601"/>
              <a:gd name="T63" fmla="*/ 55340580 h 602"/>
              <a:gd name="T64" fmla="*/ 20002542 w 601"/>
              <a:gd name="T65" fmla="*/ 54426914 h 602"/>
              <a:gd name="T66" fmla="*/ 22712608 w 601"/>
              <a:gd name="T67" fmla="*/ 60039333 h 602"/>
              <a:gd name="T68" fmla="*/ 20002542 w 601"/>
              <a:gd name="T69" fmla="*/ 24929472 h 602"/>
              <a:gd name="T70" fmla="*/ 18195951 w 601"/>
              <a:gd name="T71" fmla="*/ 23102139 h 602"/>
              <a:gd name="T72" fmla="*/ 15485886 w 601"/>
              <a:gd name="T73" fmla="*/ 21274806 h 602"/>
              <a:gd name="T74" fmla="*/ 9033313 w 601"/>
              <a:gd name="T75" fmla="*/ 14748721 h 602"/>
              <a:gd name="T76" fmla="*/ 11743379 w 601"/>
              <a:gd name="T77" fmla="*/ 8353418 h 602"/>
              <a:gd name="T78" fmla="*/ 14582770 w 601"/>
              <a:gd name="T79" fmla="*/ 10180751 h 602"/>
              <a:gd name="T80" fmla="*/ 22712608 w 601"/>
              <a:gd name="T81" fmla="*/ 18533807 h 602"/>
              <a:gd name="T82" fmla="*/ 22712608 w 601"/>
              <a:gd name="T83" fmla="*/ 18533807 h 602"/>
              <a:gd name="T84" fmla="*/ 20002542 w 601"/>
              <a:gd name="T85" fmla="*/ 24929472 h 602"/>
              <a:gd name="T86" fmla="*/ 12646854 w 601"/>
              <a:gd name="T87" fmla="*/ 36023527 h 602"/>
              <a:gd name="T88" fmla="*/ 12646854 w 601"/>
              <a:gd name="T89" fmla="*/ 43463279 h 602"/>
              <a:gd name="T90" fmla="*/ 3613541 w 601"/>
              <a:gd name="T91" fmla="*/ 43463279 h 602"/>
              <a:gd name="T92" fmla="*/ 3613541 w 601"/>
              <a:gd name="T93" fmla="*/ 36023527 h 602"/>
              <a:gd name="T94" fmla="*/ 38198494 w 601"/>
              <a:gd name="T95" fmla="*/ 61866665 h 602"/>
              <a:gd name="T96" fmla="*/ 41941000 w 601"/>
              <a:gd name="T97" fmla="*/ 65520970 h 602"/>
              <a:gd name="T98" fmla="*/ 41941000 w 601"/>
              <a:gd name="T99" fmla="*/ 74788054 h 602"/>
              <a:gd name="T100" fmla="*/ 34585312 w 601"/>
              <a:gd name="T101" fmla="*/ 74788054 h 602"/>
              <a:gd name="T102" fmla="*/ 34585312 w 601"/>
              <a:gd name="T103" fmla="*/ 65520970 h 602"/>
              <a:gd name="T104" fmla="*/ 56523770 w 601"/>
              <a:gd name="T105" fmla="*/ 54426914 h 602"/>
              <a:gd name="T106" fmla="*/ 59233835 w 601"/>
              <a:gd name="T107" fmla="*/ 55340580 h 602"/>
              <a:gd name="T108" fmla="*/ 59233835 w 601"/>
              <a:gd name="T109" fmla="*/ 55340580 h 602"/>
              <a:gd name="T110" fmla="*/ 61040426 w 601"/>
              <a:gd name="T111" fmla="*/ 57298334 h 602"/>
              <a:gd name="T112" fmla="*/ 67363674 w 601"/>
              <a:gd name="T113" fmla="*/ 63693998 h 602"/>
              <a:gd name="T114" fmla="*/ 65557083 w 601"/>
              <a:gd name="T115" fmla="*/ 70219722 h 602"/>
              <a:gd name="T116" fmla="*/ 62847017 w 601"/>
              <a:gd name="T117" fmla="*/ 69306056 h 602"/>
              <a:gd name="T118" fmla="*/ 54716819 w 601"/>
              <a:gd name="T119" fmla="*/ 60039333 h 602"/>
              <a:gd name="T120" fmla="*/ 54716819 w 601"/>
              <a:gd name="T121" fmla="*/ 60039333 h 602"/>
              <a:gd name="T122" fmla="*/ 52781263 w 601"/>
              <a:gd name="T123" fmla="*/ 58212000 h 6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1" h="602">
                <a:moveTo>
                  <a:pt x="572" y="333"/>
                </a:moveTo>
                <a:lnTo>
                  <a:pt x="572" y="333"/>
                </a:lnTo>
                <a:cubicBezTo>
                  <a:pt x="494" y="333"/>
                  <a:pt x="494" y="333"/>
                  <a:pt x="494" y="333"/>
                </a:cubicBezTo>
                <a:cubicBezTo>
                  <a:pt x="480" y="333"/>
                  <a:pt x="466" y="318"/>
                  <a:pt x="466" y="304"/>
                </a:cubicBezTo>
                <a:cubicBezTo>
                  <a:pt x="466" y="283"/>
                  <a:pt x="480" y="276"/>
                  <a:pt x="494" y="276"/>
                </a:cubicBezTo>
                <a:cubicBezTo>
                  <a:pt x="572" y="276"/>
                  <a:pt x="572" y="276"/>
                  <a:pt x="572" y="276"/>
                </a:cubicBezTo>
                <a:cubicBezTo>
                  <a:pt x="586" y="276"/>
                  <a:pt x="600" y="283"/>
                  <a:pt x="600" y="304"/>
                </a:cubicBezTo>
                <a:cubicBezTo>
                  <a:pt x="600" y="318"/>
                  <a:pt x="586" y="333"/>
                  <a:pt x="572" y="333"/>
                </a:cubicBezTo>
                <a:close/>
                <a:moveTo>
                  <a:pt x="522" y="113"/>
                </a:moveTo>
                <a:lnTo>
                  <a:pt x="522" y="113"/>
                </a:lnTo>
                <a:cubicBezTo>
                  <a:pt x="473" y="163"/>
                  <a:pt x="473" y="163"/>
                  <a:pt x="473" y="163"/>
                </a:cubicBezTo>
                <a:cubicBezTo>
                  <a:pt x="459" y="177"/>
                  <a:pt x="459" y="177"/>
                  <a:pt x="459" y="177"/>
                </a:cubicBezTo>
                <a:cubicBezTo>
                  <a:pt x="452" y="184"/>
                  <a:pt x="445" y="191"/>
                  <a:pt x="438" y="191"/>
                </a:cubicBezTo>
                <a:cubicBezTo>
                  <a:pt x="424" y="191"/>
                  <a:pt x="409" y="177"/>
                  <a:pt x="409" y="163"/>
                </a:cubicBezTo>
                <a:cubicBezTo>
                  <a:pt x="409" y="156"/>
                  <a:pt x="417" y="149"/>
                  <a:pt x="424" y="142"/>
                </a:cubicBezTo>
                <a:cubicBezTo>
                  <a:pt x="438" y="128"/>
                  <a:pt x="438" y="128"/>
                  <a:pt x="438" y="128"/>
                </a:cubicBezTo>
                <a:cubicBezTo>
                  <a:pt x="487" y="78"/>
                  <a:pt x="487" y="78"/>
                  <a:pt x="487" y="78"/>
                </a:cubicBezTo>
                <a:cubicBezTo>
                  <a:pt x="494" y="71"/>
                  <a:pt x="501" y="64"/>
                  <a:pt x="508" y="64"/>
                </a:cubicBezTo>
                <a:cubicBezTo>
                  <a:pt x="522" y="64"/>
                  <a:pt x="537" y="78"/>
                  <a:pt x="537" y="92"/>
                </a:cubicBezTo>
                <a:cubicBezTo>
                  <a:pt x="537" y="99"/>
                  <a:pt x="530" y="106"/>
                  <a:pt x="522" y="113"/>
                </a:cubicBezTo>
                <a:close/>
                <a:moveTo>
                  <a:pt x="296" y="417"/>
                </a:moveTo>
                <a:lnTo>
                  <a:pt x="296" y="417"/>
                </a:lnTo>
                <a:cubicBezTo>
                  <a:pt x="254" y="417"/>
                  <a:pt x="219" y="389"/>
                  <a:pt x="197" y="361"/>
                </a:cubicBezTo>
                <a:cubicBezTo>
                  <a:pt x="190" y="333"/>
                  <a:pt x="190" y="333"/>
                  <a:pt x="190" y="333"/>
                </a:cubicBezTo>
                <a:cubicBezTo>
                  <a:pt x="190" y="318"/>
                  <a:pt x="183" y="311"/>
                  <a:pt x="183" y="304"/>
                </a:cubicBezTo>
                <a:cubicBezTo>
                  <a:pt x="183" y="241"/>
                  <a:pt x="233" y="191"/>
                  <a:pt x="296" y="191"/>
                </a:cubicBezTo>
                <a:cubicBezTo>
                  <a:pt x="360" y="191"/>
                  <a:pt x="409" y="241"/>
                  <a:pt x="409" y="304"/>
                </a:cubicBezTo>
                <a:cubicBezTo>
                  <a:pt x="409" y="368"/>
                  <a:pt x="360" y="417"/>
                  <a:pt x="296" y="417"/>
                </a:cubicBezTo>
                <a:close/>
                <a:moveTo>
                  <a:pt x="296" y="248"/>
                </a:moveTo>
                <a:lnTo>
                  <a:pt x="296" y="248"/>
                </a:lnTo>
                <a:cubicBezTo>
                  <a:pt x="268" y="248"/>
                  <a:pt x="240" y="269"/>
                  <a:pt x="240" y="304"/>
                </a:cubicBezTo>
                <a:cubicBezTo>
                  <a:pt x="240" y="333"/>
                  <a:pt x="268" y="361"/>
                  <a:pt x="296" y="361"/>
                </a:cubicBezTo>
                <a:cubicBezTo>
                  <a:pt x="332" y="361"/>
                  <a:pt x="353" y="333"/>
                  <a:pt x="353" y="304"/>
                </a:cubicBezTo>
                <a:cubicBezTo>
                  <a:pt x="353" y="269"/>
                  <a:pt x="332" y="248"/>
                  <a:pt x="296" y="248"/>
                </a:cubicBezTo>
                <a:close/>
                <a:moveTo>
                  <a:pt x="296" y="135"/>
                </a:moveTo>
                <a:lnTo>
                  <a:pt x="296" y="135"/>
                </a:lnTo>
                <a:cubicBezTo>
                  <a:pt x="282" y="135"/>
                  <a:pt x="268" y="120"/>
                  <a:pt x="268" y="106"/>
                </a:cubicBezTo>
                <a:cubicBezTo>
                  <a:pt x="268" y="29"/>
                  <a:pt x="268" y="29"/>
                  <a:pt x="268" y="29"/>
                </a:cubicBezTo>
                <a:cubicBezTo>
                  <a:pt x="268" y="15"/>
                  <a:pt x="282" y="0"/>
                  <a:pt x="296" y="0"/>
                </a:cubicBezTo>
                <a:cubicBezTo>
                  <a:pt x="318" y="0"/>
                  <a:pt x="325" y="15"/>
                  <a:pt x="325" y="29"/>
                </a:cubicBezTo>
                <a:cubicBezTo>
                  <a:pt x="325" y="106"/>
                  <a:pt x="325" y="106"/>
                  <a:pt x="325" y="106"/>
                </a:cubicBezTo>
                <a:cubicBezTo>
                  <a:pt x="325" y="120"/>
                  <a:pt x="318" y="135"/>
                  <a:pt x="296" y="135"/>
                </a:cubicBezTo>
                <a:close/>
                <a:moveTo>
                  <a:pt x="176" y="460"/>
                </a:moveTo>
                <a:lnTo>
                  <a:pt x="176" y="460"/>
                </a:lnTo>
                <a:cubicBezTo>
                  <a:pt x="162" y="481"/>
                  <a:pt x="162" y="481"/>
                  <a:pt x="162" y="481"/>
                </a:cubicBezTo>
                <a:cubicBezTo>
                  <a:pt x="113" y="531"/>
                  <a:pt x="113" y="531"/>
                  <a:pt x="113" y="531"/>
                </a:cubicBezTo>
                <a:cubicBezTo>
                  <a:pt x="106" y="538"/>
                  <a:pt x="98" y="538"/>
                  <a:pt x="91" y="538"/>
                </a:cubicBezTo>
                <a:cubicBezTo>
                  <a:pt x="77" y="538"/>
                  <a:pt x="63" y="524"/>
                  <a:pt x="63" y="509"/>
                </a:cubicBezTo>
                <a:cubicBezTo>
                  <a:pt x="63" y="502"/>
                  <a:pt x="63" y="495"/>
                  <a:pt x="70" y="488"/>
                </a:cubicBezTo>
                <a:cubicBezTo>
                  <a:pt x="120" y="439"/>
                  <a:pt x="120" y="439"/>
                  <a:pt x="120" y="439"/>
                </a:cubicBezTo>
                <a:cubicBezTo>
                  <a:pt x="141" y="424"/>
                  <a:pt x="141" y="424"/>
                  <a:pt x="141" y="424"/>
                </a:cubicBezTo>
                <a:cubicBezTo>
                  <a:pt x="141" y="417"/>
                  <a:pt x="148" y="417"/>
                  <a:pt x="155" y="417"/>
                </a:cubicBezTo>
                <a:cubicBezTo>
                  <a:pt x="176" y="417"/>
                  <a:pt x="183" y="424"/>
                  <a:pt x="183" y="446"/>
                </a:cubicBezTo>
                <a:cubicBezTo>
                  <a:pt x="183" y="453"/>
                  <a:pt x="183" y="460"/>
                  <a:pt x="176" y="460"/>
                </a:cubicBezTo>
                <a:close/>
                <a:moveTo>
                  <a:pt x="155" y="191"/>
                </a:moveTo>
                <a:lnTo>
                  <a:pt x="155" y="191"/>
                </a:lnTo>
                <a:cubicBezTo>
                  <a:pt x="148" y="191"/>
                  <a:pt x="141" y="184"/>
                  <a:pt x="141" y="177"/>
                </a:cubicBezTo>
                <a:cubicBezTo>
                  <a:pt x="120" y="163"/>
                  <a:pt x="120" y="163"/>
                  <a:pt x="120" y="16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63" y="106"/>
                  <a:pt x="63" y="99"/>
                  <a:pt x="63" y="92"/>
                </a:cubicBezTo>
                <a:cubicBezTo>
                  <a:pt x="63" y="78"/>
                  <a:pt x="77" y="64"/>
                  <a:pt x="91" y="64"/>
                </a:cubicBezTo>
                <a:cubicBezTo>
                  <a:pt x="98" y="64"/>
                  <a:pt x="106" y="71"/>
                  <a:pt x="113" y="78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183" y="149"/>
                  <a:pt x="183" y="156"/>
                  <a:pt x="183" y="163"/>
                </a:cubicBezTo>
                <a:cubicBezTo>
                  <a:pt x="183" y="177"/>
                  <a:pt x="176" y="191"/>
                  <a:pt x="155" y="191"/>
                </a:cubicBezTo>
                <a:close/>
                <a:moveTo>
                  <a:pt x="98" y="276"/>
                </a:moveTo>
                <a:lnTo>
                  <a:pt x="98" y="276"/>
                </a:lnTo>
                <a:cubicBezTo>
                  <a:pt x="120" y="276"/>
                  <a:pt x="127" y="283"/>
                  <a:pt x="127" y="304"/>
                </a:cubicBezTo>
                <a:cubicBezTo>
                  <a:pt x="127" y="318"/>
                  <a:pt x="120" y="333"/>
                  <a:pt x="98" y="333"/>
                </a:cubicBezTo>
                <a:cubicBezTo>
                  <a:pt x="28" y="333"/>
                  <a:pt x="28" y="333"/>
                  <a:pt x="28" y="333"/>
                </a:cubicBezTo>
                <a:cubicBezTo>
                  <a:pt x="7" y="333"/>
                  <a:pt x="0" y="318"/>
                  <a:pt x="0" y="304"/>
                </a:cubicBezTo>
                <a:cubicBezTo>
                  <a:pt x="0" y="283"/>
                  <a:pt x="7" y="276"/>
                  <a:pt x="28" y="276"/>
                </a:cubicBezTo>
                <a:cubicBezTo>
                  <a:pt x="98" y="276"/>
                  <a:pt x="98" y="276"/>
                  <a:pt x="98" y="276"/>
                </a:cubicBezTo>
                <a:close/>
                <a:moveTo>
                  <a:pt x="296" y="474"/>
                </a:moveTo>
                <a:lnTo>
                  <a:pt x="296" y="474"/>
                </a:lnTo>
                <a:cubicBezTo>
                  <a:pt x="318" y="474"/>
                  <a:pt x="325" y="481"/>
                  <a:pt x="325" y="502"/>
                </a:cubicBezTo>
                <a:cubicBezTo>
                  <a:pt x="325" y="573"/>
                  <a:pt x="325" y="573"/>
                  <a:pt x="325" y="573"/>
                </a:cubicBezTo>
                <a:cubicBezTo>
                  <a:pt x="325" y="594"/>
                  <a:pt x="318" y="601"/>
                  <a:pt x="296" y="601"/>
                </a:cubicBezTo>
                <a:cubicBezTo>
                  <a:pt x="282" y="601"/>
                  <a:pt x="268" y="594"/>
                  <a:pt x="268" y="573"/>
                </a:cubicBezTo>
                <a:cubicBezTo>
                  <a:pt x="268" y="502"/>
                  <a:pt x="268" y="502"/>
                  <a:pt x="268" y="502"/>
                </a:cubicBezTo>
                <a:cubicBezTo>
                  <a:pt x="268" y="481"/>
                  <a:pt x="282" y="474"/>
                  <a:pt x="296" y="474"/>
                </a:cubicBezTo>
                <a:close/>
                <a:moveTo>
                  <a:pt x="438" y="417"/>
                </a:moveTo>
                <a:lnTo>
                  <a:pt x="438" y="417"/>
                </a:lnTo>
                <a:cubicBezTo>
                  <a:pt x="445" y="417"/>
                  <a:pt x="452" y="417"/>
                  <a:pt x="459" y="424"/>
                </a:cubicBezTo>
                <a:cubicBezTo>
                  <a:pt x="473" y="439"/>
                  <a:pt x="473" y="439"/>
                  <a:pt x="473" y="439"/>
                </a:cubicBezTo>
                <a:cubicBezTo>
                  <a:pt x="522" y="488"/>
                  <a:pt x="522" y="488"/>
                  <a:pt x="522" y="488"/>
                </a:cubicBezTo>
                <a:cubicBezTo>
                  <a:pt x="530" y="495"/>
                  <a:pt x="537" y="502"/>
                  <a:pt x="537" y="509"/>
                </a:cubicBezTo>
                <a:cubicBezTo>
                  <a:pt x="537" y="524"/>
                  <a:pt x="522" y="538"/>
                  <a:pt x="508" y="538"/>
                </a:cubicBezTo>
                <a:cubicBezTo>
                  <a:pt x="501" y="538"/>
                  <a:pt x="494" y="538"/>
                  <a:pt x="487" y="531"/>
                </a:cubicBezTo>
                <a:cubicBezTo>
                  <a:pt x="438" y="481"/>
                  <a:pt x="438" y="481"/>
                  <a:pt x="438" y="481"/>
                </a:cubicBezTo>
                <a:cubicBezTo>
                  <a:pt x="424" y="460"/>
                  <a:pt x="424" y="460"/>
                  <a:pt x="424" y="460"/>
                </a:cubicBezTo>
                <a:cubicBezTo>
                  <a:pt x="417" y="460"/>
                  <a:pt x="409" y="453"/>
                  <a:pt x="409" y="446"/>
                </a:cubicBezTo>
                <a:cubicBezTo>
                  <a:pt x="409" y="424"/>
                  <a:pt x="424" y="417"/>
                  <a:pt x="438" y="41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89" name="Freeform 104"/>
          <p:cNvSpPr>
            <a:spLocks noChangeArrowheads="1"/>
          </p:cNvSpPr>
          <p:nvPr/>
        </p:nvSpPr>
        <p:spPr bwMode="auto">
          <a:xfrm>
            <a:off x="3189081" y="3375981"/>
            <a:ext cx="237005" cy="234949"/>
          </a:xfrm>
          <a:custGeom>
            <a:avLst/>
            <a:gdLst>
              <a:gd name="T0" fmla="*/ 59880602 w 496"/>
              <a:gd name="T1" fmla="*/ 35839503 h 489"/>
              <a:gd name="T2" fmla="*/ 53584117 w 496"/>
              <a:gd name="T3" fmla="*/ 32073827 h 489"/>
              <a:gd name="T4" fmla="*/ 59880602 w 496"/>
              <a:gd name="T5" fmla="*/ 28437878 h 489"/>
              <a:gd name="T6" fmla="*/ 59880602 w 496"/>
              <a:gd name="T7" fmla="*/ 35839503 h 489"/>
              <a:gd name="T8" fmla="*/ 54483512 w 496"/>
              <a:gd name="T9" fmla="*/ 13764355 h 489"/>
              <a:gd name="T10" fmla="*/ 52684721 w 496"/>
              <a:gd name="T11" fmla="*/ 15582330 h 489"/>
              <a:gd name="T12" fmla="*/ 46259545 w 496"/>
              <a:gd name="T13" fmla="*/ 13764355 h 489"/>
              <a:gd name="T14" fmla="*/ 47159299 w 496"/>
              <a:gd name="T15" fmla="*/ 11037574 h 489"/>
              <a:gd name="T16" fmla="*/ 49986176 w 496"/>
              <a:gd name="T17" fmla="*/ 8180705 h 489"/>
              <a:gd name="T18" fmla="*/ 56282662 w 496"/>
              <a:gd name="T19" fmla="*/ 11037574 h 489"/>
              <a:gd name="T20" fmla="*/ 31739451 w 496"/>
              <a:gd name="T21" fmla="*/ 46747350 h 489"/>
              <a:gd name="T22" fmla="*/ 19017789 w 496"/>
              <a:gd name="T23" fmla="*/ 39475452 h 489"/>
              <a:gd name="T24" fmla="*/ 17218998 w 496"/>
              <a:gd name="T25" fmla="*/ 32073827 h 489"/>
              <a:gd name="T26" fmla="*/ 46259545 w 496"/>
              <a:gd name="T27" fmla="*/ 32073827 h 489"/>
              <a:gd name="T28" fmla="*/ 31739451 w 496"/>
              <a:gd name="T29" fmla="*/ 24801929 h 489"/>
              <a:gd name="T30" fmla="*/ 24543211 w 496"/>
              <a:gd name="T31" fmla="*/ 32073827 h 489"/>
              <a:gd name="T32" fmla="*/ 39063664 w 496"/>
              <a:gd name="T33" fmla="*/ 32073827 h 489"/>
              <a:gd name="T34" fmla="*/ 31739451 w 496"/>
              <a:gd name="T35" fmla="*/ 10128406 h 489"/>
              <a:gd name="T36" fmla="*/ 28141152 w 496"/>
              <a:gd name="T37" fmla="*/ 6362731 h 489"/>
              <a:gd name="T38" fmla="*/ 31739451 w 496"/>
              <a:gd name="T39" fmla="*/ 0 h 489"/>
              <a:gd name="T40" fmla="*/ 35465723 w 496"/>
              <a:gd name="T41" fmla="*/ 6362731 h 489"/>
              <a:gd name="T42" fmla="*/ 13621057 w 496"/>
              <a:gd name="T43" fmla="*/ 17400304 h 489"/>
              <a:gd name="T44" fmla="*/ 10922512 w 496"/>
              <a:gd name="T45" fmla="*/ 15582330 h 489"/>
              <a:gd name="T46" fmla="*/ 9123363 w 496"/>
              <a:gd name="T47" fmla="*/ 13764355 h 489"/>
              <a:gd name="T48" fmla="*/ 7195881 w 496"/>
              <a:gd name="T49" fmla="*/ 11037574 h 489"/>
              <a:gd name="T50" fmla="*/ 13621057 w 496"/>
              <a:gd name="T51" fmla="*/ 8180705 h 489"/>
              <a:gd name="T52" fmla="*/ 16319244 w 496"/>
              <a:gd name="T53" fmla="*/ 11037574 h 489"/>
              <a:gd name="T54" fmla="*/ 17218998 w 496"/>
              <a:gd name="T55" fmla="*/ 13764355 h 489"/>
              <a:gd name="T56" fmla="*/ 10022758 w 496"/>
              <a:gd name="T57" fmla="*/ 32073827 h 489"/>
              <a:gd name="T58" fmla="*/ 6296486 w 496"/>
              <a:gd name="T59" fmla="*/ 35839503 h 489"/>
              <a:gd name="T60" fmla="*/ 0 w 496"/>
              <a:gd name="T61" fmla="*/ 32073827 h 489"/>
              <a:gd name="T62" fmla="*/ 6296486 w 496"/>
              <a:gd name="T63" fmla="*/ 28437878 h 489"/>
              <a:gd name="T64" fmla="*/ 10922512 w 496"/>
              <a:gd name="T65" fmla="*/ 47656157 h 489"/>
              <a:gd name="T66" fmla="*/ 13621057 w 496"/>
              <a:gd name="T67" fmla="*/ 46747350 h 489"/>
              <a:gd name="T68" fmla="*/ 16319244 w 496"/>
              <a:gd name="T69" fmla="*/ 52331000 h 489"/>
              <a:gd name="T70" fmla="*/ 10922512 w 496"/>
              <a:gd name="T71" fmla="*/ 55966949 h 489"/>
              <a:gd name="T72" fmla="*/ 9123363 w 496"/>
              <a:gd name="T73" fmla="*/ 50513026 h 489"/>
              <a:gd name="T74" fmla="*/ 31739451 w 496"/>
              <a:gd name="T75" fmla="*/ 54148975 h 489"/>
              <a:gd name="T76" fmla="*/ 35465723 w 496"/>
              <a:gd name="T77" fmla="*/ 57784924 h 489"/>
              <a:gd name="T78" fmla="*/ 31739451 w 496"/>
              <a:gd name="T79" fmla="*/ 63368574 h 489"/>
              <a:gd name="T80" fmla="*/ 28141152 w 496"/>
              <a:gd name="T81" fmla="*/ 57784924 h 489"/>
              <a:gd name="T82" fmla="*/ 49986176 w 496"/>
              <a:gd name="T83" fmla="*/ 46747350 h 489"/>
              <a:gd name="T84" fmla="*/ 52684721 w 496"/>
              <a:gd name="T85" fmla="*/ 47656157 h 489"/>
              <a:gd name="T86" fmla="*/ 56282662 w 496"/>
              <a:gd name="T87" fmla="*/ 52331000 h 489"/>
              <a:gd name="T88" fmla="*/ 49986176 w 496"/>
              <a:gd name="T89" fmla="*/ 55057782 h 489"/>
              <a:gd name="T90" fmla="*/ 46259545 w 496"/>
              <a:gd name="T91" fmla="*/ 50513026 h 48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6" h="489">
                <a:moveTo>
                  <a:pt x="466" y="276"/>
                </a:moveTo>
                <a:lnTo>
                  <a:pt x="466" y="276"/>
                </a:lnTo>
                <a:cubicBezTo>
                  <a:pt x="445" y="276"/>
                  <a:pt x="445" y="276"/>
                  <a:pt x="445" y="276"/>
                </a:cubicBezTo>
                <a:cubicBezTo>
                  <a:pt x="431" y="276"/>
                  <a:pt x="417" y="261"/>
                  <a:pt x="417" y="247"/>
                </a:cubicBezTo>
                <a:cubicBezTo>
                  <a:pt x="417" y="226"/>
                  <a:pt x="431" y="219"/>
                  <a:pt x="445" y="219"/>
                </a:cubicBezTo>
                <a:cubicBezTo>
                  <a:pt x="466" y="219"/>
                  <a:pt x="466" y="219"/>
                  <a:pt x="466" y="219"/>
                </a:cubicBezTo>
                <a:cubicBezTo>
                  <a:pt x="480" y="219"/>
                  <a:pt x="495" y="226"/>
                  <a:pt x="495" y="247"/>
                </a:cubicBezTo>
                <a:cubicBezTo>
                  <a:pt x="495" y="261"/>
                  <a:pt x="480" y="276"/>
                  <a:pt x="466" y="276"/>
                </a:cubicBezTo>
                <a:close/>
                <a:moveTo>
                  <a:pt x="424" y="106"/>
                </a:moveTo>
                <a:lnTo>
                  <a:pt x="424" y="106"/>
                </a:lnTo>
                <a:cubicBezTo>
                  <a:pt x="410" y="120"/>
                  <a:pt x="410" y="120"/>
                  <a:pt x="410" y="120"/>
                </a:cubicBezTo>
                <a:cubicBezTo>
                  <a:pt x="403" y="127"/>
                  <a:pt x="396" y="134"/>
                  <a:pt x="389" y="134"/>
                </a:cubicBezTo>
                <a:cubicBezTo>
                  <a:pt x="375" y="134"/>
                  <a:pt x="360" y="120"/>
                  <a:pt x="360" y="106"/>
                </a:cubicBezTo>
                <a:cubicBezTo>
                  <a:pt x="360" y="99"/>
                  <a:pt x="360" y="92"/>
                  <a:pt x="367" y="85"/>
                </a:cubicBezTo>
                <a:cubicBezTo>
                  <a:pt x="389" y="63"/>
                  <a:pt x="389" y="63"/>
                  <a:pt x="389" y="63"/>
                </a:cubicBezTo>
                <a:cubicBezTo>
                  <a:pt x="396" y="56"/>
                  <a:pt x="403" y="56"/>
                  <a:pt x="410" y="56"/>
                </a:cubicBezTo>
                <a:cubicBezTo>
                  <a:pt x="424" y="56"/>
                  <a:pt x="438" y="71"/>
                  <a:pt x="438" y="85"/>
                </a:cubicBezTo>
                <a:cubicBezTo>
                  <a:pt x="438" y="92"/>
                  <a:pt x="431" y="99"/>
                  <a:pt x="424" y="106"/>
                </a:cubicBezTo>
                <a:close/>
                <a:moveTo>
                  <a:pt x="247" y="360"/>
                </a:moveTo>
                <a:lnTo>
                  <a:pt x="247" y="360"/>
                </a:lnTo>
                <a:cubicBezTo>
                  <a:pt x="205" y="360"/>
                  <a:pt x="169" y="332"/>
                  <a:pt x="148" y="304"/>
                </a:cubicBezTo>
                <a:cubicBezTo>
                  <a:pt x="141" y="276"/>
                  <a:pt x="141" y="276"/>
                  <a:pt x="141" y="276"/>
                </a:cubicBezTo>
                <a:cubicBezTo>
                  <a:pt x="134" y="261"/>
                  <a:pt x="134" y="254"/>
                  <a:pt x="134" y="247"/>
                </a:cubicBezTo>
                <a:cubicBezTo>
                  <a:pt x="134" y="184"/>
                  <a:pt x="184" y="134"/>
                  <a:pt x="247" y="134"/>
                </a:cubicBezTo>
                <a:cubicBezTo>
                  <a:pt x="311" y="134"/>
                  <a:pt x="360" y="184"/>
                  <a:pt x="360" y="247"/>
                </a:cubicBezTo>
                <a:cubicBezTo>
                  <a:pt x="360" y="311"/>
                  <a:pt x="311" y="360"/>
                  <a:pt x="247" y="360"/>
                </a:cubicBezTo>
                <a:close/>
                <a:moveTo>
                  <a:pt x="247" y="191"/>
                </a:moveTo>
                <a:lnTo>
                  <a:pt x="247" y="191"/>
                </a:lnTo>
                <a:cubicBezTo>
                  <a:pt x="219" y="191"/>
                  <a:pt x="191" y="212"/>
                  <a:pt x="191" y="247"/>
                </a:cubicBezTo>
                <a:cubicBezTo>
                  <a:pt x="191" y="276"/>
                  <a:pt x="219" y="304"/>
                  <a:pt x="247" y="304"/>
                </a:cubicBezTo>
                <a:cubicBezTo>
                  <a:pt x="276" y="304"/>
                  <a:pt x="304" y="276"/>
                  <a:pt x="304" y="247"/>
                </a:cubicBezTo>
                <a:cubicBezTo>
                  <a:pt x="304" y="212"/>
                  <a:pt x="276" y="191"/>
                  <a:pt x="247" y="191"/>
                </a:cubicBezTo>
                <a:close/>
                <a:moveTo>
                  <a:pt x="247" y="78"/>
                </a:moveTo>
                <a:lnTo>
                  <a:pt x="247" y="78"/>
                </a:lnTo>
                <a:cubicBezTo>
                  <a:pt x="233" y="78"/>
                  <a:pt x="219" y="63"/>
                  <a:pt x="219" y="49"/>
                </a:cubicBezTo>
                <a:cubicBezTo>
                  <a:pt x="219" y="28"/>
                  <a:pt x="219" y="28"/>
                  <a:pt x="219" y="28"/>
                </a:cubicBezTo>
                <a:cubicBezTo>
                  <a:pt x="219" y="14"/>
                  <a:pt x="233" y="0"/>
                  <a:pt x="247" y="0"/>
                </a:cubicBezTo>
                <a:cubicBezTo>
                  <a:pt x="261" y="0"/>
                  <a:pt x="276" y="14"/>
                  <a:pt x="276" y="28"/>
                </a:cubicBezTo>
                <a:cubicBezTo>
                  <a:pt x="276" y="49"/>
                  <a:pt x="276" y="49"/>
                  <a:pt x="276" y="49"/>
                </a:cubicBezTo>
                <a:cubicBezTo>
                  <a:pt x="276" y="63"/>
                  <a:pt x="261" y="78"/>
                  <a:pt x="247" y="78"/>
                </a:cubicBezTo>
                <a:close/>
                <a:moveTo>
                  <a:pt x="106" y="134"/>
                </a:moveTo>
                <a:lnTo>
                  <a:pt x="106" y="134"/>
                </a:lnTo>
                <a:cubicBezTo>
                  <a:pt x="99" y="134"/>
                  <a:pt x="92" y="127"/>
                  <a:pt x="85" y="120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64" y="99"/>
                  <a:pt x="56" y="92"/>
                  <a:pt x="56" y="85"/>
                </a:cubicBezTo>
                <a:cubicBezTo>
                  <a:pt x="56" y="71"/>
                  <a:pt x="71" y="56"/>
                  <a:pt x="85" y="56"/>
                </a:cubicBezTo>
                <a:cubicBezTo>
                  <a:pt x="92" y="56"/>
                  <a:pt x="99" y="56"/>
                  <a:pt x="106" y="63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34" y="92"/>
                  <a:pt x="134" y="99"/>
                  <a:pt x="134" y="106"/>
                </a:cubicBezTo>
                <a:cubicBezTo>
                  <a:pt x="134" y="120"/>
                  <a:pt x="120" y="134"/>
                  <a:pt x="106" y="134"/>
                </a:cubicBezTo>
                <a:close/>
                <a:moveTo>
                  <a:pt x="78" y="247"/>
                </a:moveTo>
                <a:lnTo>
                  <a:pt x="78" y="247"/>
                </a:lnTo>
                <a:cubicBezTo>
                  <a:pt x="78" y="261"/>
                  <a:pt x="64" y="276"/>
                  <a:pt x="49" y="276"/>
                </a:cubicBezTo>
                <a:cubicBezTo>
                  <a:pt x="28" y="276"/>
                  <a:pt x="28" y="276"/>
                  <a:pt x="28" y="276"/>
                </a:cubicBezTo>
                <a:cubicBezTo>
                  <a:pt x="14" y="276"/>
                  <a:pt x="0" y="261"/>
                  <a:pt x="0" y="247"/>
                </a:cubicBezTo>
                <a:cubicBezTo>
                  <a:pt x="0" y="226"/>
                  <a:pt x="14" y="219"/>
                  <a:pt x="28" y="219"/>
                </a:cubicBezTo>
                <a:cubicBezTo>
                  <a:pt x="49" y="219"/>
                  <a:pt x="49" y="219"/>
                  <a:pt x="49" y="219"/>
                </a:cubicBezTo>
                <a:cubicBezTo>
                  <a:pt x="64" y="219"/>
                  <a:pt x="78" y="226"/>
                  <a:pt x="78" y="247"/>
                </a:cubicBezTo>
                <a:close/>
                <a:moveTo>
                  <a:pt x="85" y="367"/>
                </a:moveTo>
                <a:lnTo>
                  <a:pt x="85" y="367"/>
                </a:lnTo>
                <a:cubicBezTo>
                  <a:pt x="92" y="360"/>
                  <a:pt x="99" y="360"/>
                  <a:pt x="106" y="360"/>
                </a:cubicBezTo>
                <a:cubicBezTo>
                  <a:pt x="120" y="360"/>
                  <a:pt x="134" y="367"/>
                  <a:pt x="134" y="389"/>
                </a:cubicBezTo>
                <a:cubicBezTo>
                  <a:pt x="134" y="396"/>
                  <a:pt x="134" y="403"/>
                  <a:pt x="127" y="403"/>
                </a:cubicBezTo>
                <a:cubicBezTo>
                  <a:pt x="106" y="424"/>
                  <a:pt x="106" y="424"/>
                  <a:pt x="106" y="424"/>
                </a:cubicBezTo>
                <a:cubicBezTo>
                  <a:pt x="99" y="431"/>
                  <a:pt x="92" y="431"/>
                  <a:pt x="85" y="431"/>
                </a:cubicBezTo>
                <a:cubicBezTo>
                  <a:pt x="71" y="431"/>
                  <a:pt x="56" y="424"/>
                  <a:pt x="56" y="403"/>
                </a:cubicBezTo>
                <a:cubicBezTo>
                  <a:pt x="56" y="396"/>
                  <a:pt x="64" y="389"/>
                  <a:pt x="71" y="389"/>
                </a:cubicBezTo>
                <a:lnTo>
                  <a:pt x="85" y="367"/>
                </a:lnTo>
                <a:close/>
                <a:moveTo>
                  <a:pt x="247" y="417"/>
                </a:moveTo>
                <a:lnTo>
                  <a:pt x="247" y="417"/>
                </a:lnTo>
                <a:cubicBezTo>
                  <a:pt x="261" y="417"/>
                  <a:pt x="276" y="424"/>
                  <a:pt x="276" y="445"/>
                </a:cubicBezTo>
                <a:cubicBezTo>
                  <a:pt x="276" y="459"/>
                  <a:pt x="276" y="459"/>
                  <a:pt x="276" y="459"/>
                </a:cubicBezTo>
                <a:cubicBezTo>
                  <a:pt x="276" y="481"/>
                  <a:pt x="261" y="488"/>
                  <a:pt x="247" y="488"/>
                </a:cubicBezTo>
                <a:cubicBezTo>
                  <a:pt x="233" y="488"/>
                  <a:pt x="219" y="481"/>
                  <a:pt x="219" y="459"/>
                </a:cubicBezTo>
                <a:cubicBezTo>
                  <a:pt x="219" y="445"/>
                  <a:pt x="219" y="445"/>
                  <a:pt x="219" y="445"/>
                </a:cubicBezTo>
                <a:cubicBezTo>
                  <a:pt x="219" y="424"/>
                  <a:pt x="233" y="417"/>
                  <a:pt x="247" y="417"/>
                </a:cubicBezTo>
                <a:close/>
                <a:moveTo>
                  <a:pt x="389" y="360"/>
                </a:moveTo>
                <a:lnTo>
                  <a:pt x="389" y="360"/>
                </a:lnTo>
                <a:cubicBezTo>
                  <a:pt x="396" y="360"/>
                  <a:pt x="403" y="360"/>
                  <a:pt x="410" y="367"/>
                </a:cubicBezTo>
                <a:cubicBezTo>
                  <a:pt x="424" y="389"/>
                  <a:pt x="424" y="389"/>
                  <a:pt x="424" y="389"/>
                </a:cubicBezTo>
                <a:cubicBezTo>
                  <a:pt x="431" y="389"/>
                  <a:pt x="438" y="396"/>
                  <a:pt x="438" y="403"/>
                </a:cubicBezTo>
                <a:cubicBezTo>
                  <a:pt x="438" y="424"/>
                  <a:pt x="424" y="431"/>
                  <a:pt x="410" y="431"/>
                </a:cubicBezTo>
                <a:cubicBezTo>
                  <a:pt x="403" y="431"/>
                  <a:pt x="396" y="431"/>
                  <a:pt x="389" y="424"/>
                </a:cubicBezTo>
                <a:cubicBezTo>
                  <a:pt x="367" y="403"/>
                  <a:pt x="367" y="403"/>
                  <a:pt x="367" y="403"/>
                </a:cubicBezTo>
                <a:cubicBezTo>
                  <a:pt x="360" y="403"/>
                  <a:pt x="360" y="396"/>
                  <a:pt x="360" y="389"/>
                </a:cubicBezTo>
                <a:cubicBezTo>
                  <a:pt x="360" y="367"/>
                  <a:pt x="375" y="360"/>
                  <a:pt x="389" y="36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0" name="Freeform 105"/>
          <p:cNvSpPr>
            <a:spLocks noChangeArrowheads="1"/>
          </p:cNvSpPr>
          <p:nvPr/>
        </p:nvSpPr>
        <p:spPr bwMode="auto">
          <a:xfrm>
            <a:off x="2657936" y="3348462"/>
            <a:ext cx="289908" cy="289984"/>
          </a:xfrm>
          <a:custGeom>
            <a:avLst/>
            <a:gdLst>
              <a:gd name="T0" fmla="*/ 74788054 w 602"/>
              <a:gd name="T1" fmla="*/ 63693998 h 602"/>
              <a:gd name="T2" fmla="*/ 74788054 w 602"/>
              <a:gd name="T3" fmla="*/ 63693998 h 602"/>
              <a:gd name="T4" fmla="*/ 62780332 w 602"/>
              <a:gd name="T5" fmla="*/ 63693998 h 602"/>
              <a:gd name="T6" fmla="*/ 62780332 w 602"/>
              <a:gd name="T7" fmla="*/ 45290612 h 602"/>
              <a:gd name="T8" fmla="*/ 71002968 w 602"/>
              <a:gd name="T9" fmla="*/ 45290612 h 602"/>
              <a:gd name="T10" fmla="*/ 71002968 w 602"/>
              <a:gd name="T11" fmla="*/ 7439751 h 602"/>
              <a:gd name="T12" fmla="*/ 26756804 w 602"/>
              <a:gd name="T13" fmla="*/ 7439751 h 602"/>
              <a:gd name="T14" fmla="*/ 26756804 w 602"/>
              <a:gd name="T15" fmla="*/ 11094056 h 602"/>
              <a:gd name="T16" fmla="*/ 19447473 w 602"/>
              <a:gd name="T17" fmla="*/ 11094056 h 602"/>
              <a:gd name="T18" fmla="*/ 19447473 w 602"/>
              <a:gd name="T19" fmla="*/ 3785086 h 602"/>
              <a:gd name="T20" fmla="*/ 23102139 w 602"/>
              <a:gd name="T21" fmla="*/ 0 h 602"/>
              <a:gd name="T22" fmla="*/ 74788054 w 602"/>
              <a:gd name="T23" fmla="*/ 0 h 602"/>
              <a:gd name="T24" fmla="*/ 78442719 w 602"/>
              <a:gd name="T25" fmla="*/ 3785086 h 602"/>
              <a:gd name="T26" fmla="*/ 78442719 w 602"/>
              <a:gd name="T27" fmla="*/ 60039333 h 602"/>
              <a:gd name="T28" fmla="*/ 74788054 w 602"/>
              <a:gd name="T29" fmla="*/ 63693998 h 602"/>
              <a:gd name="T30" fmla="*/ 59125666 w 602"/>
              <a:gd name="T31" fmla="*/ 18533807 h 602"/>
              <a:gd name="T32" fmla="*/ 59125666 w 602"/>
              <a:gd name="T33" fmla="*/ 18533807 h 602"/>
              <a:gd name="T34" fmla="*/ 59125666 w 602"/>
              <a:gd name="T35" fmla="*/ 74788054 h 602"/>
              <a:gd name="T36" fmla="*/ 55340580 w 602"/>
              <a:gd name="T37" fmla="*/ 78442719 h 602"/>
              <a:gd name="T38" fmla="*/ 3785086 w 602"/>
              <a:gd name="T39" fmla="*/ 78442719 h 602"/>
              <a:gd name="T40" fmla="*/ 0 w 602"/>
              <a:gd name="T41" fmla="*/ 74788054 h 602"/>
              <a:gd name="T42" fmla="*/ 0 w 602"/>
              <a:gd name="T43" fmla="*/ 18533807 h 602"/>
              <a:gd name="T44" fmla="*/ 3785086 w 602"/>
              <a:gd name="T45" fmla="*/ 14748721 h 602"/>
              <a:gd name="T46" fmla="*/ 55340580 w 602"/>
              <a:gd name="T47" fmla="*/ 14748721 h 602"/>
              <a:gd name="T48" fmla="*/ 59125666 w 602"/>
              <a:gd name="T49" fmla="*/ 18533807 h 602"/>
              <a:gd name="T50" fmla="*/ 51685915 w 602"/>
              <a:gd name="T51" fmla="*/ 22188473 h 602"/>
              <a:gd name="T52" fmla="*/ 51685915 w 602"/>
              <a:gd name="T53" fmla="*/ 22188473 h 602"/>
              <a:gd name="T54" fmla="*/ 7439751 w 602"/>
              <a:gd name="T55" fmla="*/ 22188473 h 602"/>
              <a:gd name="T56" fmla="*/ 7439751 w 602"/>
              <a:gd name="T57" fmla="*/ 60039333 h 602"/>
              <a:gd name="T58" fmla="*/ 51685915 w 602"/>
              <a:gd name="T59" fmla="*/ 60039333 h 602"/>
              <a:gd name="T60" fmla="*/ 51685915 w 602"/>
              <a:gd name="T61" fmla="*/ 22188473 h 60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02" h="602">
                <a:moveTo>
                  <a:pt x="573" y="488"/>
                </a:moveTo>
                <a:lnTo>
                  <a:pt x="573" y="488"/>
                </a:lnTo>
                <a:cubicBezTo>
                  <a:pt x="481" y="488"/>
                  <a:pt x="481" y="488"/>
                  <a:pt x="481" y="488"/>
                </a:cubicBezTo>
                <a:cubicBezTo>
                  <a:pt x="481" y="347"/>
                  <a:pt x="481" y="347"/>
                  <a:pt x="481" y="347"/>
                </a:cubicBezTo>
                <a:cubicBezTo>
                  <a:pt x="544" y="347"/>
                  <a:pt x="544" y="347"/>
                  <a:pt x="544" y="347"/>
                </a:cubicBezTo>
                <a:cubicBezTo>
                  <a:pt x="544" y="57"/>
                  <a:pt x="544" y="57"/>
                  <a:pt x="544" y="57"/>
                </a:cubicBezTo>
                <a:cubicBezTo>
                  <a:pt x="205" y="57"/>
                  <a:pt x="205" y="57"/>
                  <a:pt x="205" y="57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9" y="15"/>
                  <a:pt x="163" y="0"/>
                  <a:pt x="177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94" y="0"/>
                  <a:pt x="601" y="15"/>
                  <a:pt x="601" y="29"/>
                </a:cubicBezTo>
                <a:cubicBezTo>
                  <a:pt x="601" y="460"/>
                  <a:pt x="601" y="460"/>
                  <a:pt x="601" y="460"/>
                </a:cubicBezTo>
                <a:cubicBezTo>
                  <a:pt x="601" y="481"/>
                  <a:pt x="594" y="488"/>
                  <a:pt x="573" y="488"/>
                </a:cubicBezTo>
                <a:close/>
                <a:moveTo>
                  <a:pt x="453" y="142"/>
                </a:moveTo>
                <a:lnTo>
                  <a:pt x="453" y="142"/>
                </a:lnTo>
                <a:cubicBezTo>
                  <a:pt x="453" y="573"/>
                  <a:pt x="453" y="573"/>
                  <a:pt x="453" y="573"/>
                </a:cubicBezTo>
                <a:cubicBezTo>
                  <a:pt x="453" y="594"/>
                  <a:pt x="439" y="601"/>
                  <a:pt x="424" y="601"/>
                </a:cubicBez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4"/>
                  <a:pt x="0" y="573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5" y="113"/>
                  <a:pt x="29" y="113"/>
                </a:cubicBezTo>
                <a:cubicBezTo>
                  <a:pt x="424" y="113"/>
                  <a:pt x="424" y="113"/>
                  <a:pt x="424" y="113"/>
                </a:cubicBezTo>
                <a:cubicBezTo>
                  <a:pt x="439" y="113"/>
                  <a:pt x="453" y="128"/>
                  <a:pt x="453" y="142"/>
                </a:cubicBezTo>
                <a:close/>
                <a:moveTo>
                  <a:pt x="396" y="170"/>
                </a:moveTo>
                <a:lnTo>
                  <a:pt x="396" y="170"/>
                </a:lnTo>
                <a:cubicBezTo>
                  <a:pt x="57" y="170"/>
                  <a:pt x="57" y="170"/>
                  <a:pt x="57" y="170"/>
                </a:cubicBezTo>
                <a:cubicBezTo>
                  <a:pt x="57" y="460"/>
                  <a:pt x="57" y="460"/>
                  <a:pt x="57" y="460"/>
                </a:cubicBezTo>
                <a:cubicBezTo>
                  <a:pt x="396" y="460"/>
                  <a:pt x="396" y="460"/>
                  <a:pt x="396" y="460"/>
                </a:cubicBezTo>
                <a:lnTo>
                  <a:pt x="396" y="17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1" name="Freeform 106"/>
          <p:cNvSpPr>
            <a:spLocks noChangeArrowheads="1"/>
          </p:cNvSpPr>
          <p:nvPr/>
        </p:nvSpPr>
        <p:spPr bwMode="auto">
          <a:xfrm>
            <a:off x="2186043" y="3375981"/>
            <a:ext cx="217959" cy="234949"/>
          </a:xfrm>
          <a:custGeom>
            <a:avLst/>
            <a:gdLst>
              <a:gd name="T0" fmla="*/ 55241789 w 453"/>
              <a:gd name="T1" fmla="*/ 63368574 h 489"/>
              <a:gd name="T2" fmla="*/ 55241789 w 453"/>
              <a:gd name="T3" fmla="*/ 63368574 h 489"/>
              <a:gd name="T4" fmla="*/ 3648158 w 453"/>
              <a:gd name="T5" fmla="*/ 63368574 h 489"/>
              <a:gd name="T6" fmla="*/ 0 w 453"/>
              <a:gd name="T7" fmla="*/ 59602538 h 489"/>
              <a:gd name="T8" fmla="*/ 0 w 453"/>
              <a:gd name="T9" fmla="*/ 3635949 h 489"/>
              <a:gd name="T10" fmla="*/ 3648158 w 453"/>
              <a:gd name="T11" fmla="*/ 0 h 489"/>
              <a:gd name="T12" fmla="*/ 55241789 w 453"/>
              <a:gd name="T13" fmla="*/ 0 h 489"/>
              <a:gd name="T14" fmla="*/ 58889948 w 453"/>
              <a:gd name="T15" fmla="*/ 3635949 h 489"/>
              <a:gd name="T16" fmla="*/ 58889948 w 453"/>
              <a:gd name="T17" fmla="*/ 59602538 h 489"/>
              <a:gd name="T18" fmla="*/ 55241789 w 453"/>
              <a:gd name="T19" fmla="*/ 63368574 h 489"/>
              <a:gd name="T20" fmla="*/ 51593992 w 453"/>
              <a:gd name="T21" fmla="*/ 7271898 h 489"/>
              <a:gd name="T22" fmla="*/ 51593992 w 453"/>
              <a:gd name="T23" fmla="*/ 7271898 h 489"/>
              <a:gd name="T24" fmla="*/ 7295956 w 453"/>
              <a:gd name="T25" fmla="*/ 7271898 h 489"/>
              <a:gd name="T26" fmla="*/ 7295956 w 453"/>
              <a:gd name="T27" fmla="*/ 44929375 h 489"/>
              <a:gd name="T28" fmla="*/ 51593992 w 453"/>
              <a:gd name="T29" fmla="*/ 44929375 h 489"/>
              <a:gd name="T30" fmla="*/ 51593992 w 453"/>
              <a:gd name="T31" fmla="*/ 7271898 h 48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53" h="489">
                <a:moveTo>
                  <a:pt x="424" y="488"/>
                </a:moveTo>
                <a:lnTo>
                  <a:pt x="424" y="488"/>
                </a:lnTo>
                <a:cubicBezTo>
                  <a:pt x="28" y="488"/>
                  <a:pt x="28" y="488"/>
                  <a:pt x="28" y="488"/>
                </a:cubicBezTo>
                <a:cubicBezTo>
                  <a:pt x="14" y="488"/>
                  <a:pt x="0" y="481"/>
                  <a:pt x="0" y="45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45" y="0"/>
                  <a:pt x="452" y="14"/>
                  <a:pt x="452" y="28"/>
                </a:cubicBezTo>
                <a:cubicBezTo>
                  <a:pt x="452" y="459"/>
                  <a:pt x="452" y="459"/>
                  <a:pt x="452" y="459"/>
                </a:cubicBezTo>
                <a:cubicBezTo>
                  <a:pt x="452" y="481"/>
                  <a:pt x="445" y="488"/>
                  <a:pt x="424" y="488"/>
                </a:cubicBezTo>
                <a:close/>
                <a:moveTo>
                  <a:pt x="396" y="56"/>
                </a:moveTo>
                <a:lnTo>
                  <a:pt x="396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346"/>
                  <a:pt x="56" y="346"/>
                  <a:pt x="56" y="346"/>
                </a:cubicBezTo>
                <a:cubicBezTo>
                  <a:pt x="396" y="346"/>
                  <a:pt x="396" y="346"/>
                  <a:pt x="396" y="346"/>
                </a:cubicBezTo>
                <a:lnTo>
                  <a:pt x="396" y="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2" name="Freeform 107"/>
          <p:cNvSpPr>
            <a:spLocks noChangeArrowheads="1"/>
          </p:cNvSpPr>
          <p:nvPr/>
        </p:nvSpPr>
        <p:spPr bwMode="auto">
          <a:xfrm>
            <a:off x="1652782" y="3359046"/>
            <a:ext cx="272977" cy="270933"/>
          </a:xfrm>
          <a:custGeom>
            <a:avLst/>
            <a:gdLst>
              <a:gd name="T0" fmla="*/ 73833840 w 567"/>
              <a:gd name="T1" fmla="*/ 58257727 h 566"/>
              <a:gd name="T2" fmla="*/ 70963933 w 567"/>
              <a:gd name="T3" fmla="*/ 65604161 h 566"/>
              <a:gd name="T4" fmla="*/ 70050879 w 567"/>
              <a:gd name="T5" fmla="*/ 72822069 h 566"/>
              <a:gd name="T6" fmla="*/ 62745726 w 567"/>
              <a:gd name="T7" fmla="*/ 70115488 h 566"/>
              <a:gd name="T8" fmla="*/ 55310188 w 567"/>
              <a:gd name="T9" fmla="*/ 70115488 h 566"/>
              <a:gd name="T10" fmla="*/ 48005034 w 567"/>
              <a:gd name="T11" fmla="*/ 72822069 h 566"/>
              <a:gd name="T12" fmla="*/ 40569497 w 567"/>
              <a:gd name="T13" fmla="*/ 70115488 h 566"/>
              <a:gd name="T14" fmla="*/ 33264343 w 567"/>
              <a:gd name="T15" fmla="*/ 70115488 h 566"/>
              <a:gd name="T16" fmla="*/ 25828806 w 567"/>
              <a:gd name="T17" fmla="*/ 72822069 h 566"/>
              <a:gd name="T18" fmla="*/ 18523652 w 567"/>
              <a:gd name="T19" fmla="*/ 70115488 h 566"/>
              <a:gd name="T20" fmla="*/ 11088114 w 567"/>
              <a:gd name="T21" fmla="*/ 70115488 h 566"/>
              <a:gd name="T22" fmla="*/ 3782961 w 567"/>
              <a:gd name="T23" fmla="*/ 72822069 h 566"/>
              <a:gd name="T24" fmla="*/ 2869907 w 567"/>
              <a:gd name="T25" fmla="*/ 65604161 h 566"/>
              <a:gd name="T26" fmla="*/ 0 w 567"/>
              <a:gd name="T27" fmla="*/ 58257727 h 566"/>
              <a:gd name="T28" fmla="*/ 2869907 w 567"/>
              <a:gd name="T29" fmla="*/ 50008741 h 566"/>
              <a:gd name="T30" fmla="*/ 2869907 w 567"/>
              <a:gd name="T31" fmla="*/ 43693385 h 566"/>
              <a:gd name="T32" fmla="*/ 0 w 567"/>
              <a:gd name="T33" fmla="*/ 36346592 h 566"/>
              <a:gd name="T34" fmla="*/ 2869907 w 567"/>
              <a:gd name="T35" fmla="*/ 28226490 h 566"/>
              <a:gd name="T36" fmla="*/ 2869907 w 567"/>
              <a:gd name="T37" fmla="*/ 21782250 h 566"/>
              <a:gd name="T38" fmla="*/ 0 w 567"/>
              <a:gd name="T39" fmla="*/ 14564342 h 566"/>
              <a:gd name="T40" fmla="*/ 2869907 w 567"/>
              <a:gd name="T41" fmla="*/ 6315714 h 566"/>
              <a:gd name="T42" fmla="*/ 3782961 w 567"/>
              <a:gd name="T43" fmla="*/ 0 h 566"/>
              <a:gd name="T44" fmla="*/ 11088114 w 567"/>
              <a:gd name="T45" fmla="*/ 1804387 h 566"/>
              <a:gd name="T46" fmla="*/ 18523652 w 567"/>
              <a:gd name="T47" fmla="*/ 1804387 h 566"/>
              <a:gd name="T48" fmla="*/ 25828806 w 567"/>
              <a:gd name="T49" fmla="*/ 0 h 566"/>
              <a:gd name="T50" fmla="*/ 33264343 w 567"/>
              <a:gd name="T51" fmla="*/ 1804387 h 566"/>
              <a:gd name="T52" fmla="*/ 40569497 w 567"/>
              <a:gd name="T53" fmla="*/ 1804387 h 566"/>
              <a:gd name="T54" fmla="*/ 48005034 w 567"/>
              <a:gd name="T55" fmla="*/ 0 h 566"/>
              <a:gd name="T56" fmla="*/ 55310188 w 567"/>
              <a:gd name="T57" fmla="*/ 1804387 h 566"/>
              <a:gd name="T58" fmla="*/ 62745726 w 567"/>
              <a:gd name="T59" fmla="*/ 1804387 h 566"/>
              <a:gd name="T60" fmla="*/ 70050879 w 567"/>
              <a:gd name="T61" fmla="*/ 0 h 566"/>
              <a:gd name="T62" fmla="*/ 70963933 w 567"/>
              <a:gd name="T63" fmla="*/ 6315714 h 566"/>
              <a:gd name="T64" fmla="*/ 73833840 w 567"/>
              <a:gd name="T65" fmla="*/ 14564342 h 566"/>
              <a:gd name="T66" fmla="*/ 70963933 w 567"/>
              <a:gd name="T67" fmla="*/ 21782250 h 566"/>
              <a:gd name="T68" fmla="*/ 70963933 w 567"/>
              <a:gd name="T69" fmla="*/ 28226490 h 566"/>
              <a:gd name="T70" fmla="*/ 73833840 w 567"/>
              <a:gd name="T71" fmla="*/ 36346592 h 566"/>
              <a:gd name="T72" fmla="*/ 70963933 w 567"/>
              <a:gd name="T73" fmla="*/ 43693385 h 566"/>
              <a:gd name="T74" fmla="*/ 70963933 w 567"/>
              <a:gd name="T75" fmla="*/ 50008741 h 566"/>
              <a:gd name="T76" fmla="*/ 73833840 w 567"/>
              <a:gd name="T77" fmla="*/ 58257727 h 566"/>
              <a:gd name="T78" fmla="*/ 63658779 w 567"/>
              <a:gd name="T79" fmla="*/ 9022295 h 566"/>
              <a:gd name="T80" fmla="*/ 10175061 w 567"/>
              <a:gd name="T81" fmla="*/ 62768695 h 566"/>
              <a:gd name="T82" fmla="*/ 63658779 w 567"/>
              <a:gd name="T83" fmla="*/ 9022295 h 566"/>
              <a:gd name="T84" fmla="*/ 32351290 w 567"/>
              <a:gd name="T85" fmla="*/ 48204353 h 566"/>
              <a:gd name="T86" fmla="*/ 60006203 w 567"/>
              <a:gd name="T87" fmla="*/ 44595579 h 566"/>
              <a:gd name="T88" fmla="*/ 13827637 w 567"/>
              <a:gd name="T89" fmla="*/ 59159921 h 566"/>
              <a:gd name="T90" fmla="*/ 32351290 w 567"/>
              <a:gd name="T91" fmla="*/ 48204353 h 566"/>
              <a:gd name="T92" fmla="*/ 24915752 w 567"/>
              <a:gd name="T93" fmla="*/ 30933430 h 566"/>
              <a:gd name="T94" fmla="*/ 24915752 w 567"/>
              <a:gd name="T95" fmla="*/ 16368729 h 566"/>
              <a:gd name="T96" fmla="*/ 24915752 w 567"/>
              <a:gd name="T97" fmla="*/ 30933430 h 56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67" h="566">
                <a:moveTo>
                  <a:pt x="566" y="452"/>
                </a:moveTo>
                <a:lnTo>
                  <a:pt x="566" y="452"/>
                </a:lnTo>
                <a:cubicBezTo>
                  <a:pt x="566" y="459"/>
                  <a:pt x="559" y="473"/>
                  <a:pt x="544" y="473"/>
                </a:cubicBezTo>
                <a:cubicBezTo>
                  <a:pt x="544" y="509"/>
                  <a:pt x="544" y="509"/>
                  <a:pt x="544" y="509"/>
                </a:cubicBezTo>
                <a:cubicBezTo>
                  <a:pt x="559" y="509"/>
                  <a:pt x="566" y="523"/>
                  <a:pt x="566" y="537"/>
                </a:cubicBezTo>
                <a:cubicBezTo>
                  <a:pt x="566" y="551"/>
                  <a:pt x="552" y="565"/>
                  <a:pt x="537" y="565"/>
                </a:cubicBezTo>
                <a:cubicBezTo>
                  <a:pt x="523" y="565"/>
                  <a:pt x="516" y="558"/>
                  <a:pt x="509" y="544"/>
                </a:cubicBezTo>
                <a:cubicBezTo>
                  <a:pt x="481" y="544"/>
                  <a:pt x="481" y="544"/>
                  <a:pt x="481" y="544"/>
                </a:cubicBezTo>
                <a:cubicBezTo>
                  <a:pt x="474" y="558"/>
                  <a:pt x="467" y="565"/>
                  <a:pt x="453" y="565"/>
                </a:cubicBezTo>
                <a:cubicBezTo>
                  <a:pt x="438" y="565"/>
                  <a:pt x="431" y="558"/>
                  <a:pt x="424" y="544"/>
                </a:cubicBezTo>
                <a:cubicBezTo>
                  <a:pt x="396" y="544"/>
                  <a:pt x="396" y="544"/>
                  <a:pt x="396" y="544"/>
                </a:cubicBezTo>
                <a:cubicBezTo>
                  <a:pt x="389" y="558"/>
                  <a:pt x="382" y="565"/>
                  <a:pt x="368" y="565"/>
                </a:cubicBezTo>
                <a:cubicBezTo>
                  <a:pt x="354" y="565"/>
                  <a:pt x="347" y="558"/>
                  <a:pt x="340" y="544"/>
                </a:cubicBezTo>
                <a:cubicBezTo>
                  <a:pt x="311" y="544"/>
                  <a:pt x="311" y="544"/>
                  <a:pt x="311" y="544"/>
                </a:cubicBezTo>
                <a:cubicBezTo>
                  <a:pt x="304" y="558"/>
                  <a:pt x="297" y="565"/>
                  <a:pt x="283" y="565"/>
                </a:cubicBezTo>
                <a:cubicBezTo>
                  <a:pt x="269" y="565"/>
                  <a:pt x="262" y="558"/>
                  <a:pt x="255" y="544"/>
                </a:cubicBezTo>
                <a:cubicBezTo>
                  <a:pt x="226" y="544"/>
                  <a:pt x="226" y="544"/>
                  <a:pt x="226" y="544"/>
                </a:cubicBezTo>
                <a:cubicBezTo>
                  <a:pt x="219" y="558"/>
                  <a:pt x="212" y="565"/>
                  <a:pt x="198" y="565"/>
                </a:cubicBezTo>
                <a:cubicBezTo>
                  <a:pt x="184" y="565"/>
                  <a:pt x="177" y="558"/>
                  <a:pt x="170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58"/>
                  <a:pt x="128" y="565"/>
                  <a:pt x="113" y="565"/>
                </a:cubicBezTo>
                <a:cubicBezTo>
                  <a:pt x="99" y="565"/>
                  <a:pt x="92" y="558"/>
                  <a:pt x="85" y="544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0" y="558"/>
                  <a:pt x="43" y="565"/>
                  <a:pt x="29" y="565"/>
                </a:cubicBezTo>
                <a:cubicBezTo>
                  <a:pt x="15" y="565"/>
                  <a:pt x="0" y="551"/>
                  <a:pt x="0" y="537"/>
                </a:cubicBezTo>
                <a:cubicBezTo>
                  <a:pt x="0" y="523"/>
                  <a:pt x="7" y="509"/>
                  <a:pt x="22" y="509"/>
                </a:cubicBezTo>
                <a:cubicBezTo>
                  <a:pt x="22" y="473"/>
                  <a:pt x="22" y="473"/>
                  <a:pt x="22" y="473"/>
                </a:cubicBezTo>
                <a:cubicBezTo>
                  <a:pt x="7" y="473"/>
                  <a:pt x="0" y="459"/>
                  <a:pt x="0" y="452"/>
                </a:cubicBezTo>
                <a:cubicBezTo>
                  <a:pt x="0" y="438"/>
                  <a:pt x="7" y="424"/>
                  <a:pt x="22" y="424"/>
                </a:cubicBezTo>
                <a:cubicBezTo>
                  <a:pt x="22" y="388"/>
                  <a:pt x="22" y="388"/>
                  <a:pt x="22" y="388"/>
                </a:cubicBezTo>
                <a:cubicBezTo>
                  <a:pt x="7" y="388"/>
                  <a:pt x="0" y="374"/>
                  <a:pt x="0" y="367"/>
                </a:cubicBezTo>
                <a:cubicBezTo>
                  <a:pt x="0" y="353"/>
                  <a:pt x="7" y="339"/>
                  <a:pt x="22" y="339"/>
                </a:cubicBezTo>
                <a:cubicBezTo>
                  <a:pt x="22" y="304"/>
                  <a:pt x="22" y="304"/>
                  <a:pt x="22" y="304"/>
                </a:cubicBezTo>
                <a:cubicBezTo>
                  <a:pt x="7" y="304"/>
                  <a:pt x="0" y="289"/>
                  <a:pt x="0" y="282"/>
                </a:cubicBezTo>
                <a:cubicBezTo>
                  <a:pt x="0" y="268"/>
                  <a:pt x="7" y="254"/>
                  <a:pt x="22" y="254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7" y="219"/>
                  <a:pt x="0" y="205"/>
                  <a:pt x="0" y="198"/>
                </a:cubicBezTo>
                <a:cubicBezTo>
                  <a:pt x="0" y="183"/>
                  <a:pt x="7" y="169"/>
                  <a:pt x="22" y="169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7" y="134"/>
                  <a:pt x="0" y="120"/>
                  <a:pt x="0" y="113"/>
                </a:cubicBezTo>
                <a:cubicBezTo>
                  <a:pt x="0" y="98"/>
                  <a:pt x="7" y="84"/>
                  <a:pt x="22" y="84"/>
                </a:cubicBezTo>
                <a:cubicBezTo>
                  <a:pt x="22" y="49"/>
                  <a:pt x="22" y="49"/>
                  <a:pt x="22" y="49"/>
                </a:cubicBezTo>
                <a:cubicBezTo>
                  <a:pt x="7" y="49"/>
                  <a:pt x="0" y="35"/>
                  <a:pt x="0" y="28"/>
                </a:cubicBezTo>
                <a:cubicBezTo>
                  <a:pt x="0" y="7"/>
                  <a:pt x="15" y="0"/>
                  <a:pt x="29" y="0"/>
                </a:cubicBezTo>
                <a:cubicBezTo>
                  <a:pt x="43" y="0"/>
                  <a:pt x="50" y="7"/>
                  <a:pt x="57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92" y="7"/>
                  <a:pt x="99" y="0"/>
                  <a:pt x="113" y="0"/>
                </a:cubicBezTo>
                <a:cubicBezTo>
                  <a:pt x="128" y="0"/>
                  <a:pt x="135" y="7"/>
                  <a:pt x="142" y="14"/>
                </a:cubicBezTo>
                <a:cubicBezTo>
                  <a:pt x="170" y="14"/>
                  <a:pt x="170" y="14"/>
                  <a:pt x="170" y="14"/>
                </a:cubicBezTo>
                <a:cubicBezTo>
                  <a:pt x="177" y="7"/>
                  <a:pt x="184" y="0"/>
                  <a:pt x="198" y="0"/>
                </a:cubicBezTo>
                <a:cubicBezTo>
                  <a:pt x="212" y="0"/>
                  <a:pt x="219" y="7"/>
                  <a:pt x="226" y="14"/>
                </a:cubicBezTo>
                <a:cubicBezTo>
                  <a:pt x="255" y="14"/>
                  <a:pt x="255" y="14"/>
                  <a:pt x="255" y="14"/>
                </a:cubicBezTo>
                <a:cubicBezTo>
                  <a:pt x="262" y="7"/>
                  <a:pt x="269" y="0"/>
                  <a:pt x="283" y="0"/>
                </a:cubicBezTo>
                <a:cubicBezTo>
                  <a:pt x="297" y="0"/>
                  <a:pt x="304" y="7"/>
                  <a:pt x="311" y="14"/>
                </a:cubicBezTo>
                <a:cubicBezTo>
                  <a:pt x="340" y="14"/>
                  <a:pt x="340" y="14"/>
                  <a:pt x="340" y="14"/>
                </a:cubicBezTo>
                <a:cubicBezTo>
                  <a:pt x="347" y="7"/>
                  <a:pt x="354" y="0"/>
                  <a:pt x="368" y="0"/>
                </a:cubicBezTo>
                <a:cubicBezTo>
                  <a:pt x="382" y="0"/>
                  <a:pt x="389" y="7"/>
                  <a:pt x="396" y="14"/>
                </a:cubicBezTo>
                <a:cubicBezTo>
                  <a:pt x="424" y="14"/>
                  <a:pt x="424" y="14"/>
                  <a:pt x="424" y="14"/>
                </a:cubicBezTo>
                <a:cubicBezTo>
                  <a:pt x="431" y="7"/>
                  <a:pt x="438" y="0"/>
                  <a:pt x="453" y="0"/>
                </a:cubicBezTo>
                <a:cubicBezTo>
                  <a:pt x="467" y="0"/>
                  <a:pt x="474" y="7"/>
                  <a:pt x="481" y="14"/>
                </a:cubicBezTo>
                <a:cubicBezTo>
                  <a:pt x="509" y="14"/>
                  <a:pt x="509" y="14"/>
                  <a:pt x="509" y="14"/>
                </a:cubicBezTo>
                <a:cubicBezTo>
                  <a:pt x="516" y="7"/>
                  <a:pt x="523" y="0"/>
                  <a:pt x="537" y="0"/>
                </a:cubicBezTo>
                <a:cubicBezTo>
                  <a:pt x="552" y="0"/>
                  <a:pt x="566" y="7"/>
                  <a:pt x="566" y="28"/>
                </a:cubicBezTo>
                <a:cubicBezTo>
                  <a:pt x="566" y="35"/>
                  <a:pt x="559" y="49"/>
                  <a:pt x="544" y="49"/>
                </a:cubicBezTo>
                <a:cubicBezTo>
                  <a:pt x="544" y="84"/>
                  <a:pt x="544" y="84"/>
                  <a:pt x="544" y="84"/>
                </a:cubicBezTo>
                <a:cubicBezTo>
                  <a:pt x="559" y="84"/>
                  <a:pt x="566" y="98"/>
                  <a:pt x="566" y="113"/>
                </a:cubicBezTo>
                <a:cubicBezTo>
                  <a:pt x="566" y="120"/>
                  <a:pt x="559" y="134"/>
                  <a:pt x="544" y="134"/>
                </a:cubicBezTo>
                <a:cubicBezTo>
                  <a:pt x="544" y="169"/>
                  <a:pt x="544" y="169"/>
                  <a:pt x="544" y="169"/>
                </a:cubicBezTo>
                <a:cubicBezTo>
                  <a:pt x="559" y="169"/>
                  <a:pt x="566" y="183"/>
                  <a:pt x="566" y="198"/>
                </a:cubicBezTo>
                <a:cubicBezTo>
                  <a:pt x="566" y="205"/>
                  <a:pt x="559" y="219"/>
                  <a:pt x="544" y="219"/>
                </a:cubicBezTo>
                <a:cubicBezTo>
                  <a:pt x="544" y="254"/>
                  <a:pt x="544" y="254"/>
                  <a:pt x="544" y="254"/>
                </a:cubicBezTo>
                <a:cubicBezTo>
                  <a:pt x="559" y="254"/>
                  <a:pt x="566" y="268"/>
                  <a:pt x="566" y="282"/>
                </a:cubicBezTo>
                <a:cubicBezTo>
                  <a:pt x="566" y="289"/>
                  <a:pt x="559" y="304"/>
                  <a:pt x="544" y="304"/>
                </a:cubicBezTo>
                <a:cubicBezTo>
                  <a:pt x="544" y="339"/>
                  <a:pt x="544" y="339"/>
                  <a:pt x="544" y="339"/>
                </a:cubicBezTo>
                <a:cubicBezTo>
                  <a:pt x="559" y="339"/>
                  <a:pt x="566" y="353"/>
                  <a:pt x="566" y="367"/>
                </a:cubicBezTo>
                <a:cubicBezTo>
                  <a:pt x="566" y="374"/>
                  <a:pt x="559" y="388"/>
                  <a:pt x="544" y="388"/>
                </a:cubicBezTo>
                <a:cubicBezTo>
                  <a:pt x="544" y="424"/>
                  <a:pt x="544" y="424"/>
                  <a:pt x="544" y="424"/>
                </a:cubicBezTo>
                <a:cubicBezTo>
                  <a:pt x="559" y="424"/>
                  <a:pt x="566" y="438"/>
                  <a:pt x="566" y="452"/>
                </a:cubicBezTo>
                <a:close/>
                <a:moveTo>
                  <a:pt x="488" y="70"/>
                </a:moveTo>
                <a:lnTo>
                  <a:pt x="488" y="70"/>
                </a:lnTo>
                <a:cubicBezTo>
                  <a:pt x="78" y="70"/>
                  <a:pt x="78" y="70"/>
                  <a:pt x="78" y="70"/>
                </a:cubicBezTo>
                <a:cubicBezTo>
                  <a:pt x="78" y="487"/>
                  <a:pt x="78" y="487"/>
                  <a:pt x="78" y="487"/>
                </a:cubicBezTo>
                <a:cubicBezTo>
                  <a:pt x="488" y="487"/>
                  <a:pt x="488" y="487"/>
                  <a:pt x="488" y="487"/>
                </a:cubicBezTo>
                <a:lnTo>
                  <a:pt x="488" y="70"/>
                </a:lnTo>
                <a:close/>
                <a:moveTo>
                  <a:pt x="248" y="374"/>
                </a:moveTo>
                <a:lnTo>
                  <a:pt x="248" y="374"/>
                </a:lnTo>
                <a:cubicBezTo>
                  <a:pt x="375" y="212"/>
                  <a:pt x="375" y="212"/>
                  <a:pt x="375" y="21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460" y="459"/>
                  <a:pt x="460" y="459"/>
                  <a:pt x="460" y="459"/>
                </a:cubicBezTo>
                <a:cubicBezTo>
                  <a:pt x="106" y="459"/>
                  <a:pt x="106" y="459"/>
                  <a:pt x="106" y="459"/>
                </a:cubicBezTo>
                <a:cubicBezTo>
                  <a:pt x="219" y="346"/>
                  <a:pt x="219" y="346"/>
                  <a:pt x="219" y="346"/>
                </a:cubicBezTo>
                <a:lnTo>
                  <a:pt x="248" y="374"/>
                </a:lnTo>
                <a:close/>
                <a:moveTo>
                  <a:pt x="191" y="240"/>
                </a:moveTo>
                <a:lnTo>
                  <a:pt x="191" y="240"/>
                </a:lnTo>
                <a:cubicBezTo>
                  <a:pt x="156" y="240"/>
                  <a:pt x="135" y="219"/>
                  <a:pt x="135" y="183"/>
                </a:cubicBezTo>
                <a:cubicBezTo>
                  <a:pt x="135" y="155"/>
                  <a:pt x="156" y="127"/>
                  <a:pt x="191" y="127"/>
                </a:cubicBezTo>
                <a:cubicBezTo>
                  <a:pt x="219" y="127"/>
                  <a:pt x="248" y="155"/>
                  <a:pt x="248" y="183"/>
                </a:cubicBezTo>
                <a:cubicBezTo>
                  <a:pt x="248" y="219"/>
                  <a:pt x="219" y="240"/>
                  <a:pt x="191" y="24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4" name="Freeform 109"/>
          <p:cNvSpPr>
            <a:spLocks noChangeArrowheads="1"/>
          </p:cNvSpPr>
          <p:nvPr/>
        </p:nvSpPr>
        <p:spPr bwMode="auto">
          <a:xfrm>
            <a:off x="6710296" y="2842580"/>
            <a:ext cx="289907" cy="289983"/>
          </a:xfrm>
          <a:custGeom>
            <a:avLst/>
            <a:gdLst>
              <a:gd name="T0" fmla="*/ 78441997 w 602"/>
              <a:gd name="T1" fmla="*/ 71002280 h 602"/>
              <a:gd name="T2" fmla="*/ 78441997 w 602"/>
              <a:gd name="T3" fmla="*/ 71002280 h 602"/>
              <a:gd name="T4" fmla="*/ 71002280 w 602"/>
              <a:gd name="T5" fmla="*/ 78441997 h 602"/>
              <a:gd name="T6" fmla="*/ 65520668 w 602"/>
              <a:gd name="T7" fmla="*/ 76614673 h 602"/>
              <a:gd name="T8" fmla="*/ 44245960 w 602"/>
              <a:gd name="T9" fmla="*/ 54426302 h 602"/>
              <a:gd name="T10" fmla="*/ 29497307 w 602"/>
              <a:gd name="T11" fmla="*/ 59125033 h 602"/>
              <a:gd name="T12" fmla="*/ 0 w 602"/>
              <a:gd name="T13" fmla="*/ 29497307 h 602"/>
              <a:gd name="T14" fmla="*/ 29497307 w 602"/>
              <a:gd name="T15" fmla="*/ 0 h 602"/>
              <a:gd name="T16" fmla="*/ 58994613 w 602"/>
              <a:gd name="T17" fmla="*/ 29497307 h 602"/>
              <a:gd name="T18" fmla="*/ 54426302 w 602"/>
              <a:gd name="T19" fmla="*/ 44376380 h 602"/>
              <a:gd name="T20" fmla="*/ 76614673 w 602"/>
              <a:gd name="T21" fmla="*/ 65520668 h 602"/>
              <a:gd name="T22" fmla="*/ 78441997 w 602"/>
              <a:gd name="T23" fmla="*/ 71002280 h 602"/>
              <a:gd name="T24" fmla="*/ 29497307 w 602"/>
              <a:gd name="T25" fmla="*/ 7439717 h 602"/>
              <a:gd name="T26" fmla="*/ 29497307 w 602"/>
              <a:gd name="T27" fmla="*/ 7439717 h 602"/>
              <a:gd name="T28" fmla="*/ 7439717 w 602"/>
              <a:gd name="T29" fmla="*/ 29497307 h 602"/>
              <a:gd name="T30" fmla="*/ 29497307 w 602"/>
              <a:gd name="T31" fmla="*/ 51685677 h 602"/>
              <a:gd name="T32" fmla="*/ 51685677 w 602"/>
              <a:gd name="T33" fmla="*/ 29497307 h 602"/>
              <a:gd name="T34" fmla="*/ 29497307 w 602"/>
              <a:gd name="T35" fmla="*/ 7439717 h 602"/>
              <a:gd name="T36" fmla="*/ 41504973 w 602"/>
              <a:gd name="T37" fmla="*/ 33282375 h 602"/>
              <a:gd name="T38" fmla="*/ 41504973 w 602"/>
              <a:gd name="T39" fmla="*/ 33282375 h 602"/>
              <a:gd name="T40" fmla="*/ 16575978 w 602"/>
              <a:gd name="T41" fmla="*/ 33282375 h 602"/>
              <a:gd name="T42" fmla="*/ 12921329 w 602"/>
              <a:gd name="T43" fmla="*/ 29497307 h 602"/>
              <a:gd name="T44" fmla="*/ 16575978 w 602"/>
              <a:gd name="T45" fmla="*/ 25842658 h 602"/>
              <a:gd name="T46" fmla="*/ 41504973 w 602"/>
              <a:gd name="T47" fmla="*/ 25842658 h 602"/>
              <a:gd name="T48" fmla="*/ 45159622 w 602"/>
              <a:gd name="T49" fmla="*/ 29497307 h 602"/>
              <a:gd name="T50" fmla="*/ 41504973 w 602"/>
              <a:gd name="T51" fmla="*/ 33282375 h 6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02" h="602">
                <a:moveTo>
                  <a:pt x="601" y="544"/>
                </a:moveTo>
                <a:lnTo>
                  <a:pt x="601" y="544"/>
                </a:lnTo>
                <a:cubicBezTo>
                  <a:pt x="601" y="573"/>
                  <a:pt x="573" y="601"/>
                  <a:pt x="544" y="601"/>
                </a:cubicBezTo>
                <a:cubicBezTo>
                  <a:pt x="530" y="601"/>
                  <a:pt x="516" y="594"/>
                  <a:pt x="502" y="587"/>
                </a:cubicBezTo>
                <a:cubicBezTo>
                  <a:pt x="339" y="417"/>
                  <a:pt x="339" y="417"/>
                  <a:pt x="339" y="417"/>
                </a:cubicBezTo>
                <a:cubicBezTo>
                  <a:pt x="304" y="438"/>
                  <a:pt x="269" y="453"/>
                  <a:pt x="226" y="453"/>
                </a:cubicBezTo>
                <a:cubicBezTo>
                  <a:pt x="99" y="453"/>
                  <a:pt x="0" y="347"/>
                  <a:pt x="0" y="226"/>
                </a:cubicBezTo>
                <a:cubicBezTo>
                  <a:pt x="0" y="99"/>
                  <a:pt x="99" y="0"/>
                  <a:pt x="226" y="0"/>
                </a:cubicBezTo>
                <a:cubicBezTo>
                  <a:pt x="346" y="0"/>
                  <a:pt x="452" y="99"/>
                  <a:pt x="452" y="226"/>
                </a:cubicBezTo>
                <a:cubicBezTo>
                  <a:pt x="452" y="269"/>
                  <a:pt x="438" y="304"/>
                  <a:pt x="417" y="340"/>
                </a:cubicBezTo>
                <a:cubicBezTo>
                  <a:pt x="587" y="502"/>
                  <a:pt x="587" y="502"/>
                  <a:pt x="587" y="502"/>
                </a:cubicBezTo>
                <a:cubicBezTo>
                  <a:pt x="594" y="516"/>
                  <a:pt x="601" y="530"/>
                  <a:pt x="601" y="544"/>
                </a:cubicBezTo>
                <a:close/>
                <a:moveTo>
                  <a:pt x="226" y="57"/>
                </a:moveTo>
                <a:lnTo>
                  <a:pt x="226" y="57"/>
                </a:lnTo>
                <a:cubicBezTo>
                  <a:pt x="127" y="57"/>
                  <a:pt x="57" y="127"/>
                  <a:pt x="57" y="226"/>
                </a:cubicBezTo>
                <a:cubicBezTo>
                  <a:pt x="57" y="318"/>
                  <a:pt x="127" y="396"/>
                  <a:pt x="226" y="396"/>
                </a:cubicBezTo>
                <a:cubicBezTo>
                  <a:pt x="318" y="396"/>
                  <a:pt x="396" y="318"/>
                  <a:pt x="396" y="226"/>
                </a:cubicBezTo>
                <a:cubicBezTo>
                  <a:pt x="396" y="127"/>
                  <a:pt x="318" y="57"/>
                  <a:pt x="226" y="57"/>
                </a:cubicBezTo>
                <a:close/>
                <a:moveTo>
                  <a:pt x="318" y="255"/>
                </a:moveTo>
                <a:lnTo>
                  <a:pt x="318" y="255"/>
                </a:lnTo>
                <a:cubicBezTo>
                  <a:pt x="127" y="255"/>
                  <a:pt x="127" y="255"/>
                  <a:pt x="127" y="255"/>
                </a:cubicBezTo>
                <a:cubicBezTo>
                  <a:pt x="113" y="255"/>
                  <a:pt x="99" y="241"/>
                  <a:pt x="99" y="226"/>
                </a:cubicBezTo>
                <a:cubicBezTo>
                  <a:pt x="99" y="205"/>
                  <a:pt x="113" y="198"/>
                  <a:pt x="127" y="198"/>
                </a:cubicBezTo>
                <a:cubicBezTo>
                  <a:pt x="318" y="198"/>
                  <a:pt x="318" y="198"/>
                  <a:pt x="318" y="198"/>
                </a:cubicBezTo>
                <a:cubicBezTo>
                  <a:pt x="332" y="198"/>
                  <a:pt x="346" y="205"/>
                  <a:pt x="346" y="226"/>
                </a:cubicBezTo>
                <a:cubicBezTo>
                  <a:pt x="346" y="241"/>
                  <a:pt x="332" y="255"/>
                  <a:pt x="318" y="25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5" name="Freeform 110"/>
          <p:cNvSpPr>
            <a:spLocks noChangeArrowheads="1"/>
          </p:cNvSpPr>
          <p:nvPr/>
        </p:nvSpPr>
        <p:spPr bwMode="auto">
          <a:xfrm>
            <a:off x="6200312" y="2842580"/>
            <a:ext cx="292024" cy="289983"/>
          </a:xfrm>
          <a:custGeom>
            <a:avLst/>
            <a:gdLst>
              <a:gd name="T0" fmla="*/ 78678142 w 609"/>
              <a:gd name="T1" fmla="*/ 71002280 h 602"/>
              <a:gd name="T2" fmla="*/ 78678142 w 609"/>
              <a:gd name="T3" fmla="*/ 71002280 h 602"/>
              <a:gd name="T4" fmla="*/ 71302258 w 609"/>
              <a:gd name="T5" fmla="*/ 78441997 h 602"/>
              <a:gd name="T6" fmla="*/ 65867111 w 609"/>
              <a:gd name="T7" fmla="*/ 76614673 h 602"/>
              <a:gd name="T8" fmla="*/ 44774038 w 609"/>
              <a:gd name="T9" fmla="*/ 54426302 h 602"/>
              <a:gd name="T10" fmla="*/ 29245613 w 609"/>
              <a:gd name="T11" fmla="*/ 59125033 h 602"/>
              <a:gd name="T12" fmla="*/ 0 w 609"/>
              <a:gd name="T13" fmla="*/ 29497307 h 602"/>
              <a:gd name="T14" fmla="*/ 29245613 w 609"/>
              <a:gd name="T15" fmla="*/ 0 h 602"/>
              <a:gd name="T16" fmla="*/ 58491226 w 609"/>
              <a:gd name="T17" fmla="*/ 29497307 h 602"/>
              <a:gd name="T18" fmla="*/ 54867675 w 609"/>
              <a:gd name="T19" fmla="*/ 44376380 h 602"/>
              <a:gd name="T20" fmla="*/ 75960749 w 609"/>
              <a:gd name="T21" fmla="*/ 65520668 h 602"/>
              <a:gd name="T22" fmla="*/ 78678142 w 609"/>
              <a:gd name="T23" fmla="*/ 71002280 h 602"/>
              <a:gd name="T24" fmla="*/ 29245613 w 609"/>
              <a:gd name="T25" fmla="*/ 7439717 h 602"/>
              <a:gd name="T26" fmla="*/ 29245613 w 609"/>
              <a:gd name="T27" fmla="*/ 7439717 h 602"/>
              <a:gd name="T28" fmla="*/ 7246742 w 609"/>
              <a:gd name="T29" fmla="*/ 29497307 h 602"/>
              <a:gd name="T30" fmla="*/ 29245613 w 609"/>
              <a:gd name="T31" fmla="*/ 51685677 h 602"/>
              <a:gd name="T32" fmla="*/ 51244484 w 609"/>
              <a:gd name="T33" fmla="*/ 29497307 h 602"/>
              <a:gd name="T34" fmla="*/ 29245613 w 609"/>
              <a:gd name="T35" fmla="*/ 7439717 h 602"/>
              <a:gd name="T36" fmla="*/ 42056644 w 609"/>
              <a:gd name="T37" fmla="*/ 33282375 h 602"/>
              <a:gd name="T38" fmla="*/ 42056644 w 609"/>
              <a:gd name="T39" fmla="*/ 33282375 h 602"/>
              <a:gd name="T40" fmla="*/ 32868804 w 609"/>
              <a:gd name="T41" fmla="*/ 33282375 h 602"/>
              <a:gd name="T42" fmla="*/ 32868804 w 609"/>
              <a:gd name="T43" fmla="*/ 41504973 h 602"/>
              <a:gd name="T44" fmla="*/ 29245613 w 609"/>
              <a:gd name="T45" fmla="*/ 45290042 h 602"/>
              <a:gd name="T46" fmla="*/ 25622062 w 609"/>
              <a:gd name="T47" fmla="*/ 41504973 h 602"/>
              <a:gd name="T48" fmla="*/ 25622062 w 609"/>
              <a:gd name="T49" fmla="*/ 33282375 h 602"/>
              <a:gd name="T50" fmla="*/ 17340380 w 609"/>
              <a:gd name="T51" fmla="*/ 33282375 h 602"/>
              <a:gd name="T52" fmla="*/ 13716829 w 609"/>
              <a:gd name="T53" fmla="*/ 29497307 h 602"/>
              <a:gd name="T54" fmla="*/ 17340380 w 609"/>
              <a:gd name="T55" fmla="*/ 25842658 h 602"/>
              <a:gd name="T56" fmla="*/ 25622062 w 609"/>
              <a:gd name="T57" fmla="*/ 25842658 h 602"/>
              <a:gd name="T58" fmla="*/ 25622062 w 609"/>
              <a:gd name="T59" fmla="*/ 16575978 h 602"/>
              <a:gd name="T60" fmla="*/ 29245613 w 609"/>
              <a:gd name="T61" fmla="*/ 12921329 h 602"/>
              <a:gd name="T62" fmla="*/ 32868804 w 609"/>
              <a:gd name="T63" fmla="*/ 16575978 h 602"/>
              <a:gd name="T64" fmla="*/ 32868804 w 609"/>
              <a:gd name="T65" fmla="*/ 25842658 h 602"/>
              <a:gd name="T66" fmla="*/ 42056644 w 609"/>
              <a:gd name="T67" fmla="*/ 25842658 h 602"/>
              <a:gd name="T68" fmla="*/ 45679835 w 609"/>
              <a:gd name="T69" fmla="*/ 29497307 h 602"/>
              <a:gd name="T70" fmla="*/ 42056644 w 609"/>
              <a:gd name="T71" fmla="*/ 33282375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9" h="602">
                <a:moveTo>
                  <a:pt x="608" y="544"/>
                </a:moveTo>
                <a:lnTo>
                  <a:pt x="608" y="544"/>
                </a:lnTo>
                <a:cubicBezTo>
                  <a:pt x="608" y="573"/>
                  <a:pt x="579" y="601"/>
                  <a:pt x="551" y="601"/>
                </a:cubicBezTo>
                <a:cubicBezTo>
                  <a:pt x="530" y="601"/>
                  <a:pt x="516" y="594"/>
                  <a:pt x="509" y="58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11" y="438"/>
                  <a:pt x="269" y="453"/>
                  <a:pt x="226" y="453"/>
                </a:cubicBezTo>
                <a:cubicBezTo>
                  <a:pt x="106" y="453"/>
                  <a:pt x="0" y="347"/>
                  <a:pt x="0" y="226"/>
                </a:cubicBezTo>
                <a:cubicBezTo>
                  <a:pt x="0" y="99"/>
                  <a:pt x="106" y="0"/>
                  <a:pt x="226" y="0"/>
                </a:cubicBezTo>
                <a:cubicBezTo>
                  <a:pt x="353" y="0"/>
                  <a:pt x="452" y="99"/>
                  <a:pt x="452" y="226"/>
                </a:cubicBezTo>
                <a:cubicBezTo>
                  <a:pt x="452" y="269"/>
                  <a:pt x="445" y="304"/>
                  <a:pt x="424" y="340"/>
                </a:cubicBezTo>
                <a:cubicBezTo>
                  <a:pt x="587" y="502"/>
                  <a:pt x="587" y="502"/>
                  <a:pt x="587" y="502"/>
                </a:cubicBezTo>
                <a:cubicBezTo>
                  <a:pt x="601" y="516"/>
                  <a:pt x="608" y="530"/>
                  <a:pt x="608" y="544"/>
                </a:cubicBezTo>
                <a:close/>
                <a:moveTo>
                  <a:pt x="226" y="57"/>
                </a:moveTo>
                <a:lnTo>
                  <a:pt x="226" y="57"/>
                </a:lnTo>
                <a:cubicBezTo>
                  <a:pt x="134" y="57"/>
                  <a:pt x="56" y="127"/>
                  <a:pt x="56" y="226"/>
                </a:cubicBezTo>
                <a:cubicBezTo>
                  <a:pt x="56" y="318"/>
                  <a:pt x="134" y="396"/>
                  <a:pt x="226" y="396"/>
                </a:cubicBezTo>
                <a:cubicBezTo>
                  <a:pt x="325" y="396"/>
                  <a:pt x="396" y="318"/>
                  <a:pt x="396" y="226"/>
                </a:cubicBezTo>
                <a:cubicBezTo>
                  <a:pt x="396" y="127"/>
                  <a:pt x="325" y="57"/>
                  <a:pt x="226" y="57"/>
                </a:cubicBezTo>
                <a:close/>
                <a:moveTo>
                  <a:pt x="325" y="255"/>
                </a:moveTo>
                <a:lnTo>
                  <a:pt x="325" y="255"/>
                </a:lnTo>
                <a:cubicBezTo>
                  <a:pt x="254" y="255"/>
                  <a:pt x="254" y="255"/>
                  <a:pt x="254" y="255"/>
                </a:cubicBezTo>
                <a:cubicBezTo>
                  <a:pt x="254" y="318"/>
                  <a:pt x="254" y="318"/>
                  <a:pt x="254" y="318"/>
                </a:cubicBezTo>
                <a:cubicBezTo>
                  <a:pt x="254" y="333"/>
                  <a:pt x="247" y="347"/>
                  <a:pt x="226" y="347"/>
                </a:cubicBezTo>
                <a:cubicBezTo>
                  <a:pt x="212" y="347"/>
                  <a:pt x="198" y="333"/>
                  <a:pt x="198" y="318"/>
                </a:cubicBezTo>
                <a:cubicBezTo>
                  <a:pt x="198" y="255"/>
                  <a:pt x="198" y="255"/>
                  <a:pt x="198" y="255"/>
                </a:cubicBezTo>
                <a:cubicBezTo>
                  <a:pt x="134" y="255"/>
                  <a:pt x="134" y="255"/>
                  <a:pt x="134" y="255"/>
                </a:cubicBezTo>
                <a:cubicBezTo>
                  <a:pt x="120" y="255"/>
                  <a:pt x="106" y="241"/>
                  <a:pt x="106" y="226"/>
                </a:cubicBezTo>
                <a:cubicBezTo>
                  <a:pt x="106" y="205"/>
                  <a:pt x="120" y="198"/>
                  <a:pt x="134" y="198"/>
                </a:cubicBezTo>
                <a:cubicBezTo>
                  <a:pt x="198" y="198"/>
                  <a:pt x="198" y="198"/>
                  <a:pt x="198" y="198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13"/>
                  <a:pt x="212" y="99"/>
                  <a:pt x="226" y="99"/>
                </a:cubicBezTo>
                <a:cubicBezTo>
                  <a:pt x="247" y="99"/>
                  <a:pt x="254" y="113"/>
                  <a:pt x="254" y="127"/>
                </a:cubicBezTo>
                <a:cubicBezTo>
                  <a:pt x="254" y="198"/>
                  <a:pt x="254" y="198"/>
                  <a:pt x="254" y="198"/>
                </a:cubicBezTo>
                <a:cubicBezTo>
                  <a:pt x="325" y="198"/>
                  <a:pt x="325" y="198"/>
                  <a:pt x="325" y="198"/>
                </a:cubicBezTo>
                <a:cubicBezTo>
                  <a:pt x="339" y="198"/>
                  <a:pt x="353" y="205"/>
                  <a:pt x="353" y="226"/>
                </a:cubicBezTo>
                <a:cubicBezTo>
                  <a:pt x="353" y="241"/>
                  <a:pt x="339" y="255"/>
                  <a:pt x="325" y="25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6" name="Freeform 111"/>
          <p:cNvSpPr>
            <a:spLocks noChangeArrowheads="1"/>
          </p:cNvSpPr>
          <p:nvPr/>
        </p:nvSpPr>
        <p:spPr bwMode="auto">
          <a:xfrm>
            <a:off x="5696678" y="2842580"/>
            <a:ext cx="289908" cy="289983"/>
          </a:xfrm>
          <a:custGeom>
            <a:avLst/>
            <a:gdLst>
              <a:gd name="T0" fmla="*/ 76484966 w 602"/>
              <a:gd name="T1" fmla="*/ 65520668 h 602"/>
              <a:gd name="T2" fmla="*/ 76484966 w 602"/>
              <a:gd name="T3" fmla="*/ 65520668 h 602"/>
              <a:gd name="T4" fmla="*/ 78442719 w 602"/>
              <a:gd name="T5" fmla="*/ 71002280 h 602"/>
              <a:gd name="T6" fmla="*/ 71002968 w 602"/>
              <a:gd name="T7" fmla="*/ 78441997 h 602"/>
              <a:gd name="T8" fmla="*/ 66434636 w 602"/>
              <a:gd name="T9" fmla="*/ 76614673 h 602"/>
              <a:gd name="T10" fmla="*/ 66434636 w 602"/>
              <a:gd name="T11" fmla="*/ 76614673 h 602"/>
              <a:gd name="T12" fmla="*/ 44246163 w 602"/>
              <a:gd name="T13" fmla="*/ 54426302 h 602"/>
              <a:gd name="T14" fmla="*/ 29497442 w 602"/>
              <a:gd name="T15" fmla="*/ 59125033 h 602"/>
              <a:gd name="T16" fmla="*/ 0 w 602"/>
              <a:gd name="T17" fmla="*/ 29497307 h 602"/>
              <a:gd name="T18" fmla="*/ 29497442 w 602"/>
              <a:gd name="T19" fmla="*/ 0 h 602"/>
              <a:gd name="T20" fmla="*/ 58995246 w 602"/>
              <a:gd name="T21" fmla="*/ 29497307 h 602"/>
              <a:gd name="T22" fmla="*/ 55340580 w 602"/>
              <a:gd name="T23" fmla="*/ 44376380 h 602"/>
              <a:gd name="T24" fmla="*/ 76484966 w 602"/>
              <a:gd name="T25" fmla="*/ 65520668 h 602"/>
              <a:gd name="T26" fmla="*/ 29497442 w 602"/>
              <a:gd name="T27" fmla="*/ 7439717 h 602"/>
              <a:gd name="T28" fmla="*/ 29497442 w 602"/>
              <a:gd name="T29" fmla="*/ 7439717 h 602"/>
              <a:gd name="T30" fmla="*/ 7308970 w 602"/>
              <a:gd name="T31" fmla="*/ 29497307 h 602"/>
              <a:gd name="T32" fmla="*/ 29497442 w 602"/>
              <a:gd name="T33" fmla="*/ 51685677 h 602"/>
              <a:gd name="T34" fmla="*/ 51685915 w 602"/>
              <a:gd name="T35" fmla="*/ 29497307 h 602"/>
              <a:gd name="T36" fmla="*/ 29497442 w 602"/>
              <a:gd name="T37" fmla="*/ 7439717 h 60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02" h="602">
                <a:moveTo>
                  <a:pt x="586" y="502"/>
                </a:moveTo>
                <a:lnTo>
                  <a:pt x="586" y="502"/>
                </a:lnTo>
                <a:cubicBezTo>
                  <a:pt x="594" y="516"/>
                  <a:pt x="601" y="530"/>
                  <a:pt x="601" y="544"/>
                </a:cubicBezTo>
                <a:cubicBezTo>
                  <a:pt x="601" y="573"/>
                  <a:pt x="579" y="601"/>
                  <a:pt x="544" y="601"/>
                </a:cubicBezTo>
                <a:cubicBezTo>
                  <a:pt x="530" y="601"/>
                  <a:pt x="516" y="594"/>
                  <a:pt x="509" y="587"/>
                </a:cubicBezTo>
                <a:cubicBezTo>
                  <a:pt x="339" y="417"/>
                  <a:pt x="339" y="417"/>
                  <a:pt x="339" y="417"/>
                </a:cubicBezTo>
                <a:cubicBezTo>
                  <a:pt x="304" y="438"/>
                  <a:pt x="269" y="453"/>
                  <a:pt x="226" y="453"/>
                </a:cubicBezTo>
                <a:cubicBezTo>
                  <a:pt x="99" y="453"/>
                  <a:pt x="0" y="347"/>
                  <a:pt x="0" y="226"/>
                </a:cubicBezTo>
                <a:cubicBezTo>
                  <a:pt x="0" y="99"/>
                  <a:pt x="99" y="0"/>
                  <a:pt x="226" y="0"/>
                </a:cubicBezTo>
                <a:cubicBezTo>
                  <a:pt x="353" y="0"/>
                  <a:pt x="452" y="99"/>
                  <a:pt x="452" y="226"/>
                </a:cubicBezTo>
                <a:cubicBezTo>
                  <a:pt x="452" y="269"/>
                  <a:pt x="438" y="304"/>
                  <a:pt x="424" y="340"/>
                </a:cubicBezTo>
                <a:cubicBezTo>
                  <a:pt x="586" y="502"/>
                  <a:pt x="586" y="502"/>
                  <a:pt x="586" y="502"/>
                </a:cubicBezTo>
                <a:close/>
                <a:moveTo>
                  <a:pt x="226" y="57"/>
                </a:moveTo>
                <a:lnTo>
                  <a:pt x="226" y="57"/>
                </a:lnTo>
                <a:cubicBezTo>
                  <a:pt x="134" y="57"/>
                  <a:pt x="56" y="127"/>
                  <a:pt x="56" y="226"/>
                </a:cubicBezTo>
                <a:cubicBezTo>
                  <a:pt x="56" y="318"/>
                  <a:pt x="134" y="396"/>
                  <a:pt x="226" y="396"/>
                </a:cubicBezTo>
                <a:cubicBezTo>
                  <a:pt x="318" y="396"/>
                  <a:pt x="396" y="318"/>
                  <a:pt x="396" y="226"/>
                </a:cubicBezTo>
                <a:cubicBezTo>
                  <a:pt x="396" y="127"/>
                  <a:pt x="318" y="57"/>
                  <a:pt x="226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7" name="Freeform 112"/>
          <p:cNvSpPr>
            <a:spLocks noChangeArrowheads="1"/>
          </p:cNvSpPr>
          <p:nvPr/>
        </p:nvSpPr>
        <p:spPr bwMode="auto">
          <a:xfrm>
            <a:off x="5190927" y="2842580"/>
            <a:ext cx="287791" cy="289983"/>
          </a:xfrm>
          <a:custGeom>
            <a:avLst/>
            <a:gdLst>
              <a:gd name="T0" fmla="*/ 38327818 w 601"/>
              <a:gd name="T1" fmla="*/ 78441997 h 602"/>
              <a:gd name="T2" fmla="*/ 38327818 w 601"/>
              <a:gd name="T3" fmla="*/ 78441997 h 602"/>
              <a:gd name="T4" fmla="*/ 0 w 601"/>
              <a:gd name="T5" fmla="*/ 38763987 h 602"/>
              <a:gd name="T6" fmla="*/ 38327818 w 601"/>
              <a:gd name="T7" fmla="*/ 0 h 602"/>
              <a:gd name="T8" fmla="*/ 77429787 w 601"/>
              <a:gd name="T9" fmla="*/ 38763987 h 602"/>
              <a:gd name="T10" fmla="*/ 38327818 w 601"/>
              <a:gd name="T11" fmla="*/ 78441997 h 602"/>
              <a:gd name="T12" fmla="*/ 38327818 w 601"/>
              <a:gd name="T13" fmla="*/ 7439717 h 602"/>
              <a:gd name="T14" fmla="*/ 38327818 w 601"/>
              <a:gd name="T15" fmla="*/ 7439717 h 602"/>
              <a:gd name="T16" fmla="*/ 7226723 w 601"/>
              <a:gd name="T17" fmla="*/ 38763987 h 602"/>
              <a:gd name="T18" fmla="*/ 38327818 w 601"/>
              <a:gd name="T19" fmla="*/ 71002280 h 602"/>
              <a:gd name="T20" fmla="*/ 70203064 w 601"/>
              <a:gd name="T21" fmla="*/ 38763987 h 602"/>
              <a:gd name="T22" fmla="*/ 38327818 w 601"/>
              <a:gd name="T23" fmla="*/ 7439717 h 602"/>
              <a:gd name="T24" fmla="*/ 56523770 w 601"/>
              <a:gd name="T25" fmla="*/ 41504973 h 602"/>
              <a:gd name="T26" fmla="*/ 56523770 w 601"/>
              <a:gd name="T27" fmla="*/ 41504973 h 602"/>
              <a:gd name="T28" fmla="*/ 56523770 w 601"/>
              <a:gd name="T29" fmla="*/ 41504973 h 602"/>
              <a:gd name="T30" fmla="*/ 44651066 w 601"/>
              <a:gd name="T31" fmla="*/ 52598978 h 602"/>
              <a:gd name="T32" fmla="*/ 44651066 w 601"/>
              <a:gd name="T33" fmla="*/ 52598978 h 602"/>
              <a:gd name="T34" fmla="*/ 41941000 w 601"/>
              <a:gd name="T35" fmla="*/ 53512640 h 602"/>
              <a:gd name="T36" fmla="*/ 38327818 w 601"/>
              <a:gd name="T37" fmla="*/ 49858353 h 602"/>
              <a:gd name="T38" fmla="*/ 40134409 w 601"/>
              <a:gd name="T39" fmla="*/ 47117366 h 602"/>
              <a:gd name="T40" fmla="*/ 40134409 w 601"/>
              <a:gd name="T41" fmla="*/ 47117366 h 602"/>
              <a:gd name="T42" fmla="*/ 44651066 w 601"/>
              <a:gd name="T43" fmla="*/ 42418636 h 602"/>
              <a:gd name="T44" fmla="*/ 22712608 w 601"/>
              <a:gd name="T45" fmla="*/ 42418636 h 602"/>
              <a:gd name="T46" fmla="*/ 19099426 w 601"/>
              <a:gd name="T47" fmla="*/ 38763987 h 602"/>
              <a:gd name="T48" fmla="*/ 22712608 w 601"/>
              <a:gd name="T49" fmla="*/ 35109700 h 602"/>
              <a:gd name="T50" fmla="*/ 44651066 w 601"/>
              <a:gd name="T51" fmla="*/ 35109700 h 602"/>
              <a:gd name="T52" fmla="*/ 40134409 w 601"/>
              <a:gd name="T53" fmla="*/ 30541389 h 602"/>
              <a:gd name="T54" fmla="*/ 40134409 w 601"/>
              <a:gd name="T55" fmla="*/ 30541389 h 602"/>
              <a:gd name="T56" fmla="*/ 38327818 w 601"/>
              <a:gd name="T57" fmla="*/ 27669982 h 602"/>
              <a:gd name="T58" fmla="*/ 41941000 w 601"/>
              <a:gd name="T59" fmla="*/ 24015334 h 602"/>
              <a:gd name="T60" fmla="*/ 44651066 w 601"/>
              <a:gd name="T61" fmla="*/ 24928996 h 602"/>
              <a:gd name="T62" fmla="*/ 44651066 w 601"/>
              <a:gd name="T63" fmla="*/ 24928996 h 602"/>
              <a:gd name="T64" fmla="*/ 56523770 w 601"/>
              <a:gd name="T65" fmla="*/ 36023362 h 602"/>
              <a:gd name="T66" fmla="*/ 56523770 w 601"/>
              <a:gd name="T67" fmla="*/ 36023362 h 602"/>
              <a:gd name="T68" fmla="*/ 58330360 w 601"/>
              <a:gd name="T69" fmla="*/ 38763987 h 602"/>
              <a:gd name="T70" fmla="*/ 56523770 w 601"/>
              <a:gd name="T71" fmla="*/ 41504973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1" h="602">
                <a:moveTo>
                  <a:pt x="297" y="601"/>
                </a:moveTo>
                <a:lnTo>
                  <a:pt x="297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297" y="0"/>
                </a:cubicBezTo>
                <a:cubicBezTo>
                  <a:pt x="466" y="0"/>
                  <a:pt x="600" y="135"/>
                  <a:pt x="600" y="297"/>
                </a:cubicBezTo>
                <a:cubicBezTo>
                  <a:pt x="600" y="467"/>
                  <a:pt x="466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2" y="57"/>
                  <a:pt x="56" y="163"/>
                  <a:pt x="56" y="297"/>
                </a:cubicBezTo>
                <a:cubicBezTo>
                  <a:pt x="56" y="431"/>
                  <a:pt x="162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8" y="318"/>
                </a:moveTo>
                <a:lnTo>
                  <a:pt x="438" y="318"/>
                </a:lnTo>
                <a:cubicBezTo>
                  <a:pt x="346" y="403"/>
                  <a:pt x="346" y="403"/>
                  <a:pt x="346" y="403"/>
                </a:cubicBezTo>
                <a:cubicBezTo>
                  <a:pt x="339" y="410"/>
                  <a:pt x="332" y="410"/>
                  <a:pt x="325" y="410"/>
                </a:cubicBezTo>
                <a:cubicBezTo>
                  <a:pt x="311" y="410"/>
                  <a:pt x="297" y="403"/>
                  <a:pt x="297" y="382"/>
                </a:cubicBezTo>
                <a:cubicBezTo>
                  <a:pt x="297" y="375"/>
                  <a:pt x="304" y="368"/>
                  <a:pt x="311" y="361"/>
                </a:cubicBezTo>
                <a:cubicBezTo>
                  <a:pt x="346" y="325"/>
                  <a:pt x="346" y="325"/>
                  <a:pt x="346" y="325"/>
                </a:cubicBezTo>
                <a:cubicBezTo>
                  <a:pt x="176" y="325"/>
                  <a:pt x="176" y="325"/>
                  <a:pt x="176" y="325"/>
                </a:cubicBezTo>
                <a:cubicBezTo>
                  <a:pt x="162" y="325"/>
                  <a:pt x="148" y="318"/>
                  <a:pt x="148" y="297"/>
                </a:cubicBezTo>
                <a:cubicBezTo>
                  <a:pt x="148" y="283"/>
                  <a:pt x="162" y="269"/>
                  <a:pt x="176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11" y="234"/>
                  <a:pt x="311" y="234"/>
                  <a:pt x="311" y="234"/>
                </a:cubicBezTo>
                <a:cubicBezTo>
                  <a:pt x="304" y="234"/>
                  <a:pt x="297" y="226"/>
                  <a:pt x="297" y="212"/>
                </a:cubicBezTo>
                <a:cubicBezTo>
                  <a:pt x="297" y="198"/>
                  <a:pt x="311" y="184"/>
                  <a:pt x="325" y="184"/>
                </a:cubicBezTo>
                <a:cubicBezTo>
                  <a:pt x="332" y="184"/>
                  <a:pt x="339" y="191"/>
                  <a:pt x="346" y="191"/>
                </a:cubicBezTo>
                <a:cubicBezTo>
                  <a:pt x="438" y="276"/>
                  <a:pt x="438" y="276"/>
                  <a:pt x="438" y="276"/>
                </a:cubicBezTo>
                <a:cubicBezTo>
                  <a:pt x="445" y="283"/>
                  <a:pt x="452" y="290"/>
                  <a:pt x="452" y="297"/>
                </a:cubicBezTo>
                <a:cubicBezTo>
                  <a:pt x="452" y="311"/>
                  <a:pt x="445" y="318"/>
                  <a:pt x="438" y="31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8" name="Freeform 113"/>
          <p:cNvSpPr>
            <a:spLocks noChangeArrowheads="1"/>
          </p:cNvSpPr>
          <p:nvPr/>
        </p:nvSpPr>
        <p:spPr bwMode="auto">
          <a:xfrm>
            <a:off x="4683058" y="2842580"/>
            <a:ext cx="292024" cy="289983"/>
          </a:xfrm>
          <a:custGeom>
            <a:avLst/>
            <a:gdLst>
              <a:gd name="T0" fmla="*/ 39468811 w 608"/>
              <a:gd name="T1" fmla="*/ 78441997 h 602"/>
              <a:gd name="T2" fmla="*/ 39468811 w 608"/>
              <a:gd name="T3" fmla="*/ 78441997 h 602"/>
              <a:gd name="T4" fmla="*/ 0 w 608"/>
              <a:gd name="T5" fmla="*/ 38763987 h 602"/>
              <a:gd name="T6" fmla="*/ 39468811 w 608"/>
              <a:gd name="T7" fmla="*/ 0 h 602"/>
              <a:gd name="T8" fmla="*/ 78807547 w 608"/>
              <a:gd name="T9" fmla="*/ 38763987 h 602"/>
              <a:gd name="T10" fmla="*/ 39468811 w 608"/>
              <a:gd name="T11" fmla="*/ 78441997 h 602"/>
              <a:gd name="T12" fmla="*/ 39468811 w 608"/>
              <a:gd name="T13" fmla="*/ 7439717 h 602"/>
              <a:gd name="T14" fmla="*/ 39468811 w 608"/>
              <a:gd name="T15" fmla="*/ 7439717 h 602"/>
              <a:gd name="T16" fmla="*/ 7270552 w 608"/>
              <a:gd name="T17" fmla="*/ 38763987 h 602"/>
              <a:gd name="T18" fmla="*/ 39468811 w 608"/>
              <a:gd name="T19" fmla="*/ 71002280 h 602"/>
              <a:gd name="T20" fmla="*/ 71536996 w 608"/>
              <a:gd name="T21" fmla="*/ 38763987 h 602"/>
              <a:gd name="T22" fmla="*/ 39468811 w 608"/>
              <a:gd name="T23" fmla="*/ 7439717 h 602"/>
              <a:gd name="T24" fmla="*/ 55048359 w 608"/>
              <a:gd name="T25" fmla="*/ 42418636 h 602"/>
              <a:gd name="T26" fmla="*/ 55048359 w 608"/>
              <a:gd name="T27" fmla="*/ 42418636 h 602"/>
              <a:gd name="T28" fmla="*/ 32976913 w 608"/>
              <a:gd name="T29" fmla="*/ 42418636 h 602"/>
              <a:gd name="T30" fmla="*/ 38559722 w 608"/>
              <a:gd name="T31" fmla="*/ 47117366 h 602"/>
              <a:gd name="T32" fmla="*/ 38559722 w 608"/>
              <a:gd name="T33" fmla="*/ 47117366 h 602"/>
              <a:gd name="T34" fmla="*/ 39468811 w 608"/>
              <a:gd name="T35" fmla="*/ 49858353 h 602"/>
              <a:gd name="T36" fmla="*/ 35703460 w 608"/>
              <a:gd name="T37" fmla="*/ 53512640 h 602"/>
              <a:gd name="T38" fmla="*/ 32976913 w 608"/>
              <a:gd name="T39" fmla="*/ 52598978 h 602"/>
              <a:gd name="T40" fmla="*/ 32976913 w 608"/>
              <a:gd name="T41" fmla="*/ 52598978 h 602"/>
              <a:gd name="T42" fmla="*/ 21032641 w 608"/>
              <a:gd name="T43" fmla="*/ 41504973 h 602"/>
              <a:gd name="T44" fmla="*/ 21032641 w 608"/>
              <a:gd name="T45" fmla="*/ 41504973 h 602"/>
              <a:gd name="T46" fmla="*/ 20123912 w 608"/>
              <a:gd name="T47" fmla="*/ 38763987 h 602"/>
              <a:gd name="T48" fmla="*/ 21032641 w 608"/>
              <a:gd name="T49" fmla="*/ 36023362 h 602"/>
              <a:gd name="T50" fmla="*/ 21032641 w 608"/>
              <a:gd name="T51" fmla="*/ 36023362 h 602"/>
              <a:gd name="T52" fmla="*/ 32976913 w 608"/>
              <a:gd name="T53" fmla="*/ 24928996 h 602"/>
              <a:gd name="T54" fmla="*/ 32976913 w 608"/>
              <a:gd name="T55" fmla="*/ 24928996 h 602"/>
              <a:gd name="T56" fmla="*/ 35703460 w 608"/>
              <a:gd name="T57" fmla="*/ 24015334 h 602"/>
              <a:gd name="T58" fmla="*/ 39468811 w 608"/>
              <a:gd name="T59" fmla="*/ 27669982 h 602"/>
              <a:gd name="T60" fmla="*/ 38559722 w 608"/>
              <a:gd name="T61" fmla="*/ 30541389 h 602"/>
              <a:gd name="T62" fmla="*/ 38559722 w 608"/>
              <a:gd name="T63" fmla="*/ 30541389 h 602"/>
              <a:gd name="T64" fmla="*/ 32976913 w 608"/>
              <a:gd name="T65" fmla="*/ 35109700 h 602"/>
              <a:gd name="T66" fmla="*/ 55048359 w 608"/>
              <a:gd name="T67" fmla="*/ 35109700 h 602"/>
              <a:gd name="T68" fmla="*/ 58683635 w 608"/>
              <a:gd name="T69" fmla="*/ 38763987 h 602"/>
              <a:gd name="T70" fmla="*/ 55048359 w 608"/>
              <a:gd name="T71" fmla="*/ 42418636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8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304" y="0"/>
                </a:cubicBezTo>
                <a:cubicBezTo>
                  <a:pt x="473" y="0"/>
                  <a:pt x="607" y="135"/>
                  <a:pt x="607" y="297"/>
                </a:cubicBezTo>
                <a:cubicBezTo>
                  <a:pt x="607" y="467"/>
                  <a:pt x="473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63"/>
                  <a:pt x="56" y="297"/>
                </a:cubicBezTo>
                <a:cubicBezTo>
                  <a:pt x="56" y="431"/>
                  <a:pt x="169" y="544"/>
                  <a:pt x="304" y="544"/>
                </a:cubicBezTo>
                <a:cubicBezTo>
                  <a:pt x="438" y="544"/>
                  <a:pt x="551" y="431"/>
                  <a:pt x="551" y="297"/>
                </a:cubicBezTo>
                <a:cubicBezTo>
                  <a:pt x="551" y="163"/>
                  <a:pt x="438" y="57"/>
                  <a:pt x="304" y="57"/>
                </a:cubicBezTo>
                <a:close/>
                <a:moveTo>
                  <a:pt x="424" y="325"/>
                </a:moveTo>
                <a:lnTo>
                  <a:pt x="424" y="325"/>
                </a:lnTo>
                <a:cubicBezTo>
                  <a:pt x="254" y="325"/>
                  <a:pt x="254" y="325"/>
                  <a:pt x="254" y="325"/>
                </a:cubicBezTo>
                <a:cubicBezTo>
                  <a:pt x="297" y="361"/>
                  <a:pt x="297" y="361"/>
                  <a:pt x="297" y="361"/>
                </a:cubicBezTo>
                <a:cubicBezTo>
                  <a:pt x="297" y="368"/>
                  <a:pt x="304" y="375"/>
                  <a:pt x="304" y="382"/>
                </a:cubicBezTo>
                <a:cubicBezTo>
                  <a:pt x="304" y="403"/>
                  <a:pt x="290" y="410"/>
                  <a:pt x="275" y="410"/>
                </a:cubicBezTo>
                <a:cubicBezTo>
                  <a:pt x="268" y="410"/>
                  <a:pt x="261" y="410"/>
                  <a:pt x="254" y="403"/>
                </a:cubicBezTo>
                <a:cubicBezTo>
                  <a:pt x="162" y="318"/>
                  <a:pt x="162" y="318"/>
                  <a:pt x="162" y="318"/>
                </a:cubicBezTo>
                <a:cubicBezTo>
                  <a:pt x="155" y="318"/>
                  <a:pt x="155" y="311"/>
                  <a:pt x="155" y="297"/>
                </a:cubicBezTo>
                <a:cubicBezTo>
                  <a:pt x="155" y="290"/>
                  <a:pt x="155" y="283"/>
                  <a:pt x="162" y="276"/>
                </a:cubicBezTo>
                <a:cubicBezTo>
                  <a:pt x="254" y="191"/>
                  <a:pt x="254" y="191"/>
                  <a:pt x="254" y="191"/>
                </a:cubicBezTo>
                <a:cubicBezTo>
                  <a:pt x="261" y="191"/>
                  <a:pt x="268" y="184"/>
                  <a:pt x="275" y="184"/>
                </a:cubicBezTo>
                <a:cubicBezTo>
                  <a:pt x="290" y="184"/>
                  <a:pt x="304" y="198"/>
                  <a:pt x="304" y="212"/>
                </a:cubicBezTo>
                <a:cubicBezTo>
                  <a:pt x="304" y="226"/>
                  <a:pt x="297" y="234"/>
                  <a:pt x="297" y="234"/>
                </a:cubicBezTo>
                <a:cubicBezTo>
                  <a:pt x="254" y="269"/>
                  <a:pt x="254" y="269"/>
                  <a:pt x="254" y="269"/>
                </a:cubicBezTo>
                <a:cubicBezTo>
                  <a:pt x="424" y="269"/>
                  <a:pt x="424" y="269"/>
                  <a:pt x="424" y="269"/>
                </a:cubicBezTo>
                <a:cubicBezTo>
                  <a:pt x="445" y="269"/>
                  <a:pt x="452" y="283"/>
                  <a:pt x="452" y="297"/>
                </a:cubicBezTo>
                <a:cubicBezTo>
                  <a:pt x="452" y="318"/>
                  <a:pt x="445" y="325"/>
                  <a:pt x="424" y="3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99" name="Freeform 114"/>
          <p:cNvSpPr>
            <a:spLocks noChangeArrowheads="1"/>
          </p:cNvSpPr>
          <p:nvPr/>
        </p:nvSpPr>
        <p:spPr bwMode="auto">
          <a:xfrm>
            <a:off x="4177307" y="2842580"/>
            <a:ext cx="287791" cy="289983"/>
          </a:xfrm>
          <a:custGeom>
            <a:avLst/>
            <a:gdLst>
              <a:gd name="T0" fmla="*/ 39230934 w 601"/>
              <a:gd name="T1" fmla="*/ 78441997 h 602"/>
              <a:gd name="T2" fmla="*/ 39230934 w 601"/>
              <a:gd name="T3" fmla="*/ 78441997 h 602"/>
              <a:gd name="T4" fmla="*/ 0 w 601"/>
              <a:gd name="T5" fmla="*/ 38763987 h 602"/>
              <a:gd name="T6" fmla="*/ 39230934 w 601"/>
              <a:gd name="T7" fmla="*/ 0 h 602"/>
              <a:gd name="T8" fmla="*/ 77429787 w 601"/>
              <a:gd name="T9" fmla="*/ 38763987 h 602"/>
              <a:gd name="T10" fmla="*/ 39230934 w 601"/>
              <a:gd name="T11" fmla="*/ 78441997 h 602"/>
              <a:gd name="T12" fmla="*/ 39230934 w 601"/>
              <a:gd name="T13" fmla="*/ 7439717 h 602"/>
              <a:gd name="T14" fmla="*/ 39230934 w 601"/>
              <a:gd name="T15" fmla="*/ 7439717 h 602"/>
              <a:gd name="T16" fmla="*/ 7226723 w 601"/>
              <a:gd name="T17" fmla="*/ 38763987 h 602"/>
              <a:gd name="T18" fmla="*/ 39230934 w 601"/>
              <a:gd name="T19" fmla="*/ 71002280 h 602"/>
              <a:gd name="T20" fmla="*/ 70203064 w 601"/>
              <a:gd name="T21" fmla="*/ 38763987 h 602"/>
              <a:gd name="T22" fmla="*/ 39230934 w 601"/>
              <a:gd name="T23" fmla="*/ 7439717 h 602"/>
              <a:gd name="T24" fmla="*/ 50071198 w 601"/>
              <a:gd name="T25" fmla="*/ 38763987 h 602"/>
              <a:gd name="T26" fmla="*/ 50071198 w 601"/>
              <a:gd name="T27" fmla="*/ 38763987 h 602"/>
              <a:gd name="T28" fmla="*/ 47361132 w 601"/>
              <a:gd name="T29" fmla="*/ 37850325 h 602"/>
              <a:gd name="T30" fmla="*/ 47361132 w 601"/>
              <a:gd name="T31" fmla="*/ 37850325 h 602"/>
              <a:gd name="T32" fmla="*/ 42844475 w 601"/>
              <a:gd name="T33" fmla="*/ 32368713 h 602"/>
              <a:gd name="T34" fmla="*/ 42844475 w 601"/>
              <a:gd name="T35" fmla="*/ 55339965 h 602"/>
              <a:gd name="T36" fmla="*/ 39230934 w 601"/>
              <a:gd name="T37" fmla="*/ 59125033 h 602"/>
              <a:gd name="T38" fmla="*/ 35488787 w 601"/>
              <a:gd name="T39" fmla="*/ 55339965 h 602"/>
              <a:gd name="T40" fmla="*/ 35488787 w 601"/>
              <a:gd name="T41" fmla="*/ 32368713 h 602"/>
              <a:gd name="T42" fmla="*/ 30971771 w 601"/>
              <a:gd name="T43" fmla="*/ 37850325 h 602"/>
              <a:gd name="T44" fmla="*/ 30971771 w 601"/>
              <a:gd name="T45" fmla="*/ 37850325 h 602"/>
              <a:gd name="T46" fmla="*/ 28261705 w 601"/>
              <a:gd name="T47" fmla="*/ 38763987 h 602"/>
              <a:gd name="T48" fmla="*/ 24519558 w 601"/>
              <a:gd name="T49" fmla="*/ 35109700 h 602"/>
              <a:gd name="T50" fmla="*/ 25422674 w 601"/>
              <a:gd name="T51" fmla="*/ 33282375 h 602"/>
              <a:gd name="T52" fmla="*/ 25422674 w 601"/>
              <a:gd name="T53" fmla="*/ 33282375 h 602"/>
              <a:gd name="T54" fmla="*/ 36391903 w 601"/>
              <a:gd name="T55" fmla="*/ 20361046 h 602"/>
              <a:gd name="T56" fmla="*/ 36391903 w 601"/>
              <a:gd name="T57" fmla="*/ 20361046 h 602"/>
              <a:gd name="T58" fmla="*/ 39230934 w 601"/>
              <a:gd name="T59" fmla="*/ 19447384 h 602"/>
              <a:gd name="T60" fmla="*/ 41941000 w 601"/>
              <a:gd name="T61" fmla="*/ 20361046 h 602"/>
              <a:gd name="T62" fmla="*/ 41941000 w 601"/>
              <a:gd name="T63" fmla="*/ 20361046 h 602"/>
              <a:gd name="T64" fmla="*/ 52910229 w 601"/>
              <a:gd name="T65" fmla="*/ 33282375 h 602"/>
              <a:gd name="T66" fmla="*/ 52910229 w 601"/>
              <a:gd name="T67" fmla="*/ 33282375 h 602"/>
              <a:gd name="T68" fmla="*/ 53813704 w 601"/>
              <a:gd name="T69" fmla="*/ 35109700 h 602"/>
              <a:gd name="T70" fmla="*/ 50071198 w 601"/>
              <a:gd name="T71" fmla="*/ 38763987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1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304" y="0"/>
                </a:cubicBezTo>
                <a:cubicBezTo>
                  <a:pt x="466" y="0"/>
                  <a:pt x="600" y="135"/>
                  <a:pt x="600" y="297"/>
                </a:cubicBezTo>
                <a:cubicBezTo>
                  <a:pt x="600" y="467"/>
                  <a:pt x="466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63"/>
                  <a:pt x="56" y="297"/>
                </a:cubicBezTo>
                <a:cubicBezTo>
                  <a:pt x="56" y="431"/>
                  <a:pt x="169" y="544"/>
                  <a:pt x="304" y="544"/>
                </a:cubicBezTo>
                <a:cubicBezTo>
                  <a:pt x="438" y="544"/>
                  <a:pt x="544" y="431"/>
                  <a:pt x="544" y="297"/>
                </a:cubicBezTo>
                <a:cubicBezTo>
                  <a:pt x="544" y="163"/>
                  <a:pt x="438" y="57"/>
                  <a:pt x="304" y="57"/>
                </a:cubicBezTo>
                <a:close/>
                <a:moveTo>
                  <a:pt x="388" y="297"/>
                </a:moveTo>
                <a:lnTo>
                  <a:pt x="388" y="297"/>
                </a:lnTo>
                <a:cubicBezTo>
                  <a:pt x="374" y="297"/>
                  <a:pt x="367" y="297"/>
                  <a:pt x="367" y="290"/>
                </a:cubicBezTo>
                <a:cubicBezTo>
                  <a:pt x="332" y="248"/>
                  <a:pt x="332" y="248"/>
                  <a:pt x="332" y="248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438"/>
                  <a:pt x="318" y="453"/>
                  <a:pt x="304" y="453"/>
                </a:cubicBezTo>
                <a:cubicBezTo>
                  <a:pt x="282" y="453"/>
                  <a:pt x="275" y="438"/>
                  <a:pt x="275" y="424"/>
                </a:cubicBezTo>
                <a:cubicBezTo>
                  <a:pt x="275" y="248"/>
                  <a:pt x="275" y="248"/>
                  <a:pt x="275" y="248"/>
                </a:cubicBezTo>
                <a:cubicBezTo>
                  <a:pt x="240" y="290"/>
                  <a:pt x="240" y="290"/>
                  <a:pt x="240" y="290"/>
                </a:cubicBezTo>
                <a:cubicBezTo>
                  <a:pt x="233" y="297"/>
                  <a:pt x="226" y="297"/>
                  <a:pt x="219" y="297"/>
                </a:cubicBezTo>
                <a:cubicBezTo>
                  <a:pt x="197" y="297"/>
                  <a:pt x="190" y="290"/>
                  <a:pt x="190" y="269"/>
                </a:cubicBezTo>
                <a:cubicBezTo>
                  <a:pt x="190" y="262"/>
                  <a:pt x="190" y="255"/>
                  <a:pt x="197" y="255"/>
                </a:cubicBezTo>
                <a:cubicBezTo>
                  <a:pt x="282" y="156"/>
                  <a:pt x="282" y="156"/>
                  <a:pt x="282" y="156"/>
                </a:cubicBezTo>
                <a:cubicBezTo>
                  <a:pt x="282" y="156"/>
                  <a:pt x="289" y="149"/>
                  <a:pt x="304" y="149"/>
                </a:cubicBezTo>
                <a:cubicBezTo>
                  <a:pt x="311" y="149"/>
                  <a:pt x="318" y="156"/>
                  <a:pt x="325" y="156"/>
                </a:cubicBezTo>
                <a:cubicBezTo>
                  <a:pt x="410" y="255"/>
                  <a:pt x="410" y="255"/>
                  <a:pt x="410" y="255"/>
                </a:cubicBezTo>
                <a:cubicBezTo>
                  <a:pt x="410" y="255"/>
                  <a:pt x="417" y="262"/>
                  <a:pt x="417" y="269"/>
                </a:cubicBezTo>
                <a:cubicBezTo>
                  <a:pt x="417" y="290"/>
                  <a:pt x="402" y="297"/>
                  <a:pt x="388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00" name="Freeform 115"/>
          <p:cNvSpPr>
            <a:spLocks noChangeArrowheads="1"/>
          </p:cNvSpPr>
          <p:nvPr/>
        </p:nvSpPr>
        <p:spPr bwMode="auto">
          <a:xfrm>
            <a:off x="3671556" y="2842580"/>
            <a:ext cx="287791" cy="289983"/>
          </a:xfrm>
          <a:custGeom>
            <a:avLst/>
            <a:gdLst>
              <a:gd name="T0" fmla="*/ 38198494 w 601"/>
              <a:gd name="T1" fmla="*/ 78441997 h 602"/>
              <a:gd name="T2" fmla="*/ 38198494 w 601"/>
              <a:gd name="T3" fmla="*/ 78441997 h 602"/>
              <a:gd name="T4" fmla="*/ 0 w 601"/>
              <a:gd name="T5" fmla="*/ 38763987 h 602"/>
              <a:gd name="T6" fmla="*/ 38198494 w 601"/>
              <a:gd name="T7" fmla="*/ 0 h 602"/>
              <a:gd name="T8" fmla="*/ 77429787 w 601"/>
              <a:gd name="T9" fmla="*/ 38763987 h 602"/>
              <a:gd name="T10" fmla="*/ 38198494 w 601"/>
              <a:gd name="T11" fmla="*/ 78441997 h 602"/>
              <a:gd name="T12" fmla="*/ 38198494 w 601"/>
              <a:gd name="T13" fmla="*/ 7439717 h 602"/>
              <a:gd name="T14" fmla="*/ 38198494 w 601"/>
              <a:gd name="T15" fmla="*/ 7439717 h 602"/>
              <a:gd name="T16" fmla="*/ 7226723 w 601"/>
              <a:gd name="T17" fmla="*/ 38763987 h 602"/>
              <a:gd name="T18" fmla="*/ 38198494 w 601"/>
              <a:gd name="T19" fmla="*/ 71002280 h 602"/>
              <a:gd name="T20" fmla="*/ 70203064 w 601"/>
              <a:gd name="T21" fmla="*/ 38763987 h 602"/>
              <a:gd name="T22" fmla="*/ 38198494 w 601"/>
              <a:gd name="T23" fmla="*/ 7439717 h 602"/>
              <a:gd name="T24" fmla="*/ 51877788 w 601"/>
              <a:gd name="T25" fmla="*/ 45290042 h 602"/>
              <a:gd name="T26" fmla="*/ 51877788 w 601"/>
              <a:gd name="T27" fmla="*/ 45290042 h 602"/>
              <a:gd name="T28" fmla="*/ 41037884 w 601"/>
              <a:gd name="T29" fmla="*/ 57167289 h 602"/>
              <a:gd name="T30" fmla="*/ 41037884 w 601"/>
              <a:gd name="T31" fmla="*/ 57167289 h 602"/>
              <a:gd name="T32" fmla="*/ 38198494 w 601"/>
              <a:gd name="T33" fmla="*/ 59125033 h 602"/>
              <a:gd name="T34" fmla="*/ 35488787 w 601"/>
              <a:gd name="T35" fmla="*/ 57167289 h 602"/>
              <a:gd name="T36" fmla="*/ 35488787 w 601"/>
              <a:gd name="T37" fmla="*/ 57167289 h 602"/>
              <a:gd name="T38" fmla="*/ 24519558 w 601"/>
              <a:gd name="T39" fmla="*/ 45290042 h 602"/>
              <a:gd name="T40" fmla="*/ 24519558 w 601"/>
              <a:gd name="T41" fmla="*/ 45290042 h 602"/>
              <a:gd name="T42" fmla="*/ 23616083 w 601"/>
              <a:gd name="T43" fmla="*/ 42418636 h 602"/>
              <a:gd name="T44" fmla="*/ 27229624 w 601"/>
              <a:gd name="T45" fmla="*/ 38763987 h 602"/>
              <a:gd name="T46" fmla="*/ 30068655 w 601"/>
              <a:gd name="T47" fmla="*/ 40591311 h 602"/>
              <a:gd name="T48" fmla="*/ 30068655 w 601"/>
              <a:gd name="T49" fmla="*/ 40591311 h 602"/>
              <a:gd name="T50" fmla="*/ 34585312 w 601"/>
              <a:gd name="T51" fmla="*/ 45290042 h 602"/>
              <a:gd name="T52" fmla="*/ 34585312 w 601"/>
              <a:gd name="T53" fmla="*/ 23102033 h 602"/>
              <a:gd name="T54" fmla="*/ 38198494 w 601"/>
              <a:gd name="T55" fmla="*/ 19447384 h 602"/>
              <a:gd name="T56" fmla="*/ 41941000 w 601"/>
              <a:gd name="T57" fmla="*/ 23102033 h 602"/>
              <a:gd name="T58" fmla="*/ 41941000 w 601"/>
              <a:gd name="T59" fmla="*/ 45290042 h 602"/>
              <a:gd name="T60" fmla="*/ 46457657 w 601"/>
              <a:gd name="T61" fmla="*/ 40591311 h 602"/>
              <a:gd name="T62" fmla="*/ 46457657 w 601"/>
              <a:gd name="T63" fmla="*/ 40591311 h 602"/>
              <a:gd name="T64" fmla="*/ 49167722 w 601"/>
              <a:gd name="T65" fmla="*/ 38763987 h 602"/>
              <a:gd name="T66" fmla="*/ 52781263 w 601"/>
              <a:gd name="T67" fmla="*/ 42418636 h 602"/>
              <a:gd name="T68" fmla="*/ 51877788 w 601"/>
              <a:gd name="T69" fmla="*/ 45290042 h 6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1" h="602">
                <a:moveTo>
                  <a:pt x="296" y="601"/>
                </a:moveTo>
                <a:lnTo>
                  <a:pt x="296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296" y="0"/>
                </a:cubicBezTo>
                <a:cubicBezTo>
                  <a:pt x="466" y="0"/>
                  <a:pt x="600" y="135"/>
                  <a:pt x="600" y="297"/>
                </a:cubicBezTo>
                <a:cubicBezTo>
                  <a:pt x="600" y="467"/>
                  <a:pt x="466" y="601"/>
                  <a:pt x="296" y="601"/>
                </a:cubicBezTo>
                <a:close/>
                <a:moveTo>
                  <a:pt x="296" y="57"/>
                </a:moveTo>
                <a:lnTo>
                  <a:pt x="296" y="57"/>
                </a:lnTo>
                <a:cubicBezTo>
                  <a:pt x="162" y="57"/>
                  <a:pt x="56" y="163"/>
                  <a:pt x="56" y="297"/>
                </a:cubicBezTo>
                <a:cubicBezTo>
                  <a:pt x="56" y="431"/>
                  <a:pt x="162" y="544"/>
                  <a:pt x="296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6" y="57"/>
                </a:cubicBezTo>
                <a:close/>
                <a:moveTo>
                  <a:pt x="402" y="347"/>
                </a:moveTo>
                <a:lnTo>
                  <a:pt x="402" y="347"/>
                </a:lnTo>
                <a:cubicBezTo>
                  <a:pt x="318" y="438"/>
                  <a:pt x="318" y="438"/>
                  <a:pt x="318" y="438"/>
                </a:cubicBezTo>
                <a:cubicBezTo>
                  <a:pt x="318" y="446"/>
                  <a:pt x="311" y="453"/>
                  <a:pt x="296" y="453"/>
                </a:cubicBezTo>
                <a:cubicBezTo>
                  <a:pt x="289" y="453"/>
                  <a:pt x="282" y="446"/>
                  <a:pt x="275" y="438"/>
                </a:cubicBezTo>
                <a:cubicBezTo>
                  <a:pt x="190" y="347"/>
                  <a:pt x="190" y="347"/>
                  <a:pt x="190" y="347"/>
                </a:cubicBezTo>
                <a:cubicBezTo>
                  <a:pt x="190" y="340"/>
                  <a:pt x="183" y="333"/>
                  <a:pt x="183" y="325"/>
                </a:cubicBezTo>
                <a:cubicBezTo>
                  <a:pt x="183" y="311"/>
                  <a:pt x="197" y="297"/>
                  <a:pt x="211" y="297"/>
                </a:cubicBezTo>
                <a:cubicBezTo>
                  <a:pt x="226" y="297"/>
                  <a:pt x="233" y="304"/>
                  <a:pt x="233" y="311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8" y="177"/>
                  <a:pt x="268" y="177"/>
                  <a:pt x="268" y="177"/>
                </a:cubicBezTo>
                <a:cubicBezTo>
                  <a:pt x="268" y="163"/>
                  <a:pt x="282" y="149"/>
                  <a:pt x="296" y="149"/>
                </a:cubicBezTo>
                <a:cubicBezTo>
                  <a:pt x="318" y="149"/>
                  <a:pt x="325" y="163"/>
                  <a:pt x="325" y="177"/>
                </a:cubicBezTo>
                <a:cubicBezTo>
                  <a:pt x="325" y="347"/>
                  <a:pt x="325" y="347"/>
                  <a:pt x="325" y="347"/>
                </a:cubicBezTo>
                <a:cubicBezTo>
                  <a:pt x="360" y="311"/>
                  <a:pt x="360" y="311"/>
                  <a:pt x="360" y="311"/>
                </a:cubicBezTo>
                <a:cubicBezTo>
                  <a:pt x="367" y="304"/>
                  <a:pt x="374" y="297"/>
                  <a:pt x="381" y="297"/>
                </a:cubicBezTo>
                <a:cubicBezTo>
                  <a:pt x="402" y="297"/>
                  <a:pt x="409" y="311"/>
                  <a:pt x="409" y="325"/>
                </a:cubicBezTo>
                <a:cubicBezTo>
                  <a:pt x="409" y="333"/>
                  <a:pt x="409" y="340"/>
                  <a:pt x="402" y="3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01" name="Freeform 116"/>
          <p:cNvSpPr>
            <a:spLocks noChangeArrowheads="1"/>
          </p:cNvSpPr>
          <p:nvPr/>
        </p:nvSpPr>
        <p:spPr bwMode="auto">
          <a:xfrm>
            <a:off x="3163688" y="2842580"/>
            <a:ext cx="292024" cy="289983"/>
          </a:xfrm>
          <a:custGeom>
            <a:avLst/>
            <a:gdLst>
              <a:gd name="T0" fmla="*/ 39339251 w 609"/>
              <a:gd name="T1" fmla="*/ 78441997 h 602"/>
              <a:gd name="T2" fmla="*/ 39339251 w 609"/>
              <a:gd name="T3" fmla="*/ 78441997 h 602"/>
              <a:gd name="T4" fmla="*/ 0 w 609"/>
              <a:gd name="T5" fmla="*/ 38763987 h 602"/>
              <a:gd name="T6" fmla="*/ 39339251 w 609"/>
              <a:gd name="T7" fmla="*/ 0 h 602"/>
              <a:gd name="T8" fmla="*/ 78678142 w 609"/>
              <a:gd name="T9" fmla="*/ 38763987 h 602"/>
              <a:gd name="T10" fmla="*/ 39339251 w 609"/>
              <a:gd name="T11" fmla="*/ 78441997 h 602"/>
              <a:gd name="T12" fmla="*/ 7376244 w 609"/>
              <a:gd name="T13" fmla="*/ 38763987 h 602"/>
              <a:gd name="T14" fmla="*/ 7376244 w 609"/>
              <a:gd name="T15" fmla="*/ 38763987 h 602"/>
              <a:gd name="T16" fmla="*/ 39339251 w 609"/>
              <a:gd name="T17" fmla="*/ 71002280 h 602"/>
              <a:gd name="T18" fmla="*/ 59526167 w 609"/>
              <a:gd name="T19" fmla="*/ 63693344 h 602"/>
              <a:gd name="T20" fmla="*/ 14622627 w 609"/>
              <a:gd name="T21" fmla="*/ 19447384 h 602"/>
              <a:gd name="T22" fmla="*/ 7376244 w 609"/>
              <a:gd name="T23" fmla="*/ 38763987 h 602"/>
              <a:gd name="T24" fmla="*/ 39339251 w 609"/>
              <a:gd name="T25" fmla="*/ 7439717 h 602"/>
              <a:gd name="T26" fmla="*/ 39339251 w 609"/>
              <a:gd name="T27" fmla="*/ 7439717 h 602"/>
              <a:gd name="T28" fmla="*/ 19281478 w 609"/>
              <a:gd name="T29" fmla="*/ 13834991 h 602"/>
              <a:gd name="T30" fmla="*/ 64055516 w 609"/>
              <a:gd name="T31" fmla="*/ 59125033 h 602"/>
              <a:gd name="T32" fmla="*/ 71431400 w 609"/>
              <a:gd name="T33" fmla="*/ 38763987 h 602"/>
              <a:gd name="T34" fmla="*/ 39339251 w 609"/>
              <a:gd name="T35" fmla="*/ 7439717 h 6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9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74" y="0"/>
                  <a:pt x="608" y="135"/>
                  <a:pt x="608" y="297"/>
                </a:cubicBezTo>
                <a:cubicBezTo>
                  <a:pt x="608" y="467"/>
                  <a:pt x="474" y="601"/>
                  <a:pt x="304" y="601"/>
                </a:cubicBezTo>
                <a:close/>
                <a:moveTo>
                  <a:pt x="57" y="297"/>
                </a:moveTo>
                <a:lnTo>
                  <a:pt x="57" y="297"/>
                </a:lnTo>
                <a:cubicBezTo>
                  <a:pt x="57" y="431"/>
                  <a:pt x="170" y="544"/>
                  <a:pt x="304" y="544"/>
                </a:cubicBezTo>
                <a:cubicBezTo>
                  <a:pt x="361" y="544"/>
                  <a:pt x="417" y="523"/>
                  <a:pt x="460" y="488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78" y="191"/>
                  <a:pt x="57" y="241"/>
                  <a:pt x="57" y="297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248" y="57"/>
                  <a:pt x="191" y="71"/>
                  <a:pt x="149" y="106"/>
                </a:cubicBezTo>
                <a:cubicBezTo>
                  <a:pt x="495" y="453"/>
                  <a:pt x="495" y="453"/>
                  <a:pt x="495" y="453"/>
                </a:cubicBezTo>
                <a:cubicBezTo>
                  <a:pt x="530" y="410"/>
                  <a:pt x="552" y="354"/>
                  <a:pt x="552" y="297"/>
                </a:cubicBezTo>
                <a:cubicBezTo>
                  <a:pt x="552" y="163"/>
                  <a:pt x="439" y="57"/>
                  <a:pt x="304" y="5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02" name="Freeform 117"/>
          <p:cNvSpPr>
            <a:spLocks noChangeArrowheads="1"/>
          </p:cNvSpPr>
          <p:nvPr/>
        </p:nvSpPr>
        <p:spPr bwMode="auto">
          <a:xfrm>
            <a:off x="2657936" y="2842580"/>
            <a:ext cx="289908" cy="289983"/>
          </a:xfrm>
          <a:custGeom>
            <a:avLst/>
            <a:gdLst>
              <a:gd name="T0" fmla="*/ 39678193 w 602"/>
              <a:gd name="T1" fmla="*/ 78441997 h 602"/>
              <a:gd name="T2" fmla="*/ 39678193 w 602"/>
              <a:gd name="T3" fmla="*/ 78441997 h 602"/>
              <a:gd name="T4" fmla="*/ 0 w 602"/>
              <a:gd name="T5" fmla="*/ 38763987 h 602"/>
              <a:gd name="T6" fmla="*/ 39678193 w 602"/>
              <a:gd name="T7" fmla="*/ 0 h 602"/>
              <a:gd name="T8" fmla="*/ 78442719 w 602"/>
              <a:gd name="T9" fmla="*/ 38763987 h 602"/>
              <a:gd name="T10" fmla="*/ 39678193 w 602"/>
              <a:gd name="T11" fmla="*/ 78441997 h 602"/>
              <a:gd name="T12" fmla="*/ 39678193 w 602"/>
              <a:gd name="T13" fmla="*/ 7439717 h 602"/>
              <a:gd name="T14" fmla="*/ 39678193 w 602"/>
              <a:gd name="T15" fmla="*/ 7439717 h 602"/>
              <a:gd name="T16" fmla="*/ 7439751 w 602"/>
              <a:gd name="T17" fmla="*/ 38763987 h 602"/>
              <a:gd name="T18" fmla="*/ 39678193 w 602"/>
              <a:gd name="T19" fmla="*/ 71002280 h 602"/>
              <a:gd name="T20" fmla="*/ 71002968 w 602"/>
              <a:gd name="T21" fmla="*/ 38763987 h 602"/>
              <a:gd name="T22" fmla="*/ 39678193 w 602"/>
              <a:gd name="T23" fmla="*/ 7439717 h 602"/>
              <a:gd name="T24" fmla="*/ 52599581 w 602"/>
              <a:gd name="T25" fmla="*/ 56253627 h 602"/>
              <a:gd name="T26" fmla="*/ 52599581 w 602"/>
              <a:gd name="T27" fmla="*/ 56253627 h 602"/>
              <a:gd name="T28" fmla="*/ 50772248 w 602"/>
              <a:gd name="T29" fmla="*/ 55339965 h 602"/>
              <a:gd name="T30" fmla="*/ 50772248 w 602"/>
              <a:gd name="T31" fmla="*/ 55339965 h 602"/>
              <a:gd name="T32" fmla="*/ 39678193 w 602"/>
              <a:gd name="T33" fmla="*/ 44376380 h 602"/>
              <a:gd name="T34" fmla="*/ 28583776 w 602"/>
              <a:gd name="T35" fmla="*/ 55339965 h 602"/>
              <a:gd name="T36" fmla="*/ 28583776 w 602"/>
              <a:gd name="T37" fmla="*/ 55339965 h 602"/>
              <a:gd name="T38" fmla="*/ 25843138 w 602"/>
              <a:gd name="T39" fmla="*/ 56253627 h 602"/>
              <a:gd name="T40" fmla="*/ 22188473 w 602"/>
              <a:gd name="T41" fmla="*/ 52598978 h 602"/>
              <a:gd name="T42" fmla="*/ 23102139 w 602"/>
              <a:gd name="T43" fmla="*/ 49858353 h 602"/>
              <a:gd name="T44" fmla="*/ 23102139 w 602"/>
              <a:gd name="T45" fmla="*/ 49858353 h 602"/>
              <a:gd name="T46" fmla="*/ 34196195 w 602"/>
              <a:gd name="T47" fmla="*/ 38763987 h 602"/>
              <a:gd name="T48" fmla="*/ 23102139 w 602"/>
              <a:gd name="T49" fmla="*/ 27669982 h 602"/>
              <a:gd name="T50" fmla="*/ 23102139 w 602"/>
              <a:gd name="T51" fmla="*/ 27669982 h 602"/>
              <a:gd name="T52" fmla="*/ 22188473 w 602"/>
              <a:gd name="T53" fmla="*/ 25842658 h 602"/>
              <a:gd name="T54" fmla="*/ 25843138 w 602"/>
              <a:gd name="T55" fmla="*/ 22188371 h 602"/>
              <a:gd name="T56" fmla="*/ 28583776 w 602"/>
              <a:gd name="T57" fmla="*/ 23102033 h 602"/>
              <a:gd name="T58" fmla="*/ 28583776 w 602"/>
              <a:gd name="T59" fmla="*/ 23102033 h 602"/>
              <a:gd name="T60" fmla="*/ 39678193 w 602"/>
              <a:gd name="T61" fmla="*/ 34196037 h 602"/>
              <a:gd name="T62" fmla="*/ 50772248 w 602"/>
              <a:gd name="T63" fmla="*/ 23102033 h 602"/>
              <a:gd name="T64" fmla="*/ 50772248 w 602"/>
              <a:gd name="T65" fmla="*/ 23102033 h 602"/>
              <a:gd name="T66" fmla="*/ 52599581 w 602"/>
              <a:gd name="T67" fmla="*/ 22188371 h 602"/>
              <a:gd name="T68" fmla="*/ 56254247 w 602"/>
              <a:gd name="T69" fmla="*/ 25842658 h 602"/>
              <a:gd name="T70" fmla="*/ 55340580 w 602"/>
              <a:gd name="T71" fmla="*/ 27669982 h 602"/>
              <a:gd name="T72" fmla="*/ 55340580 w 602"/>
              <a:gd name="T73" fmla="*/ 27669982 h 602"/>
              <a:gd name="T74" fmla="*/ 44376945 w 602"/>
              <a:gd name="T75" fmla="*/ 38763987 h 602"/>
              <a:gd name="T76" fmla="*/ 55340580 w 602"/>
              <a:gd name="T77" fmla="*/ 49858353 h 602"/>
              <a:gd name="T78" fmla="*/ 55340580 w 602"/>
              <a:gd name="T79" fmla="*/ 49858353 h 602"/>
              <a:gd name="T80" fmla="*/ 56254247 w 602"/>
              <a:gd name="T81" fmla="*/ 52598978 h 602"/>
              <a:gd name="T82" fmla="*/ 52599581 w 602"/>
              <a:gd name="T83" fmla="*/ 56253627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304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9" y="544"/>
                  <a:pt x="544" y="431"/>
                  <a:pt x="544" y="297"/>
                </a:cubicBezTo>
                <a:cubicBezTo>
                  <a:pt x="544" y="163"/>
                  <a:pt x="439" y="57"/>
                  <a:pt x="304" y="57"/>
                </a:cubicBezTo>
                <a:close/>
                <a:moveTo>
                  <a:pt x="403" y="431"/>
                </a:moveTo>
                <a:lnTo>
                  <a:pt x="403" y="431"/>
                </a:lnTo>
                <a:cubicBezTo>
                  <a:pt x="396" y="431"/>
                  <a:pt x="389" y="431"/>
                  <a:pt x="389" y="424"/>
                </a:cubicBezTo>
                <a:cubicBezTo>
                  <a:pt x="304" y="340"/>
                  <a:pt x="304" y="340"/>
                  <a:pt x="304" y="340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12" y="431"/>
                  <a:pt x="205" y="431"/>
                  <a:pt x="198" y="431"/>
                </a:cubicBezTo>
                <a:cubicBezTo>
                  <a:pt x="184" y="431"/>
                  <a:pt x="170" y="417"/>
                  <a:pt x="170" y="403"/>
                </a:cubicBezTo>
                <a:cubicBezTo>
                  <a:pt x="170" y="396"/>
                  <a:pt x="170" y="389"/>
                  <a:pt x="177" y="382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177" y="212"/>
                  <a:pt x="177" y="212"/>
                  <a:pt x="177" y="212"/>
                </a:cubicBezTo>
                <a:cubicBezTo>
                  <a:pt x="170" y="212"/>
                  <a:pt x="170" y="205"/>
                  <a:pt x="170" y="198"/>
                </a:cubicBezTo>
                <a:cubicBezTo>
                  <a:pt x="170" y="177"/>
                  <a:pt x="184" y="170"/>
                  <a:pt x="198" y="170"/>
                </a:cubicBezTo>
                <a:cubicBezTo>
                  <a:pt x="205" y="170"/>
                  <a:pt x="212" y="170"/>
                  <a:pt x="219" y="177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389" y="170"/>
                  <a:pt x="396" y="170"/>
                  <a:pt x="403" y="170"/>
                </a:cubicBezTo>
                <a:cubicBezTo>
                  <a:pt x="424" y="170"/>
                  <a:pt x="431" y="177"/>
                  <a:pt x="431" y="198"/>
                </a:cubicBezTo>
                <a:cubicBezTo>
                  <a:pt x="431" y="205"/>
                  <a:pt x="431" y="212"/>
                  <a:pt x="424" y="212"/>
                </a:cubicBezTo>
                <a:cubicBezTo>
                  <a:pt x="340" y="297"/>
                  <a:pt x="340" y="297"/>
                  <a:pt x="340" y="297"/>
                </a:cubicBezTo>
                <a:cubicBezTo>
                  <a:pt x="424" y="382"/>
                  <a:pt x="424" y="382"/>
                  <a:pt x="424" y="382"/>
                </a:cubicBezTo>
                <a:cubicBezTo>
                  <a:pt x="431" y="389"/>
                  <a:pt x="431" y="396"/>
                  <a:pt x="431" y="403"/>
                </a:cubicBezTo>
                <a:cubicBezTo>
                  <a:pt x="431" y="417"/>
                  <a:pt x="424" y="431"/>
                  <a:pt x="403" y="4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03" name="Freeform 118"/>
          <p:cNvSpPr>
            <a:spLocks noChangeArrowheads="1"/>
          </p:cNvSpPr>
          <p:nvPr/>
        </p:nvSpPr>
        <p:spPr bwMode="auto">
          <a:xfrm>
            <a:off x="2152185" y="2842580"/>
            <a:ext cx="289907" cy="289983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04" name="Freeform 119"/>
          <p:cNvSpPr>
            <a:spLocks noChangeArrowheads="1"/>
          </p:cNvSpPr>
          <p:nvPr/>
        </p:nvSpPr>
        <p:spPr bwMode="auto">
          <a:xfrm>
            <a:off x="1644317" y="2842580"/>
            <a:ext cx="292024" cy="289983"/>
          </a:xfrm>
          <a:custGeom>
            <a:avLst/>
            <a:gdLst>
              <a:gd name="T0" fmla="*/ 39339251 w 609"/>
              <a:gd name="T1" fmla="*/ 78441997 h 602"/>
              <a:gd name="T2" fmla="*/ 39339251 w 609"/>
              <a:gd name="T3" fmla="*/ 78441997 h 602"/>
              <a:gd name="T4" fmla="*/ 0 w 609"/>
              <a:gd name="T5" fmla="*/ 38763987 h 602"/>
              <a:gd name="T6" fmla="*/ 39339251 w 609"/>
              <a:gd name="T7" fmla="*/ 0 h 602"/>
              <a:gd name="T8" fmla="*/ 78678142 w 609"/>
              <a:gd name="T9" fmla="*/ 38763987 h 602"/>
              <a:gd name="T10" fmla="*/ 39339251 w 609"/>
              <a:gd name="T11" fmla="*/ 78441997 h 602"/>
              <a:gd name="T12" fmla="*/ 39339251 w 609"/>
              <a:gd name="T13" fmla="*/ 7439717 h 602"/>
              <a:gd name="T14" fmla="*/ 39339251 w 609"/>
              <a:gd name="T15" fmla="*/ 7439717 h 602"/>
              <a:gd name="T16" fmla="*/ 7376244 w 609"/>
              <a:gd name="T17" fmla="*/ 38763987 h 602"/>
              <a:gd name="T18" fmla="*/ 39339251 w 609"/>
              <a:gd name="T19" fmla="*/ 71002280 h 602"/>
              <a:gd name="T20" fmla="*/ 71302258 w 609"/>
              <a:gd name="T21" fmla="*/ 38763987 h 602"/>
              <a:gd name="T22" fmla="*/ 39339251 w 609"/>
              <a:gd name="T23" fmla="*/ 7439717 h 602"/>
              <a:gd name="T24" fmla="*/ 54867675 w 609"/>
              <a:gd name="T25" fmla="*/ 42418636 h 602"/>
              <a:gd name="T26" fmla="*/ 54867675 w 609"/>
              <a:gd name="T27" fmla="*/ 42418636 h 602"/>
              <a:gd name="T28" fmla="*/ 47620933 w 609"/>
              <a:gd name="T29" fmla="*/ 42418636 h 602"/>
              <a:gd name="T30" fmla="*/ 42962442 w 609"/>
              <a:gd name="T31" fmla="*/ 42418636 h 602"/>
              <a:gd name="T32" fmla="*/ 35715700 w 609"/>
              <a:gd name="T33" fmla="*/ 42418636 h 602"/>
              <a:gd name="T34" fmla="*/ 31057209 w 609"/>
              <a:gd name="T35" fmla="*/ 42418636 h 602"/>
              <a:gd name="T36" fmla="*/ 23810467 w 609"/>
              <a:gd name="T37" fmla="*/ 42418636 h 602"/>
              <a:gd name="T38" fmla="*/ 20187276 w 609"/>
              <a:gd name="T39" fmla="*/ 38763987 h 602"/>
              <a:gd name="T40" fmla="*/ 23810467 w 609"/>
              <a:gd name="T41" fmla="*/ 35109700 h 602"/>
              <a:gd name="T42" fmla="*/ 31963007 w 609"/>
              <a:gd name="T43" fmla="*/ 35109700 h 602"/>
              <a:gd name="T44" fmla="*/ 35715700 w 609"/>
              <a:gd name="T45" fmla="*/ 35109700 h 602"/>
              <a:gd name="T46" fmla="*/ 42962442 w 609"/>
              <a:gd name="T47" fmla="*/ 35109700 h 602"/>
              <a:gd name="T48" fmla="*/ 47620933 w 609"/>
              <a:gd name="T49" fmla="*/ 35109700 h 602"/>
              <a:gd name="T50" fmla="*/ 54867675 w 609"/>
              <a:gd name="T51" fmla="*/ 35109700 h 602"/>
              <a:gd name="T52" fmla="*/ 58491226 w 609"/>
              <a:gd name="T53" fmla="*/ 38763987 h 602"/>
              <a:gd name="T54" fmla="*/ 54867675 w 609"/>
              <a:gd name="T55" fmla="*/ 42418636 h 60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09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297"/>
                </a:cubicBezTo>
                <a:cubicBezTo>
                  <a:pt x="0" y="135"/>
                  <a:pt x="134" y="0"/>
                  <a:pt x="304" y="0"/>
                </a:cubicBezTo>
                <a:cubicBezTo>
                  <a:pt x="474" y="0"/>
                  <a:pt x="608" y="135"/>
                  <a:pt x="608" y="297"/>
                </a:cubicBezTo>
                <a:cubicBezTo>
                  <a:pt x="608" y="467"/>
                  <a:pt x="474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63"/>
                  <a:pt x="57" y="297"/>
                </a:cubicBezTo>
                <a:cubicBezTo>
                  <a:pt x="57" y="431"/>
                  <a:pt x="170" y="544"/>
                  <a:pt x="304" y="544"/>
                </a:cubicBezTo>
                <a:cubicBezTo>
                  <a:pt x="438" y="544"/>
                  <a:pt x="551" y="431"/>
                  <a:pt x="551" y="297"/>
                </a:cubicBezTo>
                <a:cubicBezTo>
                  <a:pt x="551" y="163"/>
                  <a:pt x="438" y="57"/>
                  <a:pt x="304" y="57"/>
                </a:cubicBezTo>
                <a:close/>
                <a:moveTo>
                  <a:pt x="424" y="325"/>
                </a:moveTo>
                <a:lnTo>
                  <a:pt x="424" y="325"/>
                </a:lnTo>
                <a:cubicBezTo>
                  <a:pt x="368" y="325"/>
                  <a:pt x="368" y="325"/>
                  <a:pt x="368" y="325"/>
                </a:cubicBezTo>
                <a:cubicBezTo>
                  <a:pt x="332" y="325"/>
                  <a:pt x="332" y="325"/>
                  <a:pt x="332" y="325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184" y="325"/>
                  <a:pt x="184" y="325"/>
                  <a:pt x="184" y="325"/>
                </a:cubicBezTo>
                <a:cubicBezTo>
                  <a:pt x="163" y="325"/>
                  <a:pt x="156" y="318"/>
                  <a:pt x="156" y="297"/>
                </a:cubicBezTo>
                <a:cubicBezTo>
                  <a:pt x="156" y="283"/>
                  <a:pt x="163" y="269"/>
                  <a:pt x="184" y="269"/>
                </a:cubicBezTo>
                <a:cubicBezTo>
                  <a:pt x="247" y="269"/>
                  <a:pt x="247" y="269"/>
                  <a:pt x="247" y="269"/>
                </a:cubicBezTo>
                <a:cubicBezTo>
                  <a:pt x="276" y="269"/>
                  <a:pt x="276" y="269"/>
                  <a:pt x="276" y="269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68" y="269"/>
                  <a:pt x="368" y="269"/>
                  <a:pt x="368" y="269"/>
                </a:cubicBezTo>
                <a:cubicBezTo>
                  <a:pt x="424" y="269"/>
                  <a:pt x="424" y="269"/>
                  <a:pt x="424" y="269"/>
                </a:cubicBezTo>
                <a:cubicBezTo>
                  <a:pt x="445" y="269"/>
                  <a:pt x="452" y="283"/>
                  <a:pt x="452" y="297"/>
                </a:cubicBezTo>
                <a:cubicBezTo>
                  <a:pt x="452" y="318"/>
                  <a:pt x="445" y="325"/>
                  <a:pt x="424" y="3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220896" y="851643"/>
            <a:ext cx="5765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附赠</a:t>
            </a: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可编辑图标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3"/>
          <p:cNvSpPr txBox="1"/>
          <p:nvPr/>
        </p:nvSpPr>
        <p:spPr>
          <a:xfrm>
            <a:off x="4320351" y="4091665"/>
            <a:ext cx="350411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语文教育教学</a:t>
            </a:r>
            <a:endParaRPr lang="en-AU" altLang="zh-CN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2881446" y="4930813"/>
            <a:ext cx="6381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7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语文教育教学（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Beile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Inc. 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7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是的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一家</a:t>
            </a:r>
            <a:r>
              <a:rPr lang="zh-CN" altLang="en-US" sz="7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高科技教育教学。由语文、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斯蒂夫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沃兹尼亚克和罗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韦恩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(Ron Wayne)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等人于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1976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日创立，并命名</a:t>
            </a:r>
            <a:r>
              <a:rPr lang="zh-CN" altLang="en-US" sz="7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为语文电脑教育教学（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Beibei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Computer Inc. 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），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日更名</a:t>
            </a:r>
            <a:r>
              <a:rPr lang="zh-CN" altLang="en-US" sz="7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为语文教育教学，</a:t>
            </a:r>
            <a:r>
              <a:rPr lang="zh-CN" altLang="en-US" sz="7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总部位于加利福尼亚州的库比蒂诺。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64649" y="4730442"/>
            <a:ext cx="615522" cy="30470"/>
          </a:xfrm>
          <a:prstGeom prst="rect">
            <a:avLst/>
          </a:prstGeom>
          <a:solidFill>
            <a:srgbClr val="4F81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>
              <a:defRPr/>
            </a:pPr>
            <a:endParaRPr lang="zh-CN" altLang="en-US" sz="1200" ker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5" r="569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Click="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十字箭头 6"/>
          <p:cNvSpPr/>
          <p:nvPr/>
        </p:nvSpPr>
        <p:spPr>
          <a:xfrm>
            <a:off x="4161773" y="2000434"/>
            <a:ext cx="4072584" cy="4072584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426491" y="2265151"/>
            <a:ext cx="1629033" cy="1629033"/>
          </a:xfrm>
          <a:custGeom>
            <a:avLst/>
            <a:gdLst>
              <a:gd name="connsiteX0" fmla="*/ 0 w 2444304"/>
              <a:gd name="connsiteY0" fmla="*/ 1222152 h 2444304"/>
              <a:gd name="connsiteX1" fmla="*/ 1222152 w 2444304"/>
              <a:gd name="connsiteY1" fmla="*/ 0 h 2444304"/>
              <a:gd name="connsiteX2" fmla="*/ 2444304 w 2444304"/>
              <a:gd name="connsiteY2" fmla="*/ 1222152 h 2444304"/>
              <a:gd name="connsiteX3" fmla="*/ 1222152 w 2444304"/>
              <a:gd name="connsiteY3" fmla="*/ 2444304 h 2444304"/>
              <a:gd name="connsiteX4" fmla="*/ 0 w 2444304"/>
              <a:gd name="connsiteY4" fmla="*/ 1222152 h 244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4304" h="2444304">
                <a:moveTo>
                  <a:pt x="0" y="1222152"/>
                </a:moveTo>
                <a:cubicBezTo>
                  <a:pt x="0" y="547176"/>
                  <a:pt x="547176" y="0"/>
                  <a:pt x="1222152" y="0"/>
                </a:cubicBezTo>
                <a:cubicBezTo>
                  <a:pt x="1897128" y="0"/>
                  <a:pt x="2444304" y="547176"/>
                  <a:pt x="2444304" y="1222152"/>
                </a:cubicBezTo>
                <a:cubicBezTo>
                  <a:pt x="2444304" y="1897128"/>
                  <a:pt x="1897128" y="2444304"/>
                  <a:pt x="1222152" y="2444304"/>
                </a:cubicBezTo>
                <a:cubicBezTo>
                  <a:pt x="547176" y="2444304"/>
                  <a:pt x="0" y="1897128"/>
                  <a:pt x="0" y="1222152"/>
                </a:cubicBezTo>
                <a:close/>
              </a:path>
            </a:pathLst>
          </a:custGeom>
          <a:solidFill>
            <a:srgbClr val="628BC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959" tIns="263959" rIns="263959" bIns="263959" numCol="1" spcCol="1270" anchor="ctr" anchorCtr="0">
            <a:noAutofit/>
          </a:bodyPr>
          <a:lstStyle/>
          <a:p>
            <a:pPr algn="ctr" defTabSz="296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340605" y="2265151"/>
            <a:ext cx="1629033" cy="1629033"/>
          </a:xfrm>
          <a:custGeom>
            <a:avLst/>
            <a:gdLst>
              <a:gd name="connsiteX0" fmla="*/ 0 w 2444304"/>
              <a:gd name="connsiteY0" fmla="*/ 1222152 h 2444304"/>
              <a:gd name="connsiteX1" fmla="*/ 1222152 w 2444304"/>
              <a:gd name="connsiteY1" fmla="*/ 0 h 2444304"/>
              <a:gd name="connsiteX2" fmla="*/ 2444304 w 2444304"/>
              <a:gd name="connsiteY2" fmla="*/ 1222152 h 2444304"/>
              <a:gd name="connsiteX3" fmla="*/ 1222152 w 2444304"/>
              <a:gd name="connsiteY3" fmla="*/ 2444304 h 2444304"/>
              <a:gd name="connsiteX4" fmla="*/ 0 w 2444304"/>
              <a:gd name="connsiteY4" fmla="*/ 1222152 h 244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4304" h="2444304">
                <a:moveTo>
                  <a:pt x="0" y="1222152"/>
                </a:moveTo>
                <a:cubicBezTo>
                  <a:pt x="0" y="547176"/>
                  <a:pt x="547176" y="0"/>
                  <a:pt x="1222152" y="0"/>
                </a:cubicBezTo>
                <a:cubicBezTo>
                  <a:pt x="1897128" y="0"/>
                  <a:pt x="2444304" y="547176"/>
                  <a:pt x="2444304" y="1222152"/>
                </a:cubicBezTo>
                <a:cubicBezTo>
                  <a:pt x="2444304" y="1897128"/>
                  <a:pt x="1897128" y="2444304"/>
                  <a:pt x="1222152" y="2444304"/>
                </a:cubicBezTo>
                <a:cubicBezTo>
                  <a:pt x="547176" y="2444304"/>
                  <a:pt x="0" y="1897128"/>
                  <a:pt x="0" y="1222152"/>
                </a:cubicBezTo>
                <a:close/>
              </a:path>
            </a:pathLst>
          </a:custGeom>
          <a:solidFill>
            <a:srgbClr val="67524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959" tIns="263959" rIns="263959" bIns="263959" numCol="1" spcCol="1270" anchor="ctr" anchorCtr="0">
            <a:noAutofit/>
          </a:bodyPr>
          <a:lstStyle/>
          <a:p>
            <a:pPr algn="ctr" defTabSz="296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426491" y="4179266"/>
            <a:ext cx="1629033" cy="1629033"/>
          </a:xfrm>
          <a:custGeom>
            <a:avLst/>
            <a:gdLst>
              <a:gd name="connsiteX0" fmla="*/ 0 w 2444304"/>
              <a:gd name="connsiteY0" fmla="*/ 1222152 h 2444304"/>
              <a:gd name="connsiteX1" fmla="*/ 1222152 w 2444304"/>
              <a:gd name="connsiteY1" fmla="*/ 0 h 2444304"/>
              <a:gd name="connsiteX2" fmla="*/ 2444304 w 2444304"/>
              <a:gd name="connsiteY2" fmla="*/ 1222152 h 2444304"/>
              <a:gd name="connsiteX3" fmla="*/ 1222152 w 2444304"/>
              <a:gd name="connsiteY3" fmla="*/ 2444304 h 2444304"/>
              <a:gd name="connsiteX4" fmla="*/ 0 w 2444304"/>
              <a:gd name="connsiteY4" fmla="*/ 1222152 h 244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4304" h="2444304">
                <a:moveTo>
                  <a:pt x="0" y="1222152"/>
                </a:moveTo>
                <a:cubicBezTo>
                  <a:pt x="0" y="547176"/>
                  <a:pt x="547176" y="0"/>
                  <a:pt x="1222152" y="0"/>
                </a:cubicBezTo>
                <a:cubicBezTo>
                  <a:pt x="1897128" y="0"/>
                  <a:pt x="2444304" y="547176"/>
                  <a:pt x="2444304" y="1222152"/>
                </a:cubicBezTo>
                <a:cubicBezTo>
                  <a:pt x="2444304" y="1897128"/>
                  <a:pt x="1897128" y="2444304"/>
                  <a:pt x="1222152" y="2444304"/>
                </a:cubicBezTo>
                <a:cubicBezTo>
                  <a:pt x="547176" y="2444304"/>
                  <a:pt x="0" y="1897128"/>
                  <a:pt x="0" y="1222152"/>
                </a:cubicBezTo>
                <a:close/>
              </a:path>
            </a:pathLst>
          </a:custGeom>
          <a:solidFill>
            <a:srgbClr val="67524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959" tIns="263959" rIns="263959" bIns="263959" numCol="1" spcCol="1270" anchor="ctr" anchorCtr="0">
            <a:noAutofit/>
          </a:bodyPr>
          <a:lstStyle/>
          <a:p>
            <a:pPr algn="ctr" defTabSz="296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340605" y="4179266"/>
            <a:ext cx="1629033" cy="1629033"/>
          </a:xfrm>
          <a:custGeom>
            <a:avLst/>
            <a:gdLst>
              <a:gd name="connsiteX0" fmla="*/ 0 w 2444304"/>
              <a:gd name="connsiteY0" fmla="*/ 1222152 h 2444304"/>
              <a:gd name="connsiteX1" fmla="*/ 1222152 w 2444304"/>
              <a:gd name="connsiteY1" fmla="*/ 0 h 2444304"/>
              <a:gd name="connsiteX2" fmla="*/ 2444304 w 2444304"/>
              <a:gd name="connsiteY2" fmla="*/ 1222152 h 2444304"/>
              <a:gd name="connsiteX3" fmla="*/ 1222152 w 2444304"/>
              <a:gd name="connsiteY3" fmla="*/ 2444304 h 2444304"/>
              <a:gd name="connsiteX4" fmla="*/ 0 w 2444304"/>
              <a:gd name="connsiteY4" fmla="*/ 1222152 h 244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4304" h="2444304">
                <a:moveTo>
                  <a:pt x="0" y="1222152"/>
                </a:moveTo>
                <a:cubicBezTo>
                  <a:pt x="0" y="547176"/>
                  <a:pt x="547176" y="0"/>
                  <a:pt x="1222152" y="0"/>
                </a:cubicBezTo>
                <a:cubicBezTo>
                  <a:pt x="1897128" y="0"/>
                  <a:pt x="2444304" y="547176"/>
                  <a:pt x="2444304" y="1222152"/>
                </a:cubicBezTo>
                <a:cubicBezTo>
                  <a:pt x="2444304" y="1897128"/>
                  <a:pt x="1897128" y="2444304"/>
                  <a:pt x="1222152" y="2444304"/>
                </a:cubicBezTo>
                <a:cubicBezTo>
                  <a:pt x="547176" y="2444304"/>
                  <a:pt x="0" y="1897128"/>
                  <a:pt x="0" y="1222152"/>
                </a:cubicBezTo>
                <a:close/>
              </a:path>
            </a:pathLst>
          </a:custGeom>
          <a:solidFill>
            <a:srgbClr val="628BC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959" tIns="263959" rIns="263959" bIns="263959" numCol="1" spcCol="1270" anchor="ctr" anchorCtr="0">
            <a:noAutofit/>
          </a:bodyPr>
          <a:lstStyle/>
          <a:p>
            <a:pPr algn="ctr" defTabSz="296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195" y="2550569"/>
            <a:ext cx="123809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1219200"/>
            <a:r>
              <a:rPr lang="en-US" sz="6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</a:t>
            </a:r>
            <a:endParaRPr lang="en-US" sz="6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72189" y="2550569"/>
            <a:ext cx="123809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1219200"/>
            <a:r>
              <a:rPr lang="en-US" sz="6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</a:t>
            </a:r>
            <a:endParaRPr lang="en-US" sz="6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195" y="4455325"/>
            <a:ext cx="123809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1219200"/>
            <a:r>
              <a:rPr lang="en-US" sz="6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</a:t>
            </a:r>
            <a:endParaRPr lang="en-US" sz="6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72189" y="4550563"/>
            <a:ext cx="123809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1219200"/>
            <a:r>
              <a:rPr lang="en-US" sz="6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</a:t>
            </a:r>
            <a:endParaRPr lang="en-US" sz="6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780841" y="2843020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780840" y="3208126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33"/>
          <p:cNvSpPr txBox="1"/>
          <p:nvPr/>
        </p:nvSpPr>
        <p:spPr>
          <a:xfrm>
            <a:off x="9534461" y="2920661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8329261" y="3285768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33"/>
          <p:cNvSpPr txBox="1"/>
          <p:nvPr/>
        </p:nvSpPr>
        <p:spPr>
          <a:xfrm>
            <a:off x="780841" y="4673313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780840" y="5038420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3"/>
          <p:cNvSpPr txBox="1"/>
          <p:nvPr/>
        </p:nvSpPr>
        <p:spPr>
          <a:xfrm>
            <a:off x="9534461" y="4673313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8329261" y="5038420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新知探究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Click="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71544" y="2691424"/>
            <a:ext cx="2658040" cy="2664348"/>
            <a:chOff x="4156277" y="2074697"/>
            <a:chExt cx="3888573" cy="3897801"/>
          </a:xfrm>
        </p:grpSpPr>
        <p:sp>
          <p:nvSpPr>
            <p:cNvPr id="73" name="Freeform 6"/>
            <p:cNvSpPr/>
            <p:nvPr/>
          </p:nvSpPr>
          <p:spPr bwMode="auto">
            <a:xfrm>
              <a:off x="6092349" y="2074697"/>
              <a:ext cx="1946340" cy="2326769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0" y="61"/>
                </a:cxn>
                <a:cxn ang="0">
                  <a:pos x="1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5" y="120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69" y="106"/>
                </a:cxn>
                <a:cxn ang="0">
                  <a:pos x="283" y="120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7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  <a:cxn ang="0">
                  <a:pos x="175" y="376"/>
                </a:cxn>
                <a:cxn ang="0">
                  <a:pos x="174" y="376"/>
                </a:cxn>
                <a:cxn ang="0">
                  <a:pos x="175" y="377"/>
                </a:cxn>
                <a:cxn ang="0">
                  <a:pos x="187" y="406"/>
                </a:cxn>
                <a:cxn ang="0">
                  <a:pos x="175" y="434"/>
                </a:cxn>
                <a:cxn ang="0">
                  <a:pos x="146" y="446"/>
                </a:cxn>
                <a:cxn ang="0">
                  <a:pos x="117" y="434"/>
                </a:cxn>
                <a:cxn ang="0">
                  <a:pos x="106" y="406"/>
                </a:cxn>
                <a:cxn ang="0">
                  <a:pos x="117" y="377"/>
                </a:cxn>
                <a:cxn ang="0">
                  <a:pos x="118" y="376"/>
                </a:cxn>
                <a:cxn ang="0">
                  <a:pos x="117" y="376"/>
                </a:cxn>
                <a:cxn ang="0">
                  <a:pos x="0" y="376"/>
                </a:cxn>
                <a:cxn ang="0">
                  <a:pos x="0" y="253"/>
                </a:cxn>
                <a:cxn ang="0">
                  <a:pos x="3" y="253"/>
                </a:cxn>
                <a:cxn ang="0">
                  <a:pos x="32" y="265"/>
                </a:cxn>
                <a:cxn ang="0">
                  <a:pos x="61" y="253"/>
                </a:cxn>
                <a:cxn ang="0">
                  <a:pos x="73" y="224"/>
                </a:cxn>
                <a:cxn ang="0">
                  <a:pos x="61" y="196"/>
                </a:cxn>
                <a:cxn ang="0">
                  <a:pos x="32" y="184"/>
                </a:cxn>
                <a:cxn ang="0">
                  <a:pos x="3" y="196"/>
                </a:cxn>
                <a:cxn ang="0">
                  <a:pos x="0" y="196"/>
                </a:cxn>
              </a:cxnLst>
              <a:rect l="0" t="0" r="r" b="b"/>
              <a:pathLst>
                <a:path w="374" h="446">
                  <a:moveTo>
                    <a:pt x="0" y="196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1" y="61"/>
                    <a:pt x="1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6" y="95"/>
                    <a:pt x="166" y="106"/>
                    <a:pt x="185" y="120"/>
                  </a:cubicBezTo>
                  <a:cubicBezTo>
                    <a:pt x="185" y="120"/>
                    <a:pt x="185" y="120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69" y="106"/>
                  </a:cubicBezTo>
                  <a:cubicBezTo>
                    <a:pt x="274" y="111"/>
                    <a:pt x="278" y="115"/>
                    <a:pt x="283" y="120"/>
                  </a:cubicBezTo>
                  <a:cubicBezTo>
                    <a:pt x="284" y="122"/>
                    <a:pt x="286" y="124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7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ubicBezTo>
                    <a:pt x="175" y="376"/>
                    <a:pt x="175" y="376"/>
                    <a:pt x="175" y="376"/>
                  </a:cubicBezTo>
                  <a:cubicBezTo>
                    <a:pt x="174" y="376"/>
                    <a:pt x="174" y="376"/>
                    <a:pt x="174" y="376"/>
                  </a:cubicBezTo>
                  <a:cubicBezTo>
                    <a:pt x="174" y="376"/>
                    <a:pt x="175" y="377"/>
                    <a:pt x="175" y="377"/>
                  </a:cubicBezTo>
                  <a:cubicBezTo>
                    <a:pt x="183" y="385"/>
                    <a:pt x="187" y="395"/>
                    <a:pt x="187" y="406"/>
                  </a:cubicBezTo>
                  <a:cubicBezTo>
                    <a:pt x="187" y="417"/>
                    <a:pt x="183" y="427"/>
                    <a:pt x="175" y="434"/>
                  </a:cubicBezTo>
                  <a:cubicBezTo>
                    <a:pt x="167" y="442"/>
                    <a:pt x="157" y="446"/>
                    <a:pt x="146" y="446"/>
                  </a:cubicBezTo>
                  <a:cubicBezTo>
                    <a:pt x="135" y="446"/>
                    <a:pt x="125" y="442"/>
                    <a:pt x="117" y="434"/>
                  </a:cubicBezTo>
                  <a:cubicBezTo>
                    <a:pt x="110" y="427"/>
                    <a:pt x="106" y="417"/>
                    <a:pt x="106" y="406"/>
                  </a:cubicBezTo>
                  <a:cubicBezTo>
                    <a:pt x="106" y="395"/>
                    <a:pt x="110" y="385"/>
                    <a:pt x="117" y="377"/>
                  </a:cubicBezTo>
                  <a:cubicBezTo>
                    <a:pt x="118" y="377"/>
                    <a:pt x="118" y="376"/>
                    <a:pt x="118" y="376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3" y="253"/>
                    <a:pt x="3" y="253"/>
                    <a:pt x="3" y="253"/>
                  </a:cubicBezTo>
                  <a:cubicBezTo>
                    <a:pt x="11" y="261"/>
                    <a:pt x="21" y="265"/>
                    <a:pt x="32" y="265"/>
                  </a:cubicBezTo>
                  <a:cubicBezTo>
                    <a:pt x="43" y="265"/>
                    <a:pt x="53" y="261"/>
                    <a:pt x="61" y="253"/>
                  </a:cubicBezTo>
                  <a:cubicBezTo>
                    <a:pt x="69" y="245"/>
                    <a:pt x="73" y="236"/>
                    <a:pt x="73" y="224"/>
                  </a:cubicBezTo>
                  <a:cubicBezTo>
                    <a:pt x="73" y="213"/>
                    <a:pt x="69" y="204"/>
                    <a:pt x="61" y="196"/>
                  </a:cubicBezTo>
                  <a:cubicBezTo>
                    <a:pt x="53" y="188"/>
                    <a:pt x="43" y="184"/>
                    <a:pt x="32" y="184"/>
                  </a:cubicBezTo>
                  <a:cubicBezTo>
                    <a:pt x="21" y="184"/>
                    <a:pt x="11" y="188"/>
                    <a:pt x="3" y="196"/>
                  </a:cubicBezTo>
                  <a:lnTo>
                    <a:pt x="0" y="196"/>
                  </a:lnTo>
                  <a:close/>
                </a:path>
              </a:pathLst>
            </a:custGeom>
            <a:solidFill>
              <a:srgbClr val="67524A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7"/>
            <p:cNvSpPr/>
            <p:nvPr/>
          </p:nvSpPr>
          <p:spPr bwMode="auto">
            <a:xfrm>
              <a:off x="5702261" y="4035920"/>
              <a:ext cx="2342589" cy="1936578"/>
            </a:xfrm>
            <a:custGeom>
              <a:avLst/>
              <a:gdLst/>
              <a:ahLst/>
              <a:cxnLst>
                <a:cxn ang="0">
                  <a:pos x="75" y="311"/>
                </a:cxn>
                <a:cxn ang="0">
                  <a:pos x="75" y="166"/>
                </a:cxn>
                <a:cxn ang="0">
                  <a:pos x="70" y="172"/>
                </a:cxn>
                <a:cxn ang="0">
                  <a:pos x="41" y="184"/>
                </a:cxn>
                <a:cxn ang="0">
                  <a:pos x="12" y="172"/>
                </a:cxn>
                <a:cxn ang="0">
                  <a:pos x="0" y="144"/>
                </a:cxn>
                <a:cxn ang="0">
                  <a:pos x="12" y="115"/>
                </a:cxn>
                <a:cxn ang="0">
                  <a:pos x="41" y="103"/>
                </a:cxn>
                <a:cxn ang="0">
                  <a:pos x="70" y="115"/>
                </a:cxn>
                <a:cxn ang="0">
                  <a:pos x="75" y="121"/>
                </a:cxn>
                <a:cxn ang="0">
                  <a:pos x="75" y="0"/>
                </a:cxn>
                <a:cxn ang="0">
                  <a:pos x="192" y="0"/>
                </a:cxn>
                <a:cxn ang="0">
                  <a:pos x="192" y="1"/>
                </a:cxn>
                <a:cxn ang="0">
                  <a:pos x="181" y="30"/>
                </a:cxn>
                <a:cxn ang="0">
                  <a:pos x="192" y="58"/>
                </a:cxn>
                <a:cxn ang="0">
                  <a:pos x="221" y="70"/>
                </a:cxn>
                <a:cxn ang="0">
                  <a:pos x="250" y="58"/>
                </a:cxn>
                <a:cxn ang="0">
                  <a:pos x="262" y="30"/>
                </a:cxn>
                <a:cxn ang="0">
                  <a:pos x="250" y="1"/>
                </a:cxn>
                <a:cxn ang="0">
                  <a:pos x="250" y="0"/>
                </a:cxn>
                <a:cxn ang="0">
                  <a:pos x="389" y="0"/>
                </a:cxn>
                <a:cxn ang="0">
                  <a:pos x="388" y="32"/>
                </a:cxn>
                <a:cxn ang="0">
                  <a:pos x="450" y="66"/>
                </a:cxn>
                <a:cxn ang="0">
                  <a:pos x="436" y="121"/>
                </a:cxn>
                <a:cxn ang="0">
                  <a:pos x="363" y="125"/>
                </a:cxn>
                <a:cxn ang="0">
                  <a:pos x="329" y="183"/>
                </a:cxn>
                <a:cxn ang="0">
                  <a:pos x="366" y="243"/>
                </a:cxn>
                <a:cxn ang="0">
                  <a:pos x="344" y="266"/>
                </a:cxn>
                <a:cxn ang="0">
                  <a:pos x="322" y="287"/>
                </a:cxn>
                <a:cxn ang="0">
                  <a:pos x="260" y="251"/>
                </a:cxn>
                <a:cxn ang="0">
                  <a:pos x="203" y="285"/>
                </a:cxn>
                <a:cxn ang="0">
                  <a:pos x="203" y="356"/>
                </a:cxn>
                <a:cxn ang="0">
                  <a:pos x="145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5" y="311"/>
                </a:cxn>
              </a:cxnLst>
              <a:rect l="0" t="0" r="r" b="b"/>
              <a:pathLst>
                <a:path w="450" h="371">
                  <a:moveTo>
                    <a:pt x="75" y="311"/>
                  </a:moveTo>
                  <a:cubicBezTo>
                    <a:pt x="75" y="166"/>
                    <a:pt x="75" y="166"/>
                    <a:pt x="75" y="166"/>
                  </a:cubicBezTo>
                  <a:cubicBezTo>
                    <a:pt x="73" y="168"/>
                    <a:pt x="72" y="170"/>
                    <a:pt x="70" y="172"/>
                  </a:cubicBezTo>
                  <a:cubicBezTo>
                    <a:pt x="62" y="180"/>
                    <a:pt x="52" y="184"/>
                    <a:pt x="41" y="184"/>
                  </a:cubicBezTo>
                  <a:cubicBezTo>
                    <a:pt x="30" y="184"/>
                    <a:pt x="20" y="180"/>
                    <a:pt x="12" y="172"/>
                  </a:cubicBezTo>
                  <a:cubicBezTo>
                    <a:pt x="4" y="165"/>
                    <a:pt x="0" y="155"/>
                    <a:pt x="0" y="144"/>
                  </a:cubicBezTo>
                  <a:cubicBezTo>
                    <a:pt x="0" y="133"/>
                    <a:pt x="4" y="123"/>
                    <a:pt x="12" y="115"/>
                  </a:cubicBezTo>
                  <a:cubicBezTo>
                    <a:pt x="20" y="107"/>
                    <a:pt x="30" y="103"/>
                    <a:pt x="41" y="103"/>
                  </a:cubicBezTo>
                  <a:cubicBezTo>
                    <a:pt x="52" y="103"/>
                    <a:pt x="62" y="107"/>
                    <a:pt x="70" y="115"/>
                  </a:cubicBezTo>
                  <a:cubicBezTo>
                    <a:pt x="72" y="117"/>
                    <a:pt x="73" y="119"/>
                    <a:pt x="75" y="12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85" y="9"/>
                    <a:pt x="181" y="19"/>
                    <a:pt x="181" y="30"/>
                  </a:cubicBezTo>
                  <a:cubicBezTo>
                    <a:pt x="181" y="41"/>
                    <a:pt x="185" y="51"/>
                    <a:pt x="192" y="58"/>
                  </a:cubicBezTo>
                  <a:cubicBezTo>
                    <a:pt x="200" y="66"/>
                    <a:pt x="210" y="70"/>
                    <a:pt x="221" y="70"/>
                  </a:cubicBezTo>
                  <a:cubicBezTo>
                    <a:pt x="232" y="70"/>
                    <a:pt x="242" y="66"/>
                    <a:pt x="250" y="58"/>
                  </a:cubicBezTo>
                  <a:cubicBezTo>
                    <a:pt x="258" y="51"/>
                    <a:pt x="262" y="41"/>
                    <a:pt x="262" y="30"/>
                  </a:cubicBezTo>
                  <a:cubicBezTo>
                    <a:pt x="262" y="19"/>
                    <a:pt x="258" y="9"/>
                    <a:pt x="250" y="1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11"/>
                    <a:pt x="389" y="22"/>
                    <a:pt x="388" y="32"/>
                  </a:cubicBezTo>
                  <a:cubicBezTo>
                    <a:pt x="450" y="66"/>
                    <a:pt x="450" y="66"/>
                    <a:pt x="450" y="66"/>
                  </a:cubicBezTo>
                  <a:cubicBezTo>
                    <a:pt x="446" y="85"/>
                    <a:pt x="442" y="103"/>
                    <a:pt x="436" y="121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54" y="145"/>
                    <a:pt x="343" y="164"/>
                    <a:pt x="329" y="183"/>
                  </a:cubicBezTo>
                  <a:cubicBezTo>
                    <a:pt x="366" y="243"/>
                    <a:pt x="366" y="243"/>
                    <a:pt x="366" y="243"/>
                  </a:cubicBezTo>
                  <a:cubicBezTo>
                    <a:pt x="359" y="251"/>
                    <a:pt x="352" y="258"/>
                    <a:pt x="344" y="266"/>
                  </a:cubicBezTo>
                  <a:cubicBezTo>
                    <a:pt x="337" y="273"/>
                    <a:pt x="329" y="280"/>
                    <a:pt x="322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2" y="265"/>
                    <a:pt x="223" y="276"/>
                    <a:pt x="203" y="285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184" y="363"/>
                    <a:pt x="165" y="368"/>
                    <a:pt x="145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8" y="310"/>
                    <a:pt x="87" y="311"/>
                    <a:pt x="76" y="311"/>
                  </a:cubicBezTo>
                  <a:cubicBezTo>
                    <a:pt x="76" y="311"/>
                    <a:pt x="75" y="311"/>
                    <a:pt x="75" y="311"/>
                  </a:cubicBezTo>
                  <a:close/>
                </a:path>
              </a:pathLst>
            </a:custGeom>
            <a:solidFill>
              <a:srgbClr val="628BCD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5"/>
            <p:cNvSpPr/>
            <p:nvPr/>
          </p:nvSpPr>
          <p:spPr bwMode="auto">
            <a:xfrm>
              <a:off x="4156277" y="2078804"/>
              <a:ext cx="2315898" cy="1957116"/>
            </a:xfrm>
            <a:custGeom>
              <a:avLst/>
              <a:gdLst/>
              <a:ahLst/>
              <a:cxnLst>
                <a:cxn ang="0">
                  <a:pos x="372" y="375"/>
                </a:cxn>
                <a:cxn ang="0">
                  <a:pos x="239" y="375"/>
                </a:cxn>
                <a:cxn ang="0">
                  <a:pos x="248" y="368"/>
                </a:cxn>
                <a:cxn ang="0">
                  <a:pos x="260" y="340"/>
                </a:cxn>
                <a:cxn ang="0">
                  <a:pos x="248" y="311"/>
                </a:cxn>
                <a:cxn ang="0">
                  <a:pos x="220" y="299"/>
                </a:cxn>
                <a:cxn ang="0">
                  <a:pos x="191" y="311"/>
                </a:cxn>
                <a:cxn ang="0">
                  <a:pos x="179" y="340"/>
                </a:cxn>
                <a:cxn ang="0">
                  <a:pos x="191" y="368"/>
                </a:cxn>
                <a:cxn ang="0">
                  <a:pos x="200" y="375"/>
                </a:cxn>
                <a:cxn ang="0">
                  <a:pos x="61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6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92" y="119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190" y="119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95"/>
                </a:cxn>
                <a:cxn ang="0">
                  <a:pos x="372" y="199"/>
                </a:cxn>
                <a:cxn ang="0">
                  <a:pos x="375" y="195"/>
                </a:cxn>
                <a:cxn ang="0">
                  <a:pos x="404" y="183"/>
                </a:cxn>
                <a:cxn ang="0">
                  <a:pos x="433" y="195"/>
                </a:cxn>
                <a:cxn ang="0">
                  <a:pos x="445" y="223"/>
                </a:cxn>
                <a:cxn ang="0">
                  <a:pos x="433" y="252"/>
                </a:cxn>
                <a:cxn ang="0">
                  <a:pos x="404" y="264"/>
                </a:cxn>
                <a:cxn ang="0">
                  <a:pos x="375" y="252"/>
                </a:cxn>
                <a:cxn ang="0">
                  <a:pos x="372" y="248"/>
                </a:cxn>
                <a:cxn ang="0">
                  <a:pos x="372" y="252"/>
                </a:cxn>
                <a:cxn ang="0">
                  <a:pos x="372" y="375"/>
                </a:cxn>
              </a:cxnLst>
              <a:rect l="0" t="0" r="r" b="b"/>
              <a:pathLst>
                <a:path w="445" h="375">
                  <a:moveTo>
                    <a:pt x="372" y="375"/>
                  </a:moveTo>
                  <a:cubicBezTo>
                    <a:pt x="239" y="375"/>
                    <a:pt x="239" y="375"/>
                    <a:pt x="239" y="375"/>
                  </a:cubicBezTo>
                  <a:cubicBezTo>
                    <a:pt x="243" y="373"/>
                    <a:pt x="246" y="371"/>
                    <a:pt x="248" y="368"/>
                  </a:cubicBezTo>
                  <a:cubicBezTo>
                    <a:pt x="256" y="360"/>
                    <a:pt x="260" y="351"/>
                    <a:pt x="260" y="340"/>
                  </a:cubicBezTo>
                  <a:cubicBezTo>
                    <a:pt x="260" y="328"/>
                    <a:pt x="256" y="319"/>
                    <a:pt x="248" y="311"/>
                  </a:cubicBezTo>
                  <a:cubicBezTo>
                    <a:pt x="241" y="303"/>
                    <a:pt x="231" y="299"/>
                    <a:pt x="220" y="299"/>
                  </a:cubicBezTo>
                  <a:cubicBezTo>
                    <a:pt x="209" y="299"/>
                    <a:pt x="199" y="303"/>
                    <a:pt x="191" y="311"/>
                  </a:cubicBezTo>
                  <a:cubicBezTo>
                    <a:pt x="183" y="319"/>
                    <a:pt x="179" y="328"/>
                    <a:pt x="179" y="340"/>
                  </a:cubicBezTo>
                  <a:cubicBezTo>
                    <a:pt x="179" y="351"/>
                    <a:pt x="183" y="360"/>
                    <a:pt x="191" y="368"/>
                  </a:cubicBezTo>
                  <a:cubicBezTo>
                    <a:pt x="194" y="371"/>
                    <a:pt x="197" y="373"/>
                    <a:pt x="200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1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6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7" y="124"/>
                    <a:pt x="90" y="122"/>
                    <a:pt x="92" y="119"/>
                  </a:cubicBezTo>
                  <a:cubicBezTo>
                    <a:pt x="97" y="114"/>
                    <a:pt x="101" y="110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9" y="120"/>
                    <a:pt x="190" y="119"/>
                    <a:pt x="190" y="119"/>
                  </a:cubicBezTo>
                  <a:cubicBezTo>
                    <a:pt x="207" y="106"/>
                    <a:pt x="225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2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72" y="199"/>
                    <a:pt x="372" y="199"/>
                    <a:pt x="372" y="199"/>
                  </a:cubicBezTo>
                  <a:cubicBezTo>
                    <a:pt x="373" y="197"/>
                    <a:pt x="374" y="196"/>
                    <a:pt x="375" y="195"/>
                  </a:cubicBezTo>
                  <a:cubicBezTo>
                    <a:pt x="383" y="187"/>
                    <a:pt x="393" y="183"/>
                    <a:pt x="404" y="183"/>
                  </a:cubicBezTo>
                  <a:cubicBezTo>
                    <a:pt x="415" y="183"/>
                    <a:pt x="425" y="187"/>
                    <a:pt x="433" y="195"/>
                  </a:cubicBezTo>
                  <a:cubicBezTo>
                    <a:pt x="441" y="203"/>
                    <a:pt x="445" y="212"/>
                    <a:pt x="445" y="223"/>
                  </a:cubicBezTo>
                  <a:cubicBezTo>
                    <a:pt x="445" y="235"/>
                    <a:pt x="441" y="244"/>
                    <a:pt x="433" y="252"/>
                  </a:cubicBezTo>
                  <a:cubicBezTo>
                    <a:pt x="425" y="260"/>
                    <a:pt x="415" y="264"/>
                    <a:pt x="404" y="264"/>
                  </a:cubicBezTo>
                  <a:cubicBezTo>
                    <a:pt x="393" y="264"/>
                    <a:pt x="383" y="260"/>
                    <a:pt x="375" y="252"/>
                  </a:cubicBezTo>
                  <a:cubicBezTo>
                    <a:pt x="374" y="251"/>
                    <a:pt x="373" y="250"/>
                    <a:pt x="372" y="248"/>
                  </a:cubicBezTo>
                  <a:cubicBezTo>
                    <a:pt x="372" y="252"/>
                    <a:pt x="372" y="252"/>
                    <a:pt x="372" y="252"/>
                  </a:cubicBezTo>
                  <a:lnTo>
                    <a:pt x="372" y="375"/>
                  </a:lnTo>
                  <a:close/>
                </a:path>
              </a:pathLst>
            </a:custGeom>
            <a:solidFill>
              <a:srgbClr val="628BCD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8"/>
            <p:cNvSpPr/>
            <p:nvPr/>
          </p:nvSpPr>
          <p:spPr bwMode="auto">
            <a:xfrm>
              <a:off x="4156277" y="3639567"/>
              <a:ext cx="1936074" cy="2326769"/>
            </a:xfrm>
            <a:custGeom>
              <a:avLst/>
              <a:gdLst/>
              <a:ahLst/>
              <a:cxnLst>
                <a:cxn ang="0">
                  <a:pos x="61" y="76"/>
                </a:cxn>
                <a:cxn ang="0">
                  <a:pos x="200" y="76"/>
                </a:cxn>
                <a:cxn ang="0">
                  <a:pos x="191" y="69"/>
                </a:cxn>
                <a:cxn ang="0">
                  <a:pos x="179" y="41"/>
                </a:cxn>
                <a:cxn ang="0">
                  <a:pos x="191" y="12"/>
                </a:cxn>
                <a:cxn ang="0">
                  <a:pos x="220" y="0"/>
                </a:cxn>
                <a:cxn ang="0">
                  <a:pos x="248" y="12"/>
                </a:cxn>
                <a:cxn ang="0">
                  <a:pos x="260" y="41"/>
                </a:cxn>
                <a:cxn ang="0">
                  <a:pos x="248" y="69"/>
                </a:cxn>
                <a:cxn ang="0">
                  <a:pos x="239" y="76"/>
                </a:cxn>
                <a:cxn ang="0">
                  <a:pos x="372" y="76"/>
                </a:cxn>
                <a:cxn ang="0">
                  <a:pos x="372" y="197"/>
                </a:cxn>
                <a:cxn ang="0">
                  <a:pos x="367" y="191"/>
                </a:cxn>
                <a:cxn ang="0">
                  <a:pos x="338" y="179"/>
                </a:cxn>
                <a:cxn ang="0">
                  <a:pos x="309" y="191"/>
                </a:cxn>
                <a:cxn ang="0">
                  <a:pos x="297" y="220"/>
                </a:cxn>
                <a:cxn ang="0">
                  <a:pos x="309" y="248"/>
                </a:cxn>
                <a:cxn ang="0">
                  <a:pos x="338" y="260"/>
                </a:cxn>
                <a:cxn ang="0">
                  <a:pos x="367" y="248"/>
                </a:cxn>
                <a:cxn ang="0">
                  <a:pos x="372" y="242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</a:cxnLst>
              <a:rect l="0" t="0" r="r" b="b"/>
              <a:pathLst>
                <a:path w="372" h="446">
                  <a:moveTo>
                    <a:pt x="61" y="76"/>
                  </a:moveTo>
                  <a:cubicBezTo>
                    <a:pt x="200" y="76"/>
                    <a:pt x="200" y="76"/>
                    <a:pt x="200" y="76"/>
                  </a:cubicBezTo>
                  <a:cubicBezTo>
                    <a:pt x="197" y="74"/>
                    <a:pt x="194" y="72"/>
                    <a:pt x="191" y="69"/>
                  </a:cubicBezTo>
                  <a:cubicBezTo>
                    <a:pt x="183" y="61"/>
                    <a:pt x="179" y="52"/>
                    <a:pt x="179" y="41"/>
                  </a:cubicBezTo>
                  <a:cubicBezTo>
                    <a:pt x="179" y="29"/>
                    <a:pt x="183" y="20"/>
                    <a:pt x="191" y="12"/>
                  </a:cubicBezTo>
                  <a:cubicBezTo>
                    <a:pt x="199" y="4"/>
                    <a:pt x="209" y="0"/>
                    <a:pt x="220" y="0"/>
                  </a:cubicBezTo>
                  <a:cubicBezTo>
                    <a:pt x="231" y="0"/>
                    <a:pt x="241" y="4"/>
                    <a:pt x="248" y="12"/>
                  </a:cubicBezTo>
                  <a:cubicBezTo>
                    <a:pt x="256" y="20"/>
                    <a:pt x="260" y="29"/>
                    <a:pt x="260" y="41"/>
                  </a:cubicBezTo>
                  <a:cubicBezTo>
                    <a:pt x="260" y="52"/>
                    <a:pt x="256" y="61"/>
                    <a:pt x="248" y="69"/>
                  </a:cubicBezTo>
                  <a:cubicBezTo>
                    <a:pt x="246" y="72"/>
                    <a:pt x="243" y="74"/>
                    <a:pt x="239" y="76"/>
                  </a:cubicBezTo>
                  <a:cubicBezTo>
                    <a:pt x="372" y="76"/>
                    <a:pt x="372" y="76"/>
                    <a:pt x="372" y="76"/>
                  </a:cubicBezTo>
                  <a:cubicBezTo>
                    <a:pt x="372" y="197"/>
                    <a:pt x="372" y="197"/>
                    <a:pt x="372" y="197"/>
                  </a:cubicBezTo>
                  <a:cubicBezTo>
                    <a:pt x="370" y="195"/>
                    <a:pt x="369" y="193"/>
                    <a:pt x="367" y="191"/>
                  </a:cubicBezTo>
                  <a:cubicBezTo>
                    <a:pt x="359" y="183"/>
                    <a:pt x="349" y="179"/>
                    <a:pt x="338" y="179"/>
                  </a:cubicBezTo>
                  <a:cubicBezTo>
                    <a:pt x="327" y="179"/>
                    <a:pt x="317" y="183"/>
                    <a:pt x="309" y="191"/>
                  </a:cubicBezTo>
                  <a:cubicBezTo>
                    <a:pt x="301" y="199"/>
                    <a:pt x="297" y="209"/>
                    <a:pt x="297" y="220"/>
                  </a:cubicBezTo>
                  <a:cubicBezTo>
                    <a:pt x="297" y="231"/>
                    <a:pt x="301" y="241"/>
                    <a:pt x="309" y="248"/>
                  </a:cubicBezTo>
                  <a:cubicBezTo>
                    <a:pt x="317" y="256"/>
                    <a:pt x="327" y="260"/>
                    <a:pt x="338" y="260"/>
                  </a:cubicBezTo>
                  <a:cubicBezTo>
                    <a:pt x="349" y="260"/>
                    <a:pt x="359" y="256"/>
                    <a:pt x="367" y="248"/>
                  </a:cubicBezTo>
                  <a:cubicBezTo>
                    <a:pt x="369" y="246"/>
                    <a:pt x="370" y="244"/>
                    <a:pt x="372" y="242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4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3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lnTo>
                    <a:pt x="61" y="76"/>
                  </a:lnTo>
                  <a:close/>
                </a:path>
              </a:pathLst>
            </a:custGeom>
            <a:solidFill>
              <a:srgbClr val="67524A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3" name="Text Placeholder 33"/>
          <p:cNvSpPr txBox="1"/>
          <p:nvPr/>
        </p:nvSpPr>
        <p:spPr>
          <a:xfrm>
            <a:off x="800530" y="2832451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要点诠释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800530" y="3197558"/>
            <a:ext cx="2582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8769459" y="2910092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要点诠释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8769458" y="3275199"/>
            <a:ext cx="2582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 Placeholder 33"/>
          <p:cNvSpPr txBox="1"/>
          <p:nvPr/>
        </p:nvSpPr>
        <p:spPr>
          <a:xfrm>
            <a:off x="800530" y="4492538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要点诠释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800530" y="4857645"/>
            <a:ext cx="2582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Placeholder 33"/>
          <p:cNvSpPr txBox="1"/>
          <p:nvPr/>
        </p:nvSpPr>
        <p:spPr>
          <a:xfrm>
            <a:off x="8769459" y="4492538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要点诠释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8769458" y="4857645"/>
            <a:ext cx="2582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要点诠释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C2CE4BAF-07FB-4718-B765-6696022D4B1D}" type="slidenum">
              <a:rPr lang="en-US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fld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 Placeholder 33"/>
          <p:cNvSpPr txBox="1"/>
          <p:nvPr/>
        </p:nvSpPr>
        <p:spPr>
          <a:xfrm>
            <a:off x="1001038" y="2137713"/>
            <a:ext cx="4688561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8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好好学习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天天向上</a:t>
            </a:r>
            <a:endParaRPr lang="en-AU" altLang="zh-CN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1001038" y="2783875"/>
            <a:ext cx="44168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00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语文教育教学（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Beile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Inc. 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是的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一家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高科技教育教学。由语文、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斯蒂夫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沃兹尼亚克和罗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·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韦恩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(Ron Wayne)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等人于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1976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日创立，并命名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为语文电脑教育教学（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Beibei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Computer Inc. 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），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日更名</a:t>
            </a:r>
            <a:r>
              <a:rPr lang="zh-CN" alt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为语文教育教学，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总部位于加利福尼亚州的库比蒂诺。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9496" y="4800446"/>
            <a:ext cx="2611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9496" y="4508099"/>
            <a:ext cx="23338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TIME TO STUDY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9496" y="4062638"/>
            <a:ext cx="271737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09600">
              <a:defRPr/>
            </a:pPr>
            <a:r>
              <a:rPr lang="zh-CN" altLang="en-US" sz="2135" kern="0" dirty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135" kern="0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35734" y="4800446"/>
            <a:ext cx="2611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35734" y="4508099"/>
            <a:ext cx="233381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TIME TO STUDY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Segoe UI Semilight" panose="020B04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35734" y="4062638"/>
            <a:ext cx="27173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09600"/>
            <a:r>
              <a:rPr lang="zh-CN" altLang="en-US" sz="2135" kern="0" dirty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135" kern="0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660885" y="2222499"/>
            <a:ext cx="3125827" cy="3125827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Diamond 5"/>
          <p:cNvSpPr/>
          <p:nvPr/>
        </p:nvSpPr>
        <p:spPr>
          <a:xfrm>
            <a:off x="1404018" y="2881325"/>
            <a:ext cx="1567332" cy="156778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Diamond 4"/>
          <p:cNvSpPr/>
          <p:nvPr/>
        </p:nvSpPr>
        <p:spPr>
          <a:xfrm>
            <a:off x="1404018" y="3045845"/>
            <a:ext cx="1567332" cy="1567785"/>
          </a:xfrm>
          <a:prstGeom prst="diamond">
            <a:avLst/>
          </a:prstGeom>
          <a:solidFill>
            <a:srgbClr val="628BCD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Diamond 9"/>
          <p:cNvSpPr/>
          <p:nvPr/>
        </p:nvSpPr>
        <p:spPr>
          <a:xfrm rot="10800000">
            <a:off x="3364251" y="3210365"/>
            <a:ext cx="1567332" cy="156778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Diamond 10"/>
          <p:cNvSpPr/>
          <p:nvPr/>
        </p:nvSpPr>
        <p:spPr>
          <a:xfrm rot="10800000">
            <a:off x="3364251" y="3045845"/>
            <a:ext cx="1567332" cy="1567785"/>
          </a:xfrm>
          <a:prstGeom prst="diamond">
            <a:avLst/>
          </a:prstGeom>
          <a:solidFill>
            <a:srgbClr val="67524A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Diamond 14"/>
          <p:cNvSpPr/>
          <p:nvPr/>
        </p:nvSpPr>
        <p:spPr>
          <a:xfrm>
            <a:off x="5324484" y="2881325"/>
            <a:ext cx="1567332" cy="156778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iamond 15"/>
          <p:cNvSpPr/>
          <p:nvPr/>
        </p:nvSpPr>
        <p:spPr>
          <a:xfrm>
            <a:off x="5324484" y="3045845"/>
            <a:ext cx="1567332" cy="1567785"/>
          </a:xfrm>
          <a:prstGeom prst="diamond">
            <a:avLst/>
          </a:prstGeom>
          <a:solidFill>
            <a:srgbClr val="628BCD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Diamond 18"/>
          <p:cNvSpPr/>
          <p:nvPr/>
        </p:nvSpPr>
        <p:spPr>
          <a:xfrm rot="10800000">
            <a:off x="7284717" y="3210365"/>
            <a:ext cx="1567332" cy="156778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Diamond 19"/>
          <p:cNvSpPr/>
          <p:nvPr/>
        </p:nvSpPr>
        <p:spPr>
          <a:xfrm rot="10800000">
            <a:off x="7284717" y="3045845"/>
            <a:ext cx="1567332" cy="1567785"/>
          </a:xfrm>
          <a:prstGeom prst="diamond">
            <a:avLst/>
          </a:prstGeom>
          <a:solidFill>
            <a:srgbClr val="67524A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iamond 22"/>
          <p:cNvSpPr/>
          <p:nvPr/>
        </p:nvSpPr>
        <p:spPr>
          <a:xfrm>
            <a:off x="9244949" y="2881325"/>
            <a:ext cx="1567332" cy="156778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Diamond 23"/>
          <p:cNvSpPr/>
          <p:nvPr/>
        </p:nvSpPr>
        <p:spPr>
          <a:xfrm>
            <a:off x="9244949" y="3045845"/>
            <a:ext cx="1567332" cy="1567785"/>
          </a:xfrm>
          <a:prstGeom prst="diamond">
            <a:avLst/>
          </a:prstGeom>
          <a:solidFill>
            <a:srgbClr val="628BCD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noAutofit/>
          </a:bodyPr>
          <a:lstStyle/>
          <a:p>
            <a:pPr algn="ctr"/>
            <a:endParaRPr kumimoji="1" lang="ja-JP" altLang="en-US" sz="1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0" y="3625850"/>
            <a:ext cx="1330325" cy="407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Step 01</a:t>
            </a:r>
            <a:endParaRPr kumimoji="1" lang="ja-JP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0" y="3625850"/>
            <a:ext cx="1330325" cy="407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Step 02</a:t>
            </a:r>
            <a:endParaRPr lang="ja-JP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0" y="3625850"/>
            <a:ext cx="1330325" cy="407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Step 03</a:t>
            </a:r>
            <a:endParaRPr lang="ja-JP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294967295"/>
          </p:nvPr>
        </p:nvSpPr>
        <p:spPr>
          <a:xfrm>
            <a:off x="10863263" y="3625850"/>
            <a:ext cx="1328737" cy="407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Step 04</a:t>
            </a:r>
            <a:endParaRPr lang="ja-JP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294967295"/>
          </p:nvPr>
        </p:nvSpPr>
        <p:spPr>
          <a:xfrm>
            <a:off x="10861675" y="3625850"/>
            <a:ext cx="1330325" cy="407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Step 05</a:t>
            </a:r>
            <a:endParaRPr lang="ja-JP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3186710" y="1778663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30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学习方法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0"/>
          <p:cNvSpPr txBox="1"/>
          <p:nvPr/>
        </p:nvSpPr>
        <p:spPr>
          <a:xfrm>
            <a:off x="2903597" y="2181247"/>
            <a:ext cx="245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7107175" y="1778663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30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学习方法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6824063" y="2181247"/>
            <a:ext cx="245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1244127" y="4946037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30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学习方法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961014" y="5348621"/>
            <a:ext cx="245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5164592" y="4946037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30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学习方法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4881480" y="5348621"/>
            <a:ext cx="245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33"/>
          <p:cNvSpPr txBox="1"/>
          <p:nvPr/>
        </p:nvSpPr>
        <p:spPr>
          <a:xfrm>
            <a:off x="9085058" y="4946037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30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学习方法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8801945" y="5348621"/>
            <a:ext cx="245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学习方法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14"/>
          <p:cNvSpPr>
            <a:spLocks noChangeArrowheads="1"/>
          </p:cNvSpPr>
          <p:nvPr/>
        </p:nvSpPr>
        <p:spPr bwMode="auto">
          <a:xfrm>
            <a:off x="5911705" y="3585115"/>
            <a:ext cx="392888" cy="392990"/>
          </a:xfrm>
          <a:custGeom>
            <a:avLst/>
            <a:gdLst>
              <a:gd name="T0" fmla="*/ 75960749 w 609"/>
              <a:gd name="T1" fmla="*/ 63149718 h 609"/>
              <a:gd name="T2" fmla="*/ 39339251 w 609"/>
              <a:gd name="T3" fmla="*/ 78678142 h 609"/>
              <a:gd name="T4" fmla="*/ 2717393 w 609"/>
              <a:gd name="T5" fmla="*/ 63149718 h 609"/>
              <a:gd name="T6" fmla="*/ 0 w 609"/>
              <a:gd name="T7" fmla="*/ 3752694 h 609"/>
              <a:gd name="T8" fmla="*/ 5435146 w 609"/>
              <a:gd name="T9" fmla="*/ 1035300 h 609"/>
              <a:gd name="T10" fmla="*/ 5435146 w 609"/>
              <a:gd name="T11" fmla="*/ 1035300 h 609"/>
              <a:gd name="T12" fmla="*/ 39339251 w 609"/>
              <a:gd name="T13" fmla="*/ 14752129 h 609"/>
              <a:gd name="T14" fmla="*/ 73113853 w 609"/>
              <a:gd name="T15" fmla="*/ 1035300 h 609"/>
              <a:gd name="T16" fmla="*/ 73113853 w 609"/>
              <a:gd name="T17" fmla="*/ 1035300 h 609"/>
              <a:gd name="T18" fmla="*/ 78678142 w 609"/>
              <a:gd name="T19" fmla="*/ 3752694 h 609"/>
              <a:gd name="T20" fmla="*/ 75960749 w 609"/>
              <a:gd name="T21" fmla="*/ 63149718 h 609"/>
              <a:gd name="T22" fmla="*/ 35715700 w 609"/>
              <a:gd name="T23" fmla="*/ 21093073 h 609"/>
              <a:gd name="T24" fmla="*/ 7246742 w 609"/>
              <a:gd name="T25" fmla="*/ 57714571 h 609"/>
              <a:gd name="T26" fmla="*/ 35715700 w 609"/>
              <a:gd name="T27" fmla="*/ 21093073 h 609"/>
              <a:gd name="T28" fmla="*/ 71302258 w 609"/>
              <a:gd name="T29" fmla="*/ 9187840 h 609"/>
              <a:gd name="T30" fmla="*/ 42962442 w 609"/>
              <a:gd name="T31" fmla="*/ 69619805 h 609"/>
              <a:gd name="T32" fmla="*/ 71302258 w 609"/>
              <a:gd name="T33" fmla="*/ 9187840 h 609"/>
              <a:gd name="T34" fmla="*/ 48526731 w 609"/>
              <a:gd name="T35" fmla="*/ 26657363 h 609"/>
              <a:gd name="T36" fmla="*/ 62114417 w 609"/>
              <a:gd name="T37" fmla="*/ 20187276 h 609"/>
              <a:gd name="T38" fmla="*/ 67678707 w 609"/>
              <a:gd name="T39" fmla="*/ 23810467 h 609"/>
              <a:gd name="T40" fmla="*/ 64961313 w 609"/>
              <a:gd name="T41" fmla="*/ 26657363 h 609"/>
              <a:gd name="T42" fmla="*/ 52150282 w 609"/>
              <a:gd name="T43" fmla="*/ 32998307 h 609"/>
              <a:gd name="T44" fmla="*/ 46585633 w 609"/>
              <a:gd name="T45" fmla="*/ 29374756 h 609"/>
              <a:gd name="T46" fmla="*/ 48526731 w 609"/>
              <a:gd name="T47" fmla="*/ 39339251 h 609"/>
              <a:gd name="T48" fmla="*/ 48526731 w 609"/>
              <a:gd name="T49" fmla="*/ 39339251 h 609"/>
              <a:gd name="T50" fmla="*/ 62114417 w 609"/>
              <a:gd name="T51" fmla="*/ 33904105 h 609"/>
              <a:gd name="T52" fmla="*/ 67678707 w 609"/>
              <a:gd name="T53" fmla="*/ 36621498 h 609"/>
              <a:gd name="T54" fmla="*/ 52150282 w 609"/>
              <a:gd name="T55" fmla="*/ 46715136 h 609"/>
              <a:gd name="T56" fmla="*/ 50338687 w 609"/>
              <a:gd name="T57" fmla="*/ 46715136 h 609"/>
              <a:gd name="T58" fmla="*/ 48526731 w 609"/>
              <a:gd name="T59" fmla="*/ 39339251 h 609"/>
              <a:gd name="T60" fmla="*/ 48526731 w 609"/>
              <a:gd name="T61" fmla="*/ 53056080 h 609"/>
              <a:gd name="T62" fmla="*/ 62114417 w 609"/>
              <a:gd name="T63" fmla="*/ 46715136 h 609"/>
              <a:gd name="T64" fmla="*/ 64055516 w 609"/>
              <a:gd name="T65" fmla="*/ 46715136 h 609"/>
              <a:gd name="T66" fmla="*/ 64961313 w 609"/>
              <a:gd name="T67" fmla="*/ 53961878 h 609"/>
              <a:gd name="T68" fmla="*/ 52150282 w 609"/>
              <a:gd name="T69" fmla="*/ 59526167 h 609"/>
              <a:gd name="T70" fmla="*/ 50338687 w 609"/>
              <a:gd name="T71" fmla="*/ 60431965 h 609"/>
              <a:gd name="T72" fmla="*/ 48526731 w 609"/>
              <a:gd name="T73" fmla="*/ 53056080 h 609"/>
              <a:gd name="T74" fmla="*/ 14622627 w 609"/>
              <a:gd name="T75" fmla="*/ 20187276 h 609"/>
              <a:gd name="T76" fmla="*/ 16434582 w 609"/>
              <a:gd name="T77" fmla="*/ 20187276 h 609"/>
              <a:gd name="T78" fmla="*/ 30151411 w 609"/>
              <a:gd name="T79" fmla="*/ 26657363 h 609"/>
              <a:gd name="T80" fmla="*/ 28339815 w 609"/>
              <a:gd name="T81" fmla="*/ 32998307 h 609"/>
              <a:gd name="T82" fmla="*/ 26527860 w 609"/>
              <a:gd name="T83" fmla="*/ 32998307 h 609"/>
              <a:gd name="T84" fmla="*/ 13716829 w 609"/>
              <a:gd name="T85" fmla="*/ 26657363 h 609"/>
              <a:gd name="T86" fmla="*/ 14622627 w 609"/>
              <a:gd name="T87" fmla="*/ 20187276 h 609"/>
              <a:gd name="T88" fmla="*/ 14622627 w 609"/>
              <a:gd name="T89" fmla="*/ 32998307 h 609"/>
              <a:gd name="T90" fmla="*/ 16434582 w 609"/>
              <a:gd name="T91" fmla="*/ 33904105 h 609"/>
              <a:gd name="T92" fmla="*/ 30151411 w 609"/>
              <a:gd name="T93" fmla="*/ 39339251 h 609"/>
              <a:gd name="T94" fmla="*/ 28339815 w 609"/>
              <a:gd name="T95" fmla="*/ 46715136 h 609"/>
              <a:gd name="T96" fmla="*/ 26527860 w 609"/>
              <a:gd name="T97" fmla="*/ 46715136 h 609"/>
              <a:gd name="T98" fmla="*/ 13716829 w 609"/>
              <a:gd name="T99" fmla="*/ 40245049 h 609"/>
              <a:gd name="T100" fmla="*/ 14622627 w 609"/>
              <a:gd name="T101" fmla="*/ 32998307 h 609"/>
              <a:gd name="T102" fmla="*/ 14622627 w 609"/>
              <a:gd name="T103" fmla="*/ 46715136 h 609"/>
              <a:gd name="T104" fmla="*/ 16434582 w 609"/>
              <a:gd name="T105" fmla="*/ 46715136 h 609"/>
              <a:gd name="T106" fmla="*/ 30151411 w 609"/>
              <a:gd name="T107" fmla="*/ 53056080 h 609"/>
              <a:gd name="T108" fmla="*/ 28339815 w 609"/>
              <a:gd name="T109" fmla="*/ 60431965 h 609"/>
              <a:gd name="T110" fmla="*/ 26527860 w 609"/>
              <a:gd name="T111" fmla="*/ 59526167 h 609"/>
              <a:gd name="T112" fmla="*/ 13716829 w 609"/>
              <a:gd name="T113" fmla="*/ 53961878 h 609"/>
              <a:gd name="T114" fmla="*/ 14622627 w 609"/>
              <a:gd name="T115" fmla="*/ 46715136 h 60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09" h="609">
                <a:moveTo>
                  <a:pt x="587" y="488"/>
                </a:moveTo>
                <a:lnTo>
                  <a:pt x="587" y="488"/>
                </a:lnTo>
                <a:cubicBezTo>
                  <a:pt x="318" y="601"/>
                  <a:pt x="318" y="601"/>
                  <a:pt x="318" y="601"/>
                </a:cubicBezTo>
                <a:cubicBezTo>
                  <a:pt x="311" y="608"/>
                  <a:pt x="311" y="608"/>
                  <a:pt x="304" y="608"/>
                </a:cubicBezTo>
                <a:cubicBezTo>
                  <a:pt x="297" y="608"/>
                  <a:pt x="297" y="608"/>
                  <a:pt x="290" y="601"/>
                </a:cubicBezTo>
                <a:cubicBezTo>
                  <a:pt x="21" y="488"/>
                  <a:pt x="21" y="488"/>
                  <a:pt x="21" y="488"/>
                </a:cubicBezTo>
                <a:cubicBezTo>
                  <a:pt x="7" y="488"/>
                  <a:pt x="0" y="474"/>
                  <a:pt x="0" y="46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35" y="0"/>
                  <a:pt x="35" y="0"/>
                  <a:pt x="42" y="8"/>
                </a:cubicBezTo>
                <a:cubicBezTo>
                  <a:pt x="304" y="114"/>
                  <a:pt x="304" y="114"/>
                  <a:pt x="304" y="114"/>
                </a:cubicBezTo>
                <a:cubicBezTo>
                  <a:pt x="565" y="8"/>
                  <a:pt x="565" y="8"/>
                  <a:pt x="565" y="8"/>
                </a:cubicBezTo>
                <a:cubicBezTo>
                  <a:pt x="572" y="0"/>
                  <a:pt x="572" y="0"/>
                  <a:pt x="579" y="0"/>
                </a:cubicBezTo>
                <a:cubicBezTo>
                  <a:pt x="594" y="0"/>
                  <a:pt x="608" y="15"/>
                  <a:pt x="608" y="29"/>
                </a:cubicBezTo>
                <a:cubicBezTo>
                  <a:pt x="608" y="467"/>
                  <a:pt x="608" y="467"/>
                  <a:pt x="608" y="467"/>
                </a:cubicBezTo>
                <a:cubicBezTo>
                  <a:pt x="608" y="474"/>
                  <a:pt x="601" y="488"/>
                  <a:pt x="587" y="488"/>
                </a:cubicBezTo>
                <a:close/>
                <a:moveTo>
                  <a:pt x="276" y="163"/>
                </a:moveTo>
                <a:lnTo>
                  <a:pt x="276" y="163"/>
                </a:lnTo>
                <a:cubicBezTo>
                  <a:pt x="56" y="71"/>
                  <a:pt x="56" y="71"/>
                  <a:pt x="56" y="71"/>
                </a:cubicBezTo>
                <a:cubicBezTo>
                  <a:pt x="56" y="446"/>
                  <a:pt x="56" y="446"/>
                  <a:pt x="56" y="446"/>
                </a:cubicBezTo>
                <a:cubicBezTo>
                  <a:pt x="276" y="538"/>
                  <a:pt x="276" y="538"/>
                  <a:pt x="276" y="538"/>
                </a:cubicBezTo>
                <a:lnTo>
                  <a:pt x="276" y="163"/>
                </a:lnTo>
                <a:close/>
                <a:moveTo>
                  <a:pt x="551" y="71"/>
                </a:moveTo>
                <a:lnTo>
                  <a:pt x="551" y="71"/>
                </a:lnTo>
                <a:cubicBezTo>
                  <a:pt x="332" y="163"/>
                  <a:pt x="332" y="163"/>
                  <a:pt x="332" y="163"/>
                </a:cubicBezTo>
                <a:cubicBezTo>
                  <a:pt x="332" y="538"/>
                  <a:pt x="332" y="538"/>
                  <a:pt x="332" y="538"/>
                </a:cubicBezTo>
                <a:cubicBezTo>
                  <a:pt x="551" y="446"/>
                  <a:pt x="551" y="446"/>
                  <a:pt x="551" y="446"/>
                </a:cubicBezTo>
                <a:lnTo>
                  <a:pt x="551" y="71"/>
                </a:lnTo>
                <a:close/>
                <a:moveTo>
                  <a:pt x="375" y="206"/>
                </a:moveTo>
                <a:lnTo>
                  <a:pt x="375" y="206"/>
                </a:lnTo>
                <a:cubicBezTo>
                  <a:pt x="480" y="156"/>
                  <a:pt x="480" y="156"/>
                  <a:pt x="480" y="156"/>
                </a:cubicBezTo>
                <a:cubicBezTo>
                  <a:pt x="488" y="156"/>
                  <a:pt x="488" y="156"/>
                  <a:pt x="495" y="156"/>
                </a:cubicBezTo>
                <a:cubicBezTo>
                  <a:pt x="509" y="156"/>
                  <a:pt x="523" y="163"/>
                  <a:pt x="523" y="184"/>
                </a:cubicBezTo>
                <a:cubicBezTo>
                  <a:pt x="523" y="191"/>
                  <a:pt x="516" y="206"/>
                  <a:pt x="502" y="206"/>
                </a:cubicBezTo>
                <a:cubicBezTo>
                  <a:pt x="403" y="255"/>
                  <a:pt x="403" y="255"/>
                  <a:pt x="403" y="255"/>
                </a:cubicBezTo>
                <a:cubicBezTo>
                  <a:pt x="396" y="255"/>
                  <a:pt x="396" y="255"/>
                  <a:pt x="389" y="255"/>
                </a:cubicBezTo>
                <a:cubicBezTo>
                  <a:pt x="375" y="255"/>
                  <a:pt x="360" y="248"/>
                  <a:pt x="360" y="227"/>
                </a:cubicBezTo>
                <a:cubicBezTo>
                  <a:pt x="360" y="220"/>
                  <a:pt x="367" y="206"/>
                  <a:pt x="375" y="206"/>
                </a:cubicBezTo>
                <a:close/>
                <a:moveTo>
                  <a:pt x="375" y="304"/>
                </a:moveTo>
                <a:lnTo>
                  <a:pt x="375" y="304"/>
                </a:lnTo>
                <a:cubicBezTo>
                  <a:pt x="480" y="262"/>
                  <a:pt x="480" y="262"/>
                  <a:pt x="480" y="262"/>
                </a:cubicBezTo>
                <a:cubicBezTo>
                  <a:pt x="488" y="255"/>
                  <a:pt x="488" y="255"/>
                  <a:pt x="495" y="255"/>
                </a:cubicBezTo>
                <a:cubicBezTo>
                  <a:pt x="509" y="255"/>
                  <a:pt x="523" y="269"/>
                  <a:pt x="523" y="283"/>
                </a:cubicBezTo>
                <a:cubicBezTo>
                  <a:pt x="523" y="297"/>
                  <a:pt x="516" y="304"/>
                  <a:pt x="502" y="311"/>
                </a:cubicBezTo>
                <a:cubicBezTo>
                  <a:pt x="403" y="361"/>
                  <a:pt x="403" y="361"/>
                  <a:pt x="403" y="361"/>
                </a:cubicBezTo>
                <a:cubicBezTo>
                  <a:pt x="396" y="361"/>
                  <a:pt x="396" y="361"/>
                  <a:pt x="389" y="361"/>
                </a:cubicBezTo>
                <a:cubicBezTo>
                  <a:pt x="375" y="361"/>
                  <a:pt x="360" y="347"/>
                  <a:pt x="360" y="333"/>
                </a:cubicBezTo>
                <a:cubicBezTo>
                  <a:pt x="360" y="319"/>
                  <a:pt x="367" y="311"/>
                  <a:pt x="375" y="304"/>
                </a:cubicBezTo>
                <a:close/>
                <a:moveTo>
                  <a:pt x="375" y="410"/>
                </a:moveTo>
                <a:lnTo>
                  <a:pt x="375" y="410"/>
                </a:lnTo>
                <a:cubicBezTo>
                  <a:pt x="480" y="361"/>
                  <a:pt x="480" y="361"/>
                  <a:pt x="480" y="361"/>
                </a:cubicBezTo>
                <a:cubicBezTo>
                  <a:pt x="488" y="361"/>
                  <a:pt x="488" y="361"/>
                  <a:pt x="495" y="361"/>
                </a:cubicBezTo>
                <a:cubicBezTo>
                  <a:pt x="509" y="361"/>
                  <a:pt x="523" y="375"/>
                  <a:pt x="523" y="389"/>
                </a:cubicBezTo>
                <a:cubicBezTo>
                  <a:pt x="523" y="403"/>
                  <a:pt x="516" y="410"/>
                  <a:pt x="502" y="417"/>
                </a:cubicBezTo>
                <a:cubicBezTo>
                  <a:pt x="403" y="460"/>
                  <a:pt x="403" y="460"/>
                  <a:pt x="403" y="460"/>
                </a:cubicBezTo>
                <a:cubicBezTo>
                  <a:pt x="396" y="467"/>
                  <a:pt x="396" y="467"/>
                  <a:pt x="389" y="467"/>
                </a:cubicBezTo>
                <a:cubicBezTo>
                  <a:pt x="375" y="467"/>
                  <a:pt x="360" y="453"/>
                  <a:pt x="360" y="439"/>
                </a:cubicBezTo>
                <a:cubicBezTo>
                  <a:pt x="360" y="425"/>
                  <a:pt x="367" y="417"/>
                  <a:pt x="375" y="410"/>
                </a:cubicBezTo>
                <a:close/>
                <a:moveTo>
                  <a:pt x="113" y="156"/>
                </a:moveTo>
                <a:lnTo>
                  <a:pt x="113" y="156"/>
                </a:lnTo>
                <a:cubicBezTo>
                  <a:pt x="120" y="156"/>
                  <a:pt x="120" y="156"/>
                  <a:pt x="127" y="156"/>
                </a:cubicBezTo>
                <a:cubicBezTo>
                  <a:pt x="233" y="206"/>
                  <a:pt x="233" y="206"/>
                  <a:pt x="233" y="206"/>
                </a:cubicBezTo>
                <a:cubicBezTo>
                  <a:pt x="240" y="206"/>
                  <a:pt x="247" y="220"/>
                  <a:pt x="247" y="227"/>
                </a:cubicBezTo>
                <a:cubicBezTo>
                  <a:pt x="247" y="248"/>
                  <a:pt x="233" y="255"/>
                  <a:pt x="219" y="255"/>
                </a:cubicBezTo>
                <a:cubicBezTo>
                  <a:pt x="212" y="255"/>
                  <a:pt x="212" y="255"/>
                  <a:pt x="205" y="255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92" y="206"/>
                  <a:pt x="85" y="191"/>
                  <a:pt x="85" y="184"/>
                </a:cubicBezTo>
                <a:cubicBezTo>
                  <a:pt x="85" y="163"/>
                  <a:pt x="99" y="156"/>
                  <a:pt x="113" y="156"/>
                </a:cubicBezTo>
                <a:close/>
                <a:moveTo>
                  <a:pt x="113" y="255"/>
                </a:moveTo>
                <a:lnTo>
                  <a:pt x="113" y="255"/>
                </a:lnTo>
                <a:cubicBezTo>
                  <a:pt x="120" y="255"/>
                  <a:pt x="120" y="255"/>
                  <a:pt x="127" y="262"/>
                </a:cubicBezTo>
                <a:cubicBezTo>
                  <a:pt x="233" y="304"/>
                  <a:pt x="233" y="304"/>
                  <a:pt x="233" y="304"/>
                </a:cubicBezTo>
                <a:cubicBezTo>
                  <a:pt x="240" y="311"/>
                  <a:pt x="247" y="319"/>
                  <a:pt x="247" y="333"/>
                </a:cubicBezTo>
                <a:cubicBezTo>
                  <a:pt x="247" y="347"/>
                  <a:pt x="233" y="361"/>
                  <a:pt x="219" y="361"/>
                </a:cubicBezTo>
                <a:cubicBezTo>
                  <a:pt x="212" y="361"/>
                  <a:pt x="212" y="361"/>
                  <a:pt x="205" y="36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92" y="304"/>
                  <a:pt x="85" y="297"/>
                  <a:pt x="85" y="283"/>
                </a:cubicBezTo>
                <a:cubicBezTo>
                  <a:pt x="85" y="269"/>
                  <a:pt x="99" y="255"/>
                  <a:pt x="113" y="255"/>
                </a:cubicBezTo>
                <a:close/>
                <a:moveTo>
                  <a:pt x="113" y="361"/>
                </a:moveTo>
                <a:lnTo>
                  <a:pt x="113" y="361"/>
                </a:lnTo>
                <a:cubicBezTo>
                  <a:pt x="120" y="361"/>
                  <a:pt x="120" y="361"/>
                  <a:pt x="127" y="361"/>
                </a:cubicBezTo>
                <a:cubicBezTo>
                  <a:pt x="233" y="410"/>
                  <a:pt x="233" y="410"/>
                  <a:pt x="233" y="410"/>
                </a:cubicBezTo>
                <a:cubicBezTo>
                  <a:pt x="240" y="417"/>
                  <a:pt x="247" y="425"/>
                  <a:pt x="247" y="439"/>
                </a:cubicBezTo>
                <a:cubicBezTo>
                  <a:pt x="247" y="453"/>
                  <a:pt x="233" y="467"/>
                  <a:pt x="219" y="467"/>
                </a:cubicBezTo>
                <a:cubicBezTo>
                  <a:pt x="212" y="467"/>
                  <a:pt x="212" y="467"/>
                  <a:pt x="205" y="460"/>
                </a:cubicBezTo>
                <a:cubicBezTo>
                  <a:pt x="106" y="417"/>
                  <a:pt x="106" y="417"/>
                  <a:pt x="106" y="417"/>
                </a:cubicBezTo>
                <a:cubicBezTo>
                  <a:pt x="92" y="410"/>
                  <a:pt x="85" y="403"/>
                  <a:pt x="85" y="389"/>
                </a:cubicBezTo>
                <a:cubicBezTo>
                  <a:pt x="85" y="375"/>
                  <a:pt x="99" y="361"/>
                  <a:pt x="113" y="3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6"/>
          <p:cNvSpPr>
            <a:spLocks noChangeArrowheads="1"/>
          </p:cNvSpPr>
          <p:nvPr/>
        </p:nvSpPr>
        <p:spPr bwMode="auto">
          <a:xfrm>
            <a:off x="9874876" y="3603625"/>
            <a:ext cx="307478" cy="355970"/>
          </a:xfrm>
          <a:custGeom>
            <a:avLst/>
            <a:gdLst>
              <a:gd name="T0" fmla="*/ 58106390 w 475"/>
              <a:gd name="T1" fmla="*/ 71207247 h 552"/>
              <a:gd name="T2" fmla="*/ 58106390 w 475"/>
              <a:gd name="T3" fmla="*/ 71207247 h 552"/>
              <a:gd name="T4" fmla="*/ 54327993 w 475"/>
              <a:gd name="T5" fmla="*/ 71207247 h 552"/>
              <a:gd name="T6" fmla="*/ 54327993 w 475"/>
              <a:gd name="T7" fmla="*/ 0 h 552"/>
              <a:gd name="T8" fmla="*/ 58106390 w 475"/>
              <a:gd name="T9" fmla="*/ 0 h 552"/>
              <a:gd name="T10" fmla="*/ 61754124 w 475"/>
              <a:gd name="T11" fmla="*/ 3618618 h 552"/>
              <a:gd name="T12" fmla="*/ 61754124 w 475"/>
              <a:gd name="T13" fmla="*/ 67588630 h 552"/>
              <a:gd name="T14" fmla="*/ 58106390 w 475"/>
              <a:gd name="T15" fmla="*/ 71207247 h 552"/>
              <a:gd name="T16" fmla="*/ 7426131 w 475"/>
              <a:gd name="T17" fmla="*/ 67588630 h 552"/>
              <a:gd name="T18" fmla="*/ 7426131 w 475"/>
              <a:gd name="T19" fmla="*/ 67588630 h 552"/>
              <a:gd name="T20" fmla="*/ 7426131 w 475"/>
              <a:gd name="T21" fmla="*/ 63970012 h 552"/>
              <a:gd name="T22" fmla="*/ 13809846 w 475"/>
              <a:gd name="T23" fmla="*/ 63970012 h 552"/>
              <a:gd name="T24" fmla="*/ 21235977 w 475"/>
              <a:gd name="T25" fmla="*/ 56603721 h 552"/>
              <a:gd name="T26" fmla="*/ 13809846 w 475"/>
              <a:gd name="T27" fmla="*/ 49237429 h 552"/>
              <a:gd name="T28" fmla="*/ 7426131 w 475"/>
              <a:gd name="T29" fmla="*/ 49237429 h 552"/>
              <a:gd name="T30" fmla="*/ 7426131 w 475"/>
              <a:gd name="T31" fmla="*/ 42905028 h 552"/>
              <a:gd name="T32" fmla="*/ 13809846 w 475"/>
              <a:gd name="T33" fmla="*/ 42905028 h 552"/>
              <a:gd name="T34" fmla="*/ 21235977 w 475"/>
              <a:gd name="T35" fmla="*/ 35539095 h 552"/>
              <a:gd name="T36" fmla="*/ 13809846 w 475"/>
              <a:gd name="T37" fmla="*/ 28301860 h 552"/>
              <a:gd name="T38" fmla="*/ 7426131 w 475"/>
              <a:gd name="T39" fmla="*/ 28301860 h 552"/>
              <a:gd name="T40" fmla="*/ 7426131 w 475"/>
              <a:gd name="T41" fmla="*/ 21840403 h 552"/>
              <a:gd name="T42" fmla="*/ 13809846 w 475"/>
              <a:gd name="T43" fmla="*/ 21840403 h 552"/>
              <a:gd name="T44" fmla="*/ 21235977 w 475"/>
              <a:gd name="T45" fmla="*/ 14603167 h 552"/>
              <a:gd name="T46" fmla="*/ 13809846 w 475"/>
              <a:gd name="T47" fmla="*/ 7236876 h 552"/>
              <a:gd name="T48" fmla="*/ 7426131 w 475"/>
              <a:gd name="T49" fmla="*/ 7236876 h 552"/>
              <a:gd name="T50" fmla="*/ 7426131 w 475"/>
              <a:gd name="T51" fmla="*/ 3618618 h 552"/>
              <a:gd name="T52" fmla="*/ 11074226 w 475"/>
              <a:gd name="T53" fmla="*/ 0 h 552"/>
              <a:gd name="T54" fmla="*/ 50680259 w 475"/>
              <a:gd name="T55" fmla="*/ 0 h 552"/>
              <a:gd name="T56" fmla="*/ 50680259 w 475"/>
              <a:gd name="T57" fmla="*/ 71207247 h 552"/>
              <a:gd name="T58" fmla="*/ 11074226 w 475"/>
              <a:gd name="T59" fmla="*/ 71207247 h 552"/>
              <a:gd name="T60" fmla="*/ 7426131 w 475"/>
              <a:gd name="T61" fmla="*/ 67588630 h 552"/>
              <a:gd name="T62" fmla="*/ 17588243 w 475"/>
              <a:gd name="T63" fmla="*/ 14603167 h 552"/>
              <a:gd name="T64" fmla="*/ 17588243 w 475"/>
              <a:gd name="T65" fmla="*/ 14603167 h 552"/>
              <a:gd name="T66" fmla="*/ 13809846 w 475"/>
              <a:gd name="T67" fmla="*/ 18221785 h 552"/>
              <a:gd name="T68" fmla="*/ 3778036 w 475"/>
              <a:gd name="T69" fmla="*/ 18221785 h 552"/>
              <a:gd name="T70" fmla="*/ 0 w 475"/>
              <a:gd name="T71" fmla="*/ 14603167 h 552"/>
              <a:gd name="T72" fmla="*/ 3778036 w 475"/>
              <a:gd name="T73" fmla="*/ 10984909 h 552"/>
              <a:gd name="T74" fmla="*/ 13809846 w 475"/>
              <a:gd name="T75" fmla="*/ 10984909 h 552"/>
              <a:gd name="T76" fmla="*/ 17588243 w 475"/>
              <a:gd name="T77" fmla="*/ 14603167 h 552"/>
              <a:gd name="T78" fmla="*/ 3778036 w 475"/>
              <a:gd name="T79" fmla="*/ 31920478 h 552"/>
              <a:gd name="T80" fmla="*/ 3778036 w 475"/>
              <a:gd name="T81" fmla="*/ 31920478 h 552"/>
              <a:gd name="T82" fmla="*/ 13809846 w 475"/>
              <a:gd name="T83" fmla="*/ 31920478 h 552"/>
              <a:gd name="T84" fmla="*/ 17588243 w 475"/>
              <a:gd name="T85" fmla="*/ 35539095 h 552"/>
              <a:gd name="T86" fmla="*/ 13809846 w 475"/>
              <a:gd name="T87" fmla="*/ 39286770 h 552"/>
              <a:gd name="T88" fmla="*/ 3778036 w 475"/>
              <a:gd name="T89" fmla="*/ 39286770 h 552"/>
              <a:gd name="T90" fmla="*/ 0 w 475"/>
              <a:gd name="T91" fmla="*/ 35539095 h 552"/>
              <a:gd name="T92" fmla="*/ 3778036 w 475"/>
              <a:gd name="T93" fmla="*/ 31920478 h 552"/>
              <a:gd name="T94" fmla="*/ 3778036 w 475"/>
              <a:gd name="T95" fmla="*/ 52985462 h 552"/>
              <a:gd name="T96" fmla="*/ 3778036 w 475"/>
              <a:gd name="T97" fmla="*/ 52985462 h 552"/>
              <a:gd name="T98" fmla="*/ 13809846 w 475"/>
              <a:gd name="T99" fmla="*/ 52985462 h 552"/>
              <a:gd name="T100" fmla="*/ 17588243 w 475"/>
              <a:gd name="T101" fmla="*/ 56603721 h 552"/>
              <a:gd name="T102" fmla="*/ 13809846 w 475"/>
              <a:gd name="T103" fmla="*/ 60222338 h 552"/>
              <a:gd name="T104" fmla="*/ 3778036 w 475"/>
              <a:gd name="T105" fmla="*/ 60222338 h 552"/>
              <a:gd name="T106" fmla="*/ 0 w 475"/>
              <a:gd name="T107" fmla="*/ 56603721 h 552"/>
              <a:gd name="T108" fmla="*/ 3778036 w 475"/>
              <a:gd name="T109" fmla="*/ 52985462 h 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3"/>
          <p:cNvSpPr>
            <a:spLocks noChangeArrowheads="1"/>
          </p:cNvSpPr>
          <p:nvPr/>
        </p:nvSpPr>
        <p:spPr bwMode="auto">
          <a:xfrm>
            <a:off x="2020309" y="3585115"/>
            <a:ext cx="301784" cy="392990"/>
          </a:xfrm>
          <a:custGeom>
            <a:avLst/>
            <a:gdLst>
              <a:gd name="T0" fmla="*/ 56869383 w 467"/>
              <a:gd name="T1" fmla="*/ 71431400 h 609"/>
              <a:gd name="T2" fmla="*/ 56869383 w 467"/>
              <a:gd name="T3" fmla="*/ 71431400 h 609"/>
              <a:gd name="T4" fmla="*/ 11036246 w 467"/>
              <a:gd name="T5" fmla="*/ 71431400 h 609"/>
              <a:gd name="T6" fmla="*/ 7271138 w 467"/>
              <a:gd name="T7" fmla="*/ 67808209 h 609"/>
              <a:gd name="T8" fmla="*/ 7271138 w 467"/>
              <a:gd name="T9" fmla="*/ 3752694 h 609"/>
              <a:gd name="T10" fmla="*/ 11036246 w 467"/>
              <a:gd name="T11" fmla="*/ 0 h 609"/>
              <a:gd name="T12" fmla="*/ 30252386 w 467"/>
              <a:gd name="T13" fmla="*/ 0 h 609"/>
              <a:gd name="T14" fmla="*/ 30252386 w 467"/>
              <a:gd name="T15" fmla="*/ 13846331 h 609"/>
              <a:gd name="T16" fmla="*/ 30252386 w 467"/>
              <a:gd name="T17" fmla="*/ 21093073 h 609"/>
              <a:gd name="T18" fmla="*/ 37653243 w 467"/>
              <a:gd name="T19" fmla="*/ 28468958 h 609"/>
              <a:gd name="T20" fmla="*/ 44924380 w 467"/>
              <a:gd name="T21" fmla="*/ 28468958 h 609"/>
              <a:gd name="T22" fmla="*/ 60505132 w 467"/>
              <a:gd name="T23" fmla="*/ 28468958 h 609"/>
              <a:gd name="T24" fmla="*/ 60505132 w 467"/>
              <a:gd name="T25" fmla="*/ 57714571 h 609"/>
              <a:gd name="T26" fmla="*/ 60505132 w 467"/>
              <a:gd name="T27" fmla="*/ 67808209 h 609"/>
              <a:gd name="T28" fmla="*/ 56869383 w 467"/>
              <a:gd name="T29" fmla="*/ 71431400 h 609"/>
              <a:gd name="T30" fmla="*/ 37653243 w 467"/>
              <a:gd name="T31" fmla="*/ 24716265 h 609"/>
              <a:gd name="T32" fmla="*/ 37653243 w 467"/>
              <a:gd name="T33" fmla="*/ 24716265 h 609"/>
              <a:gd name="T34" fmla="*/ 33888135 w 467"/>
              <a:gd name="T35" fmla="*/ 21093073 h 609"/>
              <a:gd name="T36" fmla="*/ 33888135 w 467"/>
              <a:gd name="T37" fmla="*/ 13846331 h 609"/>
              <a:gd name="T38" fmla="*/ 33888135 w 467"/>
              <a:gd name="T39" fmla="*/ 0 h 609"/>
              <a:gd name="T40" fmla="*/ 60505132 w 467"/>
              <a:gd name="T41" fmla="*/ 24716265 h 609"/>
              <a:gd name="T42" fmla="*/ 44924380 w 467"/>
              <a:gd name="T43" fmla="*/ 24716265 h 609"/>
              <a:gd name="T44" fmla="*/ 37653243 w 467"/>
              <a:gd name="T45" fmla="*/ 24716265 h 609"/>
              <a:gd name="T46" fmla="*/ 13762877 w 467"/>
              <a:gd name="T47" fmla="*/ 75054951 h 609"/>
              <a:gd name="T48" fmla="*/ 13762877 w 467"/>
              <a:gd name="T49" fmla="*/ 75054951 h 609"/>
              <a:gd name="T50" fmla="*/ 16489509 w 467"/>
              <a:gd name="T51" fmla="*/ 75054951 h 609"/>
              <a:gd name="T52" fmla="*/ 40379874 w 467"/>
              <a:gd name="T53" fmla="*/ 75054951 h 609"/>
              <a:gd name="T54" fmla="*/ 45833137 w 467"/>
              <a:gd name="T55" fmla="*/ 75054951 h 609"/>
              <a:gd name="T56" fmla="*/ 53233994 w 467"/>
              <a:gd name="T57" fmla="*/ 75054951 h 609"/>
              <a:gd name="T58" fmla="*/ 49468526 w 467"/>
              <a:gd name="T59" fmla="*/ 78678142 h 609"/>
              <a:gd name="T60" fmla="*/ 7271138 w 467"/>
              <a:gd name="T61" fmla="*/ 78678142 h 609"/>
              <a:gd name="T62" fmla="*/ 0 w 467"/>
              <a:gd name="T63" fmla="*/ 71431400 h 609"/>
              <a:gd name="T64" fmla="*/ 0 w 467"/>
              <a:gd name="T65" fmla="*/ 10999436 h 609"/>
              <a:gd name="T66" fmla="*/ 3635389 w 467"/>
              <a:gd name="T67" fmla="*/ 7376244 h 609"/>
              <a:gd name="T68" fmla="*/ 3635389 w 467"/>
              <a:gd name="T69" fmla="*/ 18375680 h 609"/>
              <a:gd name="T70" fmla="*/ 3635389 w 467"/>
              <a:gd name="T71" fmla="*/ 61338122 h 609"/>
              <a:gd name="T72" fmla="*/ 3635389 w 467"/>
              <a:gd name="T73" fmla="*/ 67808209 h 609"/>
              <a:gd name="T74" fmla="*/ 11036246 w 467"/>
              <a:gd name="T75" fmla="*/ 75054951 h 609"/>
              <a:gd name="T76" fmla="*/ 13762877 w 467"/>
              <a:gd name="T77" fmla="*/ 75054951 h 60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467" h="609">
                <a:moveTo>
                  <a:pt x="438" y="552"/>
                </a:moveTo>
                <a:lnTo>
                  <a:pt x="438" y="552"/>
                </a:lnTo>
                <a:cubicBezTo>
                  <a:pt x="85" y="552"/>
                  <a:pt x="85" y="552"/>
                  <a:pt x="85" y="552"/>
                </a:cubicBezTo>
                <a:cubicBezTo>
                  <a:pt x="63" y="552"/>
                  <a:pt x="56" y="538"/>
                  <a:pt x="56" y="5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5"/>
                  <a:pt x="63" y="0"/>
                  <a:pt x="85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33" y="107"/>
                  <a:pt x="233" y="107"/>
                  <a:pt x="233" y="107"/>
                </a:cubicBezTo>
                <a:cubicBezTo>
                  <a:pt x="233" y="163"/>
                  <a:pt x="233" y="163"/>
                  <a:pt x="233" y="163"/>
                </a:cubicBezTo>
                <a:cubicBezTo>
                  <a:pt x="233" y="191"/>
                  <a:pt x="261" y="220"/>
                  <a:pt x="290" y="220"/>
                </a:cubicBezTo>
                <a:cubicBezTo>
                  <a:pt x="346" y="220"/>
                  <a:pt x="346" y="220"/>
                  <a:pt x="346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66" y="446"/>
                  <a:pt x="466" y="446"/>
                  <a:pt x="466" y="446"/>
                </a:cubicBezTo>
                <a:cubicBezTo>
                  <a:pt x="466" y="524"/>
                  <a:pt x="466" y="524"/>
                  <a:pt x="466" y="524"/>
                </a:cubicBezTo>
                <a:cubicBezTo>
                  <a:pt x="466" y="538"/>
                  <a:pt x="459" y="552"/>
                  <a:pt x="438" y="552"/>
                </a:cubicBezTo>
                <a:close/>
                <a:moveTo>
                  <a:pt x="290" y="191"/>
                </a:moveTo>
                <a:lnTo>
                  <a:pt x="290" y="191"/>
                </a:lnTo>
                <a:cubicBezTo>
                  <a:pt x="275" y="191"/>
                  <a:pt x="261" y="177"/>
                  <a:pt x="261" y="163"/>
                </a:cubicBezTo>
                <a:cubicBezTo>
                  <a:pt x="261" y="107"/>
                  <a:pt x="261" y="107"/>
                  <a:pt x="261" y="107"/>
                </a:cubicBezTo>
                <a:cubicBezTo>
                  <a:pt x="261" y="0"/>
                  <a:pt x="261" y="0"/>
                  <a:pt x="261" y="0"/>
                </a:cubicBezTo>
                <a:cubicBezTo>
                  <a:pt x="466" y="191"/>
                  <a:pt x="466" y="191"/>
                  <a:pt x="466" y="191"/>
                </a:cubicBezTo>
                <a:cubicBezTo>
                  <a:pt x="346" y="191"/>
                  <a:pt x="346" y="191"/>
                  <a:pt x="346" y="191"/>
                </a:cubicBezTo>
                <a:lnTo>
                  <a:pt x="290" y="191"/>
                </a:lnTo>
                <a:close/>
                <a:moveTo>
                  <a:pt x="106" y="580"/>
                </a:moveTo>
                <a:lnTo>
                  <a:pt x="106" y="580"/>
                </a:lnTo>
                <a:cubicBezTo>
                  <a:pt x="127" y="580"/>
                  <a:pt x="127" y="580"/>
                  <a:pt x="127" y="580"/>
                </a:cubicBezTo>
                <a:cubicBezTo>
                  <a:pt x="311" y="580"/>
                  <a:pt x="311" y="580"/>
                  <a:pt x="311" y="580"/>
                </a:cubicBezTo>
                <a:cubicBezTo>
                  <a:pt x="353" y="580"/>
                  <a:pt x="353" y="580"/>
                  <a:pt x="353" y="580"/>
                </a:cubicBezTo>
                <a:cubicBezTo>
                  <a:pt x="410" y="580"/>
                  <a:pt x="410" y="580"/>
                  <a:pt x="410" y="580"/>
                </a:cubicBezTo>
                <a:cubicBezTo>
                  <a:pt x="410" y="594"/>
                  <a:pt x="403" y="608"/>
                  <a:pt x="381" y="608"/>
                </a:cubicBezTo>
                <a:cubicBezTo>
                  <a:pt x="56" y="608"/>
                  <a:pt x="56" y="608"/>
                  <a:pt x="56" y="608"/>
                </a:cubicBezTo>
                <a:cubicBezTo>
                  <a:pt x="21" y="608"/>
                  <a:pt x="0" y="580"/>
                  <a:pt x="0" y="55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7" y="57"/>
                  <a:pt x="28" y="57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8" y="474"/>
                  <a:pt x="28" y="474"/>
                  <a:pt x="28" y="474"/>
                </a:cubicBezTo>
                <a:cubicBezTo>
                  <a:pt x="28" y="524"/>
                  <a:pt x="28" y="524"/>
                  <a:pt x="28" y="524"/>
                </a:cubicBezTo>
                <a:cubicBezTo>
                  <a:pt x="28" y="552"/>
                  <a:pt x="49" y="580"/>
                  <a:pt x="85" y="580"/>
                </a:cubicBezTo>
                <a:lnTo>
                  <a:pt x="106" y="5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0"/>
          <p:cNvSpPr>
            <a:spLocks noChangeArrowheads="1"/>
          </p:cNvSpPr>
          <p:nvPr/>
        </p:nvSpPr>
        <p:spPr bwMode="auto">
          <a:xfrm>
            <a:off x="3955520" y="3585115"/>
            <a:ext cx="353030" cy="392990"/>
          </a:xfrm>
          <a:custGeom>
            <a:avLst/>
            <a:gdLst>
              <a:gd name="T0" fmla="*/ 67317282 w 545"/>
              <a:gd name="T1" fmla="*/ 78678142 h 609"/>
              <a:gd name="T2" fmla="*/ 0 w 545"/>
              <a:gd name="T3" fmla="*/ 75054951 h 609"/>
              <a:gd name="T4" fmla="*/ 3783493 w 545"/>
              <a:gd name="T5" fmla="*/ 7246742 h 609"/>
              <a:gd name="T6" fmla="*/ 10175881 w 545"/>
              <a:gd name="T7" fmla="*/ 10999436 h 609"/>
              <a:gd name="T8" fmla="*/ 24917959 w 545"/>
              <a:gd name="T9" fmla="*/ 10999436 h 609"/>
              <a:gd name="T10" fmla="*/ 28570701 w 545"/>
              <a:gd name="T11" fmla="*/ 7246742 h 609"/>
              <a:gd name="T12" fmla="*/ 36006935 w 545"/>
              <a:gd name="T13" fmla="*/ 18246178 h 609"/>
              <a:gd name="T14" fmla="*/ 43443170 w 545"/>
              <a:gd name="T15" fmla="*/ 7246742 h 609"/>
              <a:gd name="T16" fmla="*/ 47096272 w 545"/>
              <a:gd name="T17" fmla="*/ 10999436 h 609"/>
              <a:gd name="T18" fmla="*/ 61837989 w 545"/>
              <a:gd name="T19" fmla="*/ 10999436 h 609"/>
              <a:gd name="T20" fmla="*/ 67317282 w 545"/>
              <a:gd name="T21" fmla="*/ 7246742 h 609"/>
              <a:gd name="T22" fmla="*/ 70970385 w 545"/>
              <a:gd name="T23" fmla="*/ 75054951 h 609"/>
              <a:gd name="T24" fmla="*/ 58185248 w 545"/>
              <a:gd name="T25" fmla="*/ 28339815 h 609"/>
              <a:gd name="T26" fmla="*/ 13828622 w 545"/>
              <a:gd name="T27" fmla="*/ 28339815 h 609"/>
              <a:gd name="T28" fmla="*/ 13828622 w 545"/>
              <a:gd name="T29" fmla="*/ 35715700 h 609"/>
              <a:gd name="T30" fmla="*/ 61837989 w 545"/>
              <a:gd name="T31" fmla="*/ 31963007 h 609"/>
              <a:gd name="T32" fmla="*/ 58185248 w 545"/>
              <a:gd name="T33" fmla="*/ 43868240 h 609"/>
              <a:gd name="T34" fmla="*/ 13828622 w 545"/>
              <a:gd name="T35" fmla="*/ 43868240 h 609"/>
              <a:gd name="T36" fmla="*/ 13828622 w 545"/>
              <a:gd name="T37" fmla="*/ 51244484 h 609"/>
              <a:gd name="T38" fmla="*/ 61837989 w 545"/>
              <a:gd name="T39" fmla="*/ 47491791 h 609"/>
              <a:gd name="T40" fmla="*/ 58185248 w 545"/>
              <a:gd name="T41" fmla="*/ 60431965 h 609"/>
              <a:gd name="T42" fmla="*/ 12915527 w 545"/>
              <a:gd name="T43" fmla="*/ 60431965 h 609"/>
              <a:gd name="T44" fmla="*/ 12915527 w 545"/>
              <a:gd name="T45" fmla="*/ 65867111 h 609"/>
              <a:gd name="T46" fmla="*/ 61837989 w 545"/>
              <a:gd name="T47" fmla="*/ 63149718 h 609"/>
              <a:gd name="T48" fmla="*/ 54401755 w 545"/>
              <a:gd name="T49" fmla="*/ 14622627 h 609"/>
              <a:gd name="T50" fmla="*/ 50749014 w 545"/>
              <a:gd name="T51" fmla="*/ 10999436 h 609"/>
              <a:gd name="T52" fmla="*/ 54401755 w 545"/>
              <a:gd name="T53" fmla="*/ 0 h 609"/>
              <a:gd name="T54" fmla="*/ 58185248 w 545"/>
              <a:gd name="T55" fmla="*/ 10999436 h 609"/>
              <a:gd name="T56" fmla="*/ 36006935 w 545"/>
              <a:gd name="T57" fmla="*/ 14622627 h 609"/>
              <a:gd name="T58" fmla="*/ 32354194 w 545"/>
              <a:gd name="T59" fmla="*/ 10999436 h 609"/>
              <a:gd name="T60" fmla="*/ 36006935 w 545"/>
              <a:gd name="T61" fmla="*/ 0 h 609"/>
              <a:gd name="T62" fmla="*/ 39660038 w 545"/>
              <a:gd name="T63" fmla="*/ 10999436 h 609"/>
              <a:gd name="T64" fmla="*/ 17612115 w 545"/>
              <a:gd name="T65" fmla="*/ 14622627 h 609"/>
              <a:gd name="T66" fmla="*/ 13828622 w 545"/>
              <a:gd name="T67" fmla="*/ 10999436 h 609"/>
              <a:gd name="T68" fmla="*/ 17612115 w 545"/>
              <a:gd name="T69" fmla="*/ 0 h 609"/>
              <a:gd name="T70" fmla="*/ 21264857 w 545"/>
              <a:gd name="T71" fmla="*/ 10999436 h 60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45" h="609">
                <a:moveTo>
                  <a:pt x="516" y="608"/>
                </a:moveTo>
                <a:lnTo>
                  <a:pt x="516" y="608"/>
                </a:lnTo>
                <a:cubicBezTo>
                  <a:pt x="29" y="608"/>
                  <a:pt x="29" y="608"/>
                  <a:pt x="29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4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99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1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2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16" y="56"/>
                  <a:pt x="516" y="56"/>
                  <a:pt x="516" y="56"/>
                </a:cubicBezTo>
                <a:cubicBezTo>
                  <a:pt x="537" y="56"/>
                  <a:pt x="544" y="71"/>
                  <a:pt x="544" y="85"/>
                </a:cubicBezTo>
                <a:cubicBezTo>
                  <a:pt x="544" y="580"/>
                  <a:pt x="544" y="580"/>
                  <a:pt x="544" y="580"/>
                </a:cubicBezTo>
                <a:cubicBezTo>
                  <a:pt x="544" y="594"/>
                  <a:pt x="537" y="608"/>
                  <a:pt x="516" y="60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85" y="219"/>
                  <a:pt x="78" y="233"/>
                  <a:pt x="78" y="247"/>
                </a:cubicBezTo>
                <a:cubicBezTo>
                  <a:pt x="78" y="262"/>
                  <a:pt x="85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106" y="339"/>
                  <a:pt x="106" y="339"/>
                  <a:pt x="106" y="339"/>
                </a:cubicBezTo>
                <a:cubicBezTo>
                  <a:pt x="85" y="339"/>
                  <a:pt x="78" y="353"/>
                  <a:pt x="78" y="367"/>
                </a:cubicBezTo>
                <a:cubicBezTo>
                  <a:pt x="78" y="389"/>
                  <a:pt x="85" y="396"/>
                  <a:pt x="10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46" y="467"/>
                </a:moveTo>
                <a:lnTo>
                  <a:pt x="446" y="467"/>
                </a:ln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ubicBezTo>
                  <a:pt x="78" y="502"/>
                  <a:pt x="85" y="509"/>
                  <a:pt x="99" y="509"/>
                </a:cubicBezTo>
                <a:cubicBezTo>
                  <a:pt x="446" y="509"/>
                  <a:pt x="446" y="509"/>
                  <a:pt x="446" y="509"/>
                </a:cubicBezTo>
                <a:cubicBezTo>
                  <a:pt x="460" y="509"/>
                  <a:pt x="474" y="502"/>
                  <a:pt x="474" y="488"/>
                </a:cubicBezTo>
                <a:cubicBezTo>
                  <a:pt x="474" y="474"/>
                  <a:pt x="460" y="467"/>
                  <a:pt x="446" y="467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396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396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55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55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13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13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05"/>
          <p:cNvSpPr>
            <a:spLocks noChangeArrowheads="1"/>
          </p:cNvSpPr>
          <p:nvPr/>
        </p:nvSpPr>
        <p:spPr bwMode="auto">
          <a:xfrm>
            <a:off x="7857481" y="3586539"/>
            <a:ext cx="390040" cy="390142"/>
          </a:xfrm>
          <a:custGeom>
            <a:avLst/>
            <a:gdLst>
              <a:gd name="T0" fmla="*/ 74788054 w 602"/>
              <a:gd name="T1" fmla="*/ 63693998 h 602"/>
              <a:gd name="T2" fmla="*/ 74788054 w 602"/>
              <a:gd name="T3" fmla="*/ 63693998 h 602"/>
              <a:gd name="T4" fmla="*/ 62780332 w 602"/>
              <a:gd name="T5" fmla="*/ 63693998 h 602"/>
              <a:gd name="T6" fmla="*/ 62780332 w 602"/>
              <a:gd name="T7" fmla="*/ 45290612 h 602"/>
              <a:gd name="T8" fmla="*/ 71002968 w 602"/>
              <a:gd name="T9" fmla="*/ 45290612 h 602"/>
              <a:gd name="T10" fmla="*/ 71002968 w 602"/>
              <a:gd name="T11" fmla="*/ 7439751 h 602"/>
              <a:gd name="T12" fmla="*/ 26756804 w 602"/>
              <a:gd name="T13" fmla="*/ 7439751 h 602"/>
              <a:gd name="T14" fmla="*/ 26756804 w 602"/>
              <a:gd name="T15" fmla="*/ 11094056 h 602"/>
              <a:gd name="T16" fmla="*/ 19447473 w 602"/>
              <a:gd name="T17" fmla="*/ 11094056 h 602"/>
              <a:gd name="T18" fmla="*/ 19447473 w 602"/>
              <a:gd name="T19" fmla="*/ 3785086 h 602"/>
              <a:gd name="T20" fmla="*/ 23102139 w 602"/>
              <a:gd name="T21" fmla="*/ 0 h 602"/>
              <a:gd name="T22" fmla="*/ 74788054 w 602"/>
              <a:gd name="T23" fmla="*/ 0 h 602"/>
              <a:gd name="T24" fmla="*/ 78442719 w 602"/>
              <a:gd name="T25" fmla="*/ 3785086 h 602"/>
              <a:gd name="T26" fmla="*/ 78442719 w 602"/>
              <a:gd name="T27" fmla="*/ 60039333 h 602"/>
              <a:gd name="T28" fmla="*/ 74788054 w 602"/>
              <a:gd name="T29" fmla="*/ 63693998 h 602"/>
              <a:gd name="T30" fmla="*/ 59125666 w 602"/>
              <a:gd name="T31" fmla="*/ 18533807 h 602"/>
              <a:gd name="T32" fmla="*/ 59125666 w 602"/>
              <a:gd name="T33" fmla="*/ 18533807 h 602"/>
              <a:gd name="T34" fmla="*/ 59125666 w 602"/>
              <a:gd name="T35" fmla="*/ 74788054 h 602"/>
              <a:gd name="T36" fmla="*/ 55340580 w 602"/>
              <a:gd name="T37" fmla="*/ 78442719 h 602"/>
              <a:gd name="T38" fmla="*/ 3785086 w 602"/>
              <a:gd name="T39" fmla="*/ 78442719 h 602"/>
              <a:gd name="T40" fmla="*/ 0 w 602"/>
              <a:gd name="T41" fmla="*/ 74788054 h 602"/>
              <a:gd name="T42" fmla="*/ 0 w 602"/>
              <a:gd name="T43" fmla="*/ 18533807 h 602"/>
              <a:gd name="T44" fmla="*/ 3785086 w 602"/>
              <a:gd name="T45" fmla="*/ 14748721 h 602"/>
              <a:gd name="T46" fmla="*/ 55340580 w 602"/>
              <a:gd name="T47" fmla="*/ 14748721 h 602"/>
              <a:gd name="T48" fmla="*/ 59125666 w 602"/>
              <a:gd name="T49" fmla="*/ 18533807 h 602"/>
              <a:gd name="T50" fmla="*/ 51685915 w 602"/>
              <a:gd name="T51" fmla="*/ 22188473 h 602"/>
              <a:gd name="T52" fmla="*/ 51685915 w 602"/>
              <a:gd name="T53" fmla="*/ 22188473 h 602"/>
              <a:gd name="T54" fmla="*/ 7439751 w 602"/>
              <a:gd name="T55" fmla="*/ 22188473 h 602"/>
              <a:gd name="T56" fmla="*/ 7439751 w 602"/>
              <a:gd name="T57" fmla="*/ 60039333 h 602"/>
              <a:gd name="T58" fmla="*/ 51685915 w 602"/>
              <a:gd name="T59" fmla="*/ 60039333 h 602"/>
              <a:gd name="T60" fmla="*/ 51685915 w 602"/>
              <a:gd name="T61" fmla="*/ 22188473 h 60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02" h="602">
                <a:moveTo>
                  <a:pt x="573" y="488"/>
                </a:moveTo>
                <a:lnTo>
                  <a:pt x="573" y="488"/>
                </a:lnTo>
                <a:cubicBezTo>
                  <a:pt x="481" y="488"/>
                  <a:pt x="481" y="488"/>
                  <a:pt x="481" y="488"/>
                </a:cubicBezTo>
                <a:cubicBezTo>
                  <a:pt x="481" y="347"/>
                  <a:pt x="481" y="347"/>
                  <a:pt x="481" y="347"/>
                </a:cubicBezTo>
                <a:cubicBezTo>
                  <a:pt x="544" y="347"/>
                  <a:pt x="544" y="347"/>
                  <a:pt x="544" y="347"/>
                </a:cubicBezTo>
                <a:cubicBezTo>
                  <a:pt x="544" y="57"/>
                  <a:pt x="544" y="57"/>
                  <a:pt x="544" y="57"/>
                </a:cubicBezTo>
                <a:cubicBezTo>
                  <a:pt x="205" y="57"/>
                  <a:pt x="205" y="57"/>
                  <a:pt x="205" y="57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9" y="15"/>
                  <a:pt x="163" y="0"/>
                  <a:pt x="177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94" y="0"/>
                  <a:pt x="601" y="15"/>
                  <a:pt x="601" y="29"/>
                </a:cubicBezTo>
                <a:cubicBezTo>
                  <a:pt x="601" y="460"/>
                  <a:pt x="601" y="460"/>
                  <a:pt x="601" y="460"/>
                </a:cubicBezTo>
                <a:cubicBezTo>
                  <a:pt x="601" y="481"/>
                  <a:pt x="594" y="488"/>
                  <a:pt x="573" y="488"/>
                </a:cubicBezTo>
                <a:close/>
                <a:moveTo>
                  <a:pt x="453" y="142"/>
                </a:moveTo>
                <a:lnTo>
                  <a:pt x="453" y="142"/>
                </a:lnTo>
                <a:cubicBezTo>
                  <a:pt x="453" y="573"/>
                  <a:pt x="453" y="573"/>
                  <a:pt x="453" y="573"/>
                </a:cubicBezTo>
                <a:cubicBezTo>
                  <a:pt x="453" y="594"/>
                  <a:pt x="439" y="601"/>
                  <a:pt x="424" y="601"/>
                </a:cubicBez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4"/>
                  <a:pt x="0" y="573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5" y="113"/>
                  <a:pt x="29" y="113"/>
                </a:cubicBezTo>
                <a:cubicBezTo>
                  <a:pt x="424" y="113"/>
                  <a:pt x="424" y="113"/>
                  <a:pt x="424" y="113"/>
                </a:cubicBezTo>
                <a:cubicBezTo>
                  <a:pt x="439" y="113"/>
                  <a:pt x="453" y="128"/>
                  <a:pt x="453" y="142"/>
                </a:cubicBezTo>
                <a:close/>
                <a:moveTo>
                  <a:pt x="396" y="170"/>
                </a:moveTo>
                <a:lnTo>
                  <a:pt x="396" y="170"/>
                </a:lnTo>
                <a:cubicBezTo>
                  <a:pt x="57" y="170"/>
                  <a:pt x="57" y="170"/>
                  <a:pt x="57" y="170"/>
                </a:cubicBezTo>
                <a:cubicBezTo>
                  <a:pt x="57" y="460"/>
                  <a:pt x="57" y="460"/>
                  <a:pt x="57" y="460"/>
                </a:cubicBezTo>
                <a:cubicBezTo>
                  <a:pt x="396" y="460"/>
                  <a:pt x="396" y="460"/>
                  <a:pt x="396" y="460"/>
                </a:cubicBezTo>
                <a:lnTo>
                  <a:pt x="396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1038"/>
          <p:cNvGrpSpPr/>
          <p:nvPr/>
        </p:nvGrpSpPr>
        <p:grpSpPr>
          <a:xfrm flipH="1">
            <a:off x="1808166" y="1840479"/>
            <a:ext cx="3189312" cy="4487202"/>
            <a:chOff x="0" y="0"/>
            <a:chExt cx="4793975" cy="6742601"/>
          </a:xfrm>
        </p:grpSpPr>
        <p:sp>
          <p:nvSpPr>
            <p:cNvPr id="41" name="Shape 1053"/>
            <p:cNvSpPr/>
            <p:nvPr/>
          </p:nvSpPr>
          <p:spPr>
            <a:xfrm>
              <a:off x="1555204" y="1796426"/>
              <a:ext cx="661825" cy="3149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125" y="21600"/>
                  </a:moveTo>
                  <a:cubicBezTo>
                    <a:pt x="21600" y="14478"/>
                    <a:pt x="21558" y="7278"/>
                    <a:pt x="0" y="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 1054"/>
            <p:cNvSpPr/>
            <p:nvPr/>
          </p:nvSpPr>
          <p:spPr>
            <a:xfrm>
              <a:off x="2467756" y="936581"/>
              <a:ext cx="1023173" cy="4869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125" y="21600"/>
                  </a:moveTo>
                  <a:cubicBezTo>
                    <a:pt x="21600" y="14478"/>
                    <a:pt x="21558" y="7278"/>
                    <a:pt x="0" y="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 1055"/>
            <p:cNvSpPr/>
            <p:nvPr/>
          </p:nvSpPr>
          <p:spPr>
            <a:xfrm>
              <a:off x="3377207" y="0"/>
              <a:ext cx="1416769" cy="6742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125" y="21600"/>
                  </a:moveTo>
                  <a:cubicBezTo>
                    <a:pt x="21600" y="14478"/>
                    <a:pt x="21558" y="7278"/>
                    <a:pt x="0" y="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Shape 1034"/>
            <p:cNvSpPr/>
            <p:nvPr/>
          </p:nvSpPr>
          <p:spPr>
            <a:xfrm flipH="1">
              <a:off x="3175" y="1373445"/>
              <a:ext cx="4294173" cy="1984680"/>
            </a:xfrm>
            <a:prstGeom prst="line">
              <a:avLst/>
            </a:pr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 1035"/>
            <p:cNvSpPr/>
            <p:nvPr/>
          </p:nvSpPr>
          <p:spPr>
            <a:xfrm>
              <a:off x="0" y="3415800"/>
              <a:ext cx="4297348" cy="1984476"/>
            </a:xfrm>
            <a:prstGeom prst="line">
              <a:avLst/>
            </a:pr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Shape 1036"/>
            <p:cNvSpPr/>
            <p:nvPr/>
          </p:nvSpPr>
          <p:spPr>
            <a:xfrm flipH="1">
              <a:off x="3494245" y="2793259"/>
              <a:ext cx="1257930" cy="597270"/>
            </a:xfrm>
            <a:prstGeom prst="line">
              <a:avLst/>
            </a:pr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Shape 1037"/>
            <p:cNvSpPr/>
            <p:nvPr/>
          </p:nvSpPr>
          <p:spPr>
            <a:xfrm>
              <a:off x="3494245" y="3447976"/>
              <a:ext cx="1257930" cy="532486"/>
            </a:xfrm>
            <a:prstGeom prst="line">
              <a:avLst/>
            </a:pr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Shape 1039"/>
          <p:cNvSpPr/>
          <p:nvPr/>
        </p:nvSpPr>
        <p:spPr>
          <a:xfrm flipH="1">
            <a:off x="2614196" y="4792334"/>
            <a:ext cx="591431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Shape 1040"/>
          <p:cNvSpPr/>
          <p:nvPr/>
        </p:nvSpPr>
        <p:spPr>
          <a:xfrm flipH="1">
            <a:off x="2614196" y="2780483"/>
            <a:ext cx="591431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Shape 1041"/>
          <p:cNvSpPr/>
          <p:nvPr/>
        </p:nvSpPr>
        <p:spPr>
          <a:xfrm flipH="1">
            <a:off x="3407521" y="4390870"/>
            <a:ext cx="591429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Shape 1042"/>
          <p:cNvSpPr/>
          <p:nvPr/>
        </p:nvSpPr>
        <p:spPr>
          <a:xfrm flipH="1">
            <a:off x="3407521" y="3181946"/>
            <a:ext cx="591429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Shape 1043"/>
          <p:cNvSpPr/>
          <p:nvPr/>
        </p:nvSpPr>
        <p:spPr>
          <a:xfrm flipH="1">
            <a:off x="2402090" y="3807538"/>
            <a:ext cx="591429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Shape 1044"/>
          <p:cNvSpPr/>
          <p:nvPr/>
        </p:nvSpPr>
        <p:spPr>
          <a:xfrm flipH="1">
            <a:off x="1516708" y="3372267"/>
            <a:ext cx="591431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Shape 1045"/>
          <p:cNvSpPr/>
          <p:nvPr/>
        </p:nvSpPr>
        <p:spPr>
          <a:xfrm flipH="1">
            <a:off x="1516708" y="4200548"/>
            <a:ext cx="591431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Shape 1046"/>
          <p:cNvSpPr/>
          <p:nvPr/>
        </p:nvSpPr>
        <p:spPr>
          <a:xfrm flipH="1">
            <a:off x="1820871" y="2398640"/>
            <a:ext cx="591431" cy="591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Shape 1047"/>
          <p:cNvSpPr/>
          <p:nvPr/>
        </p:nvSpPr>
        <p:spPr>
          <a:xfrm flipH="1">
            <a:off x="1820871" y="5174177"/>
            <a:ext cx="591431" cy="591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12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sz="12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Oval 25"/>
          <p:cNvSpPr/>
          <p:nvPr/>
        </p:nvSpPr>
        <p:spPr>
          <a:xfrm>
            <a:off x="6945263" y="2427122"/>
            <a:ext cx="513160" cy="513294"/>
          </a:xfrm>
          <a:prstGeom prst="ellipse">
            <a:avLst/>
          </a:prstGeom>
          <a:solidFill>
            <a:srgbClr val="628BC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Oval 33"/>
          <p:cNvSpPr/>
          <p:nvPr/>
        </p:nvSpPr>
        <p:spPr>
          <a:xfrm>
            <a:off x="6945263" y="3617849"/>
            <a:ext cx="513160" cy="513294"/>
          </a:xfrm>
          <a:prstGeom prst="ellipse">
            <a:avLst/>
          </a:prstGeom>
          <a:solidFill>
            <a:srgbClr val="628BC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Oval 45"/>
          <p:cNvSpPr/>
          <p:nvPr/>
        </p:nvSpPr>
        <p:spPr>
          <a:xfrm>
            <a:off x="6945263" y="4689805"/>
            <a:ext cx="513160" cy="513294"/>
          </a:xfrm>
          <a:prstGeom prst="ellipse">
            <a:avLst/>
          </a:prstGeom>
          <a:solidFill>
            <a:srgbClr val="628BC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67" name="Group 49"/>
          <p:cNvGrpSpPr/>
          <p:nvPr/>
        </p:nvGrpSpPr>
        <p:grpSpPr>
          <a:xfrm>
            <a:off x="7045557" y="2554458"/>
            <a:ext cx="315972" cy="258060"/>
            <a:chOff x="11707403" y="7861444"/>
            <a:chExt cx="953415" cy="778672"/>
          </a:xfrm>
        </p:grpSpPr>
        <p:sp>
          <p:nvSpPr>
            <p:cNvPr id="68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1" name="Group 54"/>
          <p:cNvGrpSpPr>
            <a:grpSpLocks noChangeAspect="1"/>
          </p:cNvGrpSpPr>
          <p:nvPr/>
        </p:nvGrpSpPr>
        <p:grpSpPr>
          <a:xfrm>
            <a:off x="7033589" y="3700109"/>
            <a:ext cx="345639" cy="346814"/>
            <a:chOff x="1600773" y="3432059"/>
            <a:chExt cx="917567" cy="920686"/>
          </a:xfrm>
        </p:grpSpPr>
        <p:sp>
          <p:nvSpPr>
            <p:cNvPr id="72" name="Freeform 826"/>
            <p:cNvSpPr>
              <a:spLocks noChangeArrowheads="1"/>
            </p:cNvSpPr>
            <p:nvPr/>
          </p:nvSpPr>
          <p:spPr bwMode="auto">
            <a:xfrm>
              <a:off x="1726175" y="3557469"/>
              <a:ext cx="669823" cy="666809"/>
            </a:xfrm>
            <a:custGeom>
              <a:avLst/>
              <a:gdLst>
                <a:gd name="T0" fmla="*/ 481 w 964"/>
                <a:gd name="T1" fmla="*/ 0 h 963"/>
                <a:gd name="T2" fmla="*/ 481 w 964"/>
                <a:gd name="T3" fmla="*/ 0 h 963"/>
                <a:gd name="T4" fmla="*/ 0 w 964"/>
                <a:gd name="T5" fmla="*/ 481 h 963"/>
                <a:gd name="T6" fmla="*/ 481 w 964"/>
                <a:gd name="T7" fmla="*/ 962 h 963"/>
                <a:gd name="T8" fmla="*/ 963 w 964"/>
                <a:gd name="T9" fmla="*/ 481 h 963"/>
                <a:gd name="T10" fmla="*/ 481 w 964"/>
                <a:gd name="T11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4" h="963">
                  <a:moveTo>
                    <a:pt x="481" y="0"/>
                  </a:moveTo>
                  <a:lnTo>
                    <a:pt x="481" y="0"/>
                  </a:lnTo>
                  <a:cubicBezTo>
                    <a:pt x="210" y="0"/>
                    <a:pt x="0" y="221"/>
                    <a:pt x="0" y="481"/>
                  </a:cubicBezTo>
                  <a:cubicBezTo>
                    <a:pt x="0" y="752"/>
                    <a:pt x="210" y="962"/>
                    <a:pt x="481" y="962"/>
                  </a:cubicBezTo>
                  <a:cubicBezTo>
                    <a:pt x="741" y="962"/>
                    <a:pt x="963" y="752"/>
                    <a:pt x="963" y="481"/>
                  </a:cubicBezTo>
                  <a:cubicBezTo>
                    <a:pt x="963" y="221"/>
                    <a:pt x="741" y="0"/>
                    <a:pt x="481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827"/>
            <p:cNvSpPr>
              <a:spLocks noChangeArrowheads="1"/>
            </p:cNvSpPr>
            <p:nvPr/>
          </p:nvSpPr>
          <p:spPr bwMode="auto">
            <a:xfrm>
              <a:off x="1934156" y="3765463"/>
              <a:ext cx="250802" cy="250818"/>
            </a:xfrm>
            <a:custGeom>
              <a:avLst/>
              <a:gdLst>
                <a:gd name="T0" fmla="*/ 180 w 361"/>
                <a:gd name="T1" fmla="*/ 360 h 361"/>
                <a:gd name="T2" fmla="*/ 180 w 361"/>
                <a:gd name="T3" fmla="*/ 360 h 361"/>
                <a:gd name="T4" fmla="*/ 0 w 361"/>
                <a:gd name="T5" fmla="*/ 180 h 361"/>
                <a:gd name="T6" fmla="*/ 180 w 361"/>
                <a:gd name="T7" fmla="*/ 0 h 361"/>
                <a:gd name="T8" fmla="*/ 360 w 361"/>
                <a:gd name="T9" fmla="*/ 180 h 361"/>
                <a:gd name="T10" fmla="*/ 180 w 361"/>
                <a:gd name="T11" fmla="*/ 36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61">
                  <a:moveTo>
                    <a:pt x="180" y="360"/>
                  </a:moveTo>
                  <a:lnTo>
                    <a:pt x="180" y="360"/>
                  </a:lnTo>
                  <a:cubicBezTo>
                    <a:pt x="80" y="360"/>
                    <a:pt x="0" y="280"/>
                    <a:pt x="0" y="180"/>
                  </a:cubicBezTo>
                  <a:cubicBezTo>
                    <a:pt x="0" y="80"/>
                    <a:pt x="80" y="0"/>
                    <a:pt x="180" y="0"/>
                  </a:cubicBezTo>
                  <a:cubicBezTo>
                    <a:pt x="281" y="0"/>
                    <a:pt x="360" y="80"/>
                    <a:pt x="360" y="180"/>
                  </a:cubicBezTo>
                  <a:cubicBezTo>
                    <a:pt x="360" y="280"/>
                    <a:pt x="281" y="360"/>
                    <a:pt x="180" y="36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828"/>
            <p:cNvSpPr>
              <a:spLocks noChangeArrowheads="1"/>
            </p:cNvSpPr>
            <p:nvPr/>
          </p:nvSpPr>
          <p:spPr bwMode="auto">
            <a:xfrm>
              <a:off x="2059556" y="4016282"/>
              <a:ext cx="3060" cy="336463"/>
            </a:xfrm>
            <a:custGeom>
              <a:avLst/>
              <a:gdLst>
                <a:gd name="T0" fmla="*/ 0 w 1"/>
                <a:gd name="T1" fmla="*/ 482 h 483"/>
                <a:gd name="T2" fmla="*/ 0 w 1"/>
                <a:gd name="T3" fmla="*/ 301 h 483"/>
                <a:gd name="T4" fmla="*/ 0 w 1"/>
                <a:gd name="T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482"/>
                  </a:moveTo>
                  <a:lnTo>
                    <a:pt x="0" y="301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829"/>
            <p:cNvSpPr>
              <a:spLocks noChangeArrowheads="1"/>
            </p:cNvSpPr>
            <p:nvPr/>
          </p:nvSpPr>
          <p:spPr bwMode="auto">
            <a:xfrm>
              <a:off x="2059556" y="3432059"/>
              <a:ext cx="3060" cy="336463"/>
            </a:xfrm>
            <a:custGeom>
              <a:avLst/>
              <a:gdLst>
                <a:gd name="T0" fmla="*/ 0 w 1"/>
                <a:gd name="T1" fmla="*/ 0 h 483"/>
                <a:gd name="T2" fmla="*/ 0 w 1"/>
                <a:gd name="T3" fmla="*/ 181 h 483"/>
                <a:gd name="T4" fmla="*/ 0 w 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0"/>
                  </a:moveTo>
                  <a:lnTo>
                    <a:pt x="0" y="181"/>
                  </a:lnTo>
                  <a:lnTo>
                    <a:pt x="0" y="48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830"/>
            <p:cNvSpPr>
              <a:spLocks noChangeArrowheads="1"/>
            </p:cNvSpPr>
            <p:nvPr/>
          </p:nvSpPr>
          <p:spPr bwMode="auto">
            <a:xfrm>
              <a:off x="1600773" y="3890871"/>
              <a:ext cx="333383" cy="3060"/>
            </a:xfrm>
            <a:custGeom>
              <a:avLst/>
              <a:gdLst>
                <a:gd name="T0" fmla="*/ 0 w 482"/>
                <a:gd name="T1" fmla="*/ 0 h 1"/>
                <a:gd name="T2" fmla="*/ 180 w 482"/>
                <a:gd name="T3" fmla="*/ 0 h 1"/>
                <a:gd name="T4" fmla="*/ 481 w 48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1">
                  <a:moveTo>
                    <a:pt x="0" y="0"/>
                  </a:moveTo>
                  <a:lnTo>
                    <a:pt x="180" y="0"/>
                  </a:lnTo>
                  <a:lnTo>
                    <a:pt x="48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831"/>
            <p:cNvSpPr>
              <a:spLocks noChangeArrowheads="1"/>
            </p:cNvSpPr>
            <p:nvPr/>
          </p:nvSpPr>
          <p:spPr bwMode="auto">
            <a:xfrm>
              <a:off x="2181899" y="3890871"/>
              <a:ext cx="336441" cy="3060"/>
            </a:xfrm>
            <a:custGeom>
              <a:avLst/>
              <a:gdLst>
                <a:gd name="T0" fmla="*/ 0 w 483"/>
                <a:gd name="T1" fmla="*/ 0 h 1"/>
                <a:gd name="T2" fmla="*/ 302 w 483"/>
                <a:gd name="T3" fmla="*/ 0 h 1"/>
                <a:gd name="T4" fmla="*/ 482 w 48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1">
                  <a:moveTo>
                    <a:pt x="0" y="0"/>
                  </a:moveTo>
                  <a:lnTo>
                    <a:pt x="302" y="0"/>
                  </a:lnTo>
                  <a:lnTo>
                    <a:pt x="48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8" name="Group 63"/>
          <p:cNvGrpSpPr>
            <a:grpSpLocks noChangeAspect="1"/>
          </p:cNvGrpSpPr>
          <p:nvPr/>
        </p:nvGrpSpPr>
        <p:grpSpPr>
          <a:xfrm>
            <a:off x="7055869" y="4795906"/>
            <a:ext cx="300512" cy="300528"/>
            <a:chOff x="17999941" y="1609812"/>
            <a:chExt cx="829472" cy="829526"/>
          </a:xfrm>
        </p:grpSpPr>
        <p:sp>
          <p:nvSpPr>
            <p:cNvPr id="79" name="Line 287"/>
            <p:cNvSpPr>
              <a:spLocks noChangeShapeType="1"/>
            </p:cNvSpPr>
            <p:nvPr/>
          </p:nvSpPr>
          <p:spPr bwMode="auto">
            <a:xfrm flipH="1">
              <a:off x="18692756" y="2003916"/>
              <a:ext cx="136657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Line 288"/>
            <p:cNvSpPr>
              <a:spLocks noChangeShapeType="1"/>
            </p:cNvSpPr>
            <p:nvPr/>
          </p:nvSpPr>
          <p:spPr bwMode="auto">
            <a:xfrm flipH="1" flipV="1">
              <a:off x="18692756" y="1870429"/>
              <a:ext cx="136657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Line 289"/>
            <p:cNvSpPr>
              <a:spLocks noChangeShapeType="1"/>
            </p:cNvSpPr>
            <p:nvPr/>
          </p:nvSpPr>
          <p:spPr bwMode="auto">
            <a:xfrm flipV="1">
              <a:off x="18003120" y="1870429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Line 290"/>
            <p:cNvSpPr>
              <a:spLocks noChangeShapeType="1"/>
            </p:cNvSpPr>
            <p:nvPr/>
          </p:nvSpPr>
          <p:spPr bwMode="auto">
            <a:xfrm>
              <a:off x="18003120" y="2003916"/>
              <a:ext cx="130300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Line 291"/>
            <p:cNvSpPr>
              <a:spLocks noChangeShapeType="1"/>
            </p:cNvSpPr>
            <p:nvPr/>
          </p:nvSpPr>
          <p:spPr bwMode="auto">
            <a:xfrm flipH="1">
              <a:off x="17999941" y="2003917"/>
              <a:ext cx="829472" cy="3179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Line 292"/>
            <p:cNvSpPr>
              <a:spLocks noChangeShapeType="1"/>
            </p:cNvSpPr>
            <p:nvPr/>
          </p:nvSpPr>
          <p:spPr bwMode="auto">
            <a:xfrm flipH="1" flipV="1">
              <a:off x="18301857" y="2302672"/>
              <a:ext cx="136655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Line 293"/>
            <p:cNvSpPr>
              <a:spLocks noChangeShapeType="1"/>
            </p:cNvSpPr>
            <p:nvPr/>
          </p:nvSpPr>
          <p:spPr bwMode="auto">
            <a:xfrm flipV="1">
              <a:off x="18435335" y="2302672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Line 294"/>
            <p:cNvSpPr>
              <a:spLocks noChangeShapeType="1"/>
            </p:cNvSpPr>
            <p:nvPr/>
          </p:nvSpPr>
          <p:spPr bwMode="auto">
            <a:xfrm>
              <a:off x="18435335" y="1612991"/>
              <a:ext cx="130300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Line 295"/>
            <p:cNvSpPr>
              <a:spLocks noChangeShapeType="1"/>
            </p:cNvSpPr>
            <p:nvPr/>
          </p:nvSpPr>
          <p:spPr bwMode="auto">
            <a:xfrm flipH="1">
              <a:off x="18301857" y="1612991"/>
              <a:ext cx="136655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Line 296"/>
            <p:cNvSpPr>
              <a:spLocks noChangeShapeType="1"/>
            </p:cNvSpPr>
            <p:nvPr/>
          </p:nvSpPr>
          <p:spPr bwMode="auto">
            <a:xfrm flipV="1">
              <a:off x="18435335" y="1609812"/>
              <a:ext cx="3177" cy="82952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6" name="Text Placeholder 33"/>
          <p:cNvSpPr txBox="1"/>
          <p:nvPr/>
        </p:nvSpPr>
        <p:spPr>
          <a:xfrm>
            <a:off x="7730124" y="2447411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能力培养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TextBox 20"/>
          <p:cNvSpPr txBox="1"/>
          <p:nvPr/>
        </p:nvSpPr>
        <p:spPr>
          <a:xfrm>
            <a:off x="7730123" y="2812518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 Placeholder 33"/>
          <p:cNvSpPr txBox="1"/>
          <p:nvPr/>
        </p:nvSpPr>
        <p:spPr>
          <a:xfrm>
            <a:off x="7730124" y="3568608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能力培养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TextBox 20"/>
          <p:cNvSpPr txBox="1"/>
          <p:nvPr/>
        </p:nvSpPr>
        <p:spPr>
          <a:xfrm>
            <a:off x="7730123" y="3933714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 Placeholder 33"/>
          <p:cNvSpPr txBox="1"/>
          <p:nvPr/>
        </p:nvSpPr>
        <p:spPr>
          <a:xfrm>
            <a:off x="7730124" y="4689805"/>
            <a:ext cx="189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能力培养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TextBox 20"/>
          <p:cNvSpPr txBox="1"/>
          <p:nvPr/>
        </p:nvSpPr>
        <p:spPr>
          <a:xfrm>
            <a:off x="7730123" y="5054912"/>
            <a:ext cx="309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内核在速度、流量节省、稳定性上业内领先，功能全面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945263" y="1898505"/>
            <a:ext cx="615522" cy="30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0" name="矩形 79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能力培养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r="213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箭头连接符 7"/>
          <p:cNvCxnSpPr/>
          <p:nvPr/>
        </p:nvCxnSpPr>
        <p:spPr>
          <a:xfrm>
            <a:off x="732888" y="3883022"/>
            <a:ext cx="10726225" cy="0"/>
          </a:xfrm>
          <a:prstGeom prst="straightConnector1">
            <a:avLst/>
          </a:prstGeom>
          <a:ln w="762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Shape 1917"/>
          <p:cNvSpPr/>
          <p:nvPr/>
        </p:nvSpPr>
        <p:spPr>
          <a:xfrm>
            <a:off x="849013" y="4506439"/>
            <a:ext cx="1803557" cy="775349"/>
          </a:xfrm>
          <a:prstGeom prst="rect">
            <a:avLst/>
          </a:prstGeom>
          <a:solidFill>
            <a:srgbClr val="67524A">
              <a:alpha val="75000"/>
            </a:srgbClr>
          </a:solidFill>
          <a:ln w="12700" cap="flat">
            <a:noFill/>
            <a:miter lim="400000"/>
          </a:ln>
          <a:effectLst/>
        </p:spPr>
        <p:txBody>
          <a:bodyPr wrap="square" lIns="50793" tIns="50793" rIns="50793" bIns="50793" numCol="1" anchor="ctr">
            <a:noAutofit/>
          </a:bodyPr>
          <a:lstStyle/>
          <a:p>
            <a:pPr lvl="0" algn="ctr"/>
            <a:endParaRPr sz="3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hape 1923"/>
          <p:cNvSpPr/>
          <p:nvPr/>
        </p:nvSpPr>
        <p:spPr>
          <a:xfrm>
            <a:off x="3550061" y="4506439"/>
            <a:ext cx="1803557" cy="775349"/>
          </a:xfrm>
          <a:prstGeom prst="rect">
            <a:avLst/>
          </a:prstGeom>
          <a:solidFill>
            <a:srgbClr val="628BCD"/>
          </a:solidFill>
          <a:ln w="12700" cap="flat">
            <a:noFill/>
            <a:miter lim="400000"/>
          </a:ln>
          <a:effectLst/>
        </p:spPr>
        <p:txBody>
          <a:bodyPr wrap="square" lIns="50793" tIns="50793" rIns="50793" bIns="50793" numCol="1" anchor="ctr">
            <a:noAutofit/>
          </a:bodyPr>
          <a:lstStyle/>
          <a:p>
            <a:pPr lvl="0" algn="ctr"/>
            <a:endParaRPr sz="3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hape 1927"/>
          <p:cNvSpPr/>
          <p:nvPr/>
        </p:nvSpPr>
        <p:spPr>
          <a:xfrm>
            <a:off x="6377726" y="4506439"/>
            <a:ext cx="1803557" cy="775349"/>
          </a:xfrm>
          <a:prstGeom prst="rect">
            <a:avLst/>
          </a:prstGeom>
          <a:solidFill>
            <a:srgbClr val="67524A">
              <a:alpha val="75000"/>
            </a:srgbClr>
          </a:solidFill>
          <a:ln w="12700" cap="flat">
            <a:noFill/>
            <a:miter lim="400000"/>
          </a:ln>
          <a:effectLst/>
        </p:spPr>
        <p:txBody>
          <a:bodyPr wrap="square" lIns="50793" tIns="50793" rIns="50793" bIns="50793" numCol="1" anchor="ctr">
            <a:noAutofit/>
          </a:bodyPr>
          <a:lstStyle/>
          <a:p>
            <a:pPr lvl="0" algn="ctr"/>
            <a:endParaRPr sz="3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hape 1931"/>
          <p:cNvSpPr/>
          <p:nvPr/>
        </p:nvSpPr>
        <p:spPr>
          <a:xfrm>
            <a:off x="9205390" y="4506439"/>
            <a:ext cx="1803557" cy="775349"/>
          </a:xfrm>
          <a:prstGeom prst="rect">
            <a:avLst/>
          </a:prstGeom>
          <a:solidFill>
            <a:srgbClr val="628BCD"/>
          </a:solidFill>
          <a:ln w="12700" cap="flat">
            <a:noFill/>
            <a:miter lim="400000"/>
          </a:ln>
          <a:effectLst/>
        </p:spPr>
        <p:txBody>
          <a:bodyPr wrap="square" lIns="50793" tIns="50793" rIns="50793" bIns="50793" numCol="1" anchor="ctr">
            <a:noAutofit/>
          </a:bodyPr>
          <a:lstStyle/>
          <a:p>
            <a:pPr lvl="0" algn="ctr"/>
            <a:endParaRPr sz="3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1325491" y="4781550"/>
            <a:ext cx="1050925" cy="27940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Request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3927170" y="4781550"/>
            <a:ext cx="1049338" cy="27940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Contract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9552390" y="4781550"/>
            <a:ext cx="1049337" cy="27940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Sketch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6796397" y="4781550"/>
            <a:ext cx="1049337" cy="27940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Design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623303" y="3692573"/>
            <a:ext cx="380897" cy="380897"/>
          </a:xfrm>
          <a:prstGeom prst="ellipse">
            <a:avLst/>
          </a:prstGeom>
          <a:solidFill>
            <a:srgbClr val="675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+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20043" y="2754723"/>
            <a:ext cx="2998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49012" y="2308220"/>
            <a:ext cx="2204412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教学要求</a:t>
            </a:r>
            <a:endParaRPr lang="zh-CN" altLang="en-US" sz="1865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9911962" y="3692575"/>
            <a:ext cx="380897" cy="380896"/>
          </a:xfrm>
          <a:prstGeom prst="ellipse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+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059793" y="2765350"/>
            <a:ext cx="2823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059793" y="2318847"/>
            <a:ext cx="3083869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教学要求</a:t>
            </a:r>
            <a:endParaRPr lang="zh-CN" altLang="en-US" sz="1865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281010" y="3692573"/>
            <a:ext cx="380897" cy="380897"/>
          </a:xfrm>
          <a:prstGeom prst="ellipse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+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550061" y="2766708"/>
            <a:ext cx="2610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550060" y="2320205"/>
            <a:ext cx="2717007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09600">
              <a:defRPr/>
            </a:pPr>
            <a:r>
              <a:rPr lang="zh-CN" altLang="en-US" sz="1865" kern="0" dirty="0" smtClean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语文教育教学</a:t>
            </a:r>
            <a:endParaRPr lang="zh-CN" altLang="en-US" sz="1865" kern="0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7114005" y="3692573"/>
            <a:ext cx="380897" cy="380897"/>
          </a:xfrm>
          <a:prstGeom prst="ellipse">
            <a:avLst/>
          </a:prstGeom>
          <a:solidFill>
            <a:srgbClr val="675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+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287610" y="2754723"/>
            <a:ext cx="2610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整站网页风格平面优化设计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前端页面代码开发实现</a:t>
            </a:r>
            <a:endParaRPr lang="en-US" altLang="zh-CN" sz="8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287610" y="2308220"/>
            <a:ext cx="1681610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09600"/>
            <a:r>
              <a:rPr lang="zh-CN" altLang="en-US" sz="1865" kern="0" dirty="0">
                <a:solidFill>
                  <a:srgbClr val="F0F0F0">
                    <a:lumMod val="25000"/>
                  </a:srgb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不负好时光</a:t>
            </a:r>
            <a:endParaRPr lang="zh-CN" altLang="en-US" sz="1865" kern="0" dirty="0">
              <a:solidFill>
                <a:srgbClr val="F0F0F0">
                  <a:lumMod val="25000"/>
                </a:srgb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809842" y="4073470"/>
            <a:ext cx="0" cy="335934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>
            <a:off x="4473995" y="4073470"/>
            <a:ext cx="0" cy="335934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7305811" y="4073470"/>
            <a:ext cx="0" cy="335934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10098934" y="4073470"/>
            <a:ext cx="0" cy="335934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教学要求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34616" y="2690121"/>
            <a:ext cx="746024" cy="952717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3952" y="2690121"/>
            <a:ext cx="746024" cy="952717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34616" y="4182169"/>
            <a:ext cx="746024" cy="952717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13952" y="4182169"/>
            <a:ext cx="746024" cy="952717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97"/>
          <p:cNvSpPr>
            <a:spLocks noChangeArrowheads="1"/>
          </p:cNvSpPr>
          <p:nvPr/>
        </p:nvSpPr>
        <p:spPr bwMode="auto">
          <a:xfrm>
            <a:off x="5358424" y="2928214"/>
            <a:ext cx="298410" cy="255554"/>
          </a:xfrm>
          <a:custGeom>
            <a:avLst/>
            <a:gdLst>
              <a:gd name="T0" fmla="*/ 137915 w 497"/>
              <a:gd name="T1" fmla="*/ 138719 h 426"/>
              <a:gd name="T2" fmla="*/ 137915 w 497"/>
              <a:gd name="T3" fmla="*/ 138719 h 426"/>
              <a:gd name="T4" fmla="*/ 164299 w 497"/>
              <a:gd name="T5" fmla="*/ 138719 h 426"/>
              <a:gd name="T6" fmla="*/ 164299 w 497"/>
              <a:gd name="T7" fmla="*/ 165141 h 426"/>
              <a:gd name="T8" fmla="*/ 297416 w 497"/>
              <a:gd name="T9" fmla="*/ 165141 h 426"/>
              <a:gd name="T10" fmla="*/ 292020 w 497"/>
              <a:gd name="T11" fmla="*/ 79868 h 426"/>
              <a:gd name="T12" fmla="*/ 265636 w 497"/>
              <a:gd name="T13" fmla="*/ 48041 h 426"/>
              <a:gd name="T14" fmla="*/ 217666 w 497"/>
              <a:gd name="T15" fmla="*/ 48041 h 426"/>
              <a:gd name="T16" fmla="*/ 202075 w 497"/>
              <a:gd name="T17" fmla="*/ 16214 h 426"/>
              <a:gd name="T18" fmla="*/ 179889 w 497"/>
              <a:gd name="T19" fmla="*/ 0 h 426"/>
              <a:gd name="T20" fmla="*/ 116328 w 497"/>
              <a:gd name="T21" fmla="*/ 0 h 426"/>
              <a:gd name="T22" fmla="*/ 100738 w 497"/>
              <a:gd name="T23" fmla="*/ 16214 h 426"/>
              <a:gd name="T24" fmla="*/ 79751 w 497"/>
              <a:gd name="T25" fmla="*/ 48041 h 426"/>
              <a:gd name="T26" fmla="*/ 31780 w 497"/>
              <a:gd name="T27" fmla="*/ 48041 h 426"/>
              <a:gd name="T28" fmla="*/ 5397 w 497"/>
              <a:gd name="T29" fmla="*/ 79868 h 426"/>
              <a:gd name="T30" fmla="*/ 0 w 497"/>
              <a:gd name="T31" fmla="*/ 165141 h 426"/>
              <a:gd name="T32" fmla="*/ 137915 w 497"/>
              <a:gd name="T33" fmla="*/ 165141 h 426"/>
              <a:gd name="T34" fmla="*/ 137915 w 497"/>
              <a:gd name="T35" fmla="*/ 138719 h 426"/>
              <a:gd name="T36" fmla="*/ 111531 w 497"/>
              <a:gd name="T37" fmla="*/ 31827 h 426"/>
              <a:gd name="T38" fmla="*/ 111531 w 497"/>
              <a:gd name="T39" fmla="*/ 31827 h 426"/>
              <a:gd name="T40" fmla="*/ 127122 w 497"/>
              <a:gd name="T41" fmla="*/ 21619 h 426"/>
              <a:gd name="T42" fmla="*/ 170295 w 497"/>
              <a:gd name="T43" fmla="*/ 21619 h 426"/>
              <a:gd name="T44" fmla="*/ 185286 w 497"/>
              <a:gd name="T45" fmla="*/ 31827 h 426"/>
              <a:gd name="T46" fmla="*/ 191282 w 497"/>
              <a:gd name="T47" fmla="*/ 48041 h 426"/>
              <a:gd name="T48" fmla="*/ 106134 w 497"/>
              <a:gd name="T49" fmla="*/ 48041 h 426"/>
              <a:gd name="T50" fmla="*/ 111531 w 497"/>
              <a:gd name="T51" fmla="*/ 31827 h 426"/>
              <a:gd name="T52" fmla="*/ 164299 w 497"/>
              <a:gd name="T53" fmla="*/ 213183 h 426"/>
              <a:gd name="T54" fmla="*/ 164299 w 497"/>
              <a:gd name="T55" fmla="*/ 213183 h 426"/>
              <a:gd name="T56" fmla="*/ 137915 w 497"/>
              <a:gd name="T57" fmla="*/ 213183 h 426"/>
              <a:gd name="T58" fmla="*/ 137915 w 497"/>
              <a:gd name="T59" fmla="*/ 181355 h 426"/>
              <a:gd name="T60" fmla="*/ 5397 w 497"/>
              <a:gd name="T61" fmla="*/ 181355 h 426"/>
              <a:gd name="T62" fmla="*/ 10194 w 497"/>
              <a:gd name="T63" fmla="*/ 228796 h 426"/>
              <a:gd name="T64" fmla="*/ 37177 w 497"/>
              <a:gd name="T65" fmla="*/ 255218 h 426"/>
              <a:gd name="T66" fmla="*/ 260239 w 497"/>
              <a:gd name="T67" fmla="*/ 255218 h 426"/>
              <a:gd name="T68" fmla="*/ 286623 w 497"/>
              <a:gd name="T69" fmla="*/ 228796 h 426"/>
              <a:gd name="T70" fmla="*/ 292020 w 497"/>
              <a:gd name="T71" fmla="*/ 181355 h 426"/>
              <a:gd name="T72" fmla="*/ 164299 w 497"/>
              <a:gd name="T73" fmla="*/ 181355 h 426"/>
              <a:gd name="T74" fmla="*/ 164299 w 497"/>
              <a:gd name="T75" fmla="*/ 213183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16"/>
          <p:cNvSpPr>
            <a:spLocks noChangeArrowheads="1"/>
          </p:cNvSpPr>
          <p:nvPr/>
        </p:nvSpPr>
        <p:spPr bwMode="auto">
          <a:xfrm>
            <a:off x="5374297" y="4410740"/>
            <a:ext cx="266664" cy="276187"/>
          </a:xfrm>
          <a:custGeom>
            <a:avLst/>
            <a:gdLst>
              <a:gd name="T0" fmla="*/ 239432 w 445"/>
              <a:gd name="T1" fmla="*/ 95302 h 462"/>
              <a:gd name="T2" fmla="*/ 239432 w 445"/>
              <a:gd name="T3" fmla="*/ 95302 h 462"/>
              <a:gd name="T4" fmla="*/ 159222 w 445"/>
              <a:gd name="T5" fmla="*/ 4795 h 462"/>
              <a:gd name="T6" fmla="*/ 21549 w 445"/>
              <a:gd name="T7" fmla="*/ 148647 h 462"/>
              <a:gd name="T8" fmla="*/ 5387 w 445"/>
              <a:gd name="T9" fmla="*/ 191203 h 462"/>
              <a:gd name="T10" fmla="*/ 48485 w 445"/>
              <a:gd name="T11" fmla="*/ 212781 h 462"/>
              <a:gd name="T12" fmla="*/ 58661 w 445"/>
              <a:gd name="T13" fmla="*/ 207387 h 462"/>
              <a:gd name="T14" fmla="*/ 80210 w 445"/>
              <a:gd name="T15" fmla="*/ 222971 h 462"/>
              <a:gd name="T16" fmla="*/ 95773 w 445"/>
              <a:gd name="T17" fmla="*/ 260132 h 462"/>
              <a:gd name="T18" fmla="*/ 111934 w 445"/>
              <a:gd name="T19" fmla="*/ 270921 h 462"/>
              <a:gd name="T20" fmla="*/ 143659 w 445"/>
              <a:gd name="T21" fmla="*/ 260132 h 462"/>
              <a:gd name="T22" fmla="*/ 149046 w 445"/>
              <a:gd name="T23" fmla="*/ 249343 h 462"/>
              <a:gd name="T24" fmla="*/ 138272 w 445"/>
              <a:gd name="T25" fmla="*/ 233759 h 462"/>
              <a:gd name="T26" fmla="*/ 122110 w 445"/>
              <a:gd name="T27" fmla="*/ 201992 h 462"/>
              <a:gd name="T28" fmla="*/ 138272 w 445"/>
              <a:gd name="T29" fmla="*/ 185809 h 462"/>
              <a:gd name="T30" fmla="*/ 249608 w 445"/>
              <a:gd name="T31" fmla="*/ 212781 h 462"/>
              <a:gd name="T32" fmla="*/ 239432 w 445"/>
              <a:gd name="T33" fmla="*/ 95302 h 462"/>
              <a:gd name="T34" fmla="*/ 233446 w 445"/>
              <a:gd name="T35" fmla="*/ 185809 h 462"/>
              <a:gd name="T36" fmla="*/ 233446 w 445"/>
              <a:gd name="T37" fmla="*/ 185809 h 462"/>
              <a:gd name="T38" fmla="*/ 180771 w 445"/>
              <a:gd name="T39" fmla="*/ 122274 h 462"/>
              <a:gd name="T40" fmla="*/ 169997 w 445"/>
              <a:gd name="T41" fmla="*/ 37162 h 462"/>
              <a:gd name="T42" fmla="*/ 217883 w 445"/>
              <a:gd name="T43" fmla="*/ 106091 h 462"/>
              <a:gd name="T44" fmla="*/ 233446 w 445"/>
              <a:gd name="T45" fmla="*/ 185809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115"/>
          <p:cNvSpPr>
            <a:spLocks noChangeArrowheads="1"/>
          </p:cNvSpPr>
          <p:nvPr/>
        </p:nvSpPr>
        <p:spPr bwMode="auto">
          <a:xfrm>
            <a:off x="8367918" y="2907580"/>
            <a:ext cx="239679" cy="298410"/>
          </a:xfrm>
          <a:custGeom>
            <a:avLst/>
            <a:gdLst>
              <a:gd name="T0" fmla="*/ 228593 w 400"/>
              <a:gd name="T1" fmla="*/ 74205 h 498"/>
              <a:gd name="T2" fmla="*/ 228593 w 400"/>
              <a:gd name="T3" fmla="*/ 74205 h 498"/>
              <a:gd name="T4" fmla="*/ 138596 w 400"/>
              <a:gd name="T5" fmla="*/ 5386 h 498"/>
              <a:gd name="T6" fmla="*/ 68998 w 400"/>
              <a:gd name="T7" fmla="*/ 90362 h 498"/>
              <a:gd name="T8" fmla="*/ 79798 w 400"/>
              <a:gd name="T9" fmla="*/ 127464 h 498"/>
              <a:gd name="T10" fmla="*/ 5400 w 400"/>
              <a:gd name="T11" fmla="*/ 243558 h 498"/>
              <a:gd name="T12" fmla="*/ 0 w 400"/>
              <a:gd name="T13" fmla="*/ 259716 h 498"/>
              <a:gd name="T14" fmla="*/ 5400 w 400"/>
              <a:gd name="T15" fmla="*/ 286047 h 498"/>
              <a:gd name="T16" fmla="*/ 16200 w 400"/>
              <a:gd name="T17" fmla="*/ 297417 h 498"/>
              <a:gd name="T18" fmla="*/ 37199 w 400"/>
              <a:gd name="T19" fmla="*/ 291432 h 498"/>
              <a:gd name="T20" fmla="*/ 53398 w 400"/>
              <a:gd name="T21" fmla="*/ 281259 h 498"/>
              <a:gd name="T22" fmla="*/ 85198 w 400"/>
              <a:gd name="T23" fmla="*/ 233385 h 498"/>
              <a:gd name="T24" fmla="*/ 85198 w 400"/>
              <a:gd name="T25" fmla="*/ 233385 h 498"/>
              <a:gd name="T26" fmla="*/ 106197 w 400"/>
              <a:gd name="T27" fmla="*/ 227999 h 498"/>
              <a:gd name="T28" fmla="*/ 138596 w 400"/>
              <a:gd name="T29" fmla="*/ 169952 h 498"/>
              <a:gd name="T30" fmla="*/ 175795 w 400"/>
              <a:gd name="T31" fmla="*/ 169952 h 498"/>
              <a:gd name="T32" fmla="*/ 228593 w 400"/>
              <a:gd name="T33" fmla="*/ 74205 h 498"/>
              <a:gd name="T34" fmla="*/ 191394 w 400"/>
              <a:gd name="T35" fmla="*/ 95149 h 498"/>
              <a:gd name="T36" fmla="*/ 191394 w 400"/>
              <a:gd name="T37" fmla="*/ 95149 h 498"/>
              <a:gd name="T38" fmla="*/ 153596 w 400"/>
              <a:gd name="T39" fmla="*/ 84976 h 498"/>
              <a:gd name="T40" fmla="*/ 132596 w 400"/>
              <a:gd name="T41" fmla="*/ 47874 h 498"/>
              <a:gd name="T42" fmla="*/ 185995 w 400"/>
              <a:gd name="T43" fmla="*/ 42488 h 498"/>
              <a:gd name="T44" fmla="*/ 191394 w 400"/>
              <a:gd name="T45" fmla="*/ 9514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23"/>
          <p:cNvSpPr>
            <a:spLocks noChangeArrowheads="1"/>
          </p:cNvSpPr>
          <p:nvPr/>
        </p:nvSpPr>
        <p:spPr bwMode="auto">
          <a:xfrm>
            <a:off x="8352044" y="4410740"/>
            <a:ext cx="271426" cy="276187"/>
          </a:xfrm>
          <a:custGeom>
            <a:avLst/>
            <a:gdLst>
              <a:gd name="T0" fmla="*/ 165268 w 452"/>
              <a:gd name="T1" fmla="*/ 180414 h 462"/>
              <a:gd name="T2" fmla="*/ 165268 w 452"/>
              <a:gd name="T3" fmla="*/ 180414 h 462"/>
              <a:gd name="T4" fmla="*/ 260823 w 452"/>
              <a:gd name="T5" fmla="*/ 15584 h 462"/>
              <a:gd name="T6" fmla="*/ 260823 w 452"/>
              <a:gd name="T7" fmla="*/ 10789 h 462"/>
              <a:gd name="T8" fmla="*/ 255415 w 452"/>
              <a:gd name="T9" fmla="*/ 10789 h 462"/>
              <a:gd name="T10" fmla="*/ 95555 w 452"/>
              <a:gd name="T11" fmla="*/ 106690 h 462"/>
              <a:gd name="T12" fmla="*/ 5409 w 452"/>
              <a:gd name="T13" fmla="*/ 180414 h 462"/>
              <a:gd name="T14" fmla="*/ 21034 w 452"/>
              <a:gd name="T15" fmla="*/ 196598 h 462"/>
              <a:gd name="T16" fmla="*/ 52886 w 452"/>
              <a:gd name="T17" fmla="*/ 185809 h 462"/>
              <a:gd name="T18" fmla="*/ 90747 w 452"/>
              <a:gd name="T19" fmla="*/ 222971 h 462"/>
              <a:gd name="T20" fmla="*/ 79930 w 452"/>
              <a:gd name="T21" fmla="*/ 254738 h 462"/>
              <a:gd name="T22" fmla="*/ 90747 w 452"/>
              <a:gd name="T23" fmla="*/ 270921 h 462"/>
              <a:gd name="T24" fmla="*/ 165268 w 452"/>
              <a:gd name="T25" fmla="*/ 180414 h 462"/>
              <a:gd name="T26" fmla="*/ 180894 w 452"/>
              <a:gd name="T27" fmla="*/ 89907 h 462"/>
              <a:gd name="T28" fmla="*/ 180894 w 452"/>
              <a:gd name="T29" fmla="*/ 89907 h 462"/>
              <a:gd name="T30" fmla="*/ 180894 w 452"/>
              <a:gd name="T31" fmla="*/ 58140 h 462"/>
              <a:gd name="T32" fmla="*/ 212745 w 452"/>
              <a:gd name="T33" fmla="*/ 58140 h 462"/>
              <a:gd name="T34" fmla="*/ 212745 w 452"/>
              <a:gd name="T35" fmla="*/ 89907 h 462"/>
              <a:gd name="T36" fmla="*/ 180894 w 452"/>
              <a:gd name="T37" fmla="*/ 89907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1121072" y="4688972"/>
            <a:ext cx="1239630" cy="261970"/>
          </a:xfrm>
          <a:custGeom>
            <a:avLst/>
            <a:gdLst>
              <a:gd name="T0" fmla="*/ 0 w 1041"/>
              <a:gd name="T1" fmla="*/ 5 h 194"/>
              <a:gd name="T2" fmla="*/ 791 w 1041"/>
              <a:gd name="T3" fmla="*/ 0 h 194"/>
              <a:gd name="T4" fmla="*/ 1041 w 1041"/>
              <a:gd name="T5" fmla="*/ 194 h 194"/>
              <a:gd name="T6" fmla="*/ 242 w 1041"/>
              <a:gd name="T7" fmla="*/ 189 h 194"/>
              <a:gd name="T8" fmla="*/ 0 w 1041"/>
              <a:gd name="T9" fmla="*/ 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4">
                <a:moveTo>
                  <a:pt x="0" y="5"/>
                </a:moveTo>
                <a:lnTo>
                  <a:pt x="791" y="0"/>
                </a:lnTo>
                <a:lnTo>
                  <a:pt x="1041" y="194"/>
                </a:lnTo>
                <a:lnTo>
                  <a:pt x="242" y="189"/>
                </a:lnTo>
                <a:lnTo>
                  <a:pt x="0" y="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1882674" y="3645141"/>
            <a:ext cx="1239630" cy="261970"/>
          </a:xfrm>
          <a:custGeom>
            <a:avLst/>
            <a:gdLst>
              <a:gd name="T0" fmla="*/ 0 w 1041"/>
              <a:gd name="T1" fmla="*/ 4 h 194"/>
              <a:gd name="T2" fmla="*/ 790 w 1041"/>
              <a:gd name="T3" fmla="*/ 0 h 194"/>
              <a:gd name="T4" fmla="*/ 1041 w 1041"/>
              <a:gd name="T5" fmla="*/ 194 h 194"/>
              <a:gd name="T6" fmla="*/ 241 w 1041"/>
              <a:gd name="T7" fmla="*/ 189 h 194"/>
              <a:gd name="T8" fmla="*/ 0 w 1041"/>
              <a:gd name="T9" fmla="*/ 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4">
                <a:moveTo>
                  <a:pt x="0" y="4"/>
                </a:moveTo>
                <a:lnTo>
                  <a:pt x="790" y="0"/>
                </a:lnTo>
                <a:lnTo>
                  <a:pt x="1041" y="194"/>
                </a:lnTo>
                <a:lnTo>
                  <a:pt x="241" y="189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2657778" y="2578359"/>
            <a:ext cx="1223426" cy="278174"/>
          </a:xfrm>
          <a:custGeom>
            <a:avLst/>
            <a:gdLst>
              <a:gd name="T0" fmla="*/ 0 w 1027"/>
              <a:gd name="T1" fmla="*/ 5 h 206"/>
              <a:gd name="T2" fmla="*/ 779 w 1027"/>
              <a:gd name="T3" fmla="*/ 0 h 206"/>
              <a:gd name="T4" fmla="*/ 1027 w 1027"/>
              <a:gd name="T5" fmla="*/ 206 h 206"/>
              <a:gd name="T6" fmla="*/ 239 w 1027"/>
              <a:gd name="T7" fmla="*/ 202 h 206"/>
              <a:gd name="T8" fmla="*/ 0 w 1027"/>
              <a:gd name="T9" fmla="*/ 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206">
                <a:moveTo>
                  <a:pt x="0" y="5"/>
                </a:moveTo>
                <a:lnTo>
                  <a:pt x="779" y="0"/>
                </a:lnTo>
                <a:lnTo>
                  <a:pt x="1027" y="206"/>
                </a:lnTo>
                <a:lnTo>
                  <a:pt x="239" y="202"/>
                </a:lnTo>
                <a:lnTo>
                  <a:pt x="0" y="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2655355" y="1780295"/>
            <a:ext cx="1994482" cy="804815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4464837" y="1633106"/>
            <a:ext cx="669779" cy="1087041"/>
          </a:xfrm>
          <a:custGeom>
            <a:avLst/>
            <a:gdLst>
              <a:gd name="T0" fmla="*/ 0 w 563"/>
              <a:gd name="T1" fmla="*/ 0 h 805"/>
              <a:gd name="T2" fmla="*/ 0 w 563"/>
              <a:gd name="T3" fmla="*/ 805 h 805"/>
              <a:gd name="T4" fmla="*/ 563 w 563"/>
              <a:gd name="T5" fmla="*/ 407 h 805"/>
              <a:gd name="T6" fmla="*/ 0 w 563"/>
              <a:gd name="T7" fmla="*/ 0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3" h="805">
                <a:moveTo>
                  <a:pt x="0" y="0"/>
                </a:moveTo>
                <a:lnTo>
                  <a:pt x="0" y="805"/>
                </a:lnTo>
                <a:lnTo>
                  <a:pt x="563" y="407"/>
                </a:lnTo>
                <a:lnTo>
                  <a:pt x="0" y="0"/>
                </a:lnTo>
                <a:close/>
              </a:path>
            </a:pathLst>
          </a:custGeom>
          <a:solidFill>
            <a:srgbClr val="628BC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590" name="Text Placeholder 33"/>
          <p:cNvSpPr txBox="1"/>
          <p:nvPr/>
        </p:nvSpPr>
        <p:spPr bwMode="auto">
          <a:xfrm>
            <a:off x="2926061" y="2084523"/>
            <a:ext cx="1379989" cy="16339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ts val="750"/>
              </a:spcBef>
              <a:buNone/>
            </a:pPr>
            <a:r>
              <a:rPr lang="en-AU" altLang="zh-CN" sz="133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Business Strategy</a:t>
            </a:r>
            <a:endParaRPr lang="en-AU" altLang="zh-CN" sz="133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121351" y="3893609"/>
            <a:ext cx="1994482" cy="804814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587" name="Text Placeholder 33"/>
          <p:cNvSpPr txBox="1"/>
          <p:nvPr/>
        </p:nvSpPr>
        <p:spPr bwMode="auto">
          <a:xfrm>
            <a:off x="1471621" y="4182169"/>
            <a:ext cx="1228765" cy="22769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ts val="750"/>
              </a:spcBef>
              <a:buNone/>
            </a:pPr>
            <a:r>
              <a:rPr lang="en-AU" altLang="zh-CN" sz="1335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 to Success</a:t>
            </a:r>
            <a:endParaRPr lang="en-AU" altLang="zh-CN" sz="1335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1887002" y="2852480"/>
            <a:ext cx="1994481" cy="804814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3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585" name="Text Placeholder 33"/>
          <p:cNvSpPr txBox="1"/>
          <p:nvPr/>
        </p:nvSpPr>
        <p:spPr bwMode="auto">
          <a:xfrm>
            <a:off x="2112329" y="3164441"/>
            <a:ext cx="1466062" cy="27949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ts val="750"/>
              </a:spcBef>
              <a:buNone/>
            </a:pPr>
            <a:r>
              <a:rPr lang="en-AU" altLang="zh-CN" sz="133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Marketing Solutions</a:t>
            </a:r>
            <a:endParaRPr lang="en-AU" altLang="zh-CN" sz="133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582" name="Rectangle 8"/>
          <p:cNvSpPr>
            <a:spLocks noChangeArrowheads="1"/>
          </p:cNvSpPr>
          <p:nvPr/>
        </p:nvSpPr>
        <p:spPr bwMode="auto">
          <a:xfrm>
            <a:off x="363799" y="4932037"/>
            <a:ext cx="1994482" cy="806164"/>
          </a:xfrm>
          <a:prstGeom prst="rect">
            <a:avLst/>
          </a:prstGeom>
          <a:solidFill>
            <a:srgbClr val="628BCD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583" name="Text Placeholder 33"/>
          <p:cNvSpPr txBox="1"/>
          <p:nvPr/>
        </p:nvSpPr>
        <p:spPr bwMode="auto">
          <a:xfrm>
            <a:off x="525810" y="5215957"/>
            <a:ext cx="1586316" cy="2383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ts val="750"/>
              </a:spcBef>
              <a:buNone/>
            </a:pPr>
            <a:r>
              <a:rPr lang="en-AU" altLang="zh-CN" sz="133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Launch Your Product</a:t>
            </a:r>
            <a:endParaRPr lang="en-AU" altLang="zh-CN" sz="133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3"/>
          <p:cNvSpPr txBox="1"/>
          <p:nvPr/>
        </p:nvSpPr>
        <p:spPr>
          <a:xfrm>
            <a:off x="9064225" y="2656200"/>
            <a:ext cx="1890652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班级事项</a:t>
            </a:r>
            <a:endParaRPr lang="en-AU" altLang="zh-CN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9064225" y="3090273"/>
            <a:ext cx="189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6019052" y="2656200"/>
            <a:ext cx="1890652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班级事项</a:t>
            </a:r>
            <a:endParaRPr lang="en-AU" altLang="zh-CN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0"/>
          <p:cNvSpPr txBox="1"/>
          <p:nvPr/>
        </p:nvSpPr>
        <p:spPr>
          <a:xfrm>
            <a:off x="6019052" y="3090273"/>
            <a:ext cx="189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33"/>
          <p:cNvSpPr txBox="1"/>
          <p:nvPr/>
        </p:nvSpPr>
        <p:spPr>
          <a:xfrm>
            <a:off x="9064225" y="4182170"/>
            <a:ext cx="1890652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班级事项</a:t>
            </a:r>
            <a:endParaRPr lang="en-AU" altLang="zh-CN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9064225" y="4616243"/>
            <a:ext cx="189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33"/>
          <p:cNvSpPr txBox="1"/>
          <p:nvPr/>
        </p:nvSpPr>
        <p:spPr>
          <a:xfrm>
            <a:off x="6019052" y="4182170"/>
            <a:ext cx="1890652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1219200">
              <a:lnSpc>
                <a:spcPct val="100000"/>
              </a:lnSpc>
              <a:spcBef>
                <a:spcPct val="20000"/>
              </a:spcBef>
              <a:defRPr sz="2400" b="1">
                <a:solidFill>
                  <a:srgbClr val="54578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班级事项</a:t>
            </a:r>
            <a:endParaRPr lang="en-AU" altLang="zh-CN" sz="1865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0"/>
          <p:cNvSpPr txBox="1"/>
          <p:nvPr/>
        </p:nvSpPr>
        <p:spPr>
          <a:xfrm>
            <a:off x="6019052" y="4616243"/>
            <a:ext cx="189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语文支持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不同终端用户快捷上网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，教育教学自主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研发的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内核在速度、流量节省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61193" y="1204219"/>
            <a:ext cx="14536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EDUCATION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208689" y="629418"/>
            <a:ext cx="3758689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59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班级事项</a:t>
            </a:r>
            <a:endParaRPr lang="zh-CN" altLang="en-US" sz="3595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5v0vevt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2463</Words>
  <Application>WPS 演示</Application>
  <PresentationFormat>宽屏</PresentationFormat>
  <Paragraphs>302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Source Sans Pro Light</vt:lpstr>
      <vt:lpstr>★日文毛笔</vt:lpstr>
      <vt:lpstr>微软雅黑</vt:lpstr>
      <vt:lpstr>阿里巴巴普惠体 B</vt:lpstr>
      <vt:lpstr>Calibri</vt:lpstr>
      <vt:lpstr>Roboto Cn</vt:lpstr>
      <vt:lpstr>Segoe UI Semilight</vt:lpstr>
      <vt:lpstr>Segoe UI</vt:lpstr>
      <vt:lpstr>Helvetica Neue Light</vt:lpstr>
      <vt:lpstr>MS PGothic</vt:lpstr>
      <vt:lpstr>Arial Unicode MS</vt:lpstr>
      <vt:lpstr>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铭</cp:lastModifiedBy>
  <cp:revision>47</cp:revision>
  <dcterms:created xsi:type="dcterms:W3CDTF">2020-12-07T07:50:00Z</dcterms:created>
  <dcterms:modified xsi:type="dcterms:W3CDTF">2022-02-24T08:43:10Z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v1.0_mb_hv2bP6bKbHSMaf+eFvAPPQ==</vt:lpwstr>
  </property>
  <property fmtid="{D5CDD505-2E9C-101B-9397-08002B2CF9AE}" pid="4" name="ICV">
    <vt:lpwstr>3C9B90635BDF41369C128586D01E5D47</vt:lpwstr>
  </property>
</Properties>
</file>