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4"/>
  </p:notesMasterIdLst>
  <p:sldIdLst>
    <p:sldId id="256" r:id="rId4"/>
    <p:sldId id="257" r:id="rId5"/>
    <p:sldId id="258" r:id="rId6"/>
    <p:sldId id="259" r:id="rId7"/>
    <p:sldId id="260" r:id="rId8"/>
    <p:sldId id="261" r:id="rId9"/>
    <p:sldId id="263" r:id="rId10"/>
    <p:sldId id="262" r:id="rId11"/>
    <p:sldId id="264" r:id="rId12"/>
    <p:sldId id="265" r:id="rId13"/>
    <p:sldId id="267" r:id="rId14"/>
    <p:sldId id="266" r:id="rId15"/>
    <p:sldId id="268" r:id="rId16"/>
    <p:sldId id="269" r:id="rId17"/>
    <p:sldId id="271" r:id="rId18"/>
    <p:sldId id="270" r:id="rId19"/>
    <p:sldId id="272" r:id="rId20"/>
    <p:sldId id="273" r:id="rId21"/>
    <p:sldId id="274" r:id="rId22"/>
    <p:sldId id="275"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7A7B"/>
    <a:srgbClr val="BFBFBF"/>
    <a:srgbClr val="DDC5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75" d="100"/>
          <a:sy n="75" d="100"/>
        </p:scale>
        <p:origin x="1914" y="6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9B7A7B"/>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tx1">
                <a:lumMod val="50000"/>
                <a:lumOff val="50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bg1">
                <a:lumMod val="9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308"/>
        <c:overlap val="-65"/>
        <c:axId val="1037616424"/>
        <c:axId val="1037619048"/>
      </c:barChart>
      <c:catAx>
        <c:axId val="1037616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1037619048"/>
        <c:crosses val="autoZero"/>
        <c:auto val="1"/>
        <c:lblAlgn val="ctr"/>
        <c:lblOffset val="100"/>
        <c:noMultiLvlLbl val="0"/>
      </c:catAx>
      <c:valAx>
        <c:axId val="1037619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103761642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F0FA61-10F1-4038-B40D-59356041A75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29172F-D0CD-457D-B275-D9A8F921858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629172F-D0CD-457D-B275-D9A8F921858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B57C623-7BD8-4CB0-92E8-FA867DF28E03}" type="slidenum">
              <a:rPr lang="zh-CN" altLang="en-US" smtClean="0"/>
            </a:fld>
            <a:endParaRPr lang="zh-CN" altLang="en-US"/>
          </a:p>
        </p:txBody>
      </p:sp>
      <p:sp>
        <p:nvSpPr>
          <p:cNvPr id="11" name="TextBox 3"/>
          <p:cNvSpPr txBox="1"/>
          <p:nvPr userDrawn="1"/>
        </p:nvSpPr>
        <p:spPr>
          <a:xfrm>
            <a:off x="1618481" y="6662260"/>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a:solidFill>
                  <a:prstClr val="black"/>
                </a:solidFill>
                <a:latin typeface="微软雅黑" panose="020B0503020204020204" pitchFamily="34" charset="-122"/>
              </a:rPr>
              <a:t> </a:t>
            </a:r>
            <a:endParaRPr lang="en-US" altLang="zh-CN" sz="100" dirty="0">
              <a:solidFill>
                <a:prstClr val="black"/>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C31476-3C71-4E69-BDFF-F6C244A727D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57C623-7BD8-4CB0-92E8-FA867DF28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C31476-3C71-4E69-BDFF-F6C244A727D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57C623-7BD8-4CB0-92E8-FA867DF28E0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0.emf"/><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7.emf"/><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1"/>
            <a:ext cx="12192000" cy="6858001"/>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6860" y="293588"/>
            <a:ext cx="744487" cy="458812"/>
          </a:xfrm>
          <a:prstGeom prst="rect">
            <a:avLst/>
          </a:prstGeom>
        </p:spPr>
      </p:pic>
      <p:grpSp>
        <p:nvGrpSpPr>
          <p:cNvPr id="11" name="组合 10"/>
          <p:cNvGrpSpPr/>
          <p:nvPr/>
        </p:nvGrpSpPr>
        <p:grpSpPr>
          <a:xfrm>
            <a:off x="1536566" y="1504800"/>
            <a:ext cx="2880320" cy="819783"/>
            <a:chOff x="1343472" y="1628800"/>
            <a:chExt cx="2880320" cy="819783"/>
          </a:xfrm>
        </p:grpSpPr>
        <p:pic>
          <p:nvPicPr>
            <p:cNvPr id="9" name="图片 8"/>
            <p:cNvPicPr>
              <a:picLocks noChangeAspect="1"/>
            </p:cNvPicPr>
            <p:nvPr/>
          </p:nvPicPr>
          <p:blipFill rotWithShape="1">
            <a:blip r:embed="rId3" cstate="screen"/>
            <a:srcRect/>
            <a:stretch>
              <a:fillRect/>
            </a:stretch>
          </p:blipFill>
          <p:spPr>
            <a:xfrm>
              <a:off x="1343472" y="1628800"/>
              <a:ext cx="2664296" cy="819783"/>
            </a:xfrm>
            <a:prstGeom prst="rect">
              <a:avLst/>
            </a:prstGeom>
            <a:effectLst>
              <a:outerShdw blurRad="50800" dist="38100" dir="2700000" algn="tl" rotWithShape="0">
                <a:prstClr val="black">
                  <a:alpha val="40000"/>
                </a:prstClr>
              </a:outerShdw>
            </a:effectLst>
          </p:spPr>
        </p:pic>
        <p:sp>
          <p:nvSpPr>
            <p:cNvPr id="10" name="文本框 9"/>
            <p:cNvSpPr txBox="1"/>
            <p:nvPr/>
          </p:nvSpPr>
          <p:spPr>
            <a:xfrm>
              <a:off x="2279576" y="1854025"/>
              <a:ext cx="1944216" cy="338554"/>
            </a:xfrm>
            <a:prstGeom prst="rect">
              <a:avLst/>
            </a:prstGeom>
            <a:noFill/>
          </p:spPr>
          <p:txBody>
            <a:bodyPr wrap="square" rtlCol="0">
              <a:spAutoFit/>
            </a:bodyPr>
            <a:lstStyle/>
            <a:p>
              <a:pPr algn="dist"/>
              <a:r>
                <a:rPr lang="zh-CN" altLang="en-US" sz="1600" dirty="0">
                  <a:solidFill>
                    <a:srgbClr val="9B7A7B"/>
                  </a:solidFill>
                  <a:effectLst>
                    <a:outerShdw blurRad="38100" dist="38100" dir="2700000" algn="tl">
                      <a:srgbClr val="000000">
                        <a:alpha val="43137"/>
                      </a:srgbClr>
                    </a:outerShdw>
                  </a:effectLst>
                  <a:cs typeface="+mn-ea"/>
                  <a:sym typeface="+mn-lt"/>
                </a:rPr>
                <a:t>小清新风格</a:t>
              </a:r>
              <a:endParaRPr lang="zh-CN" altLang="en-US" sz="1600" dirty="0">
                <a:solidFill>
                  <a:srgbClr val="9B7A7B"/>
                </a:solidFill>
                <a:effectLst>
                  <a:outerShdw blurRad="38100" dist="38100" dir="2700000" algn="tl">
                    <a:srgbClr val="000000">
                      <a:alpha val="43137"/>
                    </a:srgbClr>
                  </a:outerShdw>
                </a:effectLst>
                <a:cs typeface="+mn-ea"/>
                <a:sym typeface="+mn-lt"/>
              </a:endParaRPr>
            </a:p>
          </p:txBody>
        </p:sp>
      </p:grpSp>
      <p:sp>
        <p:nvSpPr>
          <p:cNvPr id="12" name="文本框 11"/>
          <p:cNvSpPr txBox="1"/>
          <p:nvPr/>
        </p:nvSpPr>
        <p:spPr>
          <a:xfrm>
            <a:off x="1474472" y="2376575"/>
            <a:ext cx="6421728" cy="1200329"/>
          </a:xfrm>
          <a:prstGeom prst="rect">
            <a:avLst/>
          </a:prstGeom>
          <a:noFill/>
        </p:spPr>
        <p:txBody>
          <a:bodyPr wrap="square" rtlCol="0">
            <a:spAutoFit/>
          </a:bodyPr>
          <a:lstStyle/>
          <a:p>
            <a:pPr algn="dist"/>
            <a:r>
              <a:rPr lang="zh-CN" altLang="en-US" sz="7200" dirty="0">
                <a:solidFill>
                  <a:schemeClr val="tx1">
                    <a:lumMod val="75000"/>
                    <a:lumOff val="25000"/>
                  </a:schemeClr>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简约商务汇报</a:t>
            </a:r>
            <a:endParaRPr lang="zh-CN" altLang="en-US" sz="7200" dirty="0">
              <a:solidFill>
                <a:schemeClr val="tx1">
                  <a:lumMod val="75000"/>
                  <a:lumOff val="25000"/>
                </a:schemeClr>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endParaRPr>
          </a:p>
        </p:txBody>
      </p:sp>
      <p:grpSp>
        <p:nvGrpSpPr>
          <p:cNvPr id="13" name="组合 12"/>
          <p:cNvGrpSpPr/>
          <p:nvPr/>
        </p:nvGrpSpPr>
        <p:grpSpPr>
          <a:xfrm>
            <a:off x="1349302" y="3728624"/>
            <a:ext cx="5305412" cy="338554"/>
            <a:chOff x="983432" y="3956831"/>
            <a:chExt cx="4541266" cy="381962"/>
          </a:xfrm>
        </p:grpSpPr>
        <p:sp>
          <p:nvSpPr>
            <p:cNvPr id="14" name="文本框 13"/>
            <p:cNvSpPr txBox="1"/>
            <p:nvPr/>
          </p:nvSpPr>
          <p:spPr>
            <a:xfrm>
              <a:off x="983432" y="3956831"/>
              <a:ext cx="1235258" cy="381962"/>
            </a:xfrm>
            <a:prstGeom prst="rect">
              <a:avLst/>
            </a:prstGeom>
            <a:noFill/>
          </p:spPr>
          <p:txBody>
            <a:bodyPr wrap="square" rtlCol="0">
              <a:spAutoFit/>
            </a:bodyPr>
            <a:lstStyle/>
            <a:p>
              <a:pPr algn="ctr"/>
              <a:r>
                <a:rPr lang="zh-CN" altLang="en-US" sz="1600" dirty="0">
                  <a:solidFill>
                    <a:schemeClr val="tx1">
                      <a:lumMod val="75000"/>
                      <a:lumOff val="25000"/>
                    </a:schemeClr>
                  </a:solidFill>
                  <a:cs typeface="+mn-ea"/>
                  <a:sym typeface="+mn-lt"/>
                </a:rPr>
                <a:t>商务总结</a:t>
              </a:r>
              <a:endParaRPr lang="zh-CN" altLang="en-US" sz="1600" dirty="0">
                <a:solidFill>
                  <a:schemeClr val="tx1">
                    <a:lumMod val="75000"/>
                    <a:lumOff val="25000"/>
                  </a:schemeClr>
                </a:solidFill>
                <a:cs typeface="+mn-ea"/>
                <a:sym typeface="+mn-lt"/>
              </a:endParaRPr>
            </a:p>
          </p:txBody>
        </p:sp>
        <p:sp>
          <p:nvSpPr>
            <p:cNvPr id="15" name="文本框 14"/>
            <p:cNvSpPr txBox="1"/>
            <p:nvPr/>
          </p:nvSpPr>
          <p:spPr>
            <a:xfrm>
              <a:off x="2085435" y="3956831"/>
              <a:ext cx="1235258" cy="381962"/>
            </a:xfrm>
            <a:prstGeom prst="rect">
              <a:avLst/>
            </a:prstGeom>
            <a:noFill/>
          </p:spPr>
          <p:txBody>
            <a:bodyPr wrap="square" rtlCol="0">
              <a:spAutoFit/>
            </a:bodyPr>
            <a:lstStyle/>
            <a:p>
              <a:pPr algn="ctr"/>
              <a:r>
                <a:rPr lang="zh-CN" altLang="en-US" sz="1600" dirty="0">
                  <a:solidFill>
                    <a:schemeClr val="tx1">
                      <a:lumMod val="75000"/>
                      <a:lumOff val="25000"/>
                    </a:schemeClr>
                  </a:solidFill>
                  <a:cs typeface="+mn-ea"/>
                  <a:sym typeface="+mn-lt"/>
                </a:rPr>
                <a:t>项目报告</a:t>
              </a:r>
              <a:endParaRPr lang="zh-CN" altLang="en-US" sz="1600" dirty="0">
                <a:solidFill>
                  <a:schemeClr val="tx1">
                    <a:lumMod val="75000"/>
                    <a:lumOff val="25000"/>
                  </a:schemeClr>
                </a:solidFill>
                <a:cs typeface="+mn-ea"/>
                <a:sym typeface="+mn-lt"/>
              </a:endParaRPr>
            </a:p>
          </p:txBody>
        </p:sp>
        <p:sp>
          <p:nvSpPr>
            <p:cNvPr id="16" name="文本框 15"/>
            <p:cNvSpPr txBox="1"/>
            <p:nvPr/>
          </p:nvSpPr>
          <p:spPr>
            <a:xfrm>
              <a:off x="3187438" y="3956831"/>
              <a:ext cx="1235258" cy="381962"/>
            </a:xfrm>
            <a:prstGeom prst="rect">
              <a:avLst/>
            </a:prstGeom>
            <a:noFill/>
          </p:spPr>
          <p:txBody>
            <a:bodyPr wrap="square" rtlCol="0">
              <a:spAutoFit/>
            </a:bodyPr>
            <a:lstStyle/>
            <a:p>
              <a:pPr algn="ctr"/>
              <a:r>
                <a:rPr lang="zh-CN" altLang="en-US" sz="1600" dirty="0">
                  <a:solidFill>
                    <a:schemeClr val="tx1">
                      <a:lumMod val="75000"/>
                      <a:lumOff val="25000"/>
                    </a:schemeClr>
                  </a:solidFill>
                  <a:cs typeface="+mn-ea"/>
                  <a:sym typeface="+mn-lt"/>
                </a:rPr>
                <a:t>岗位竞选</a:t>
              </a:r>
              <a:endParaRPr lang="zh-CN" altLang="en-US" sz="1600" dirty="0">
                <a:solidFill>
                  <a:schemeClr val="tx1">
                    <a:lumMod val="75000"/>
                    <a:lumOff val="25000"/>
                  </a:schemeClr>
                </a:solidFill>
                <a:cs typeface="+mn-ea"/>
                <a:sym typeface="+mn-lt"/>
              </a:endParaRPr>
            </a:p>
          </p:txBody>
        </p:sp>
        <p:sp>
          <p:nvSpPr>
            <p:cNvPr id="17" name="文本框 16"/>
            <p:cNvSpPr txBox="1"/>
            <p:nvPr/>
          </p:nvSpPr>
          <p:spPr>
            <a:xfrm>
              <a:off x="4289440" y="3956831"/>
              <a:ext cx="1235258" cy="381962"/>
            </a:xfrm>
            <a:prstGeom prst="rect">
              <a:avLst/>
            </a:prstGeom>
            <a:noFill/>
          </p:spPr>
          <p:txBody>
            <a:bodyPr wrap="square" rtlCol="0">
              <a:spAutoFit/>
            </a:bodyPr>
            <a:lstStyle/>
            <a:p>
              <a:pPr algn="ctr"/>
              <a:r>
                <a:rPr lang="zh-CN" altLang="en-US" sz="1600" dirty="0">
                  <a:solidFill>
                    <a:schemeClr val="tx1">
                      <a:lumMod val="75000"/>
                      <a:lumOff val="25000"/>
                    </a:schemeClr>
                  </a:solidFill>
                  <a:cs typeface="+mn-ea"/>
                  <a:sym typeface="+mn-lt"/>
                </a:rPr>
                <a:t>述职报告</a:t>
              </a:r>
              <a:endParaRPr lang="zh-CN" altLang="en-US" sz="1600" dirty="0">
                <a:solidFill>
                  <a:schemeClr val="tx1">
                    <a:lumMod val="75000"/>
                    <a:lumOff val="25000"/>
                  </a:schemeClr>
                </a:solidFill>
                <a:cs typeface="+mn-ea"/>
                <a:sym typeface="+mn-lt"/>
              </a:endParaRPr>
            </a:p>
          </p:txBody>
        </p:sp>
        <p:cxnSp>
          <p:nvCxnSpPr>
            <p:cNvPr id="18" name="直接连接符 17"/>
            <p:cNvCxnSpPr/>
            <p:nvPr/>
          </p:nvCxnSpPr>
          <p:spPr>
            <a:xfrm flipH="1">
              <a:off x="2151527" y="4003862"/>
              <a:ext cx="1071" cy="24449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253530" y="4003862"/>
              <a:ext cx="1071" cy="24449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355533" y="4003862"/>
              <a:ext cx="1071" cy="24449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1565326" y="4171161"/>
            <a:ext cx="5256584" cy="785793"/>
          </a:xfrm>
          <a:prstGeom prst="rect">
            <a:avLst/>
          </a:prstGeom>
          <a:noFill/>
        </p:spPr>
        <p:txBody>
          <a:bodyPr wrap="square" rtlCol="0">
            <a:spAutoFit/>
          </a:bodyPr>
          <a:lstStyle/>
          <a:p>
            <a:pPr>
              <a:lnSpc>
                <a:spcPct val="150000"/>
              </a:lnSpc>
            </a:pPr>
            <a:r>
              <a:rPr lang="en-US" altLang="zh-CN" sz="1050" spc="100" dirty="0">
                <a:solidFill>
                  <a:schemeClr val="tx1">
                    <a:lumMod val="75000"/>
                    <a:lumOff val="25000"/>
                  </a:schemeClr>
                </a:solidFill>
                <a:cs typeface="+mn-ea"/>
                <a:sym typeface="+mn-lt"/>
              </a:rPr>
              <a:t>WORK REPORT BUSINESS REPORT GENERAL BUSINESS STYLE MONTHLY REPORT ANNUAL REPORT BUSINESS PLAN PROJECT PLAN PROJECT REPORT COMPLETION REPORT</a:t>
            </a:r>
            <a:endParaRPr lang="zh-CN" altLang="en-US" sz="1050" spc="100" dirty="0">
              <a:solidFill>
                <a:schemeClr val="tx1">
                  <a:lumMod val="75000"/>
                  <a:lumOff val="25000"/>
                </a:schemeClr>
              </a:solidFill>
              <a:cs typeface="+mn-ea"/>
              <a:sym typeface="+mn-lt"/>
            </a:endParaRPr>
          </a:p>
        </p:txBody>
      </p:sp>
      <p:sp>
        <p:nvSpPr>
          <p:cNvPr id="24" name="文本框 23"/>
          <p:cNvSpPr txBox="1"/>
          <p:nvPr/>
        </p:nvSpPr>
        <p:spPr>
          <a:xfrm>
            <a:off x="1585399" y="5245246"/>
            <a:ext cx="1630281" cy="306705"/>
          </a:xfrm>
          <a:prstGeom prst="rect">
            <a:avLst/>
          </a:prstGeom>
          <a:noFill/>
        </p:spPr>
        <p:txBody>
          <a:bodyPr wrap="square" rtlCol="0">
            <a:spAutoFit/>
          </a:bodyPr>
          <a:lstStyle/>
          <a:p>
            <a:r>
              <a:rPr lang="zh-CN" altLang="en-US" sz="1400" dirty="0">
                <a:solidFill>
                  <a:schemeClr val="tx1">
                    <a:lumMod val="75000"/>
                    <a:lumOff val="25000"/>
                  </a:schemeClr>
                </a:solidFill>
                <a:effectLst>
                  <a:outerShdw blurRad="38100" dist="38100" dir="2700000" algn="tl">
                    <a:srgbClr val="000000">
                      <a:alpha val="43137"/>
                    </a:srgbClr>
                  </a:outerShdw>
                </a:effectLst>
                <a:cs typeface="+mn-ea"/>
                <a:sym typeface="+mn-lt"/>
              </a:rPr>
              <a:t>汇报人：</a:t>
            </a:r>
            <a:r>
              <a:rPr lang="en-US" sz="1400" dirty="0">
                <a:solidFill>
                  <a:schemeClr val="tx1">
                    <a:lumMod val="75000"/>
                    <a:lumOff val="25000"/>
                  </a:schemeClr>
                </a:solidFill>
                <a:effectLst>
                  <a:outerShdw blurRad="38100" dist="38100" dir="2700000" algn="tl">
                    <a:srgbClr val="000000">
                      <a:alpha val="43137"/>
                    </a:srgbClr>
                  </a:outerShdw>
                </a:effectLst>
                <a:cs typeface="+mn-ea"/>
                <a:sym typeface="+mn-lt"/>
              </a:rPr>
              <a:t>PC6</a:t>
            </a:r>
            <a:endParaRPr lang="en-US" sz="1400" dirty="0">
              <a:solidFill>
                <a:schemeClr val="tx1">
                  <a:lumMod val="75000"/>
                  <a:lumOff val="25000"/>
                </a:schemeClr>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1"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项目进度研究</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grpSp>
        <p:nvGrpSpPr>
          <p:cNvPr id="8" name="组合 7"/>
          <p:cNvGrpSpPr/>
          <p:nvPr/>
        </p:nvGrpSpPr>
        <p:grpSpPr>
          <a:xfrm>
            <a:off x="2479173" y="3173991"/>
            <a:ext cx="865101" cy="469560"/>
            <a:chOff x="2479173" y="3173991"/>
            <a:chExt cx="865101" cy="469560"/>
          </a:xfrm>
        </p:grpSpPr>
        <p:sp>
          <p:nvSpPr>
            <p:cNvPr id="9" name="iṩḻiḑê"/>
            <p:cNvSpPr/>
            <p:nvPr/>
          </p:nvSpPr>
          <p:spPr>
            <a:xfrm>
              <a:off x="2479173" y="3173991"/>
              <a:ext cx="655199" cy="469560"/>
            </a:xfrm>
            <a:prstGeom prst="homePlate">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íślïdê"/>
            <p:cNvSpPr txBox="1"/>
            <p:nvPr/>
          </p:nvSpPr>
          <p:spPr>
            <a:xfrm>
              <a:off x="2500112" y="3211115"/>
              <a:ext cx="844162" cy="400110"/>
            </a:xfrm>
            <a:prstGeom prst="rect">
              <a:avLst/>
            </a:prstGeom>
            <a:noFill/>
          </p:spPr>
          <p:txBody>
            <a:bodyPr wrap="square">
              <a:spAutoFit/>
            </a:bodyPr>
            <a:lstStyle/>
            <a:p>
              <a:r>
                <a:rPr lang="en-US" altLang="zh-CN" sz="2000" dirty="0">
                  <a:cs typeface="+mn-ea"/>
                  <a:sym typeface="+mn-lt"/>
                </a:rPr>
                <a:t>0</a:t>
              </a:r>
              <a:r>
                <a:rPr lang="en-US" altLang="zh-CN" sz="100" dirty="0">
                  <a:cs typeface="+mn-ea"/>
                  <a:sym typeface="+mn-lt"/>
                </a:rPr>
                <a:t> </a:t>
              </a:r>
              <a:r>
                <a:rPr lang="en-US" altLang="zh-CN" sz="2000" dirty="0">
                  <a:cs typeface="+mn-ea"/>
                  <a:sym typeface="+mn-lt"/>
                </a:rPr>
                <a:t>1</a:t>
              </a:r>
              <a:endParaRPr lang="en-US" altLang="zh-CN" sz="2000" dirty="0">
                <a:cs typeface="+mn-ea"/>
                <a:sym typeface="+mn-lt"/>
              </a:endParaRPr>
            </a:p>
          </p:txBody>
        </p:sp>
      </p:grpSp>
      <p:grpSp>
        <p:nvGrpSpPr>
          <p:cNvPr id="11" name="组合 10"/>
          <p:cNvGrpSpPr/>
          <p:nvPr/>
        </p:nvGrpSpPr>
        <p:grpSpPr>
          <a:xfrm>
            <a:off x="5178918" y="3173991"/>
            <a:ext cx="865101" cy="469560"/>
            <a:chOff x="5178918" y="3173991"/>
            <a:chExt cx="865101" cy="469560"/>
          </a:xfrm>
        </p:grpSpPr>
        <p:sp>
          <p:nvSpPr>
            <p:cNvPr id="12" name="ïšļïde"/>
            <p:cNvSpPr/>
            <p:nvPr/>
          </p:nvSpPr>
          <p:spPr>
            <a:xfrm>
              <a:off x="5178918" y="3173991"/>
              <a:ext cx="655199" cy="469560"/>
            </a:xfrm>
            <a:prstGeom prst="homePlate">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 name="iśḷîde"/>
            <p:cNvSpPr txBox="1"/>
            <p:nvPr/>
          </p:nvSpPr>
          <p:spPr>
            <a:xfrm>
              <a:off x="5199857" y="3211115"/>
              <a:ext cx="844162" cy="400110"/>
            </a:xfrm>
            <a:prstGeom prst="rect">
              <a:avLst/>
            </a:prstGeom>
            <a:noFill/>
          </p:spPr>
          <p:txBody>
            <a:bodyPr wrap="square">
              <a:spAutoFit/>
            </a:bodyPr>
            <a:lstStyle/>
            <a:p>
              <a:r>
                <a:rPr lang="en-US" altLang="zh-CN" sz="2000" dirty="0">
                  <a:cs typeface="+mn-ea"/>
                  <a:sym typeface="+mn-lt"/>
                </a:rPr>
                <a:t>0</a:t>
              </a:r>
              <a:r>
                <a:rPr lang="en-US" altLang="zh-CN" sz="100" dirty="0">
                  <a:cs typeface="+mn-ea"/>
                  <a:sym typeface="+mn-lt"/>
                </a:rPr>
                <a:t> </a:t>
              </a:r>
              <a:r>
                <a:rPr lang="en-US" altLang="zh-CN" sz="2000" dirty="0">
                  <a:cs typeface="+mn-ea"/>
                  <a:sym typeface="+mn-lt"/>
                </a:rPr>
                <a:t>2</a:t>
              </a:r>
              <a:endParaRPr lang="en-US" altLang="zh-CN" sz="2000" dirty="0">
                <a:cs typeface="+mn-ea"/>
                <a:sym typeface="+mn-lt"/>
              </a:endParaRPr>
            </a:p>
          </p:txBody>
        </p:sp>
      </p:grpSp>
      <p:grpSp>
        <p:nvGrpSpPr>
          <p:cNvPr id="14" name="组合 13"/>
          <p:cNvGrpSpPr/>
          <p:nvPr/>
        </p:nvGrpSpPr>
        <p:grpSpPr>
          <a:xfrm>
            <a:off x="7878663" y="3173991"/>
            <a:ext cx="865101" cy="469560"/>
            <a:chOff x="7878663" y="3173991"/>
            <a:chExt cx="865101" cy="469560"/>
          </a:xfrm>
        </p:grpSpPr>
        <p:sp>
          <p:nvSpPr>
            <p:cNvPr id="15" name="ïśliḋe"/>
            <p:cNvSpPr/>
            <p:nvPr/>
          </p:nvSpPr>
          <p:spPr>
            <a:xfrm>
              <a:off x="7878663" y="3173991"/>
              <a:ext cx="655199" cy="469560"/>
            </a:xfrm>
            <a:prstGeom prst="homePlate">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6" name="iṣḻiḋê"/>
            <p:cNvSpPr txBox="1"/>
            <p:nvPr/>
          </p:nvSpPr>
          <p:spPr>
            <a:xfrm>
              <a:off x="7899602" y="3211115"/>
              <a:ext cx="844162" cy="400110"/>
            </a:xfrm>
            <a:prstGeom prst="rect">
              <a:avLst/>
            </a:prstGeom>
            <a:noFill/>
          </p:spPr>
          <p:txBody>
            <a:bodyPr wrap="square">
              <a:spAutoFit/>
            </a:bodyPr>
            <a:lstStyle/>
            <a:p>
              <a:r>
                <a:rPr lang="en-US" altLang="zh-CN" sz="2000" dirty="0">
                  <a:cs typeface="+mn-ea"/>
                  <a:sym typeface="+mn-lt"/>
                </a:rPr>
                <a:t>0</a:t>
              </a:r>
              <a:r>
                <a:rPr lang="en-US" altLang="zh-CN" sz="100" dirty="0">
                  <a:cs typeface="+mn-ea"/>
                  <a:sym typeface="+mn-lt"/>
                </a:rPr>
                <a:t> </a:t>
              </a:r>
              <a:r>
                <a:rPr lang="en-US" altLang="zh-CN" sz="2000" dirty="0">
                  <a:cs typeface="+mn-ea"/>
                  <a:sym typeface="+mn-lt"/>
                </a:rPr>
                <a:t>3</a:t>
              </a:r>
              <a:endParaRPr lang="en-US" altLang="zh-CN" sz="2000" dirty="0">
                <a:cs typeface="+mn-ea"/>
                <a:sym typeface="+mn-lt"/>
              </a:endParaRPr>
            </a:p>
          </p:txBody>
        </p:sp>
      </p:grpSp>
      <p:grpSp>
        <p:nvGrpSpPr>
          <p:cNvPr id="17" name="组合 16"/>
          <p:cNvGrpSpPr/>
          <p:nvPr/>
        </p:nvGrpSpPr>
        <p:grpSpPr>
          <a:xfrm>
            <a:off x="10578407" y="3173991"/>
            <a:ext cx="865101" cy="469560"/>
            <a:chOff x="10578407" y="3173991"/>
            <a:chExt cx="865101" cy="469560"/>
          </a:xfrm>
        </p:grpSpPr>
        <p:sp>
          <p:nvSpPr>
            <p:cNvPr id="18" name="îšḷîḑê"/>
            <p:cNvSpPr/>
            <p:nvPr/>
          </p:nvSpPr>
          <p:spPr>
            <a:xfrm>
              <a:off x="10578407" y="3173991"/>
              <a:ext cx="655199" cy="469560"/>
            </a:xfrm>
            <a:prstGeom prst="homePlate">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9" name="ïSḻïḋè"/>
            <p:cNvSpPr txBox="1"/>
            <p:nvPr/>
          </p:nvSpPr>
          <p:spPr>
            <a:xfrm>
              <a:off x="10599346" y="3211115"/>
              <a:ext cx="844162" cy="400110"/>
            </a:xfrm>
            <a:prstGeom prst="rect">
              <a:avLst/>
            </a:prstGeom>
            <a:noFill/>
          </p:spPr>
          <p:txBody>
            <a:bodyPr wrap="square">
              <a:spAutoFit/>
            </a:bodyPr>
            <a:lstStyle/>
            <a:p>
              <a:r>
                <a:rPr lang="en-US" altLang="zh-CN" sz="2000" dirty="0">
                  <a:cs typeface="+mn-ea"/>
                  <a:sym typeface="+mn-lt"/>
                </a:rPr>
                <a:t>0</a:t>
              </a:r>
              <a:r>
                <a:rPr lang="en-US" altLang="zh-CN" sz="100" dirty="0">
                  <a:cs typeface="+mn-ea"/>
                  <a:sym typeface="+mn-lt"/>
                </a:rPr>
                <a:t> </a:t>
              </a:r>
              <a:r>
                <a:rPr lang="en-US" altLang="zh-CN" sz="2000" dirty="0">
                  <a:cs typeface="+mn-ea"/>
                  <a:sym typeface="+mn-lt"/>
                </a:rPr>
                <a:t>4</a:t>
              </a:r>
              <a:endParaRPr lang="en-US" altLang="zh-CN" sz="2000" dirty="0">
                <a:cs typeface="+mn-ea"/>
                <a:sym typeface="+mn-lt"/>
              </a:endParaRPr>
            </a:p>
          </p:txBody>
        </p:sp>
      </p:grpSp>
      <p:sp>
        <p:nvSpPr>
          <p:cNvPr id="20" name="iš1íḍè"/>
          <p:cNvSpPr/>
          <p:nvPr/>
        </p:nvSpPr>
        <p:spPr>
          <a:xfrm>
            <a:off x="2173418" y="1860847"/>
            <a:ext cx="1977766" cy="1198144"/>
          </a:xfrm>
          <a:prstGeom prst="arc">
            <a:avLst>
              <a:gd name="adj1" fmla="val 10762864"/>
              <a:gd name="adj2" fmla="val 0"/>
            </a:avLst>
          </a:prstGeom>
          <a:ln w="22225" cap="rnd">
            <a:solidFill>
              <a:schemeClr val="tx1">
                <a:lumMod val="75000"/>
                <a:lumOff val="25000"/>
              </a:schemeClr>
            </a:solidFill>
            <a:prstDash val="dash"/>
            <a:headEnd type="triangle" w="lg" len="lg"/>
            <a:tailEnd type="triangle" w="lg" len="lg"/>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21" name="iṧ1iďe"/>
          <p:cNvSpPr/>
          <p:nvPr/>
        </p:nvSpPr>
        <p:spPr>
          <a:xfrm>
            <a:off x="4965949" y="1860847"/>
            <a:ext cx="1977766" cy="1198144"/>
          </a:xfrm>
          <a:prstGeom prst="arc">
            <a:avLst>
              <a:gd name="adj1" fmla="val 10762864"/>
              <a:gd name="adj2" fmla="val 0"/>
            </a:avLst>
          </a:prstGeom>
          <a:ln w="22225" cap="rnd">
            <a:solidFill>
              <a:schemeClr val="tx1">
                <a:lumMod val="75000"/>
                <a:lumOff val="25000"/>
              </a:schemeClr>
            </a:solidFill>
            <a:prstDash val="dash"/>
            <a:headEnd type="triangle" w="lg" len="lg"/>
            <a:tailEnd type="triangle" w="lg" len="lg"/>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22" name="ïŝļíḓe"/>
          <p:cNvSpPr/>
          <p:nvPr/>
        </p:nvSpPr>
        <p:spPr>
          <a:xfrm>
            <a:off x="7758480" y="1860847"/>
            <a:ext cx="1977766" cy="1198144"/>
          </a:xfrm>
          <a:prstGeom prst="arc">
            <a:avLst>
              <a:gd name="adj1" fmla="val 10762864"/>
              <a:gd name="adj2" fmla="val 0"/>
            </a:avLst>
          </a:prstGeom>
          <a:ln w="22225" cap="rnd">
            <a:solidFill>
              <a:schemeClr val="tx1">
                <a:lumMod val="75000"/>
                <a:lumOff val="25000"/>
              </a:schemeClr>
            </a:solidFill>
            <a:prstDash val="dash"/>
            <a:headEnd type="triangle" w="lg" len="lg"/>
            <a:tailEnd type="triangle" w="lg" len="lg"/>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23" name="文本框 22"/>
          <p:cNvSpPr txBox="1"/>
          <p:nvPr/>
        </p:nvSpPr>
        <p:spPr>
          <a:xfrm>
            <a:off x="851484" y="4395853"/>
            <a:ext cx="2070709" cy="1352934"/>
          </a:xfrm>
          <a:prstGeom prst="rect">
            <a:avLst/>
          </a:prstGeom>
          <a:noFill/>
        </p:spPr>
        <p:txBody>
          <a:bodyPr wrap="square" rtlCol="0">
            <a:spAutoFit/>
          </a:bodyPr>
          <a:lstStyle/>
          <a:p>
            <a:pPr algn="ctr">
              <a:lnSpc>
                <a:spcPct val="150000"/>
              </a:lnSpc>
            </a:pPr>
            <a:r>
              <a:rPr lang="zh-CN" altLang="en-US" sz="1400" dirty="0">
                <a:solidFill>
                  <a:schemeClr val="tx1">
                    <a:lumMod val="85000"/>
                    <a:lumOff val="15000"/>
                  </a:schemeClr>
                </a:solidFill>
                <a:cs typeface="+mn-ea"/>
                <a:sym typeface="+mn-lt"/>
              </a:rPr>
              <a:t>单击此处添加标题内容内容要与标题相符注意答辩顺序及文本匹配程度单击此处添加标题</a:t>
            </a:r>
            <a:endParaRPr lang="zh-CN" altLang="en-US" sz="1400" dirty="0">
              <a:solidFill>
                <a:schemeClr val="tx1">
                  <a:lumMod val="85000"/>
                  <a:lumOff val="15000"/>
                </a:schemeClr>
              </a:solidFill>
              <a:cs typeface="+mn-ea"/>
              <a:sym typeface="+mn-lt"/>
            </a:endParaRPr>
          </a:p>
        </p:txBody>
      </p:sp>
      <p:grpSp>
        <p:nvGrpSpPr>
          <p:cNvPr id="24" name="组合 23"/>
          <p:cNvGrpSpPr/>
          <p:nvPr/>
        </p:nvGrpSpPr>
        <p:grpSpPr>
          <a:xfrm>
            <a:off x="1118645" y="2709526"/>
            <a:ext cx="1398491" cy="1398490"/>
            <a:chOff x="1118645" y="2709526"/>
            <a:chExt cx="1398491" cy="1398490"/>
          </a:xfrm>
          <a:solidFill>
            <a:srgbClr val="9B7A7B"/>
          </a:solidFill>
        </p:grpSpPr>
        <p:sp>
          <p:nvSpPr>
            <p:cNvPr id="25" name="ïšḻîḓè"/>
            <p:cNvSpPr/>
            <p:nvPr/>
          </p:nvSpPr>
          <p:spPr>
            <a:xfrm>
              <a:off x="1118645" y="2709526"/>
              <a:ext cx="1398491" cy="1398490"/>
            </a:xfrm>
            <a:prstGeom prst="ellipse">
              <a:avLst/>
            </a:prstGeom>
            <a:grp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cs typeface="+mn-ea"/>
                <a:sym typeface="+mn-lt"/>
              </a:endParaRPr>
            </a:p>
          </p:txBody>
        </p:sp>
        <p:pic>
          <p:nvPicPr>
            <p:cNvPr id="26" name="图片 25"/>
            <p:cNvPicPr>
              <a:picLocks noChangeAspect="1"/>
            </p:cNvPicPr>
            <p:nvPr/>
          </p:nvPicPr>
          <p:blipFill>
            <a:blip r:embed="rId1" cstate="screen"/>
            <a:stretch>
              <a:fillRect/>
            </a:stretch>
          </p:blipFill>
          <p:spPr>
            <a:xfrm>
              <a:off x="1539989" y="3080071"/>
              <a:ext cx="555803" cy="657401"/>
            </a:xfrm>
            <a:prstGeom prst="rect">
              <a:avLst/>
            </a:prstGeom>
            <a:grpFill/>
          </p:spPr>
        </p:pic>
      </p:grpSp>
      <p:grpSp>
        <p:nvGrpSpPr>
          <p:cNvPr id="27" name="组合 26"/>
          <p:cNvGrpSpPr/>
          <p:nvPr/>
        </p:nvGrpSpPr>
        <p:grpSpPr>
          <a:xfrm>
            <a:off x="3818390" y="2709526"/>
            <a:ext cx="1398491" cy="1398490"/>
            <a:chOff x="3818390" y="2709526"/>
            <a:chExt cx="1398491" cy="1398490"/>
          </a:xfrm>
          <a:solidFill>
            <a:schemeClr val="bg1">
              <a:lumMod val="65000"/>
            </a:schemeClr>
          </a:solidFill>
        </p:grpSpPr>
        <p:sp>
          <p:nvSpPr>
            <p:cNvPr id="28" name="íṧ1îḑe"/>
            <p:cNvSpPr/>
            <p:nvPr/>
          </p:nvSpPr>
          <p:spPr>
            <a:xfrm>
              <a:off x="3818390" y="2709526"/>
              <a:ext cx="1398491" cy="1398490"/>
            </a:xfrm>
            <a:prstGeom prst="ellipse">
              <a:avLst/>
            </a:prstGeom>
            <a:grp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cs typeface="+mn-ea"/>
                <a:sym typeface="+mn-lt"/>
              </a:endParaRPr>
            </a:p>
          </p:txBody>
        </p:sp>
        <p:pic>
          <p:nvPicPr>
            <p:cNvPr id="29" name="图片 28"/>
            <p:cNvPicPr>
              <a:picLocks noChangeAspect="1"/>
            </p:cNvPicPr>
            <p:nvPr/>
          </p:nvPicPr>
          <p:blipFill>
            <a:blip r:embed="rId2" cstate="screen"/>
            <a:stretch>
              <a:fillRect/>
            </a:stretch>
          </p:blipFill>
          <p:spPr>
            <a:xfrm>
              <a:off x="4290445" y="3115537"/>
              <a:ext cx="454380" cy="586468"/>
            </a:xfrm>
            <a:prstGeom prst="rect">
              <a:avLst/>
            </a:prstGeom>
            <a:grpFill/>
          </p:spPr>
        </p:pic>
      </p:grpSp>
      <p:grpSp>
        <p:nvGrpSpPr>
          <p:cNvPr id="30" name="组合 29"/>
          <p:cNvGrpSpPr/>
          <p:nvPr/>
        </p:nvGrpSpPr>
        <p:grpSpPr>
          <a:xfrm>
            <a:off x="6518135" y="2709526"/>
            <a:ext cx="1398491" cy="1398490"/>
            <a:chOff x="6518135" y="2709526"/>
            <a:chExt cx="1398491" cy="1398490"/>
          </a:xfrm>
          <a:solidFill>
            <a:srgbClr val="9B7A7B"/>
          </a:solidFill>
        </p:grpSpPr>
        <p:sp>
          <p:nvSpPr>
            <p:cNvPr id="31" name="ï$lïḋé"/>
            <p:cNvSpPr/>
            <p:nvPr/>
          </p:nvSpPr>
          <p:spPr>
            <a:xfrm>
              <a:off x="6518135" y="2709526"/>
              <a:ext cx="1398491" cy="1398490"/>
            </a:xfrm>
            <a:prstGeom prst="ellipse">
              <a:avLst/>
            </a:prstGeom>
            <a:grp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cs typeface="+mn-ea"/>
                <a:sym typeface="+mn-lt"/>
              </a:endParaRPr>
            </a:p>
          </p:txBody>
        </p:sp>
        <p:pic>
          <p:nvPicPr>
            <p:cNvPr id="32" name="图片 31"/>
            <p:cNvPicPr>
              <a:picLocks noChangeAspect="1"/>
            </p:cNvPicPr>
            <p:nvPr/>
          </p:nvPicPr>
          <p:blipFill>
            <a:blip r:embed="rId3" cstate="screen"/>
            <a:stretch>
              <a:fillRect/>
            </a:stretch>
          </p:blipFill>
          <p:spPr>
            <a:xfrm>
              <a:off x="6967313" y="3134144"/>
              <a:ext cx="500135" cy="549255"/>
            </a:xfrm>
            <a:prstGeom prst="rect">
              <a:avLst/>
            </a:prstGeom>
            <a:grpFill/>
          </p:spPr>
        </p:pic>
      </p:grpSp>
      <p:grpSp>
        <p:nvGrpSpPr>
          <p:cNvPr id="33" name="组合 32"/>
          <p:cNvGrpSpPr/>
          <p:nvPr/>
        </p:nvGrpSpPr>
        <p:grpSpPr>
          <a:xfrm>
            <a:off x="9217879" y="2709526"/>
            <a:ext cx="1398491" cy="1398490"/>
            <a:chOff x="9217879" y="2709526"/>
            <a:chExt cx="1398491" cy="1398490"/>
          </a:xfrm>
          <a:solidFill>
            <a:schemeClr val="bg1">
              <a:lumMod val="65000"/>
            </a:schemeClr>
          </a:solidFill>
        </p:grpSpPr>
        <p:sp>
          <p:nvSpPr>
            <p:cNvPr id="34" name="i$ḷíďê"/>
            <p:cNvSpPr/>
            <p:nvPr/>
          </p:nvSpPr>
          <p:spPr>
            <a:xfrm>
              <a:off x="9217879" y="2709526"/>
              <a:ext cx="1398491" cy="1398490"/>
            </a:xfrm>
            <a:prstGeom prst="ellipse">
              <a:avLst/>
            </a:prstGeom>
            <a:grp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cs typeface="+mn-ea"/>
                <a:sym typeface="+mn-lt"/>
              </a:endParaRPr>
            </a:p>
          </p:txBody>
        </p:sp>
        <p:pic>
          <p:nvPicPr>
            <p:cNvPr id="35" name="图片 34"/>
            <p:cNvPicPr>
              <a:picLocks noChangeAspect="1"/>
            </p:cNvPicPr>
            <p:nvPr/>
          </p:nvPicPr>
          <p:blipFill>
            <a:blip r:embed="rId4" cstate="screen"/>
            <a:stretch>
              <a:fillRect/>
            </a:stretch>
          </p:blipFill>
          <p:spPr>
            <a:xfrm>
              <a:off x="9606680" y="3101149"/>
              <a:ext cx="620889" cy="615245"/>
            </a:xfrm>
            <a:prstGeom prst="rect">
              <a:avLst/>
            </a:prstGeom>
            <a:grpFill/>
          </p:spPr>
        </p:pic>
      </p:grpSp>
      <p:sp>
        <p:nvSpPr>
          <p:cNvPr id="36" name="文本框 35"/>
          <p:cNvSpPr txBox="1"/>
          <p:nvPr/>
        </p:nvSpPr>
        <p:spPr>
          <a:xfrm>
            <a:off x="3528246" y="4395853"/>
            <a:ext cx="2070709" cy="1352934"/>
          </a:xfrm>
          <a:prstGeom prst="rect">
            <a:avLst/>
          </a:prstGeom>
          <a:noFill/>
        </p:spPr>
        <p:txBody>
          <a:bodyPr wrap="square" rtlCol="0">
            <a:spAutoFit/>
          </a:bodyPr>
          <a:lstStyle/>
          <a:p>
            <a:pPr algn="ctr">
              <a:lnSpc>
                <a:spcPct val="150000"/>
              </a:lnSpc>
            </a:pPr>
            <a:r>
              <a:rPr lang="zh-CN" altLang="en-US" sz="1400" dirty="0">
                <a:solidFill>
                  <a:schemeClr val="tx1">
                    <a:lumMod val="85000"/>
                    <a:lumOff val="15000"/>
                  </a:schemeClr>
                </a:solidFill>
                <a:cs typeface="+mn-ea"/>
                <a:sym typeface="+mn-lt"/>
              </a:rPr>
              <a:t>单击此处添加标题内容内容要与标题相符注意答辩顺序及文本匹配程度单击此处添加标题</a:t>
            </a:r>
            <a:endParaRPr lang="zh-CN" altLang="en-US" sz="1400" dirty="0">
              <a:solidFill>
                <a:schemeClr val="tx1">
                  <a:lumMod val="85000"/>
                  <a:lumOff val="15000"/>
                </a:schemeClr>
              </a:solidFill>
              <a:cs typeface="+mn-ea"/>
              <a:sym typeface="+mn-lt"/>
            </a:endParaRPr>
          </a:p>
        </p:txBody>
      </p:sp>
      <p:sp>
        <p:nvSpPr>
          <p:cNvPr id="37" name="文本框 36"/>
          <p:cNvSpPr txBox="1"/>
          <p:nvPr/>
        </p:nvSpPr>
        <p:spPr>
          <a:xfrm>
            <a:off x="6205008" y="4395853"/>
            <a:ext cx="2070709" cy="1352934"/>
          </a:xfrm>
          <a:prstGeom prst="rect">
            <a:avLst/>
          </a:prstGeom>
          <a:noFill/>
        </p:spPr>
        <p:txBody>
          <a:bodyPr wrap="square" rtlCol="0">
            <a:spAutoFit/>
          </a:bodyPr>
          <a:lstStyle/>
          <a:p>
            <a:pPr algn="ctr">
              <a:lnSpc>
                <a:spcPct val="150000"/>
              </a:lnSpc>
            </a:pPr>
            <a:r>
              <a:rPr lang="zh-CN" altLang="en-US" sz="1400" dirty="0">
                <a:solidFill>
                  <a:schemeClr val="tx1">
                    <a:lumMod val="85000"/>
                    <a:lumOff val="15000"/>
                  </a:schemeClr>
                </a:solidFill>
                <a:cs typeface="+mn-ea"/>
                <a:sym typeface="+mn-lt"/>
              </a:rPr>
              <a:t>单击此处添加标题内容内容要与标题相符注意答辩顺序及文本匹配程度单击此处添加标题</a:t>
            </a:r>
            <a:endParaRPr lang="zh-CN" altLang="en-US" sz="1400" dirty="0">
              <a:solidFill>
                <a:schemeClr val="tx1">
                  <a:lumMod val="85000"/>
                  <a:lumOff val="15000"/>
                </a:schemeClr>
              </a:solidFill>
              <a:cs typeface="+mn-ea"/>
              <a:sym typeface="+mn-lt"/>
            </a:endParaRPr>
          </a:p>
        </p:txBody>
      </p:sp>
      <p:sp>
        <p:nvSpPr>
          <p:cNvPr id="38" name="文本框 37"/>
          <p:cNvSpPr txBox="1"/>
          <p:nvPr/>
        </p:nvSpPr>
        <p:spPr>
          <a:xfrm>
            <a:off x="8881769" y="4395853"/>
            <a:ext cx="2070709" cy="1352934"/>
          </a:xfrm>
          <a:prstGeom prst="rect">
            <a:avLst/>
          </a:prstGeom>
          <a:noFill/>
        </p:spPr>
        <p:txBody>
          <a:bodyPr wrap="square" rtlCol="0">
            <a:spAutoFit/>
          </a:bodyPr>
          <a:lstStyle/>
          <a:p>
            <a:pPr algn="ctr">
              <a:lnSpc>
                <a:spcPct val="150000"/>
              </a:lnSpc>
            </a:pPr>
            <a:r>
              <a:rPr lang="zh-CN" altLang="en-US" sz="1400" dirty="0">
                <a:solidFill>
                  <a:schemeClr val="tx1">
                    <a:lumMod val="85000"/>
                    <a:lumOff val="15000"/>
                  </a:schemeClr>
                </a:solidFill>
                <a:cs typeface="+mn-ea"/>
                <a:sym typeface="+mn-lt"/>
              </a:rPr>
              <a:t>单击此处添加标题内容内容要与标题相符注意答辩顺序及文本匹配程度单击此处添加标题</a:t>
            </a:r>
            <a:endParaRPr lang="zh-CN" altLang="en-US" sz="1400" dirty="0">
              <a:solidFill>
                <a:schemeClr val="tx1">
                  <a:lumMod val="85000"/>
                  <a:lumOff val="15000"/>
                </a:schemeClr>
              </a:solidFill>
              <a:cs typeface="+mn-ea"/>
              <a:sym typeface="+mn-lt"/>
            </a:endParaRPr>
          </a:p>
        </p:txBody>
      </p:sp>
      <p:sp>
        <p:nvSpPr>
          <p:cNvPr id="40" name="TextBox 3"/>
          <p:cNvSpPr txBox="1"/>
          <p:nvPr/>
        </p:nvSpPr>
        <p:spPr>
          <a:xfrm>
            <a:off x="373218" y="6609421"/>
            <a:ext cx="1800200" cy="118430"/>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rPr>
              <a:t>PPT</a:t>
            </a:r>
            <a:r>
              <a:rPr lang="zh-CN" altLang="en-US" sz="100" dirty="0">
                <a:solidFill>
                  <a:schemeClr val="bg1"/>
                </a:solidFill>
                <a:latin typeface="微软雅黑" panose="020B0503020204020204" pitchFamily="34" charset="-122"/>
              </a:rPr>
              <a:t>模板 </a:t>
            </a:r>
            <a:r>
              <a:rPr lang="en-US" altLang="zh-CN" sz="100" dirty="0">
                <a:solidFill>
                  <a:schemeClr val="bg1"/>
                </a:solidFill>
                <a:latin typeface="微软雅黑" panose="020B0503020204020204" pitchFamily="34" charset="-122"/>
              </a:rPr>
              <a:t>http://www.1ppt.com/moban/</a:t>
            </a:r>
            <a:r>
              <a:rPr lang="zh-CN" altLang="en-US" sz="100" dirty="0">
                <a:solidFill>
                  <a:schemeClr val="bg1"/>
                </a:solidFill>
                <a:latin typeface="微软雅黑" panose="020B0503020204020204" pitchFamily="34" charset="-122"/>
              </a:rPr>
              <a:t> </a:t>
            </a:r>
            <a:endParaRPr lang="en-US" altLang="zh-CN" sz="100" dirty="0">
              <a:solidFill>
                <a:schemeClr val="bg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outVertical)">
                                      <p:cBhvr>
                                        <p:cTn id="21" dur="500"/>
                                        <p:tgtEl>
                                          <p:spTgt spid="20"/>
                                        </p:tgtEl>
                                      </p:cBhvr>
                                    </p:animEffect>
                                  </p:childTnLst>
                                </p:cTn>
                              </p:par>
                              <p:par>
                                <p:cTn id="22" presetID="16" presetClass="entr" presetSubtype="37"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outVertical)">
                                      <p:cBhvr>
                                        <p:cTn id="24" dur="500"/>
                                        <p:tgtEl>
                                          <p:spTgt spid="21"/>
                                        </p:tgtEl>
                                      </p:cBhvr>
                                    </p:animEffect>
                                  </p:childTnLst>
                                </p:cTn>
                              </p:par>
                              <p:par>
                                <p:cTn id="25" presetID="16" presetClass="entr" presetSubtype="37"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outVertic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Effect transition="in" filter="fade">
                                      <p:cBhvr>
                                        <p:cTn id="53" dur="500"/>
                                        <p:tgtEl>
                                          <p:spTgt spid="2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1000"/>
                                        <p:tgtEl>
                                          <p:spTgt spid="36"/>
                                        </p:tgtEl>
                                      </p:cBhvr>
                                    </p:animEffect>
                                    <p:anim calcmode="lin" valueType="num">
                                      <p:cBhvr>
                                        <p:cTn id="64" dur="1000" fill="hold"/>
                                        <p:tgtEl>
                                          <p:spTgt spid="36"/>
                                        </p:tgtEl>
                                        <p:attrNameLst>
                                          <p:attrName>ppt_x</p:attrName>
                                        </p:attrNameLst>
                                      </p:cBhvr>
                                      <p:tavLst>
                                        <p:tav tm="0">
                                          <p:val>
                                            <p:strVal val="#ppt_x"/>
                                          </p:val>
                                        </p:tav>
                                        <p:tav tm="100000">
                                          <p:val>
                                            <p:strVal val="#ppt_x"/>
                                          </p:val>
                                        </p:tav>
                                      </p:tavLst>
                                    </p:anim>
                                    <p:anim calcmode="lin" valueType="num">
                                      <p:cBhvr>
                                        <p:cTn id="6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nodeType="click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p:cTn id="70" dur="500" fill="hold"/>
                                        <p:tgtEl>
                                          <p:spTgt spid="30"/>
                                        </p:tgtEl>
                                        <p:attrNameLst>
                                          <p:attrName>ppt_w</p:attrName>
                                        </p:attrNameLst>
                                      </p:cBhvr>
                                      <p:tavLst>
                                        <p:tav tm="0">
                                          <p:val>
                                            <p:fltVal val="0"/>
                                          </p:val>
                                        </p:tav>
                                        <p:tav tm="100000">
                                          <p:val>
                                            <p:strVal val="#ppt_w"/>
                                          </p:val>
                                        </p:tav>
                                      </p:tavLst>
                                    </p:anim>
                                    <p:anim calcmode="lin" valueType="num">
                                      <p:cBhvr>
                                        <p:cTn id="71" dur="500" fill="hold"/>
                                        <p:tgtEl>
                                          <p:spTgt spid="30"/>
                                        </p:tgtEl>
                                        <p:attrNameLst>
                                          <p:attrName>ppt_h</p:attrName>
                                        </p:attrNameLst>
                                      </p:cBhvr>
                                      <p:tavLst>
                                        <p:tav tm="0">
                                          <p:val>
                                            <p:fltVal val="0"/>
                                          </p:val>
                                        </p:tav>
                                        <p:tav tm="100000">
                                          <p:val>
                                            <p:strVal val="#ppt_h"/>
                                          </p:val>
                                        </p:tav>
                                      </p:tavLst>
                                    </p:anim>
                                    <p:animEffect transition="in" filter="fade">
                                      <p:cBhvr>
                                        <p:cTn id="72" dur="5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1000"/>
                                        <p:tgtEl>
                                          <p:spTgt spid="37"/>
                                        </p:tgtEl>
                                      </p:cBhvr>
                                    </p:animEffect>
                                    <p:anim calcmode="lin" valueType="num">
                                      <p:cBhvr>
                                        <p:cTn id="83" dur="1000" fill="hold"/>
                                        <p:tgtEl>
                                          <p:spTgt spid="37"/>
                                        </p:tgtEl>
                                        <p:attrNameLst>
                                          <p:attrName>ppt_x</p:attrName>
                                        </p:attrNameLst>
                                      </p:cBhvr>
                                      <p:tavLst>
                                        <p:tav tm="0">
                                          <p:val>
                                            <p:strVal val="#ppt_x"/>
                                          </p:val>
                                        </p:tav>
                                        <p:tav tm="100000">
                                          <p:val>
                                            <p:strVal val="#ppt_x"/>
                                          </p:val>
                                        </p:tav>
                                      </p:tavLst>
                                    </p:anim>
                                    <p:anim calcmode="lin" valueType="num">
                                      <p:cBhvr>
                                        <p:cTn id="8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nodeType="clickEffect">
                                  <p:stCondLst>
                                    <p:cond delay="0"/>
                                  </p:stCondLst>
                                  <p:childTnLst>
                                    <p:set>
                                      <p:cBhvr>
                                        <p:cTn id="88" dur="1" fill="hold">
                                          <p:stCondLst>
                                            <p:cond delay="0"/>
                                          </p:stCondLst>
                                        </p:cTn>
                                        <p:tgtEl>
                                          <p:spTgt spid="33"/>
                                        </p:tgtEl>
                                        <p:attrNameLst>
                                          <p:attrName>style.visibility</p:attrName>
                                        </p:attrNameLst>
                                      </p:cBhvr>
                                      <p:to>
                                        <p:strVal val="visible"/>
                                      </p:to>
                                    </p:set>
                                    <p:anim calcmode="lin" valueType="num">
                                      <p:cBhvr>
                                        <p:cTn id="89" dur="500" fill="hold"/>
                                        <p:tgtEl>
                                          <p:spTgt spid="33"/>
                                        </p:tgtEl>
                                        <p:attrNameLst>
                                          <p:attrName>ppt_w</p:attrName>
                                        </p:attrNameLst>
                                      </p:cBhvr>
                                      <p:tavLst>
                                        <p:tav tm="0">
                                          <p:val>
                                            <p:fltVal val="0"/>
                                          </p:val>
                                        </p:tav>
                                        <p:tav tm="100000">
                                          <p:val>
                                            <p:strVal val="#ppt_w"/>
                                          </p:val>
                                        </p:tav>
                                      </p:tavLst>
                                    </p:anim>
                                    <p:anim calcmode="lin" valueType="num">
                                      <p:cBhvr>
                                        <p:cTn id="90" dur="500" fill="hold"/>
                                        <p:tgtEl>
                                          <p:spTgt spid="33"/>
                                        </p:tgtEl>
                                        <p:attrNameLst>
                                          <p:attrName>ppt_h</p:attrName>
                                        </p:attrNameLst>
                                      </p:cBhvr>
                                      <p:tavLst>
                                        <p:tav tm="0">
                                          <p:val>
                                            <p:fltVal val="0"/>
                                          </p:val>
                                        </p:tav>
                                        <p:tav tm="100000">
                                          <p:val>
                                            <p:strVal val="#ppt_h"/>
                                          </p:val>
                                        </p:tav>
                                      </p:tavLst>
                                    </p:anim>
                                    <p:animEffect transition="in" filter="fade">
                                      <p:cBhvr>
                                        <p:cTn id="91" dur="500"/>
                                        <p:tgtEl>
                                          <p:spTgt spid="33"/>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500"/>
                                        <p:tgtEl>
                                          <p:spTgt spid="17"/>
                                        </p:tgtEl>
                                      </p:cBhvr>
                                    </p:animEffect>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1000"/>
                                        <p:tgtEl>
                                          <p:spTgt spid="38"/>
                                        </p:tgtEl>
                                      </p:cBhvr>
                                    </p:animEffect>
                                    <p:anim calcmode="lin" valueType="num">
                                      <p:cBhvr>
                                        <p:cTn id="102" dur="1000" fill="hold"/>
                                        <p:tgtEl>
                                          <p:spTgt spid="38"/>
                                        </p:tgtEl>
                                        <p:attrNameLst>
                                          <p:attrName>ppt_x</p:attrName>
                                        </p:attrNameLst>
                                      </p:cBhvr>
                                      <p:tavLst>
                                        <p:tav tm="0">
                                          <p:val>
                                            <p:strVal val="#ppt_x"/>
                                          </p:val>
                                        </p:tav>
                                        <p:tav tm="100000">
                                          <p:val>
                                            <p:strVal val="#ppt_x"/>
                                          </p:val>
                                        </p:tav>
                                      </p:tavLst>
                                    </p:anim>
                                    <p:anim calcmode="lin" valueType="num">
                                      <p:cBhvr>
                                        <p:cTn id="10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p:bldP spid="3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1"/>
            <a:ext cx="12192000" cy="6858001"/>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6860" y="293588"/>
            <a:ext cx="744487" cy="458812"/>
          </a:xfrm>
          <a:prstGeom prst="rect">
            <a:avLst/>
          </a:prstGeom>
        </p:spPr>
      </p:pic>
      <p:grpSp>
        <p:nvGrpSpPr>
          <p:cNvPr id="7" name="组合 6"/>
          <p:cNvGrpSpPr/>
          <p:nvPr/>
        </p:nvGrpSpPr>
        <p:grpSpPr>
          <a:xfrm>
            <a:off x="1343472" y="1916832"/>
            <a:ext cx="7416824" cy="2730309"/>
            <a:chOff x="1304830" y="1743008"/>
            <a:chExt cx="7416824" cy="2730309"/>
          </a:xfrm>
        </p:grpSpPr>
        <p:sp>
          <p:nvSpPr>
            <p:cNvPr id="4" name="文本框 3"/>
            <p:cNvSpPr txBox="1"/>
            <p:nvPr/>
          </p:nvSpPr>
          <p:spPr>
            <a:xfrm>
              <a:off x="1304830" y="1743008"/>
              <a:ext cx="4680520" cy="1323439"/>
            </a:xfrm>
            <a:prstGeom prst="rect">
              <a:avLst/>
            </a:prstGeom>
            <a:noFill/>
          </p:spPr>
          <p:txBody>
            <a:bodyPr wrap="square" rtlCol="0">
              <a:spAutoFit/>
            </a:bodyPr>
            <a:lstStyle/>
            <a:p>
              <a:r>
                <a:rPr lang="en-US" altLang="zh-CN" sz="8000" dirty="0">
                  <a:solidFill>
                    <a:srgbClr val="9B7A7B"/>
                  </a:solidFill>
                  <a:effectLst>
                    <a:outerShdw blurRad="38100" dist="38100" dir="2700000" algn="tl">
                      <a:srgbClr val="000000">
                        <a:alpha val="43137"/>
                      </a:srgbClr>
                    </a:outerShdw>
                  </a:effectLst>
                  <a:cs typeface="+mn-ea"/>
                  <a:sym typeface="+mn-lt"/>
                </a:rPr>
                <a:t>PART 03</a:t>
              </a:r>
              <a:endParaRPr lang="zh-CN" altLang="en-US" sz="8000" dirty="0">
                <a:solidFill>
                  <a:srgbClr val="9B7A7B"/>
                </a:solidFill>
                <a:effectLst>
                  <a:outerShdw blurRad="38100" dist="38100" dir="2700000" algn="tl">
                    <a:srgbClr val="000000">
                      <a:alpha val="43137"/>
                    </a:srgbClr>
                  </a:outerShdw>
                </a:effectLst>
                <a:cs typeface="+mn-ea"/>
                <a:sym typeface="+mn-lt"/>
              </a:endParaRPr>
            </a:p>
          </p:txBody>
        </p:sp>
        <p:sp>
          <p:nvSpPr>
            <p:cNvPr id="5" name="文本框 4"/>
            <p:cNvSpPr txBox="1"/>
            <p:nvPr/>
          </p:nvSpPr>
          <p:spPr>
            <a:xfrm>
              <a:off x="1304830" y="3066447"/>
              <a:ext cx="6150165" cy="1015663"/>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lang="zh-CN" altLang="en-US" sz="6000" kern="0" dirty="0">
                  <a:solidFill>
                    <a:prstClr val="black">
                      <a:lumMod val="75000"/>
                      <a:lumOff val="25000"/>
                    </a:prstClr>
                  </a:solidFill>
                  <a:cs typeface="+mn-ea"/>
                  <a:sym typeface="+mn-lt"/>
                </a:rPr>
                <a:t>能耗分布情况</a:t>
              </a:r>
              <a:endParaRPr lang="zh-CN" altLang="en-US" sz="6000" kern="0" dirty="0">
                <a:solidFill>
                  <a:prstClr val="black">
                    <a:lumMod val="75000"/>
                    <a:lumOff val="25000"/>
                  </a:prstClr>
                </a:solidFill>
                <a:cs typeface="+mn-ea"/>
                <a:sym typeface="+mn-lt"/>
              </a:endParaRPr>
            </a:p>
          </p:txBody>
        </p:sp>
        <p:sp>
          <p:nvSpPr>
            <p:cNvPr id="6" name="文本框 5"/>
            <p:cNvSpPr txBox="1"/>
            <p:nvPr/>
          </p:nvSpPr>
          <p:spPr>
            <a:xfrm>
              <a:off x="1304830" y="4196318"/>
              <a:ext cx="7416824" cy="276999"/>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solidFill>
                  <a:effectLst/>
                  <a:uLnTx/>
                  <a:uFillTx/>
                  <a:cs typeface="+mn-ea"/>
                  <a:sym typeface="+mn-lt"/>
                </a:rPr>
                <a:t>RESEARCH BACKGROUND AND CURRENT SITUATION</a:t>
              </a:r>
              <a:endParaRPr kumimoji="0" lang="zh-CN" altLang="en-US" sz="1200" b="0" i="0" u="none" strike="noStrike" kern="0" cap="none" spc="0" normalizeH="0" baseline="0" noProof="0" dirty="0">
                <a:ln>
                  <a:noFill/>
                </a:ln>
                <a:solidFill>
                  <a:prstClr val="black"/>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能耗分布情况</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graphicFrame>
        <p:nvGraphicFramePr>
          <p:cNvPr id="8" name="图表 7"/>
          <p:cNvGraphicFramePr/>
          <p:nvPr/>
        </p:nvGraphicFramePr>
        <p:xfrm>
          <a:off x="687139" y="1220030"/>
          <a:ext cx="10736840" cy="2334328"/>
        </p:xfrm>
        <a:graphic>
          <a:graphicData uri="http://schemas.openxmlformats.org/drawingml/2006/chart">
            <c:chart xmlns:c="http://schemas.openxmlformats.org/drawingml/2006/chart" xmlns:r="http://schemas.openxmlformats.org/officeDocument/2006/relationships" r:id="rId1"/>
          </a:graphicData>
        </a:graphic>
      </p:graphicFrame>
      <p:sp>
        <p:nvSpPr>
          <p:cNvPr id="9" name="矩形 8"/>
          <p:cNvSpPr/>
          <p:nvPr/>
        </p:nvSpPr>
        <p:spPr>
          <a:xfrm>
            <a:off x="1251206" y="4054853"/>
            <a:ext cx="318655" cy="318655"/>
          </a:xfrm>
          <a:prstGeom prst="rect">
            <a:avLst/>
          </a:prstGeom>
          <a:solidFill>
            <a:srgbClr val="9B7A7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251206" y="5245947"/>
            <a:ext cx="318655" cy="318655"/>
          </a:xfrm>
          <a:prstGeom prst="rect">
            <a:avLst/>
          </a:prstGeom>
          <a:solidFill>
            <a:srgbClr val="7F7F7F"/>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718665" y="3983348"/>
            <a:ext cx="1727654"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
        <p:nvSpPr>
          <p:cNvPr id="12" name="矩形 11"/>
          <p:cNvSpPr/>
          <p:nvPr/>
        </p:nvSpPr>
        <p:spPr>
          <a:xfrm>
            <a:off x="1718665" y="4445013"/>
            <a:ext cx="4032094" cy="550151"/>
          </a:xfrm>
          <a:prstGeom prst="rect">
            <a:avLst/>
          </a:prstGeom>
        </p:spPr>
        <p:txBody>
          <a:bodyPr wrap="square">
            <a:spAutoFit/>
          </a:bodyPr>
          <a:lstStyle/>
          <a:p>
            <a:pPr>
              <a:lnSpc>
                <a:spcPts val="1800"/>
              </a:lnSpc>
            </a:pPr>
            <a:r>
              <a:rPr lang="zh-CN" altLang="en-US" sz="1400" spc="400" dirty="0">
                <a:solidFill>
                  <a:schemeClr val="tx1">
                    <a:lumMod val="85000"/>
                    <a:lumOff val="15000"/>
                  </a:schemeClr>
                </a:solidFill>
                <a:cs typeface="+mn-ea"/>
                <a:sym typeface="+mn-lt"/>
              </a:rPr>
              <a:t>单击此处添加标题内容，标题要与内容相符，并且要注意答辩内容。</a:t>
            </a:r>
            <a:endParaRPr lang="zh-CN" altLang="en-US" sz="1400" spc="400" dirty="0">
              <a:solidFill>
                <a:schemeClr val="tx1">
                  <a:lumMod val="85000"/>
                  <a:lumOff val="15000"/>
                </a:schemeClr>
              </a:solidFill>
              <a:cs typeface="+mn-ea"/>
              <a:sym typeface="+mn-lt"/>
            </a:endParaRPr>
          </a:p>
        </p:txBody>
      </p:sp>
      <p:sp>
        <p:nvSpPr>
          <p:cNvPr id="13" name="文本框 12"/>
          <p:cNvSpPr txBox="1"/>
          <p:nvPr/>
        </p:nvSpPr>
        <p:spPr>
          <a:xfrm>
            <a:off x="1718665" y="5102937"/>
            <a:ext cx="1727654"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
        <p:nvSpPr>
          <p:cNvPr id="14" name="矩形 13"/>
          <p:cNvSpPr/>
          <p:nvPr/>
        </p:nvSpPr>
        <p:spPr>
          <a:xfrm>
            <a:off x="1718665" y="5564602"/>
            <a:ext cx="4032094" cy="550151"/>
          </a:xfrm>
          <a:prstGeom prst="rect">
            <a:avLst/>
          </a:prstGeom>
        </p:spPr>
        <p:txBody>
          <a:bodyPr wrap="square">
            <a:spAutoFit/>
          </a:bodyPr>
          <a:lstStyle/>
          <a:p>
            <a:pPr>
              <a:lnSpc>
                <a:spcPts val="1800"/>
              </a:lnSpc>
            </a:pPr>
            <a:r>
              <a:rPr lang="zh-CN" altLang="en-US" sz="1400" spc="400" dirty="0">
                <a:solidFill>
                  <a:schemeClr val="tx1">
                    <a:lumMod val="85000"/>
                    <a:lumOff val="15000"/>
                  </a:schemeClr>
                </a:solidFill>
                <a:cs typeface="+mn-ea"/>
                <a:sym typeface="+mn-lt"/>
              </a:rPr>
              <a:t>单击此处添加标题内容，标题要与内容相符，并且要注意答辩内容。</a:t>
            </a:r>
            <a:endParaRPr lang="zh-CN" altLang="en-US" sz="1400" spc="400" dirty="0">
              <a:solidFill>
                <a:schemeClr val="tx1">
                  <a:lumMod val="85000"/>
                  <a:lumOff val="15000"/>
                </a:schemeClr>
              </a:solidFill>
              <a:cs typeface="+mn-ea"/>
              <a:sym typeface="+mn-lt"/>
            </a:endParaRPr>
          </a:p>
        </p:txBody>
      </p:sp>
      <p:sp>
        <p:nvSpPr>
          <p:cNvPr id="15" name="矩形 14"/>
          <p:cNvSpPr/>
          <p:nvPr/>
        </p:nvSpPr>
        <p:spPr>
          <a:xfrm>
            <a:off x="6360359" y="4121421"/>
            <a:ext cx="318655" cy="318655"/>
          </a:xfrm>
          <a:prstGeom prst="rect">
            <a:avLst/>
          </a:prstGeom>
          <a:solidFill>
            <a:srgbClr val="9B7A7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360359" y="5312515"/>
            <a:ext cx="318655" cy="318655"/>
          </a:xfrm>
          <a:prstGeom prst="rect">
            <a:avLst/>
          </a:prstGeom>
          <a:solidFill>
            <a:srgbClr val="7F7F7F"/>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6827818" y="4049916"/>
            <a:ext cx="1727654"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
        <p:nvSpPr>
          <p:cNvPr id="18" name="矩形 17"/>
          <p:cNvSpPr/>
          <p:nvPr/>
        </p:nvSpPr>
        <p:spPr>
          <a:xfrm>
            <a:off x="6827818" y="4511581"/>
            <a:ext cx="4032094" cy="550151"/>
          </a:xfrm>
          <a:prstGeom prst="rect">
            <a:avLst/>
          </a:prstGeom>
        </p:spPr>
        <p:txBody>
          <a:bodyPr wrap="square">
            <a:spAutoFit/>
          </a:bodyPr>
          <a:lstStyle/>
          <a:p>
            <a:pPr>
              <a:lnSpc>
                <a:spcPts val="1800"/>
              </a:lnSpc>
            </a:pPr>
            <a:r>
              <a:rPr lang="zh-CN" altLang="en-US" sz="1400" spc="400" dirty="0">
                <a:solidFill>
                  <a:schemeClr val="tx1">
                    <a:lumMod val="85000"/>
                    <a:lumOff val="15000"/>
                  </a:schemeClr>
                </a:solidFill>
                <a:cs typeface="+mn-ea"/>
                <a:sym typeface="+mn-lt"/>
              </a:rPr>
              <a:t>单击此处添加标题内容，标题要与内容相符，并且要注意答辩内容。</a:t>
            </a:r>
            <a:endParaRPr lang="zh-CN" altLang="en-US" sz="1400" spc="400" dirty="0">
              <a:solidFill>
                <a:schemeClr val="tx1">
                  <a:lumMod val="85000"/>
                  <a:lumOff val="15000"/>
                </a:schemeClr>
              </a:solidFill>
              <a:cs typeface="+mn-ea"/>
              <a:sym typeface="+mn-lt"/>
            </a:endParaRPr>
          </a:p>
        </p:txBody>
      </p:sp>
      <p:sp>
        <p:nvSpPr>
          <p:cNvPr id="19" name="文本框 18"/>
          <p:cNvSpPr txBox="1"/>
          <p:nvPr/>
        </p:nvSpPr>
        <p:spPr>
          <a:xfrm>
            <a:off x="6827818" y="5169505"/>
            <a:ext cx="1727654"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
        <p:nvSpPr>
          <p:cNvPr id="20" name="矩形 19"/>
          <p:cNvSpPr/>
          <p:nvPr/>
        </p:nvSpPr>
        <p:spPr>
          <a:xfrm>
            <a:off x="6827818" y="5631170"/>
            <a:ext cx="4032094" cy="550151"/>
          </a:xfrm>
          <a:prstGeom prst="rect">
            <a:avLst/>
          </a:prstGeom>
        </p:spPr>
        <p:txBody>
          <a:bodyPr wrap="square">
            <a:spAutoFit/>
          </a:bodyPr>
          <a:lstStyle/>
          <a:p>
            <a:pPr>
              <a:lnSpc>
                <a:spcPts val="1800"/>
              </a:lnSpc>
            </a:pPr>
            <a:r>
              <a:rPr lang="zh-CN" altLang="en-US" sz="1400" spc="400" dirty="0">
                <a:solidFill>
                  <a:schemeClr val="tx1">
                    <a:lumMod val="85000"/>
                    <a:lumOff val="15000"/>
                  </a:schemeClr>
                </a:solidFill>
                <a:cs typeface="+mn-ea"/>
                <a:sym typeface="+mn-lt"/>
              </a:rPr>
              <a:t>单击此处添加标题内容，标题要与内容相符，并且要注意答辩内容。</a:t>
            </a:r>
            <a:endParaRPr lang="zh-CN" altLang="en-US" sz="1400" spc="4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outVertic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style.rotation</p:attrName>
                                        </p:attrNameLst>
                                      </p:cBhvr>
                                      <p:tavLst>
                                        <p:tav tm="0">
                                          <p:val>
                                            <p:fltVal val="90"/>
                                          </p:val>
                                        </p:tav>
                                        <p:tav tm="100000">
                                          <p:val>
                                            <p:fltVal val="0"/>
                                          </p:val>
                                        </p:tav>
                                      </p:tavLst>
                                    </p:anim>
                                    <p:animEffect transition="in" filter="fade">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1000" fill="hold"/>
                                        <p:tgtEl>
                                          <p:spTgt spid="15"/>
                                        </p:tgtEl>
                                        <p:attrNameLst>
                                          <p:attrName>ppt_w</p:attrName>
                                        </p:attrNameLst>
                                      </p:cBhvr>
                                      <p:tavLst>
                                        <p:tav tm="0">
                                          <p:val>
                                            <p:fltVal val="0"/>
                                          </p:val>
                                        </p:tav>
                                        <p:tav tm="100000">
                                          <p:val>
                                            <p:strVal val="#ppt_w"/>
                                          </p:val>
                                        </p:tav>
                                      </p:tavLst>
                                    </p:anim>
                                    <p:anim calcmode="lin" valueType="num">
                                      <p:cBhvr>
                                        <p:cTn id="43" dur="1000" fill="hold"/>
                                        <p:tgtEl>
                                          <p:spTgt spid="15"/>
                                        </p:tgtEl>
                                        <p:attrNameLst>
                                          <p:attrName>ppt_h</p:attrName>
                                        </p:attrNameLst>
                                      </p:cBhvr>
                                      <p:tavLst>
                                        <p:tav tm="0">
                                          <p:val>
                                            <p:fltVal val="0"/>
                                          </p:val>
                                        </p:tav>
                                        <p:tav tm="100000">
                                          <p:val>
                                            <p:strVal val="#ppt_h"/>
                                          </p:val>
                                        </p:tav>
                                      </p:tavLst>
                                    </p:anim>
                                    <p:anim calcmode="lin" valueType="num">
                                      <p:cBhvr>
                                        <p:cTn id="44" dur="1000" fill="hold"/>
                                        <p:tgtEl>
                                          <p:spTgt spid="15"/>
                                        </p:tgtEl>
                                        <p:attrNameLst>
                                          <p:attrName>style.rotation</p:attrName>
                                        </p:attrNameLst>
                                      </p:cBhvr>
                                      <p:tavLst>
                                        <p:tav tm="0">
                                          <p:val>
                                            <p:fltVal val="90"/>
                                          </p:val>
                                        </p:tav>
                                        <p:tav tm="100000">
                                          <p:val>
                                            <p:fltVal val="0"/>
                                          </p:val>
                                        </p:tav>
                                      </p:tavLst>
                                    </p:anim>
                                    <p:animEffect transition="in" filter="fade">
                                      <p:cBhvr>
                                        <p:cTn id="45" dur="10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31"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1000" fill="hold"/>
                                        <p:tgtEl>
                                          <p:spTgt spid="10"/>
                                        </p:tgtEl>
                                        <p:attrNameLst>
                                          <p:attrName>ppt_w</p:attrName>
                                        </p:attrNameLst>
                                      </p:cBhvr>
                                      <p:tavLst>
                                        <p:tav tm="0">
                                          <p:val>
                                            <p:fltVal val="0"/>
                                          </p:val>
                                        </p:tav>
                                        <p:tav tm="100000">
                                          <p:val>
                                            <p:strVal val="#ppt_w"/>
                                          </p:val>
                                        </p:tav>
                                      </p:tavLst>
                                    </p:anim>
                                    <p:anim calcmode="lin" valueType="num">
                                      <p:cBhvr>
                                        <p:cTn id="59" dur="1000" fill="hold"/>
                                        <p:tgtEl>
                                          <p:spTgt spid="10"/>
                                        </p:tgtEl>
                                        <p:attrNameLst>
                                          <p:attrName>ppt_h</p:attrName>
                                        </p:attrNameLst>
                                      </p:cBhvr>
                                      <p:tavLst>
                                        <p:tav tm="0">
                                          <p:val>
                                            <p:fltVal val="0"/>
                                          </p:val>
                                        </p:tav>
                                        <p:tav tm="100000">
                                          <p:val>
                                            <p:strVal val="#ppt_h"/>
                                          </p:val>
                                        </p:tav>
                                      </p:tavLst>
                                    </p:anim>
                                    <p:anim calcmode="lin" valueType="num">
                                      <p:cBhvr>
                                        <p:cTn id="60" dur="1000" fill="hold"/>
                                        <p:tgtEl>
                                          <p:spTgt spid="10"/>
                                        </p:tgtEl>
                                        <p:attrNameLst>
                                          <p:attrName>style.rotation</p:attrName>
                                        </p:attrNameLst>
                                      </p:cBhvr>
                                      <p:tavLst>
                                        <p:tav tm="0">
                                          <p:val>
                                            <p:fltVal val="90"/>
                                          </p:val>
                                        </p:tav>
                                        <p:tav tm="100000">
                                          <p:val>
                                            <p:fltVal val="0"/>
                                          </p:val>
                                        </p:tav>
                                      </p:tavLst>
                                    </p:anim>
                                    <p:animEffect transition="in" filter="fade">
                                      <p:cBhvr>
                                        <p:cTn id="61" dur="1000"/>
                                        <p:tgtEl>
                                          <p:spTgt spid="1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left)">
                                      <p:cBhvr>
                                        <p:cTn id="66" dur="500"/>
                                        <p:tgtEl>
                                          <p:spTgt spid="1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31" presetClass="entr" presetSubtype="0"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1000" fill="hold"/>
                                        <p:tgtEl>
                                          <p:spTgt spid="16"/>
                                        </p:tgtEl>
                                        <p:attrNameLst>
                                          <p:attrName>ppt_w</p:attrName>
                                        </p:attrNameLst>
                                      </p:cBhvr>
                                      <p:tavLst>
                                        <p:tav tm="0">
                                          <p:val>
                                            <p:fltVal val="0"/>
                                          </p:val>
                                        </p:tav>
                                        <p:tav tm="100000">
                                          <p:val>
                                            <p:strVal val="#ppt_w"/>
                                          </p:val>
                                        </p:tav>
                                      </p:tavLst>
                                    </p:anim>
                                    <p:anim calcmode="lin" valueType="num">
                                      <p:cBhvr>
                                        <p:cTn id="75" dur="1000" fill="hold"/>
                                        <p:tgtEl>
                                          <p:spTgt spid="16"/>
                                        </p:tgtEl>
                                        <p:attrNameLst>
                                          <p:attrName>ppt_h</p:attrName>
                                        </p:attrNameLst>
                                      </p:cBhvr>
                                      <p:tavLst>
                                        <p:tav tm="0">
                                          <p:val>
                                            <p:fltVal val="0"/>
                                          </p:val>
                                        </p:tav>
                                        <p:tav tm="100000">
                                          <p:val>
                                            <p:strVal val="#ppt_h"/>
                                          </p:val>
                                        </p:tav>
                                      </p:tavLst>
                                    </p:anim>
                                    <p:anim calcmode="lin" valueType="num">
                                      <p:cBhvr>
                                        <p:cTn id="76" dur="1000" fill="hold"/>
                                        <p:tgtEl>
                                          <p:spTgt spid="16"/>
                                        </p:tgtEl>
                                        <p:attrNameLst>
                                          <p:attrName>style.rotation</p:attrName>
                                        </p:attrNameLst>
                                      </p:cBhvr>
                                      <p:tavLst>
                                        <p:tav tm="0">
                                          <p:val>
                                            <p:fltVal val="90"/>
                                          </p:val>
                                        </p:tav>
                                        <p:tav tm="100000">
                                          <p:val>
                                            <p:fltVal val="0"/>
                                          </p:val>
                                        </p:tav>
                                      </p:tavLst>
                                    </p:anim>
                                    <p:animEffect transition="in" filter="fade">
                                      <p:cBhvr>
                                        <p:cTn id="77" dur="10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left)">
                                      <p:cBhvr>
                                        <p:cTn id="82" dur="500"/>
                                        <p:tgtEl>
                                          <p:spTgt spid="19"/>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left)">
                                      <p:cBhvr>
                                        <p:cTn id="8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animBg="1"/>
      <p:bldP spid="10" grpId="0" animBg="1"/>
      <p:bldP spid="11" grpId="0"/>
      <p:bldP spid="12" grpId="0"/>
      <p:bldP spid="13" grpId="0"/>
      <p:bldP spid="14" grpId="0"/>
      <p:bldP spid="15" grpId="0" animBg="1"/>
      <p:bldP spid="16" grpId="0" animBg="1"/>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能耗分布情况</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grpSp>
        <p:nvGrpSpPr>
          <p:cNvPr id="8" name="组合 7"/>
          <p:cNvGrpSpPr/>
          <p:nvPr/>
        </p:nvGrpSpPr>
        <p:grpSpPr>
          <a:xfrm>
            <a:off x="1636395" y="3631565"/>
            <a:ext cx="8898255" cy="2054860"/>
            <a:chOff x="2577" y="5719"/>
            <a:chExt cx="14013" cy="3236"/>
          </a:xfrm>
        </p:grpSpPr>
        <p:sp>
          <p:nvSpPr>
            <p:cNvPr id="9" name="图形"/>
            <p:cNvSpPr>
              <a:spLocks noChangeAspect="1"/>
            </p:cNvSpPr>
            <p:nvPr/>
          </p:nvSpPr>
          <p:spPr>
            <a:xfrm>
              <a:off x="2577" y="5719"/>
              <a:ext cx="3236" cy="3236"/>
            </a:xfrm>
            <a:prstGeom prst="ellipse">
              <a:avLst/>
            </a:prstGeom>
            <a:solidFill>
              <a:schemeClr val="bg1"/>
            </a:solidFill>
            <a:ln w="38100">
              <a:solidFill>
                <a:srgbClr val="9B7A7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65000"/>
                    <a:lumOff val="35000"/>
                  </a:schemeClr>
                </a:solidFill>
                <a:cs typeface="+mn-ea"/>
                <a:sym typeface="+mn-lt"/>
              </a:endParaRPr>
            </a:p>
          </p:txBody>
        </p:sp>
        <p:sp>
          <p:nvSpPr>
            <p:cNvPr id="10" name="图形"/>
            <p:cNvSpPr>
              <a:spLocks noChangeAspect="1"/>
            </p:cNvSpPr>
            <p:nvPr/>
          </p:nvSpPr>
          <p:spPr>
            <a:xfrm>
              <a:off x="7596" y="5719"/>
              <a:ext cx="3236" cy="3236"/>
            </a:xfrm>
            <a:prstGeom prst="ellipse">
              <a:avLst/>
            </a:prstGeom>
            <a:solidFill>
              <a:schemeClr val="bg1"/>
            </a:solidFill>
            <a:ln w="38100">
              <a:solidFill>
                <a:srgbClr val="9B7A7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65000"/>
                    <a:lumOff val="35000"/>
                  </a:schemeClr>
                </a:solidFill>
                <a:cs typeface="+mn-ea"/>
                <a:sym typeface="+mn-lt"/>
              </a:endParaRPr>
            </a:p>
          </p:txBody>
        </p:sp>
        <p:sp>
          <p:nvSpPr>
            <p:cNvPr id="11" name="图形"/>
            <p:cNvSpPr>
              <a:spLocks noChangeAspect="1"/>
            </p:cNvSpPr>
            <p:nvPr/>
          </p:nvSpPr>
          <p:spPr>
            <a:xfrm>
              <a:off x="12565" y="5719"/>
              <a:ext cx="3236" cy="3236"/>
            </a:xfrm>
            <a:prstGeom prst="ellipse">
              <a:avLst/>
            </a:prstGeom>
            <a:solidFill>
              <a:schemeClr val="bg1"/>
            </a:solidFill>
            <a:ln w="38100">
              <a:solidFill>
                <a:srgbClr val="9B7A7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65000"/>
                    <a:lumOff val="35000"/>
                  </a:schemeClr>
                </a:solidFill>
                <a:cs typeface="+mn-ea"/>
                <a:sym typeface="+mn-lt"/>
              </a:endParaRPr>
            </a:p>
          </p:txBody>
        </p:sp>
        <p:pic>
          <p:nvPicPr>
            <p:cNvPr id="12" name="图形" descr="C:/Users/Administrator/AppData/Local/Temp/picturecompress_20220208135042/output_1.jpgoutput_1"/>
            <p:cNvPicPr>
              <a:picLocks noChangeAspect="1"/>
            </p:cNvPicPr>
            <p:nvPr/>
          </p:nvPicPr>
          <p:blipFill>
            <a:blip r:embed="rId1" cstate="screen"/>
            <a:srcRect/>
            <a:stretch>
              <a:fillRect/>
            </a:stretch>
          </p:blipFill>
          <p:spPr>
            <a:xfrm>
              <a:off x="2813" y="5886"/>
              <a:ext cx="2793" cy="2793"/>
            </a:xfrm>
            <a:prstGeom prst="ellipse">
              <a:avLst/>
            </a:prstGeom>
          </p:spPr>
        </p:pic>
        <p:pic>
          <p:nvPicPr>
            <p:cNvPr id="13" name="图形" descr="C:/Users/Administrator/AppData/Local/Temp/picturecompress_20220208135037/output_1.jpgoutput_1"/>
            <p:cNvPicPr>
              <a:picLocks noChangeAspect="1"/>
            </p:cNvPicPr>
            <p:nvPr/>
          </p:nvPicPr>
          <p:blipFill>
            <a:blip r:embed="rId2" cstate="screen"/>
            <a:srcRect/>
            <a:stretch>
              <a:fillRect/>
            </a:stretch>
          </p:blipFill>
          <p:spPr>
            <a:xfrm>
              <a:off x="7823" y="5967"/>
              <a:ext cx="2790" cy="2790"/>
            </a:xfrm>
            <a:prstGeom prst="ellipse">
              <a:avLst/>
            </a:prstGeom>
          </p:spPr>
        </p:pic>
        <p:pic>
          <p:nvPicPr>
            <p:cNvPr id="14" name="图形" descr="C:/Users/Administrator/AppData/Local/Temp/picturecompress_20220208135030/output_1.jpgoutput_1"/>
            <p:cNvPicPr>
              <a:picLocks noChangeAspect="1"/>
            </p:cNvPicPr>
            <p:nvPr/>
          </p:nvPicPr>
          <p:blipFill>
            <a:blip r:embed="rId3" cstate="screen"/>
            <a:srcRect/>
            <a:stretch>
              <a:fillRect/>
            </a:stretch>
          </p:blipFill>
          <p:spPr>
            <a:xfrm>
              <a:off x="12865" y="5942"/>
              <a:ext cx="2790" cy="2790"/>
            </a:xfrm>
            <a:prstGeom prst="ellipse">
              <a:avLst/>
            </a:prstGeom>
          </p:spPr>
        </p:pic>
        <p:cxnSp>
          <p:nvCxnSpPr>
            <p:cNvPr id="15" name="图形"/>
            <p:cNvCxnSpPr/>
            <p:nvPr/>
          </p:nvCxnSpPr>
          <p:spPr>
            <a:xfrm>
              <a:off x="6103" y="7362"/>
              <a:ext cx="1367" cy="0"/>
            </a:xfrm>
            <a:prstGeom prst="straightConnector1">
              <a:avLst/>
            </a:prstGeom>
            <a:ln w="9525" cmpd="sng">
              <a:solidFill>
                <a:schemeClr val="bg2">
                  <a:lumMod val="85000"/>
                </a:schemeClr>
              </a:solidFill>
              <a:prstDash val="solid"/>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6" name="图形"/>
            <p:cNvCxnSpPr/>
            <p:nvPr/>
          </p:nvCxnSpPr>
          <p:spPr>
            <a:xfrm>
              <a:off x="11062" y="7362"/>
              <a:ext cx="1354" cy="0"/>
            </a:xfrm>
            <a:prstGeom prst="straightConnector1">
              <a:avLst/>
            </a:prstGeom>
            <a:ln w="9525" cmpd="sng">
              <a:solidFill>
                <a:schemeClr val="bg2">
                  <a:lumMod val="85000"/>
                </a:schemeClr>
              </a:solidFill>
              <a:prstDash val="soli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7" name="图形"/>
            <p:cNvSpPr>
              <a:spLocks noChangeAspect="1"/>
            </p:cNvSpPr>
            <p:nvPr/>
          </p:nvSpPr>
          <p:spPr>
            <a:xfrm>
              <a:off x="10380" y="6725"/>
              <a:ext cx="1115" cy="1115"/>
            </a:xfrm>
            <a:prstGeom prst="ellipse">
              <a:avLst/>
            </a:prstGeom>
            <a:solidFill>
              <a:srgbClr val="9B7A7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cs typeface="+mn-ea"/>
                  <a:sym typeface="+mn-lt"/>
                </a:rPr>
                <a:t>B</a:t>
              </a:r>
              <a:endParaRPr lang="en-US" sz="2000" b="1" dirty="0">
                <a:solidFill>
                  <a:schemeClr val="bg1"/>
                </a:solidFill>
                <a:cs typeface="+mn-ea"/>
                <a:sym typeface="+mn-lt"/>
              </a:endParaRPr>
            </a:p>
          </p:txBody>
        </p:sp>
        <p:sp>
          <p:nvSpPr>
            <p:cNvPr id="18" name="图形"/>
            <p:cNvSpPr>
              <a:spLocks noChangeAspect="1"/>
            </p:cNvSpPr>
            <p:nvPr/>
          </p:nvSpPr>
          <p:spPr>
            <a:xfrm>
              <a:off x="15476" y="6725"/>
              <a:ext cx="1115" cy="1115"/>
            </a:xfrm>
            <a:prstGeom prst="ellipse">
              <a:avLst/>
            </a:prstGeom>
            <a:solidFill>
              <a:srgbClr val="9B7A7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cs typeface="+mn-ea"/>
                  <a:sym typeface="+mn-lt"/>
                </a:rPr>
                <a:t>C</a:t>
              </a:r>
              <a:endParaRPr lang="en-US" sz="2000" b="1" dirty="0">
                <a:solidFill>
                  <a:schemeClr val="bg1"/>
                </a:solidFill>
                <a:cs typeface="+mn-ea"/>
                <a:sym typeface="+mn-lt"/>
              </a:endParaRPr>
            </a:p>
          </p:txBody>
        </p:sp>
        <p:sp>
          <p:nvSpPr>
            <p:cNvPr id="19" name="图形"/>
            <p:cNvSpPr>
              <a:spLocks noChangeAspect="1"/>
            </p:cNvSpPr>
            <p:nvPr/>
          </p:nvSpPr>
          <p:spPr>
            <a:xfrm>
              <a:off x="5284" y="6725"/>
              <a:ext cx="1115" cy="1115"/>
            </a:xfrm>
            <a:prstGeom prst="ellipse">
              <a:avLst/>
            </a:prstGeom>
            <a:solidFill>
              <a:srgbClr val="9B7A7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cs typeface="+mn-ea"/>
                  <a:sym typeface="+mn-lt"/>
                </a:rPr>
                <a:t>A</a:t>
              </a:r>
              <a:endParaRPr lang="en-US" sz="2000" b="1" dirty="0">
                <a:solidFill>
                  <a:schemeClr val="bg1"/>
                </a:solidFill>
                <a:cs typeface="+mn-ea"/>
                <a:sym typeface="+mn-lt"/>
              </a:endParaRPr>
            </a:p>
          </p:txBody>
        </p:sp>
      </p:grpSp>
      <p:sp>
        <p:nvSpPr>
          <p:cNvPr id="20" name="图形"/>
          <p:cNvSpPr txBox="1"/>
          <p:nvPr/>
        </p:nvSpPr>
        <p:spPr>
          <a:xfrm>
            <a:off x="938530" y="1701649"/>
            <a:ext cx="10314940" cy="909955"/>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2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spcBef>
                <a:spcPts val="0"/>
              </a:spcBef>
              <a:buNone/>
              <a:defRPr/>
            </a:pPr>
            <a:r>
              <a:rPr lang="zh-CN" altLang="en-US" sz="1400" dirty="0">
                <a:solidFill>
                  <a:schemeClr val="tx1">
                    <a:lumMod val="75000"/>
                    <a:lumOff val="25000"/>
                  </a:schemeClr>
                </a:solidFill>
                <a:cs typeface="+mn-ea"/>
                <a:sym typeface="+mn-lt"/>
              </a:rPr>
              <a:t>在此处添加您的文本内容在此处添加您的文本内容添加您的文本内容在此处添加您的文本内容在此处添加您的文本内容添加您的文本内容在此处添加您的文本内容在此处添加您的文本内容添加您的文本内容在此处添加您的文本内容在此处添加您的文本内容添加您的文本内容在此处添加您的文本内容在此处添加您的文本内容添加您的文本内容</a:t>
            </a:r>
            <a:endParaRPr lang="zh-CN" altLang="en-US" sz="14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500"/>
                            </p:stCondLst>
                            <p:childTnLst>
                              <p:par>
                                <p:cTn id="18" presetID="5" presetClass="entr" presetSubtype="1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checkerboard(across)">
                                      <p:cBhvr>
                                        <p:cTn id="20" dur="500"/>
                                        <p:tgtEl>
                                          <p:spTgt spid="20"/>
                                        </p:tgtEl>
                                      </p:cBhvr>
                                    </p:animEffect>
                                  </p:childTnLst>
                                </p:cTn>
                              </p:par>
                            </p:childTnLst>
                          </p:cTn>
                        </p:par>
                        <p:par>
                          <p:cTn id="21" fill="hold">
                            <p:stCondLst>
                              <p:cond delay="1000"/>
                            </p:stCondLst>
                            <p:childTnLst>
                              <p:par>
                                <p:cTn id="22" presetID="5" presetClass="entr" presetSubtype="1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heckerboard(across)">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能耗分布情况</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sp>
        <p:nvSpPr>
          <p:cNvPr id="8" name="Freeform 6"/>
          <p:cNvSpPr/>
          <p:nvPr/>
        </p:nvSpPr>
        <p:spPr bwMode="auto">
          <a:xfrm>
            <a:off x="6730633" y="2977119"/>
            <a:ext cx="1182018"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9B7A7B"/>
          </a:solidFill>
          <a:ln w="25400" cap="flat" cmpd="sng" algn="ctr">
            <a:noFill/>
            <a:prstDash val="solid"/>
          </a:ln>
          <a:effectLst>
            <a:outerShdw blurRad="254000" dist="1270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cs typeface="+mn-ea"/>
              <a:sym typeface="+mn-lt"/>
            </a:endParaRPr>
          </a:p>
        </p:txBody>
      </p:sp>
      <p:sp>
        <p:nvSpPr>
          <p:cNvPr id="9" name="Freeform 7"/>
          <p:cNvSpPr/>
          <p:nvPr/>
        </p:nvSpPr>
        <p:spPr bwMode="auto">
          <a:xfrm>
            <a:off x="4279345" y="2977119"/>
            <a:ext cx="1180655"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BFBFBF"/>
          </a:solidFill>
          <a:ln w="25400" cap="flat" cmpd="sng" algn="ctr">
            <a:noFill/>
            <a:prstDash val="solid"/>
          </a:ln>
          <a:effectLst>
            <a:outerShdw blurRad="254000" dist="1270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cs typeface="+mn-ea"/>
              <a:sym typeface="+mn-lt"/>
            </a:endParaRPr>
          </a:p>
        </p:txBody>
      </p:sp>
      <p:sp>
        <p:nvSpPr>
          <p:cNvPr id="10" name="Freeform 8"/>
          <p:cNvSpPr/>
          <p:nvPr/>
        </p:nvSpPr>
        <p:spPr bwMode="auto">
          <a:xfrm>
            <a:off x="4891486" y="1911788"/>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9B7A7B"/>
          </a:solidFill>
          <a:ln w="25400" cap="flat" cmpd="sng" algn="ctr">
            <a:noFill/>
            <a:prstDash val="solid"/>
          </a:ln>
          <a:effectLst>
            <a:outerShdw blurRad="254000" dist="1270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cs typeface="+mn-ea"/>
              <a:sym typeface="+mn-lt"/>
            </a:endParaRPr>
          </a:p>
        </p:txBody>
      </p:sp>
      <p:sp>
        <p:nvSpPr>
          <p:cNvPr id="11" name="Freeform 9"/>
          <p:cNvSpPr/>
          <p:nvPr/>
        </p:nvSpPr>
        <p:spPr bwMode="auto">
          <a:xfrm>
            <a:off x="6119857" y="1911788"/>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1">
              <a:lumMod val="75000"/>
            </a:schemeClr>
          </a:solidFill>
          <a:ln w="25400" cap="flat" cmpd="sng" algn="ctr">
            <a:noFill/>
            <a:prstDash val="solid"/>
          </a:ln>
          <a:effectLst>
            <a:outerShdw blurRad="254000" dist="1270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cs typeface="+mn-ea"/>
              <a:sym typeface="+mn-lt"/>
            </a:endParaRPr>
          </a:p>
        </p:txBody>
      </p:sp>
      <p:sp>
        <p:nvSpPr>
          <p:cNvPr id="12" name="Freeform 10"/>
          <p:cNvSpPr/>
          <p:nvPr/>
        </p:nvSpPr>
        <p:spPr bwMode="auto">
          <a:xfrm>
            <a:off x="4891486" y="4035628"/>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9B7A7B"/>
          </a:solidFill>
          <a:ln w="25400" cap="flat" cmpd="sng" algn="ctr">
            <a:noFill/>
            <a:prstDash val="solid"/>
          </a:ln>
          <a:effectLst>
            <a:outerShdw blurRad="254000" dist="1270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cs typeface="+mn-ea"/>
              <a:sym typeface="+mn-lt"/>
            </a:endParaRPr>
          </a:p>
        </p:txBody>
      </p:sp>
      <p:sp>
        <p:nvSpPr>
          <p:cNvPr id="13" name="Freeform 11"/>
          <p:cNvSpPr/>
          <p:nvPr/>
        </p:nvSpPr>
        <p:spPr bwMode="auto">
          <a:xfrm>
            <a:off x="6119857" y="4035628"/>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1">
              <a:lumMod val="75000"/>
            </a:schemeClr>
          </a:solidFill>
          <a:ln w="25400" cap="flat" cmpd="sng" algn="ctr">
            <a:noFill/>
            <a:prstDash val="solid"/>
          </a:ln>
          <a:effectLst>
            <a:outerShdw blurRad="254000" dist="1270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cs typeface="+mn-ea"/>
              <a:sym typeface="+mn-lt"/>
            </a:endParaRPr>
          </a:p>
        </p:txBody>
      </p:sp>
      <p:sp>
        <p:nvSpPr>
          <p:cNvPr id="14" name="Freeform 13"/>
          <p:cNvSpPr>
            <a:spLocks noEditPoints="1"/>
          </p:cNvSpPr>
          <p:nvPr/>
        </p:nvSpPr>
        <p:spPr bwMode="auto">
          <a:xfrm>
            <a:off x="4628361" y="3401340"/>
            <a:ext cx="526251" cy="519707"/>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bg1"/>
          </a:solidFill>
          <a:ln>
            <a:noFill/>
          </a:ln>
          <a:effectLst>
            <a:outerShdw blurRad="63500" algn="ctr" rotWithShape="0">
              <a:prstClr val="black">
                <a:alpha val="40000"/>
              </a:prstClr>
            </a:outerShdw>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cs typeface="+mn-ea"/>
              <a:sym typeface="+mn-lt"/>
            </a:endParaRPr>
          </a:p>
        </p:txBody>
      </p:sp>
      <p:sp>
        <p:nvSpPr>
          <p:cNvPr id="15" name="Freeform 14"/>
          <p:cNvSpPr>
            <a:spLocks noEditPoints="1"/>
          </p:cNvSpPr>
          <p:nvPr/>
        </p:nvSpPr>
        <p:spPr bwMode="auto">
          <a:xfrm>
            <a:off x="5311395" y="2281449"/>
            <a:ext cx="377646" cy="515614"/>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bg1"/>
          </a:solidFill>
          <a:ln>
            <a:noFill/>
          </a:ln>
          <a:effectLst>
            <a:outerShdw blurRad="63500" algn="ctr" rotWithShape="0">
              <a:prstClr val="black">
                <a:alpha val="40000"/>
              </a:prstClr>
            </a:outerShdw>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cs typeface="+mn-ea"/>
              <a:sym typeface="+mn-lt"/>
            </a:endParaRPr>
          </a:p>
        </p:txBody>
      </p:sp>
      <p:sp>
        <p:nvSpPr>
          <p:cNvPr id="16" name="Freeform 15"/>
          <p:cNvSpPr>
            <a:spLocks noEditPoints="1"/>
          </p:cNvSpPr>
          <p:nvPr/>
        </p:nvSpPr>
        <p:spPr bwMode="auto">
          <a:xfrm>
            <a:off x="6411612" y="2338739"/>
            <a:ext cx="599870" cy="514251"/>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bg1"/>
          </a:solidFill>
          <a:ln>
            <a:noFill/>
          </a:ln>
          <a:effectLst>
            <a:outerShdw blurRad="63500" algn="ctr" rotWithShape="0">
              <a:prstClr val="black">
                <a:alpha val="40000"/>
              </a:prstClr>
            </a:outerShdw>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cs typeface="+mn-ea"/>
              <a:sym typeface="+mn-lt"/>
            </a:endParaRPr>
          </a:p>
        </p:txBody>
      </p:sp>
      <p:sp>
        <p:nvSpPr>
          <p:cNvPr id="17" name="Freeform 17"/>
          <p:cNvSpPr>
            <a:spLocks noEditPoints="1"/>
          </p:cNvSpPr>
          <p:nvPr/>
        </p:nvSpPr>
        <p:spPr bwMode="auto">
          <a:xfrm>
            <a:off x="7043691" y="3398612"/>
            <a:ext cx="526251" cy="527891"/>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bg1"/>
          </a:solidFill>
          <a:ln>
            <a:noFill/>
          </a:ln>
          <a:effectLst>
            <a:outerShdw blurRad="63500" algn="ctr" rotWithShape="0">
              <a:prstClr val="black">
                <a:alpha val="40000"/>
              </a:prstClr>
            </a:outerShdw>
          </a:effectLst>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cs typeface="+mn-ea"/>
              <a:sym typeface="+mn-lt"/>
            </a:endParaRPr>
          </a:p>
        </p:txBody>
      </p:sp>
      <p:grpSp>
        <p:nvGrpSpPr>
          <p:cNvPr id="18" name="组合 17"/>
          <p:cNvGrpSpPr/>
          <p:nvPr/>
        </p:nvGrpSpPr>
        <p:grpSpPr>
          <a:xfrm>
            <a:off x="6421528" y="4449180"/>
            <a:ext cx="580037" cy="538318"/>
            <a:chOff x="5928340" y="670992"/>
            <a:chExt cx="506444" cy="470018"/>
          </a:xfrm>
          <a:solidFill>
            <a:schemeClr val="bg1"/>
          </a:solidFill>
          <a:effectLst>
            <a:outerShdw blurRad="63500" algn="ctr" rotWithShape="0">
              <a:prstClr val="black">
                <a:alpha val="40000"/>
              </a:prstClr>
            </a:outerShdw>
          </a:effectLst>
        </p:grpSpPr>
        <p:sp>
          <p:nvSpPr>
            <p:cNvPr id="19"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lumMod val="95000"/>
                  </a:schemeClr>
                </a:solidFill>
                <a:cs typeface="+mn-ea"/>
                <a:sym typeface="+mn-lt"/>
              </a:endParaRPr>
            </a:p>
          </p:txBody>
        </p:sp>
        <p:sp>
          <p:nvSpPr>
            <p:cNvPr id="20"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lumMod val="95000"/>
                  </a:schemeClr>
                </a:solidFill>
                <a:cs typeface="+mn-ea"/>
                <a:sym typeface="+mn-lt"/>
              </a:endParaRPr>
            </a:p>
          </p:txBody>
        </p:sp>
        <p:sp>
          <p:nvSpPr>
            <p:cNvPr id="21"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lumMod val="95000"/>
                  </a:schemeClr>
                </a:solidFill>
                <a:cs typeface="+mn-ea"/>
                <a:sym typeface="+mn-lt"/>
              </a:endParaRPr>
            </a:p>
          </p:txBody>
        </p:sp>
      </p:grpSp>
      <p:grpSp>
        <p:nvGrpSpPr>
          <p:cNvPr id="22" name="组合 21"/>
          <p:cNvGrpSpPr/>
          <p:nvPr/>
        </p:nvGrpSpPr>
        <p:grpSpPr>
          <a:xfrm>
            <a:off x="5199891" y="4441051"/>
            <a:ext cx="490612" cy="536441"/>
            <a:chOff x="697828" y="4453123"/>
            <a:chExt cx="229831" cy="251300"/>
          </a:xfrm>
          <a:solidFill>
            <a:schemeClr val="bg1"/>
          </a:solidFill>
          <a:effectLst>
            <a:outerShdw blurRad="63500" algn="ctr" rotWithShape="0">
              <a:prstClr val="black">
                <a:alpha val="40000"/>
              </a:prstClr>
            </a:outerShdw>
          </a:effectLst>
        </p:grpSpPr>
        <p:sp>
          <p:nvSpPr>
            <p:cNvPr id="23" name="Freeform 665"/>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p:spPr>
          <p:txBody>
            <a:bodyPr vert="horz" wrap="square" lIns="68589" tIns="34295" rIns="68589" bIns="34295" numCol="1" anchor="t" anchorCtr="0" compatLnSpc="1"/>
            <a:lstStyle/>
            <a:p>
              <a:endParaRPr lang="zh-CN" altLang="en-US">
                <a:solidFill>
                  <a:schemeClr val="bg1">
                    <a:lumMod val="95000"/>
                  </a:schemeClr>
                </a:solidFill>
                <a:cs typeface="+mn-ea"/>
                <a:sym typeface="+mn-lt"/>
              </a:endParaRPr>
            </a:p>
          </p:txBody>
        </p:sp>
        <p:sp>
          <p:nvSpPr>
            <p:cNvPr id="24" name="Rectangle 666"/>
            <p:cNvSpPr>
              <a:spLocks noChangeArrowheads="1"/>
            </p:cNvSpPr>
            <p:nvPr/>
          </p:nvSpPr>
          <p:spPr bwMode="auto">
            <a:xfrm>
              <a:off x="718073" y="4643682"/>
              <a:ext cx="33343" cy="60741"/>
            </a:xfrm>
            <a:prstGeom prst="rect">
              <a:avLst/>
            </a:prstGeom>
            <a:grpFill/>
            <a:ln>
              <a:noFill/>
            </a:ln>
          </p:spPr>
          <p:txBody>
            <a:bodyPr vert="horz" wrap="square" lIns="68589" tIns="34295" rIns="68589" bIns="34295" numCol="1" anchor="t" anchorCtr="0" compatLnSpc="1"/>
            <a:lstStyle/>
            <a:p>
              <a:endParaRPr lang="zh-CN" altLang="en-US">
                <a:solidFill>
                  <a:schemeClr val="bg1">
                    <a:lumMod val="95000"/>
                  </a:schemeClr>
                </a:solidFill>
                <a:cs typeface="+mn-ea"/>
                <a:sym typeface="+mn-lt"/>
              </a:endParaRPr>
            </a:p>
          </p:txBody>
        </p:sp>
        <p:sp>
          <p:nvSpPr>
            <p:cNvPr id="25" name="Rectangle 667"/>
            <p:cNvSpPr>
              <a:spLocks noChangeArrowheads="1"/>
            </p:cNvSpPr>
            <p:nvPr/>
          </p:nvSpPr>
          <p:spPr bwMode="auto">
            <a:xfrm>
              <a:off x="772851" y="4613906"/>
              <a:ext cx="33343" cy="90515"/>
            </a:xfrm>
            <a:prstGeom prst="rect">
              <a:avLst/>
            </a:prstGeom>
            <a:grpFill/>
            <a:ln>
              <a:noFill/>
            </a:ln>
          </p:spPr>
          <p:txBody>
            <a:bodyPr vert="horz" wrap="square" lIns="68589" tIns="34295" rIns="68589" bIns="34295" numCol="1" anchor="t" anchorCtr="0" compatLnSpc="1"/>
            <a:lstStyle/>
            <a:p>
              <a:endParaRPr lang="zh-CN" altLang="en-US">
                <a:solidFill>
                  <a:schemeClr val="bg1">
                    <a:lumMod val="95000"/>
                  </a:schemeClr>
                </a:solidFill>
                <a:cs typeface="+mn-ea"/>
                <a:sym typeface="+mn-lt"/>
              </a:endParaRPr>
            </a:p>
          </p:txBody>
        </p:sp>
        <p:sp>
          <p:nvSpPr>
            <p:cNvPr id="26" name="Rectangle 668"/>
            <p:cNvSpPr>
              <a:spLocks noChangeArrowheads="1"/>
            </p:cNvSpPr>
            <p:nvPr/>
          </p:nvSpPr>
          <p:spPr bwMode="auto">
            <a:xfrm>
              <a:off x="828820" y="4584131"/>
              <a:ext cx="33343" cy="120291"/>
            </a:xfrm>
            <a:prstGeom prst="rect">
              <a:avLst/>
            </a:prstGeom>
            <a:grpFill/>
            <a:ln>
              <a:noFill/>
            </a:ln>
          </p:spPr>
          <p:txBody>
            <a:bodyPr vert="horz" wrap="square" lIns="68589" tIns="34295" rIns="68589" bIns="34295" numCol="1" anchor="t" anchorCtr="0" compatLnSpc="1"/>
            <a:lstStyle/>
            <a:p>
              <a:endParaRPr lang="zh-CN" altLang="en-US">
                <a:solidFill>
                  <a:schemeClr val="bg1">
                    <a:lumMod val="95000"/>
                  </a:schemeClr>
                </a:solidFill>
                <a:cs typeface="+mn-ea"/>
                <a:sym typeface="+mn-lt"/>
              </a:endParaRPr>
            </a:p>
          </p:txBody>
        </p:sp>
        <p:sp>
          <p:nvSpPr>
            <p:cNvPr id="27" name="Rectangle 669"/>
            <p:cNvSpPr>
              <a:spLocks noChangeArrowheads="1"/>
            </p:cNvSpPr>
            <p:nvPr/>
          </p:nvSpPr>
          <p:spPr bwMode="auto">
            <a:xfrm>
              <a:off x="883598" y="4554357"/>
              <a:ext cx="33343" cy="150065"/>
            </a:xfrm>
            <a:prstGeom prst="rect">
              <a:avLst/>
            </a:prstGeom>
            <a:grpFill/>
            <a:ln>
              <a:noFill/>
            </a:ln>
          </p:spPr>
          <p:txBody>
            <a:bodyPr vert="horz" wrap="square" lIns="68589" tIns="34295" rIns="68589" bIns="34295" numCol="1" anchor="t" anchorCtr="0" compatLnSpc="1"/>
            <a:lstStyle/>
            <a:p>
              <a:endParaRPr lang="zh-CN" altLang="en-US">
                <a:solidFill>
                  <a:schemeClr val="bg1">
                    <a:lumMod val="95000"/>
                  </a:schemeClr>
                </a:solidFill>
                <a:cs typeface="+mn-ea"/>
                <a:sym typeface="+mn-lt"/>
              </a:endParaRPr>
            </a:p>
          </p:txBody>
        </p:sp>
      </p:grpSp>
      <p:sp>
        <p:nvSpPr>
          <p:cNvPr id="28" name="TextBox 76"/>
          <p:cNvSpPr txBox="1"/>
          <p:nvPr/>
        </p:nvSpPr>
        <p:spPr>
          <a:xfrm>
            <a:off x="7729326" y="1663603"/>
            <a:ext cx="1098541" cy="369332"/>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添加标题</a:t>
            </a:r>
            <a:endParaRPr lang="zh-CN" altLang="en-US" dirty="0">
              <a:solidFill>
                <a:schemeClr val="tx1">
                  <a:lumMod val="85000"/>
                  <a:lumOff val="15000"/>
                </a:schemeClr>
              </a:solidFill>
              <a:cs typeface="+mn-ea"/>
              <a:sym typeface="+mn-lt"/>
            </a:endParaRPr>
          </a:p>
        </p:txBody>
      </p:sp>
      <p:sp>
        <p:nvSpPr>
          <p:cNvPr id="29" name="文本框 28"/>
          <p:cNvSpPr txBox="1"/>
          <p:nvPr/>
        </p:nvSpPr>
        <p:spPr>
          <a:xfrm>
            <a:off x="7729326" y="2032935"/>
            <a:ext cx="2398522" cy="79733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cs typeface="+mn-ea"/>
                <a:sym typeface="+mn-lt"/>
              </a:rPr>
              <a:t>在此处输入您想要输入的内容，标题数字等都可以通过点击和重新输入进行更改。</a:t>
            </a:r>
            <a:endParaRPr lang="en-US" altLang="zh-CN" sz="1200" dirty="0">
              <a:solidFill>
                <a:schemeClr val="tx1">
                  <a:lumMod val="65000"/>
                  <a:lumOff val="35000"/>
                </a:schemeClr>
              </a:solidFill>
              <a:cs typeface="+mn-ea"/>
              <a:sym typeface="+mn-lt"/>
            </a:endParaRPr>
          </a:p>
        </p:txBody>
      </p:sp>
      <p:sp>
        <p:nvSpPr>
          <p:cNvPr id="30" name="TextBox 76"/>
          <p:cNvSpPr txBox="1"/>
          <p:nvPr/>
        </p:nvSpPr>
        <p:spPr>
          <a:xfrm>
            <a:off x="7729326" y="4719134"/>
            <a:ext cx="1098541" cy="369332"/>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添加标题</a:t>
            </a:r>
            <a:endParaRPr lang="zh-CN" altLang="en-US" dirty="0">
              <a:solidFill>
                <a:schemeClr val="tx1">
                  <a:lumMod val="85000"/>
                  <a:lumOff val="15000"/>
                </a:schemeClr>
              </a:solidFill>
              <a:cs typeface="+mn-ea"/>
              <a:sym typeface="+mn-lt"/>
            </a:endParaRPr>
          </a:p>
        </p:txBody>
      </p:sp>
      <p:sp>
        <p:nvSpPr>
          <p:cNvPr id="31" name="文本框 30"/>
          <p:cNvSpPr txBox="1"/>
          <p:nvPr/>
        </p:nvSpPr>
        <p:spPr>
          <a:xfrm>
            <a:off x="7729326" y="5088466"/>
            <a:ext cx="2398522" cy="79733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cs typeface="+mn-ea"/>
                <a:sym typeface="+mn-lt"/>
              </a:rPr>
              <a:t>在此处输入您想要输入的内容，标题数字等都可以通过点击和重新输入进行更改。</a:t>
            </a:r>
            <a:endParaRPr lang="en-US" altLang="zh-CN" sz="1200" dirty="0">
              <a:solidFill>
                <a:schemeClr val="tx1">
                  <a:lumMod val="65000"/>
                  <a:lumOff val="35000"/>
                </a:schemeClr>
              </a:solidFill>
              <a:cs typeface="+mn-ea"/>
              <a:sym typeface="+mn-lt"/>
            </a:endParaRPr>
          </a:p>
        </p:txBody>
      </p:sp>
      <p:sp>
        <p:nvSpPr>
          <p:cNvPr id="32" name="TextBox 76"/>
          <p:cNvSpPr txBox="1"/>
          <p:nvPr/>
        </p:nvSpPr>
        <p:spPr>
          <a:xfrm>
            <a:off x="8458531" y="3150621"/>
            <a:ext cx="1098541" cy="369332"/>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添加标题</a:t>
            </a:r>
            <a:endParaRPr lang="zh-CN" altLang="en-US" dirty="0">
              <a:solidFill>
                <a:schemeClr val="tx1">
                  <a:lumMod val="85000"/>
                  <a:lumOff val="15000"/>
                </a:schemeClr>
              </a:solidFill>
              <a:cs typeface="+mn-ea"/>
              <a:sym typeface="+mn-lt"/>
            </a:endParaRPr>
          </a:p>
        </p:txBody>
      </p:sp>
      <p:sp>
        <p:nvSpPr>
          <p:cNvPr id="33" name="文本框 32"/>
          <p:cNvSpPr txBox="1"/>
          <p:nvPr/>
        </p:nvSpPr>
        <p:spPr>
          <a:xfrm>
            <a:off x="8458531" y="3519953"/>
            <a:ext cx="2398522" cy="797334"/>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cs typeface="+mn-ea"/>
                <a:sym typeface="+mn-lt"/>
              </a:rPr>
              <a:t>在此处输入您想要输入的内容，标题数字等都可以通过点击和重新输入进行更改。</a:t>
            </a:r>
            <a:endParaRPr lang="en-US" altLang="zh-CN" sz="1200" dirty="0">
              <a:solidFill>
                <a:schemeClr val="tx1">
                  <a:lumMod val="65000"/>
                  <a:lumOff val="35000"/>
                </a:schemeClr>
              </a:solidFill>
              <a:cs typeface="+mn-ea"/>
              <a:sym typeface="+mn-lt"/>
            </a:endParaRPr>
          </a:p>
        </p:txBody>
      </p:sp>
      <p:sp>
        <p:nvSpPr>
          <p:cNvPr id="34" name="TextBox 76"/>
          <p:cNvSpPr txBox="1"/>
          <p:nvPr/>
        </p:nvSpPr>
        <p:spPr>
          <a:xfrm>
            <a:off x="3311281" y="1663603"/>
            <a:ext cx="1098541" cy="369332"/>
          </a:xfrm>
          <a:prstGeom prst="rect">
            <a:avLst/>
          </a:prstGeom>
          <a:noFill/>
        </p:spPr>
        <p:txBody>
          <a:bodyPr wrap="square" rtlCol="0">
            <a:spAutoFit/>
          </a:bodyPr>
          <a:lstStyle/>
          <a:p>
            <a:pPr algn="r"/>
            <a:r>
              <a:rPr lang="zh-CN" altLang="en-US" dirty="0">
                <a:solidFill>
                  <a:schemeClr val="tx1">
                    <a:lumMod val="85000"/>
                    <a:lumOff val="15000"/>
                  </a:schemeClr>
                </a:solidFill>
                <a:cs typeface="+mn-ea"/>
                <a:sym typeface="+mn-lt"/>
              </a:rPr>
              <a:t>添加标题</a:t>
            </a:r>
            <a:endParaRPr lang="zh-CN" altLang="en-US" dirty="0">
              <a:solidFill>
                <a:schemeClr val="tx1">
                  <a:lumMod val="85000"/>
                  <a:lumOff val="15000"/>
                </a:schemeClr>
              </a:solidFill>
              <a:cs typeface="+mn-ea"/>
              <a:sym typeface="+mn-lt"/>
            </a:endParaRPr>
          </a:p>
        </p:txBody>
      </p:sp>
      <p:sp>
        <p:nvSpPr>
          <p:cNvPr id="35" name="文本框 34"/>
          <p:cNvSpPr txBox="1"/>
          <p:nvPr/>
        </p:nvSpPr>
        <p:spPr>
          <a:xfrm>
            <a:off x="2011300" y="2032935"/>
            <a:ext cx="2398522" cy="797334"/>
          </a:xfrm>
          <a:prstGeom prst="rect">
            <a:avLst/>
          </a:prstGeom>
          <a:noFill/>
        </p:spPr>
        <p:txBody>
          <a:bodyPr wrap="square" rtlCol="0">
            <a:spAutoFit/>
          </a:bodyPr>
          <a:lstStyle/>
          <a:p>
            <a:pPr algn="r">
              <a:lnSpc>
                <a:spcPct val="130000"/>
              </a:lnSpc>
            </a:pPr>
            <a:r>
              <a:rPr lang="zh-CN" altLang="en-US" sz="1200" dirty="0">
                <a:solidFill>
                  <a:schemeClr val="tx1">
                    <a:lumMod val="65000"/>
                    <a:lumOff val="35000"/>
                  </a:schemeClr>
                </a:solidFill>
                <a:cs typeface="+mn-ea"/>
                <a:sym typeface="+mn-lt"/>
              </a:rPr>
              <a:t>在此处输入您想要输入的内容，标题数字等都可以通过点击和重新输入进行更改。</a:t>
            </a:r>
            <a:endParaRPr lang="en-US" altLang="zh-CN" sz="1200" dirty="0">
              <a:solidFill>
                <a:schemeClr val="tx1">
                  <a:lumMod val="65000"/>
                  <a:lumOff val="35000"/>
                </a:schemeClr>
              </a:solidFill>
              <a:cs typeface="+mn-ea"/>
              <a:sym typeface="+mn-lt"/>
            </a:endParaRPr>
          </a:p>
        </p:txBody>
      </p:sp>
      <p:sp>
        <p:nvSpPr>
          <p:cNvPr id="36" name="TextBox 76"/>
          <p:cNvSpPr txBox="1"/>
          <p:nvPr/>
        </p:nvSpPr>
        <p:spPr>
          <a:xfrm>
            <a:off x="3311281" y="4719134"/>
            <a:ext cx="1098541" cy="369332"/>
          </a:xfrm>
          <a:prstGeom prst="rect">
            <a:avLst/>
          </a:prstGeom>
          <a:noFill/>
        </p:spPr>
        <p:txBody>
          <a:bodyPr wrap="square" rtlCol="0">
            <a:spAutoFit/>
          </a:bodyPr>
          <a:lstStyle/>
          <a:p>
            <a:pPr algn="r"/>
            <a:r>
              <a:rPr lang="zh-CN" altLang="en-US" dirty="0">
                <a:solidFill>
                  <a:schemeClr val="tx1">
                    <a:lumMod val="85000"/>
                    <a:lumOff val="15000"/>
                  </a:schemeClr>
                </a:solidFill>
                <a:cs typeface="+mn-ea"/>
                <a:sym typeface="+mn-lt"/>
              </a:rPr>
              <a:t>添加标题</a:t>
            </a:r>
            <a:endParaRPr lang="zh-CN" altLang="en-US" dirty="0">
              <a:solidFill>
                <a:schemeClr val="tx1">
                  <a:lumMod val="85000"/>
                  <a:lumOff val="15000"/>
                </a:schemeClr>
              </a:solidFill>
              <a:cs typeface="+mn-ea"/>
              <a:sym typeface="+mn-lt"/>
            </a:endParaRPr>
          </a:p>
        </p:txBody>
      </p:sp>
      <p:sp>
        <p:nvSpPr>
          <p:cNvPr id="37" name="文本框 36"/>
          <p:cNvSpPr txBox="1"/>
          <p:nvPr/>
        </p:nvSpPr>
        <p:spPr>
          <a:xfrm>
            <a:off x="2011300" y="5088466"/>
            <a:ext cx="2398522" cy="797334"/>
          </a:xfrm>
          <a:prstGeom prst="rect">
            <a:avLst/>
          </a:prstGeom>
          <a:noFill/>
        </p:spPr>
        <p:txBody>
          <a:bodyPr wrap="square" rtlCol="0">
            <a:spAutoFit/>
          </a:bodyPr>
          <a:lstStyle/>
          <a:p>
            <a:pPr algn="r">
              <a:lnSpc>
                <a:spcPct val="130000"/>
              </a:lnSpc>
            </a:pPr>
            <a:r>
              <a:rPr lang="zh-CN" altLang="en-US" sz="1200" dirty="0">
                <a:solidFill>
                  <a:schemeClr val="tx1">
                    <a:lumMod val="65000"/>
                    <a:lumOff val="35000"/>
                  </a:schemeClr>
                </a:solidFill>
                <a:cs typeface="+mn-ea"/>
                <a:sym typeface="+mn-lt"/>
              </a:rPr>
              <a:t>在此处输入您想要输入的内容，标题数字等都可以通过点击和重新输入进行更改。</a:t>
            </a:r>
            <a:endParaRPr lang="en-US" altLang="zh-CN" sz="1200" dirty="0">
              <a:solidFill>
                <a:schemeClr val="tx1">
                  <a:lumMod val="65000"/>
                  <a:lumOff val="35000"/>
                </a:schemeClr>
              </a:solidFill>
              <a:cs typeface="+mn-ea"/>
              <a:sym typeface="+mn-lt"/>
            </a:endParaRPr>
          </a:p>
        </p:txBody>
      </p:sp>
      <p:sp>
        <p:nvSpPr>
          <p:cNvPr id="38" name="TextBox 76"/>
          <p:cNvSpPr txBox="1"/>
          <p:nvPr/>
        </p:nvSpPr>
        <p:spPr>
          <a:xfrm>
            <a:off x="2576990" y="3150621"/>
            <a:ext cx="1098541" cy="369332"/>
          </a:xfrm>
          <a:prstGeom prst="rect">
            <a:avLst/>
          </a:prstGeom>
          <a:noFill/>
        </p:spPr>
        <p:txBody>
          <a:bodyPr wrap="square" rtlCol="0">
            <a:spAutoFit/>
          </a:bodyPr>
          <a:lstStyle/>
          <a:p>
            <a:pPr algn="r"/>
            <a:r>
              <a:rPr lang="zh-CN" altLang="en-US" dirty="0">
                <a:solidFill>
                  <a:schemeClr val="tx1">
                    <a:lumMod val="85000"/>
                    <a:lumOff val="15000"/>
                  </a:schemeClr>
                </a:solidFill>
                <a:cs typeface="+mn-ea"/>
                <a:sym typeface="+mn-lt"/>
              </a:rPr>
              <a:t>添加标题</a:t>
            </a:r>
            <a:endParaRPr lang="zh-CN" altLang="en-US" dirty="0">
              <a:solidFill>
                <a:schemeClr val="tx1">
                  <a:lumMod val="85000"/>
                  <a:lumOff val="15000"/>
                </a:schemeClr>
              </a:solidFill>
              <a:cs typeface="+mn-ea"/>
              <a:sym typeface="+mn-lt"/>
            </a:endParaRPr>
          </a:p>
        </p:txBody>
      </p:sp>
      <p:sp>
        <p:nvSpPr>
          <p:cNvPr id="39" name="文本框 38"/>
          <p:cNvSpPr txBox="1"/>
          <p:nvPr/>
        </p:nvSpPr>
        <p:spPr>
          <a:xfrm>
            <a:off x="1277009" y="3519953"/>
            <a:ext cx="2398522" cy="797334"/>
          </a:xfrm>
          <a:prstGeom prst="rect">
            <a:avLst/>
          </a:prstGeom>
          <a:noFill/>
        </p:spPr>
        <p:txBody>
          <a:bodyPr wrap="square" rtlCol="0">
            <a:spAutoFit/>
          </a:bodyPr>
          <a:lstStyle/>
          <a:p>
            <a:pPr algn="r">
              <a:lnSpc>
                <a:spcPct val="130000"/>
              </a:lnSpc>
            </a:pPr>
            <a:r>
              <a:rPr lang="zh-CN" altLang="en-US" sz="1200" dirty="0">
                <a:solidFill>
                  <a:schemeClr val="tx1">
                    <a:lumMod val="65000"/>
                    <a:lumOff val="35000"/>
                  </a:schemeClr>
                </a:solidFill>
                <a:cs typeface="+mn-ea"/>
                <a:sym typeface="+mn-lt"/>
              </a:rPr>
              <a:t>在此处输入您想要输入的内容，标题数字等都可以通过点击和重新输入进行更改。</a:t>
            </a:r>
            <a:endParaRPr lang="en-US" altLang="zh-CN" sz="1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1"/>
            <a:ext cx="12192000" cy="6858001"/>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6860" y="293588"/>
            <a:ext cx="744487" cy="458812"/>
          </a:xfrm>
          <a:prstGeom prst="rect">
            <a:avLst/>
          </a:prstGeom>
        </p:spPr>
      </p:pic>
      <p:grpSp>
        <p:nvGrpSpPr>
          <p:cNvPr id="7" name="组合 6"/>
          <p:cNvGrpSpPr/>
          <p:nvPr/>
        </p:nvGrpSpPr>
        <p:grpSpPr>
          <a:xfrm>
            <a:off x="1343472" y="1916832"/>
            <a:ext cx="7416824" cy="2730309"/>
            <a:chOff x="1304830" y="1743008"/>
            <a:chExt cx="7416824" cy="2730309"/>
          </a:xfrm>
        </p:grpSpPr>
        <p:sp>
          <p:nvSpPr>
            <p:cNvPr id="4" name="文本框 3"/>
            <p:cNvSpPr txBox="1"/>
            <p:nvPr/>
          </p:nvSpPr>
          <p:spPr>
            <a:xfrm>
              <a:off x="1304830" y="1743008"/>
              <a:ext cx="4680520" cy="1323439"/>
            </a:xfrm>
            <a:prstGeom prst="rect">
              <a:avLst/>
            </a:prstGeom>
            <a:noFill/>
          </p:spPr>
          <p:txBody>
            <a:bodyPr wrap="square" rtlCol="0">
              <a:spAutoFit/>
            </a:bodyPr>
            <a:lstStyle/>
            <a:p>
              <a:r>
                <a:rPr lang="en-US" altLang="zh-CN" sz="8000" dirty="0">
                  <a:solidFill>
                    <a:srgbClr val="9B7A7B"/>
                  </a:solidFill>
                  <a:effectLst>
                    <a:outerShdw blurRad="38100" dist="38100" dir="2700000" algn="tl">
                      <a:srgbClr val="000000">
                        <a:alpha val="43137"/>
                      </a:srgbClr>
                    </a:outerShdw>
                  </a:effectLst>
                  <a:cs typeface="+mn-ea"/>
                  <a:sym typeface="+mn-lt"/>
                </a:rPr>
                <a:t>PART 04</a:t>
              </a:r>
              <a:endParaRPr lang="zh-CN" altLang="en-US" sz="8000" dirty="0">
                <a:solidFill>
                  <a:srgbClr val="9B7A7B"/>
                </a:solidFill>
                <a:effectLst>
                  <a:outerShdw blurRad="38100" dist="38100" dir="2700000" algn="tl">
                    <a:srgbClr val="000000">
                      <a:alpha val="43137"/>
                    </a:srgbClr>
                  </a:outerShdw>
                </a:effectLst>
                <a:cs typeface="+mn-ea"/>
                <a:sym typeface="+mn-lt"/>
              </a:endParaRPr>
            </a:p>
          </p:txBody>
        </p:sp>
        <p:sp>
          <p:nvSpPr>
            <p:cNvPr id="5" name="文本框 4"/>
            <p:cNvSpPr txBox="1"/>
            <p:nvPr/>
          </p:nvSpPr>
          <p:spPr>
            <a:xfrm>
              <a:off x="1304830" y="3066447"/>
              <a:ext cx="6150165" cy="1015663"/>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lang="zh-CN" altLang="en-US" sz="6000" kern="0" dirty="0">
                  <a:solidFill>
                    <a:prstClr val="black">
                      <a:lumMod val="75000"/>
                      <a:lumOff val="25000"/>
                    </a:prstClr>
                  </a:solidFill>
                  <a:cs typeface="+mn-ea"/>
                  <a:sym typeface="+mn-lt"/>
                </a:rPr>
                <a:t>未来工作计划</a:t>
              </a:r>
              <a:endParaRPr lang="zh-CN" altLang="en-US" sz="6000" kern="0" dirty="0">
                <a:solidFill>
                  <a:prstClr val="black">
                    <a:lumMod val="75000"/>
                    <a:lumOff val="25000"/>
                  </a:prstClr>
                </a:solidFill>
                <a:cs typeface="+mn-ea"/>
                <a:sym typeface="+mn-lt"/>
              </a:endParaRPr>
            </a:p>
          </p:txBody>
        </p:sp>
        <p:sp>
          <p:nvSpPr>
            <p:cNvPr id="6" name="文本框 5"/>
            <p:cNvSpPr txBox="1"/>
            <p:nvPr/>
          </p:nvSpPr>
          <p:spPr>
            <a:xfrm>
              <a:off x="1304830" y="4196318"/>
              <a:ext cx="7416824" cy="276999"/>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solidFill>
                  <a:effectLst/>
                  <a:uLnTx/>
                  <a:uFillTx/>
                  <a:cs typeface="+mn-ea"/>
                  <a:sym typeface="+mn-lt"/>
                </a:rPr>
                <a:t>RESEARCH BACKGROUND AND CURRENT SITUATION</a:t>
              </a:r>
              <a:endParaRPr kumimoji="0" lang="zh-CN" altLang="en-US" sz="1200" b="0" i="0" u="none" strike="noStrike" kern="0" cap="none" spc="0" normalizeH="0" baseline="0" noProof="0" dirty="0">
                <a:ln>
                  <a:noFill/>
                </a:ln>
                <a:solidFill>
                  <a:prstClr val="black"/>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未来工作计划</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sp>
        <p:nvSpPr>
          <p:cNvPr id="8" name="文本框 7"/>
          <p:cNvSpPr txBox="1"/>
          <p:nvPr/>
        </p:nvSpPr>
        <p:spPr>
          <a:xfrm>
            <a:off x="2878940" y="2006502"/>
            <a:ext cx="1727654" cy="461665"/>
          </a:xfrm>
          <a:prstGeom prst="rect">
            <a:avLst/>
          </a:prstGeom>
          <a:noFill/>
        </p:spPr>
        <p:txBody>
          <a:bodyPr wrap="square" rtlCol="0">
            <a:spAutoFit/>
          </a:bodyPr>
          <a:lstStyle/>
          <a:p>
            <a:pPr algn="r"/>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
        <p:nvSpPr>
          <p:cNvPr id="9" name="矩形 8"/>
          <p:cNvSpPr/>
          <p:nvPr/>
        </p:nvSpPr>
        <p:spPr>
          <a:xfrm>
            <a:off x="923502" y="2468167"/>
            <a:ext cx="3683092" cy="550151"/>
          </a:xfrm>
          <a:prstGeom prst="rect">
            <a:avLst/>
          </a:prstGeom>
        </p:spPr>
        <p:txBody>
          <a:bodyPr wrap="square">
            <a:spAutoFit/>
          </a:bodyPr>
          <a:lstStyle/>
          <a:p>
            <a:pPr algn="r">
              <a:lnSpc>
                <a:spcPts val="1800"/>
              </a:lnSpc>
            </a:pPr>
            <a:r>
              <a:rPr lang="zh-CN" altLang="en-US" sz="1400" spc="400" dirty="0">
                <a:solidFill>
                  <a:schemeClr val="tx1">
                    <a:lumMod val="85000"/>
                    <a:lumOff val="15000"/>
                  </a:schemeClr>
                </a:solidFill>
                <a:cs typeface="+mn-ea"/>
                <a:sym typeface="+mn-lt"/>
              </a:rPr>
              <a:t>单击此处添加标题内容，标题要与内容相符，并且要注意答辩内容。</a:t>
            </a:r>
            <a:endParaRPr lang="zh-CN" altLang="en-US" sz="1400" spc="400" dirty="0">
              <a:solidFill>
                <a:schemeClr val="tx1">
                  <a:lumMod val="85000"/>
                  <a:lumOff val="15000"/>
                </a:schemeClr>
              </a:solidFill>
              <a:cs typeface="+mn-ea"/>
              <a:sym typeface="+mn-lt"/>
            </a:endParaRPr>
          </a:p>
        </p:txBody>
      </p:sp>
      <p:sp>
        <p:nvSpPr>
          <p:cNvPr id="10" name="文本框 9"/>
          <p:cNvSpPr txBox="1"/>
          <p:nvPr/>
        </p:nvSpPr>
        <p:spPr>
          <a:xfrm>
            <a:off x="7585402" y="2006502"/>
            <a:ext cx="1727654"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
        <p:nvSpPr>
          <p:cNvPr id="11" name="矩形 10"/>
          <p:cNvSpPr/>
          <p:nvPr/>
        </p:nvSpPr>
        <p:spPr>
          <a:xfrm>
            <a:off x="7585402" y="2468167"/>
            <a:ext cx="3683092" cy="550151"/>
          </a:xfrm>
          <a:prstGeom prst="rect">
            <a:avLst/>
          </a:prstGeom>
        </p:spPr>
        <p:txBody>
          <a:bodyPr wrap="square">
            <a:spAutoFit/>
          </a:bodyPr>
          <a:lstStyle/>
          <a:p>
            <a:pPr>
              <a:lnSpc>
                <a:spcPts val="1800"/>
              </a:lnSpc>
            </a:pPr>
            <a:r>
              <a:rPr lang="zh-CN" altLang="en-US" sz="1400" spc="400" dirty="0">
                <a:solidFill>
                  <a:schemeClr val="tx1">
                    <a:lumMod val="85000"/>
                    <a:lumOff val="15000"/>
                  </a:schemeClr>
                </a:solidFill>
                <a:cs typeface="+mn-ea"/>
                <a:sym typeface="+mn-lt"/>
              </a:rPr>
              <a:t>单击此处添加标题内容，标题要与内容相符，并且要注意答辩内容。</a:t>
            </a:r>
            <a:endParaRPr lang="zh-CN" altLang="en-US" sz="1400" spc="400" dirty="0">
              <a:solidFill>
                <a:schemeClr val="tx1">
                  <a:lumMod val="85000"/>
                  <a:lumOff val="15000"/>
                </a:schemeClr>
              </a:solidFill>
              <a:cs typeface="+mn-ea"/>
              <a:sym typeface="+mn-lt"/>
            </a:endParaRPr>
          </a:p>
        </p:txBody>
      </p:sp>
      <p:sp>
        <p:nvSpPr>
          <p:cNvPr id="12" name="文本框 11"/>
          <p:cNvSpPr txBox="1"/>
          <p:nvPr/>
        </p:nvSpPr>
        <p:spPr>
          <a:xfrm>
            <a:off x="2878940" y="4493328"/>
            <a:ext cx="1727654" cy="461665"/>
          </a:xfrm>
          <a:prstGeom prst="rect">
            <a:avLst/>
          </a:prstGeom>
          <a:noFill/>
        </p:spPr>
        <p:txBody>
          <a:bodyPr wrap="square" rtlCol="0">
            <a:spAutoFit/>
          </a:bodyPr>
          <a:lstStyle/>
          <a:p>
            <a:pPr algn="r"/>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
        <p:nvSpPr>
          <p:cNvPr id="13" name="矩形 12"/>
          <p:cNvSpPr/>
          <p:nvPr/>
        </p:nvSpPr>
        <p:spPr>
          <a:xfrm>
            <a:off x="923502" y="4954993"/>
            <a:ext cx="3683092" cy="550151"/>
          </a:xfrm>
          <a:prstGeom prst="rect">
            <a:avLst/>
          </a:prstGeom>
        </p:spPr>
        <p:txBody>
          <a:bodyPr wrap="square">
            <a:spAutoFit/>
          </a:bodyPr>
          <a:lstStyle/>
          <a:p>
            <a:pPr algn="r">
              <a:lnSpc>
                <a:spcPts val="1800"/>
              </a:lnSpc>
            </a:pPr>
            <a:r>
              <a:rPr lang="zh-CN" altLang="en-US" sz="1400" spc="400" dirty="0">
                <a:solidFill>
                  <a:schemeClr val="tx1">
                    <a:lumMod val="85000"/>
                    <a:lumOff val="15000"/>
                  </a:schemeClr>
                </a:solidFill>
                <a:cs typeface="+mn-ea"/>
                <a:sym typeface="+mn-lt"/>
              </a:rPr>
              <a:t>单击此处添加标题内容，标题要与内容相符，并且要注意答辩内容。</a:t>
            </a:r>
            <a:endParaRPr lang="zh-CN" altLang="en-US" sz="1400" spc="400" dirty="0">
              <a:solidFill>
                <a:schemeClr val="tx1">
                  <a:lumMod val="85000"/>
                  <a:lumOff val="15000"/>
                </a:schemeClr>
              </a:solidFill>
              <a:cs typeface="+mn-ea"/>
              <a:sym typeface="+mn-lt"/>
            </a:endParaRPr>
          </a:p>
        </p:txBody>
      </p:sp>
      <p:sp>
        <p:nvSpPr>
          <p:cNvPr id="14" name="文本框 13"/>
          <p:cNvSpPr txBox="1"/>
          <p:nvPr/>
        </p:nvSpPr>
        <p:spPr>
          <a:xfrm>
            <a:off x="7585402" y="4493328"/>
            <a:ext cx="1727654"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
        <p:nvSpPr>
          <p:cNvPr id="15" name="矩形 14"/>
          <p:cNvSpPr/>
          <p:nvPr/>
        </p:nvSpPr>
        <p:spPr>
          <a:xfrm>
            <a:off x="7585402" y="4954993"/>
            <a:ext cx="3683092" cy="550151"/>
          </a:xfrm>
          <a:prstGeom prst="rect">
            <a:avLst/>
          </a:prstGeom>
        </p:spPr>
        <p:txBody>
          <a:bodyPr wrap="square">
            <a:spAutoFit/>
          </a:bodyPr>
          <a:lstStyle/>
          <a:p>
            <a:pPr>
              <a:lnSpc>
                <a:spcPts val="1800"/>
              </a:lnSpc>
            </a:pPr>
            <a:r>
              <a:rPr lang="zh-CN" altLang="en-US" sz="1400" spc="400" dirty="0">
                <a:solidFill>
                  <a:schemeClr val="tx1">
                    <a:lumMod val="85000"/>
                    <a:lumOff val="15000"/>
                  </a:schemeClr>
                </a:solidFill>
                <a:cs typeface="+mn-ea"/>
                <a:sym typeface="+mn-lt"/>
              </a:rPr>
              <a:t>单击此处添加标题内容，标题要与内容相符，并且要注意答辩内容。</a:t>
            </a:r>
            <a:endParaRPr lang="zh-CN" altLang="en-US" sz="1400" spc="400" dirty="0">
              <a:solidFill>
                <a:schemeClr val="tx1">
                  <a:lumMod val="85000"/>
                  <a:lumOff val="15000"/>
                </a:schemeClr>
              </a:solidFill>
              <a:cs typeface="+mn-ea"/>
              <a:sym typeface="+mn-lt"/>
            </a:endParaRPr>
          </a:p>
        </p:txBody>
      </p:sp>
      <p:grpSp>
        <p:nvGrpSpPr>
          <p:cNvPr id="16" name="组合 15"/>
          <p:cNvGrpSpPr/>
          <p:nvPr/>
        </p:nvGrpSpPr>
        <p:grpSpPr>
          <a:xfrm>
            <a:off x="4158967" y="1903007"/>
            <a:ext cx="3874068" cy="3719925"/>
            <a:chOff x="4158967" y="1903007"/>
            <a:chExt cx="3874068" cy="3719925"/>
          </a:xfrm>
        </p:grpSpPr>
        <p:sp>
          <p:nvSpPr>
            <p:cNvPr id="17" name="矩形 16"/>
            <p:cNvSpPr/>
            <p:nvPr/>
          </p:nvSpPr>
          <p:spPr>
            <a:xfrm rot="2714886">
              <a:off x="5009062" y="2786743"/>
              <a:ext cx="2173873" cy="2173873"/>
            </a:xfrm>
            <a:prstGeom prst="rect">
              <a:avLst/>
            </a:prstGeom>
            <a:noFill/>
            <a:ln>
              <a:solidFill>
                <a:srgbClr val="1C1C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p:cNvGrpSpPr/>
            <p:nvPr/>
          </p:nvGrpSpPr>
          <p:grpSpPr>
            <a:xfrm>
              <a:off x="5631176" y="1903007"/>
              <a:ext cx="981168" cy="981168"/>
              <a:chOff x="5631176" y="1903007"/>
              <a:chExt cx="981168" cy="981168"/>
            </a:xfrm>
          </p:grpSpPr>
          <p:sp>
            <p:nvSpPr>
              <p:cNvPr id="28" name="椭圆 27"/>
              <p:cNvSpPr/>
              <p:nvPr/>
            </p:nvSpPr>
            <p:spPr>
              <a:xfrm>
                <a:off x="5631176" y="1903007"/>
                <a:ext cx="981168" cy="981168"/>
              </a:xfrm>
              <a:prstGeom prst="ellipse">
                <a:avLst/>
              </a:prstGeom>
              <a:solidFill>
                <a:srgbClr val="9B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9" name="图片 28"/>
              <p:cNvPicPr>
                <a:picLocks noChangeAspect="1"/>
              </p:cNvPicPr>
              <p:nvPr/>
            </p:nvPicPr>
            <p:blipFill>
              <a:blip r:embed="rId1" cstate="screen"/>
              <a:stretch>
                <a:fillRect/>
              </a:stretch>
            </p:blipFill>
            <p:spPr>
              <a:xfrm>
                <a:off x="5954322" y="2145388"/>
                <a:ext cx="334877" cy="496406"/>
              </a:xfrm>
              <a:prstGeom prst="rect">
                <a:avLst/>
              </a:prstGeom>
            </p:spPr>
          </p:pic>
        </p:grpSp>
        <p:grpSp>
          <p:nvGrpSpPr>
            <p:cNvPr id="19" name="组合 18"/>
            <p:cNvGrpSpPr/>
            <p:nvPr/>
          </p:nvGrpSpPr>
          <p:grpSpPr>
            <a:xfrm>
              <a:off x="4158967" y="3400327"/>
              <a:ext cx="895254" cy="895254"/>
              <a:chOff x="4158967" y="3400327"/>
              <a:chExt cx="895254" cy="895254"/>
            </a:xfrm>
          </p:grpSpPr>
          <p:sp>
            <p:nvSpPr>
              <p:cNvPr id="26" name="椭圆 25"/>
              <p:cNvSpPr/>
              <p:nvPr/>
            </p:nvSpPr>
            <p:spPr>
              <a:xfrm>
                <a:off x="4158967" y="3400327"/>
                <a:ext cx="895254" cy="89525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片 26"/>
              <p:cNvPicPr>
                <a:picLocks noChangeAspect="1"/>
              </p:cNvPicPr>
              <p:nvPr/>
            </p:nvPicPr>
            <p:blipFill>
              <a:blip r:embed="rId2" cstate="screen"/>
              <a:stretch>
                <a:fillRect/>
              </a:stretch>
            </p:blipFill>
            <p:spPr>
              <a:xfrm>
                <a:off x="4346572" y="3599751"/>
                <a:ext cx="520044" cy="496406"/>
              </a:xfrm>
              <a:prstGeom prst="rect">
                <a:avLst/>
              </a:prstGeom>
            </p:spPr>
          </p:pic>
        </p:grpSp>
        <p:grpSp>
          <p:nvGrpSpPr>
            <p:cNvPr id="20" name="组合 19"/>
            <p:cNvGrpSpPr/>
            <p:nvPr/>
          </p:nvGrpSpPr>
          <p:grpSpPr>
            <a:xfrm>
              <a:off x="5631176" y="4641764"/>
              <a:ext cx="981168" cy="981168"/>
              <a:chOff x="5631176" y="4641764"/>
              <a:chExt cx="981168" cy="981168"/>
            </a:xfrm>
          </p:grpSpPr>
          <p:sp>
            <p:nvSpPr>
              <p:cNvPr id="24" name="椭圆 23"/>
              <p:cNvSpPr/>
              <p:nvPr/>
            </p:nvSpPr>
            <p:spPr>
              <a:xfrm>
                <a:off x="5631176" y="4641764"/>
                <a:ext cx="981168" cy="981168"/>
              </a:xfrm>
              <a:prstGeom prst="ellipse">
                <a:avLst/>
              </a:prstGeom>
              <a:solidFill>
                <a:srgbClr val="9B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5" name="图片 24"/>
              <p:cNvPicPr>
                <a:picLocks noChangeAspect="1"/>
              </p:cNvPicPr>
              <p:nvPr/>
            </p:nvPicPr>
            <p:blipFill>
              <a:blip r:embed="rId3" cstate="screen"/>
              <a:stretch>
                <a:fillRect/>
              </a:stretch>
            </p:blipFill>
            <p:spPr>
              <a:xfrm>
                <a:off x="5881170" y="4877606"/>
                <a:ext cx="481180" cy="509485"/>
              </a:xfrm>
              <a:prstGeom prst="rect">
                <a:avLst/>
              </a:prstGeom>
            </p:spPr>
          </p:pic>
        </p:grpSp>
        <p:grpSp>
          <p:nvGrpSpPr>
            <p:cNvPr id="21" name="组合 20"/>
            <p:cNvGrpSpPr/>
            <p:nvPr/>
          </p:nvGrpSpPr>
          <p:grpSpPr>
            <a:xfrm>
              <a:off x="7137781" y="3217127"/>
              <a:ext cx="895254" cy="895254"/>
              <a:chOff x="7137781" y="3636081"/>
              <a:chExt cx="895254" cy="895254"/>
            </a:xfrm>
          </p:grpSpPr>
          <p:sp>
            <p:nvSpPr>
              <p:cNvPr id="22" name="椭圆 21"/>
              <p:cNvSpPr/>
              <p:nvPr/>
            </p:nvSpPr>
            <p:spPr>
              <a:xfrm>
                <a:off x="7137781" y="3636081"/>
                <a:ext cx="895254" cy="895254"/>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3" name="图片 22"/>
              <p:cNvPicPr>
                <a:picLocks noChangeAspect="1"/>
              </p:cNvPicPr>
              <p:nvPr/>
            </p:nvPicPr>
            <p:blipFill>
              <a:blip r:embed="rId4" cstate="screen"/>
              <a:stretch>
                <a:fillRect/>
              </a:stretch>
            </p:blipFill>
            <p:spPr>
              <a:xfrm>
                <a:off x="7380791" y="3898937"/>
                <a:ext cx="409222" cy="393603"/>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未来工作计划</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sp>
        <p:nvSpPr>
          <p:cNvPr id="8" name="Rectangle 1"/>
          <p:cNvSpPr/>
          <p:nvPr/>
        </p:nvSpPr>
        <p:spPr>
          <a:xfrm>
            <a:off x="437397" y="1720822"/>
            <a:ext cx="11092619" cy="4042279"/>
          </a:xfrm>
          <a:prstGeom prst="rect">
            <a:avLst/>
          </a:prstGeom>
          <a:solidFill>
            <a:schemeClr val="bg1"/>
          </a:solidFill>
          <a:ln w="12700" cap="flat" cmpd="sng" algn="ctr">
            <a:noFill/>
            <a:prstDash val="solid"/>
            <a:miter lim="800000"/>
          </a:ln>
          <a:effectLst>
            <a:outerShdw blurRad="381000" sx="102000" sy="102000" algn="ctr" rotWithShape="0">
              <a:schemeClr val="bg1">
                <a:lumMod val="85000"/>
                <a:alpha val="4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cs typeface="+mn-ea"/>
              <a:sym typeface="+mn-lt"/>
            </a:endParaRPr>
          </a:p>
        </p:txBody>
      </p:sp>
      <p:pic>
        <p:nvPicPr>
          <p:cNvPr id="9" name="图片 8"/>
          <p:cNvPicPr>
            <a:picLocks noChangeAspect="1"/>
          </p:cNvPicPr>
          <p:nvPr/>
        </p:nvPicPr>
        <p:blipFill rotWithShape="1">
          <a:blip r:embed="rId1" cstate="screen"/>
          <a:srcRect/>
          <a:stretch>
            <a:fillRect/>
          </a:stretch>
        </p:blipFill>
        <p:spPr>
          <a:xfrm flipH="1">
            <a:off x="8514100" y="1720822"/>
            <a:ext cx="3015916" cy="4038294"/>
          </a:xfrm>
          <a:prstGeom prst="rect">
            <a:avLst/>
          </a:prstGeom>
        </p:spPr>
      </p:pic>
      <p:grpSp>
        <p:nvGrpSpPr>
          <p:cNvPr id="10" name="组合 9"/>
          <p:cNvGrpSpPr/>
          <p:nvPr/>
        </p:nvGrpSpPr>
        <p:grpSpPr>
          <a:xfrm>
            <a:off x="930053" y="2044920"/>
            <a:ext cx="2583165" cy="3431960"/>
            <a:chOff x="2181686" y="2021305"/>
            <a:chExt cx="2669263" cy="3546347"/>
          </a:xfrm>
        </p:grpSpPr>
        <p:sp>
          <p:nvSpPr>
            <p:cNvPr id="11" name="矩形: 圆角 10"/>
            <p:cNvSpPr/>
            <p:nvPr/>
          </p:nvSpPr>
          <p:spPr>
            <a:xfrm rot="16200000">
              <a:off x="1144255" y="3774734"/>
              <a:ext cx="2819072" cy="139700"/>
            </a:xfrm>
            <a:prstGeom prst="roundRect">
              <a:avLst>
                <a:gd name="adj" fmla="val 50000"/>
              </a:avLst>
            </a:prstGeom>
            <a:solidFill>
              <a:srgbClr val="9B7A7B"/>
            </a:solidFill>
            <a:ln w="12700" cap="flat" cmpd="sng" algn="ctr">
              <a:noFill/>
              <a:prstDash val="solid"/>
              <a:miter lim="800000"/>
            </a:ln>
            <a:effectLst/>
          </p:spPr>
          <p:txBody>
            <a:bodyPr rtlCol="0" anchor="ctr"/>
            <a:lstStyle/>
            <a:p>
              <a:pPr algn="ctr">
                <a:defRPr/>
              </a:pPr>
              <a:endParaRPr lang="zh-CN" altLang="en-US" sz="1600" kern="0" dirty="0">
                <a:solidFill>
                  <a:srgbClr val="000000">
                    <a:lumMod val="75000"/>
                    <a:lumOff val="25000"/>
                  </a:srgbClr>
                </a:solidFill>
                <a:cs typeface="+mn-ea"/>
                <a:sym typeface="+mn-lt"/>
              </a:endParaRPr>
            </a:p>
          </p:txBody>
        </p:sp>
        <p:sp>
          <p:nvSpPr>
            <p:cNvPr id="12" name="文本框 11"/>
            <p:cNvSpPr txBox="1"/>
            <p:nvPr/>
          </p:nvSpPr>
          <p:spPr>
            <a:xfrm>
              <a:off x="2181686" y="2021305"/>
              <a:ext cx="786144" cy="259825"/>
            </a:xfrm>
            <a:prstGeom prst="rect">
              <a:avLst/>
            </a:prstGeom>
            <a:noFill/>
          </p:spPr>
          <p:txBody>
            <a:bodyPr wrap="square" rtlCol="0">
              <a:noAutofit/>
            </a:bodyPr>
            <a:lstStyle/>
            <a:p>
              <a:pPr algn="ctr">
                <a:defRPr/>
              </a:pPr>
              <a:r>
                <a:rPr kumimoji="1" lang="en-US" altLang="zh-CN" sz="1600" kern="0" dirty="0">
                  <a:solidFill>
                    <a:srgbClr val="000000">
                      <a:lumMod val="75000"/>
                      <a:lumOff val="25000"/>
                    </a:srgbClr>
                  </a:solidFill>
                  <a:cs typeface="+mn-ea"/>
                  <a:sym typeface="+mn-lt"/>
                </a:rPr>
                <a:t>90%</a:t>
              </a:r>
              <a:endParaRPr kumimoji="1" lang="zh-CN" altLang="en-US" sz="1600" kern="0" dirty="0">
                <a:solidFill>
                  <a:srgbClr val="000000">
                    <a:lumMod val="75000"/>
                    <a:lumOff val="25000"/>
                  </a:srgbClr>
                </a:solidFill>
                <a:cs typeface="+mn-ea"/>
                <a:sym typeface="+mn-lt"/>
              </a:endParaRPr>
            </a:p>
          </p:txBody>
        </p:sp>
        <p:sp>
          <p:nvSpPr>
            <p:cNvPr id="13" name="矩形: 圆角 12"/>
            <p:cNvSpPr/>
            <p:nvPr/>
          </p:nvSpPr>
          <p:spPr>
            <a:xfrm rot="16200000">
              <a:off x="2136890" y="4125506"/>
              <a:ext cx="2117527" cy="139700"/>
            </a:xfrm>
            <a:prstGeom prst="roundRect">
              <a:avLst>
                <a:gd name="adj" fmla="val 50000"/>
              </a:avLst>
            </a:prstGeom>
            <a:solidFill>
              <a:srgbClr val="BFBFBF"/>
            </a:solidFill>
            <a:ln w="12700" cap="flat" cmpd="sng" algn="ctr">
              <a:noFill/>
              <a:prstDash val="solid"/>
              <a:miter lim="800000"/>
            </a:ln>
            <a:effectLst/>
          </p:spPr>
          <p:txBody>
            <a:bodyPr rtlCol="0" anchor="ctr"/>
            <a:lstStyle/>
            <a:p>
              <a:pPr algn="ctr"/>
              <a:endParaRPr lang="zh-CN" altLang="en-US" sz="1600" kern="0" dirty="0">
                <a:solidFill>
                  <a:srgbClr val="000000">
                    <a:lumMod val="75000"/>
                    <a:lumOff val="25000"/>
                  </a:srgbClr>
                </a:solidFill>
                <a:cs typeface="+mn-ea"/>
                <a:sym typeface="+mn-lt"/>
              </a:endParaRPr>
            </a:p>
          </p:txBody>
        </p:sp>
        <p:sp>
          <p:nvSpPr>
            <p:cNvPr id="14" name="文本框 13"/>
            <p:cNvSpPr txBox="1"/>
            <p:nvPr/>
          </p:nvSpPr>
          <p:spPr>
            <a:xfrm>
              <a:off x="2823370" y="2714967"/>
              <a:ext cx="786144" cy="259825"/>
            </a:xfrm>
            <a:prstGeom prst="rect">
              <a:avLst/>
            </a:prstGeom>
            <a:noFill/>
          </p:spPr>
          <p:txBody>
            <a:bodyPr wrap="square" rtlCol="0">
              <a:noAutofit/>
            </a:bodyPr>
            <a:lstStyle/>
            <a:p>
              <a:pPr algn="ctr">
                <a:defRPr/>
              </a:pPr>
              <a:r>
                <a:rPr kumimoji="1" lang="en-US" altLang="zh-CN" sz="1600" kern="0" dirty="0">
                  <a:solidFill>
                    <a:srgbClr val="000000">
                      <a:lumMod val="75000"/>
                      <a:lumOff val="25000"/>
                    </a:srgbClr>
                  </a:solidFill>
                  <a:cs typeface="+mn-ea"/>
                  <a:sym typeface="+mn-lt"/>
                </a:rPr>
                <a:t>75%</a:t>
              </a:r>
              <a:endParaRPr kumimoji="1" lang="zh-CN" altLang="en-US" sz="1600" kern="0" dirty="0">
                <a:solidFill>
                  <a:srgbClr val="000000">
                    <a:lumMod val="75000"/>
                    <a:lumOff val="25000"/>
                  </a:srgbClr>
                </a:solidFill>
                <a:cs typeface="+mn-ea"/>
                <a:sym typeface="+mn-lt"/>
              </a:endParaRPr>
            </a:p>
          </p:txBody>
        </p:sp>
        <p:sp>
          <p:nvSpPr>
            <p:cNvPr id="15" name="矩形: 圆角 14"/>
            <p:cNvSpPr/>
            <p:nvPr/>
          </p:nvSpPr>
          <p:spPr>
            <a:xfrm rot="16200000">
              <a:off x="2575077" y="3921830"/>
              <a:ext cx="2524880" cy="139700"/>
            </a:xfrm>
            <a:prstGeom prst="roundRect">
              <a:avLst>
                <a:gd name="adj" fmla="val 50000"/>
              </a:avLst>
            </a:prstGeom>
            <a:solidFill>
              <a:srgbClr val="9B7A7B"/>
            </a:solidFill>
            <a:ln w="12700" cap="flat" cmpd="sng" algn="ctr">
              <a:noFill/>
              <a:prstDash val="solid"/>
              <a:miter lim="800000"/>
            </a:ln>
            <a:effectLst/>
          </p:spPr>
          <p:txBody>
            <a:bodyPr rtlCol="0" anchor="ctr"/>
            <a:lstStyle/>
            <a:p>
              <a:pPr algn="ctr"/>
              <a:endParaRPr lang="zh-CN" altLang="en-US" sz="1600" kern="0" dirty="0">
                <a:solidFill>
                  <a:srgbClr val="000000">
                    <a:lumMod val="75000"/>
                    <a:lumOff val="25000"/>
                  </a:srgbClr>
                </a:solidFill>
                <a:cs typeface="+mn-ea"/>
                <a:sym typeface="+mn-lt"/>
              </a:endParaRPr>
            </a:p>
          </p:txBody>
        </p:sp>
        <p:sp>
          <p:nvSpPr>
            <p:cNvPr id="16" name="文本框 15"/>
            <p:cNvSpPr txBox="1"/>
            <p:nvPr/>
          </p:nvSpPr>
          <p:spPr>
            <a:xfrm>
              <a:off x="3444087" y="2355621"/>
              <a:ext cx="786144" cy="232710"/>
            </a:xfrm>
            <a:prstGeom prst="rect">
              <a:avLst/>
            </a:prstGeom>
            <a:noFill/>
          </p:spPr>
          <p:txBody>
            <a:bodyPr wrap="square" rtlCol="0">
              <a:noAutofit/>
            </a:bodyPr>
            <a:lstStyle/>
            <a:p>
              <a:pPr algn="ctr">
                <a:defRPr/>
              </a:pPr>
              <a:r>
                <a:rPr kumimoji="1" lang="en-US" altLang="zh-CN" sz="1600" kern="0" dirty="0">
                  <a:solidFill>
                    <a:srgbClr val="000000">
                      <a:lumMod val="75000"/>
                      <a:lumOff val="25000"/>
                    </a:srgbClr>
                  </a:solidFill>
                  <a:cs typeface="+mn-ea"/>
                  <a:sym typeface="+mn-lt"/>
                </a:rPr>
                <a:t>85%</a:t>
              </a:r>
              <a:endParaRPr kumimoji="1" lang="zh-CN" altLang="en-US" sz="1600" kern="0" dirty="0">
                <a:solidFill>
                  <a:srgbClr val="000000">
                    <a:lumMod val="75000"/>
                    <a:lumOff val="25000"/>
                  </a:srgbClr>
                </a:solidFill>
                <a:cs typeface="+mn-ea"/>
                <a:sym typeface="+mn-lt"/>
              </a:endParaRPr>
            </a:p>
          </p:txBody>
        </p:sp>
        <p:sp>
          <p:nvSpPr>
            <p:cNvPr id="17" name="矩形: 圆角 16"/>
            <p:cNvSpPr/>
            <p:nvPr/>
          </p:nvSpPr>
          <p:spPr>
            <a:xfrm rot="16200000">
              <a:off x="3353356" y="4058246"/>
              <a:ext cx="2252048" cy="139700"/>
            </a:xfrm>
            <a:prstGeom prst="roundRect">
              <a:avLst>
                <a:gd name="adj" fmla="val 50000"/>
              </a:avLst>
            </a:prstGeom>
            <a:solidFill>
              <a:srgbClr val="BFBFBF"/>
            </a:solidFill>
            <a:ln w="12700" cap="flat" cmpd="sng" algn="ctr">
              <a:noFill/>
              <a:prstDash val="solid"/>
              <a:miter lim="800000"/>
            </a:ln>
            <a:effectLst/>
          </p:spPr>
          <p:txBody>
            <a:bodyPr rtlCol="0" anchor="ctr"/>
            <a:lstStyle/>
            <a:p>
              <a:pPr algn="ctr"/>
              <a:endParaRPr lang="zh-CN" altLang="en-US" sz="1600" kern="0" dirty="0">
                <a:solidFill>
                  <a:srgbClr val="000000">
                    <a:lumMod val="75000"/>
                    <a:lumOff val="25000"/>
                  </a:srgbClr>
                </a:solidFill>
                <a:cs typeface="+mn-ea"/>
                <a:sym typeface="+mn-lt"/>
              </a:endParaRPr>
            </a:p>
          </p:txBody>
        </p:sp>
        <p:sp>
          <p:nvSpPr>
            <p:cNvPr id="18" name="文本框 17"/>
            <p:cNvSpPr txBox="1"/>
            <p:nvPr/>
          </p:nvSpPr>
          <p:spPr>
            <a:xfrm>
              <a:off x="4064805" y="2637315"/>
              <a:ext cx="786144" cy="207564"/>
            </a:xfrm>
            <a:prstGeom prst="rect">
              <a:avLst/>
            </a:prstGeom>
            <a:noFill/>
          </p:spPr>
          <p:txBody>
            <a:bodyPr wrap="square" rtlCol="0">
              <a:noAutofit/>
            </a:bodyPr>
            <a:lstStyle/>
            <a:p>
              <a:pPr algn="ctr">
                <a:defRPr/>
              </a:pPr>
              <a:r>
                <a:rPr kumimoji="1" lang="en-US" altLang="zh-CN" sz="1600" kern="0" dirty="0">
                  <a:solidFill>
                    <a:srgbClr val="000000">
                      <a:lumMod val="75000"/>
                      <a:lumOff val="25000"/>
                    </a:srgbClr>
                  </a:solidFill>
                  <a:cs typeface="+mn-ea"/>
                  <a:sym typeface="+mn-lt"/>
                </a:rPr>
                <a:t>80%</a:t>
              </a:r>
              <a:endParaRPr kumimoji="1" lang="zh-CN" altLang="en-US" sz="1600" kern="0" dirty="0">
                <a:solidFill>
                  <a:srgbClr val="000000">
                    <a:lumMod val="75000"/>
                    <a:lumOff val="25000"/>
                  </a:srgbClr>
                </a:solidFill>
                <a:cs typeface="+mn-ea"/>
                <a:sym typeface="+mn-lt"/>
              </a:endParaRPr>
            </a:p>
          </p:txBody>
        </p:sp>
        <p:sp>
          <p:nvSpPr>
            <p:cNvPr id="19" name="文本框 18"/>
            <p:cNvSpPr txBox="1"/>
            <p:nvPr/>
          </p:nvSpPr>
          <p:spPr>
            <a:xfrm>
              <a:off x="2227827" y="5281421"/>
              <a:ext cx="669798" cy="286231"/>
            </a:xfrm>
            <a:prstGeom prst="rect">
              <a:avLst/>
            </a:prstGeom>
            <a:noFill/>
          </p:spPr>
          <p:txBody>
            <a:bodyPr wrap="square" rtlCol="0">
              <a:spAutoFit/>
            </a:bodyPr>
            <a:lstStyle/>
            <a:p>
              <a:pPr algn="ctr">
                <a:defRPr/>
              </a:pPr>
              <a:r>
                <a:rPr lang="zh-CN" altLang="en-US" sz="1200" b="1" dirty="0">
                  <a:solidFill>
                    <a:srgbClr val="000000">
                      <a:lumMod val="75000"/>
                      <a:lumOff val="25000"/>
                    </a:srgbClr>
                  </a:solidFill>
                  <a:cs typeface="+mn-ea"/>
                  <a:sym typeface="+mn-lt"/>
                </a:rPr>
                <a:t>项目</a:t>
              </a:r>
              <a:r>
                <a:rPr lang="en-US" altLang="zh-CN" sz="1200" b="1" dirty="0">
                  <a:solidFill>
                    <a:srgbClr val="000000">
                      <a:lumMod val="75000"/>
                      <a:lumOff val="25000"/>
                    </a:srgbClr>
                  </a:solidFill>
                  <a:cs typeface="+mn-ea"/>
                  <a:sym typeface="+mn-lt"/>
                </a:rPr>
                <a:t>1</a:t>
              </a:r>
              <a:endParaRPr lang="zh-CN" altLang="en-US" sz="1200" b="1" dirty="0">
                <a:solidFill>
                  <a:srgbClr val="000000">
                    <a:lumMod val="75000"/>
                    <a:lumOff val="25000"/>
                  </a:srgbClr>
                </a:solidFill>
                <a:cs typeface="+mn-ea"/>
                <a:sym typeface="+mn-lt"/>
              </a:endParaRPr>
            </a:p>
          </p:txBody>
        </p:sp>
        <p:sp>
          <p:nvSpPr>
            <p:cNvPr id="20" name="文本框 19"/>
            <p:cNvSpPr txBox="1"/>
            <p:nvPr/>
          </p:nvSpPr>
          <p:spPr>
            <a:xfrm>
              <a:off x="2863477" y="5281421"/>
              <a:ext cx="669798" cy="286231"/>
            </a:xfrm>
            <a:prstGeom prst="rect">
              <a:avLst/>
            </a:prstGeom>
            <a:noFill/>
          </p:spPr>
          <p:txBody>
            <a:bodyPr wrap="square" rtlCol="0">
              <a:spAutoFit/>
            </a:bodyPr>
            <a:lstStyle/>
            <a:p>
              <a:pPr lvl="0" algn="ctr">
                <a:defRPr/>
              </a:pPr>
              <a:r>
                <a:rPr lang="zh-CN" altLang="en-US" sz="1200" b="1" dirty="0">
                  <a:solidFill>
                    <a:srgbClr val="000000">
                      <a:lumMod val="75000"/>
                      <a:lumOff val="25000"/>
                    </a:srgbClr>
                  </a:solidFill>
                  <a:cs typeface="+mn-ea"/>
                  <a:sym typeface="+mn-lt"/>
                </a:rPr>
                <a:t>项目</a:t>
              </a:r>
              <a:r>
                <a:rPr lang="en-US" altLang="zh-CN" sz="1200" b="1" dirty="0">
                  <a:solidFill>
                    <a:srgbClr val="000000">
                      <a:lumMod val="75000"/>
                      <a:lumOff val="25000"/>
                    </a:srgbClr>
                  </a:solidFill>
                  <a:cs typeface="+mn-ea"/>
                  <a:sym typeface="+mn-lt"/>
                </a:rPr>
                <a:t>2</a:t>
              </a:r>
              <a:endParaRPr lang="zh-CN" altLang="en-US" sz="1200" b="1" dirty="0">
                <a:solidFill>
                  <a:srgbClr val="000000">
                    <a:lumMod val="75000"/>
                    <a:lumOff val="25000"/>
                  </a:srgbClr>
                </a:solidFill>
                <a:cs typeface="+mn-ea"/>
                <a:sym typeface="+mn-lt"/>
              </a:endParaRPr>
            </a:p>
          </p:txBody>
        </p:sp>
        <p:sp>
          <p:nvSpPr>
            <p:cNvPr id="21" name="文本框 20"/>
            <p:cNvSpPr txBox="1"/>
            <p:nvPr/>
          </p:nvSpPr>
          <p:spPr>
            <a:xfrm>
              <a:off x="3499126" y="5281421"/>
              <a:ext cx="669798" cy="286231"/>
            </a:xfrm>
            <a:prstGeom prst="rect">
              <a:avLst/>
            </a:prstGeom>
            <a:noFill/>
          </p:spPr>
          <p:txBody>
            <a:bodyPr wrap="square" rtlCol="0">
              <a:spAutoFit/>
            </a:bodyPr>
            <a:lstStyle/>
            <a:p>
              <a:pPr lvl="0" algn="ctr">
                <a:defRPr/>
              </a:pPr>
              <a:r>
                <a:rPr lang="zh-CN" altLang="en-US" sz="1200" b="1" dirty="0">
                  <a:solidFill>
                    <a:srgbClr val="000000">
                      <a:lumMod val="75000"/>
                      <a:lumOff val="25000"/>
                    </a:srgbClr>
                  </a:solidFill>
                  <a:cs typeface="+mn-ea"/>
                  <a:sym typeface="+mn-lt"/>
                </a:rPr>
                <a:t>项目</a:t>
              </a:r>
              <a:r>
                <a:rPr lang="en-US" altLang="zh-CN" sz="1200" b="1" dirty="0">
                  <a:solidFill>
                    <a:srgbClr val="000000">
                      <a:lumMod val="75000"/>
                      <a:lumOff val="25000"/>
                    </a:srgbClr>
                  </a:solidFill>
                  <a:cs typeface="+mn-ea"/>
                  <a:sym typeface="+mn-lt"/>
                </a:rPr>
                <a:t>3</a:t>
              </a:r>
              <a:endParaRPr lang="zh-CN" altLang="en-US" sz="1200" b="1" dirty="0">
                <a:solidFill>
                  <a:srgbClr val="000000">
                    <a:lumMod val="75000"/>
                    <a:lumOff val="25000"/>
                  </a:srgbClr>
                </a:solidFill>
                <a:cs typeface="+mn-ea"/>
                <a:sym typeface="+mn-lt"/>
              </a:endParaRPr>
            </a:p>
          </p:txBody>
        </p:sp>
        <p:sp>
          <p:nvSpPr>
            <p:cNvPr id="22" name="文本框 21"/>
            <p:cNvSpPr txBox="1"/>
            <p:nvPr/>
          </p:nvSpPr>
          <p:spPr>
            <a:xfrm>
              <a:off x="4134776" y="5281421"/>
              <a:ext cx="669798" cy="286231"/>
            </a:xfrm>
            <a:prstGeom prst="rect">
              <a:avLst/>
            </a:prstGeom>
            <a:noFill/>
          </p:spPr>
          <p:txBody>
            <a:bodyPr wrap="square" rtlCol="0">
              <a:spAutoFit/>
            </a:bodyPr>
            <a:lstStyle/>
            <a:p>
              <a:pPr lvl="0" algn="ctr">
                <a:defRPr/>
              </a:pPr>
              <a:r>
                <a:rPr lang="zh-CN" altLang="en-US" sz="1200" b="1" dirty="0">
                  <a:solidFill>
                    <a:srgbClr val="000000">
                      <a:lumMod val="75000"/>
                      <a:lumOff val="25000"/>
                    </a:srgbClr>
                  </a:solidFill>
                  <a:cs typeface="+mn-ea"/>
                  <a:sym typeface="+mn-lt"/>
                </a:rPr>
                <a:t>项目</a:t>
              </a:r>
              <a:r>
                <a:rPr lang="en-US" altLang="zh-CN" sz="1200" b="1" dirty="0">
                  <a:solidFill>
                    <a:srgbClr val="000000">
                      <a:lumMod val="75000"/>
                      <a:lumOff val="25000"/>
                    </a:srgbClr>
                  </a:solidFill>
                  <a:cs typeface="+mn-ea"/>
                  <a:sym typeface="+mn-lt"/>
                </a:rPr>
                <a:t>4</a:t>
              </a:r>
              <a:endParaRPr lang="zh-CN" altLang="en-US" sz="1200" b="1" dirty="0">
                <a:solidFill>
                  <a:srgbClr val="000000">
                    <a:lumMod val="75000"/>
                    <a:lumOff val="25000"/>
                  </a:srgbClr>
                </a:solidFill>
                <a:cs typeface="+mn-ea"/>
                <a:sym typeface="+mn-lt"/>
              </a:endParaRPr>
            </a:p>
          </p:txBody>
        </p:sp>
      </p:grpSp>
      <p:grpSp>
        <p:nvGrpSpPr>
          <p:cNvPr id="23" name="组合 22"/>
          <p:cNvGrpSpPr/>
          <p:nvPr/>
        </p:nvGrpSpPr>
        <p:grpSpPr>
          <a:xfrm>
            <a:off x="3931329" y="2214125"/>
            <a:ext cx="4202015" cy="1155755"/>
            <a:chOff x="3626533" y="4271932"/>
            <a:chExt cx="3972947" cy="1155755"/>
          </a:xfrm>
        </p:grpSpPr>
        <p:sp>
          <p:nvSpPr>
            <p:cNvPr id="24" name="矩形: 圆角 23"/>
            <p:cNvSpPr/>
            <p:nvPr/>
          </p:nvSpPr>
          <p:spPr>
            <a:xfrm>
              <a:off x="3626534" y="4271932"/>
              <a:ext cx="1620000" cy="432000"/>
            </a:xfrm>
            <a:prstGeom prst="roundRect">
              <a:avLst>
                <a:gd name="adj" fmla="val 50000"/>
              </a:avLst>
            </a:prstGeom>
            <a:solidFill>
              <a:srgbClr val="9B7A7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defRPr/>
              </a:pPr>
              <a:r>
                <a:rPr lang="zh-CN" altLang="en-US" b="1" dirty="0">
                  <a:solidFill>
                    <a:schemeClr val="bg1"/>
                  </a:solidFill>
                  <a:cs typeface="+mn-ea"/>
                  <a:sym typeface="+mn-lt"/>
                </a:rPr>
                <a:t>添加标题</a:t>
              </a:r>
              <a:endParaRPr lang="zh-CN" altLang="en-US" b="1" dirty="0">
                <a:solidFill>
                  <a:schemeClr val="bg1"/>
                </a:solidFill>
                <a:cs typeface="+mn-ea"/>
                <a:sym typeface="+mn-lt"/>
              </a:endParaRPr>
            </a:p>
          </p:txBody>
        </p:sp>
        <p:sp>
          <p:nvSpPr>
            <p:cNvPr id="25" name="文本框 24"/>
            <p:cNvSpPr txBox="1"/>
            <p:nvPr/>
          </p:nvSpPr>
          <p:spPr>
            <a:xfrm>
              <a:off x="3626533" y="4726918"/>
              <a:ext cx="3972947" cy="700769"/>
            </a:xfrm>
            <a:prstGeom prst="rect">
              <a:avLst/>
            </a:prstGeom>
            <a:noFill/>
          </p:spPr>
          <p:txBody>
            <a:bodyPr wrap="square" rtlCol="0">
              <a:spAutoFit/>
            </a:bodyPr>
            <a:lstStyle/>
            <a:p>
              <a:pPr lvl="0" algn="just" hangingPunct="0">
                <a:lnSpc>
                  <a:spcPct val="150000"/>
                </a:lnSpc>
                <a:defRPr/>
              </a:pPr>
              <a:r>
                <a:rPr lang="zh-CN" altLang="en-US" sz="1400" dirty="0">
                  <a:solidFill>
                    <a:schemeClr val="tx1">
                      <a:lumMod val="75000"/>
                      <a:lumOff val="25000"/>
                    </a:schemeClr>
                  </a:solidFill>
                  <a:cs typeface="+mn-ea"/>
                  <a:sym typeface="+mn-lt"/>
                </a:rPr>
                <a:t>单击此处输入您的文本内容，可更改文字的颜色或者大小等属性。</a:t>
              </a:r>
              <a:endParaRPr lang="zh-CN" altLang="en-US" sz="1400" dirty="0">
                <a:solidFill>
                  <a:schemeClr val="tx1">
                    <a:lumMod val="75000"/>
                    <a:lumOff val="25000"/>
                  </a:schemeClr>
                </a:solidFill>
                <a:cs typeface="+mn-ea"/>
                <a:sym typeface="+mn-lt"/>
              </a:endParaRPr>
            </a:p>
          </p:txBody>
        </p:sp>
      </p:grpSp>
      <p:grpSp>
        <p:nvGrpSpPr>
          <p:cNvPr id="26" name="组合 25"/>
          <p:cNvGrpSpPr/>
          <p:nvPr/>
        </p:nvGrpSpPr>
        <p:grpSpPr>
          <a:xfrm>
            <a:off x="3931330" y="3946672"/>
            <a:ext cx="4153888" cy="1155755"/>
            <a:chOff x="3626534" y="4271932"/>
            <a:chExt cx="3927444" cy="1155755"/>
          </a:xfrm>
        </p:grpSpPr>
        <p:sp>
          <p:nvSpPr>
            <p:cNvPr id="27" name="矩形: 圆角 26"/>
            <p:cNvSpPr/>
            <p:nvPr/>
          </p:nvSpPr>
          <p:spPr>
            <a:xfrm>
              <a:off x="3626534" y="4271932"/>
              <a:ext cx="1620000" cy="432000"/>
            </a:xfrm>
            <a:prstGeom prst="roundRect">
              <a:avLst>
                <a:gd name="adj" fmla="val 50000"/>
              </a:avLst>
            </a:prstGeom>
            <a:solidFill>
              <a:srgbClr val="9B7A7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defRPr/>
              </a:pPr>
              <a:r>
                <a:rPr lang="zh-CN" altLang="en-US" sz="2000" b="1" dirty="0">
                  <a:solidFill>
                    <a:schemeClr val="bg1"/>
                  </a:solidFill>
                  <a:cs typeface="+mn-ea"/>
                  <a:sym typeface="+mn-lt"/>
                </a:rPr>
                <a:t>添加标题</a:t>
              </a:r>
              <a:endParaRPr lang="zh-CN" altLang="en-US" sz="2000" b="1" dirty="0">
                <a:solidFill>
                  <a:schemeClr val="bg1"/>
                </a:solidFill>
                <a:cs typeface="+mn-ea"/>
                <a:sym typeface="+mn-lt"/>
              </a:endParaRPr>
            </a:p>
          </p:txBody>
        </p:sp>
        <p:sp>
          <p:nvSpPr>
            <p:cNvPr id="28" name="文本框 27"/>
            <p:cNvSpPr txBox="1"/>
            <p:nvPr/>
          </p:nvSpPr>
          <p:spPr>
            <a:xfrm>
              <a:off x="3626534" y="4726918"/>
              <a:ext cx="3927444" cy="700769"/>
            </a:xfrm>
            <a:prstGeom prst="rect">
              <a:avLst/>
            </a:prstGeom>
            <a:noFill/>
          </p:spPr>
          <p:txBody>
            <a:bodyPr wrap="square" rtlCol="0">
              <a:spAutoFit/>
            </a:bodyPr>
            <a:lstStyle/>
            <a:p>
              <a:pPr lvl="0" algn="just" hangingPunct="0">
                <a:lnSpc>
                  <a:spcPct val="150000"/>
                </a:lnSpc>
                <a:defRPr/>
              </a:pPr>
              <a:r>
                <a:rPr lang="zh-CN" altLang="en-US" sz="1400" dirty="0">
                  <a:solidFill>
                    <a:schemeClr val="tx1">
                      <a:lumMod val="75000"/>
                      <a:lumOff val="25000"/>
                    </a:schemeClr>
                  </a:solidFill>
                  <a:cs typeface="+mn-ea"/>
                  <a:sym typeface="+mn-lt"/>
                </a:rPr>
                <a:t>单击此处输入您的文本内容，可更改文字的颜色或者大小等属性。</a:t>
              </a:r>
              <a:endParaRPr lang="zh-CN" altLang="en-US" sz="14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500"/>
                                </p:stCondLst>
                                <p:childTnLst>
                                  <p:par>
                                    <p:cTn id="18" presetID="2" presetClass="entr" presetSubtype="8" fill="hold" grpId="0" nodeType="afterEffect" p14:presetBounceEnd="68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68000">
                                          <p:cBhvr additive="base">
                                            <p:cTn id="20" dur="500" fill="hold"/>
                                            <p:tgtEl>
                                              <p:spTgt spid="8"/>
                                            </p:tgtEl>
                                            <p:attrNameLst>
                                              <p:attrName>ppt_x</p:attrName>
                                            </p:attrNameLst>
                                          </p:cBhvr>
                                          <p:tavLst>
                                            <p:tav tm="0">
                                              <p:val>
                                                <p:strVal val="0-#ppt_w/2"/>
                                              </p:val>
                                            </p:tav>
                                            <p:tav tm="100000">
                                              <p:val>
                                                <p:strVal val="#ppt_x"/>
                                              </p:val>
                                            </p:tav>
                                          </p:tavLst>
                                        </p:anim>
                                        <p:anim calcmode="lin" valueType="num" p14:bounceEnd="68000">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par>
                              <p:cTn id="31" fill="hold">
                                <p:stCondLst>
                                  <p:cond delay="2000"/>
                                </p:stCondLst>
                                <p:childTnLst>
                                  <p:par>
                                    <p:cTn id="32" presetID="2" presetClass="entr" presetSubtype="4"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par>
                              <p:cTn id="31" fill="hold">
                                <p:stCondLst>
                                  <p:cond delay="2000"/>
                                </p:stCondLst>
                                <p:childTnLst>
                                  <p:par>
                                    <p:cTn id="32" presetID="2" presetClass="entr" presetSubtype="4"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未来工作计划</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grpSp>
        <p:nvGrpSpPr>
          <p:cNvPr id="8" name="组合 7"/>
          <p:cNvGrpSpPr/>
          <p:nvPr/>
        </p:nvGrpSpPr>
        <p:grpSpPr>
          <a:xfrm>
            <a:off x="552821" y="3556610"/>
            <a:ext cx="2491599" cy="1967320"/>
            <a:chOff x="1232320" y="3029890"/>
            <a:chExt cx="2491599" cy="1967320"/>
          </a:xfrm>
        </p:grpSpPr>
        <p:sp>
          <p:nvSpPr>
            <p:cNvPr id="9" name="文本框 8"/>
            <p:cNvSpPr txBox="1"/>
            <p:nvPr/>
          </p:nvSpPr>
          <p:spPr>
            <a:xfrm>
              <a:off x="1232320" y="3827658"/>
              <a:ext cx="1637846" cy="461665"/>
            </a:xfrm>
            <a:prstGeom prst="rect">
              <a:avLst/>
            </a:prstGeom>
            <a:noFill/>
          </p:spPr>
          <p:txBody>
            <a:bodyPr wrap="square" rtlCol="0">
              <a:spAutoFit/>
            </a:bodyPr>
            <a:lstStyle/>
            <a:p>
              <a:r>
                <a:rPr lang="zh-CN" altLang="en-US" sz="2400" dirty="0">
                  <a:solidFill>
                    <a:srgbClr val="2D303F"/>
                  </a:solidFill>
                  <a:cs typeface="+mn-ea"/>
                  <a:sym typeface="+mn-lt"/>
                </a:rPr>
                <a:t>添加标题</a:t>
              </a:r>
              <a:endParaRPr lang="zh-CN" altLang="en-US" sz="2400" dirty="0">
                <a:solidFill>
                  <a:srgbClr val="2D303F"/>
                </a:solidFill>
                <a:cs typeface="+mn-ea"/>
                <a:sym typeface="+mn-lt"/>
              </a:endParaRPr>
            </a:p>
          </p:txBody>
        </p:sp>
        <p:sp>
          <p:nvSpPr>
            <p:cNvPr id="10" name="文本框 9"/>
            <p:cNvSpPr txBox="1"/>
            <p:nvPr/>
          </p:nvSpPr>
          <p:spPr>
            <a:xfrm>
              <a:off x="1232320" y="4258546"/>
              <a:ext cx="2491599" cy="738664"/>
            </a:xfrm>
            <a:prstGeom prst="rect">
              <a:avLst/>
            </a:prstGeom>
            <a:noFill/>
          </p:spPr>
          <p:txBody>
            <a:bodyPr wrap="square" rtlCol="0">
              <a:spAutoFit/>
            </a:bodyPr>
            <a:lstStyle/>
            <a:p>
              <a:r>
                <a:rPr lang="zh-CN" altLang="en-US" sz="1400" spc="400" dirty="0">
                  <a:solidFill>
                    <a:srgbClr val="2D303F"/>
                  </a:solidFill>
                  <a:cs typeface="+mn-ea"/>
                  <a:sym typeface="+mn-lt"/>
                </a:rPr>
                <a:t>单击此处添加标题内容，内容要与标题一致，并主要字体大小。</a:t>
              </a:r>
              <a:endParaRPr lang="zh-CN" altLang="en-US" sz="1400" spc="400" dirty="0">
                <a:solidFill>
                  <a:srgbClr val="2D303F"/>
                </a:solidFill>
                <a:cs typeface="+mn-ea"/>
                <a:sym typeface="+mn-lt"/>
              </a:endParaRPr>
            </a:p>
          </p:txBody>
        </p:sp>
        <p:sp>
          <p:nvSpPr>
            <p:cNvPr id="11" name="矩形 10"/>
            <p:cNvSpPr/>
            <p:nvPr/>
          </p:nvSpPr>
          <p:spPr>
            <a:xfrm>
              <a:off x="1354931" y="3588401"/>
              <a:ext cx="2368988" cy="76343"/>
            </a:xfrm>
            <a:prstGeom prst="rect">
              <a:avLst/>
            </a:prstGeom>
            <a:solidFill>
              <a:srgbClr val="2D3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354931" y="3029890"/>
              <a:ext cx="732949" cy="523220"/>
            </a:xfrm>
            <a:prstGeom prst="rect">
              <a:avLst/>
            </a:prstGeom>
            <a:noFill/>
          </p:spPr>
          <p:txBody>
            <a:bodyPr wrap="square" rtlCol="0">
              <a:spAutoFit/>
            </a:bodyPr>
            <a:lstStyle/>
            <a:p>
              <a:r>
                <a:rPr lang="en-US" altLang="zh-CN" sz="2800" dirty="0">
                  <a:solidFill>
                    <a:srgbClr val="2D303F"/>
                  </a:solidFill>
                  <a:cs typeface="+mn-ea"/>
                  <a:sym typeface="+mn-lt"/>
                </a:rPr>
                <a:t>01</a:t>
              </a:r>
              <a:endParaRPr lang="zh-CN" altLang="en-US" sz="2800" dirty="0">
                <a:solidFill>
                  <a:srgbClr val="2D303F"/>
                </a:solidFill>
                <a:cs typeface="+mn-ea"/>
                <a:sym typeface="+mn-lt"/>
              </a:endParaRPr>
            </a:p>
          </p:txBody>
        </p:sp>
      </p:grpSp>
      <p:grpSp>
        <p:nvGrpSpPr>
          <p:cNvPr id="13" name="组合 12"/>
          <p:cNvGrpSpPr/>
          <p:nvPr/>
        </p:nvGrpSpPr>
        <p:grpSpPr>
          <a:xfrm>
            <a:off x="3388263" y="3556610"/>
            <a:ext cx="2491599" cy="1967320"/>
            <a:chOff x="1232320" y="3029890"/>
            <a:chExt cx="2491599" cy="1967320"/>
          </a:xfrm>
        </p:grpSpPr>
        <p:sp>
          <p:nvSpPr>
            <p:cNvPr id="14" name="文本框 13"/>
            <p:cNvSpPr txBox="1"/>
            <p:nvPr/>
          </p:nvSpPr>
          <p:spPr>
            <a:xfrm>
              <a:off x="1232320" y="3827658"/>
              <a:ext cx="1637846" cy="461665"/>
            </a:xfrm>
            <a:prstGeom prst="rect">
              <a:avLst/>
            </a:prstGeom>
            <a:noFill/>
          </p:spPr>
          <p:txBody>
            <a:bodyPr wrap="square" rtlCol="0">
              <a:spAutoFit/>
            </a:bodyPr>
            <a:lstStyle/>
            <a:p>
              <a:r>
                <a:rPr lang="zh-CN" altLang="en-US" sz="2400" dirty="0">
                  <a:solidFill>
                    <a:srgbClr val="2D303F"/>
                  </a:solidFill>
                  <a:cs typeface="+mn-ea"/>
                  <a:sym typeface="+mn-lt"/>
                </a:rPr>
                <a:t>添加标题</a:t>
              </a:r>
              <a:endParaRPr lang="zh-CN" altLang="en-US" sz="2400" dirty="0">
                <a:solidFill>
                  <a:srgbClr val="2D303F"/>
                </a:solidFill>
                <a:cs typeface="+mn-ea"/>
                <a:sym typeface="+mn-lt"/>
              </a:endParaRPr>
            </a:p>
          </p:txBody>
        </p:sp>
        <p:sp>
          <p:nvSpPr>
            <p:cNvPr id="15" name="文本框 14"/>
            <p:cNvSpPr txBox="1"/>
            <p:nvPr/>
          </p:nvSpPr>
          <p:spPr>
            <a:xfrm>
              <a:off x="1232320" y="4258546"/>
              <a:ext cx="2491599" cy="738664"/>
            </a:xfrm>
            <a:prstGeom prst="rect">
              <a:avLst/>
            </a:prstGeom>
            <a:noFill/>
          </p:spPr>
          <p:txBody>
            <a:bodyPr wrap="square" rtlCol="0">
              <a:spAutoFit/>
            </a:bodyPr>
            <a:lstStyle/>
            <a:p>
              <a:r>
                <a:rPr lang="zh-CN" altLang="en-US" sz="1400" spc="400" dirty="0">
                  <a:solidFill>
                    <a:srgbClr val="2D303F"/>
                  </a:solidFill>
                  <a:cs typeface="+mn-ea"/>
                  <a:sym typeface="+mn-lt"/>
                </a:rPr>
                <a:t>单击此处添加标题内容，内容要与标题一致，并主要字体大小。</a:t>
              </a:r>
              <a:endParaRPr lang="zh-CN" altLang="en-US" sz="1400" spc="400" dirty="0">
                <a:solidFill>
                  <a:srgbClr val="2D303F"/>
                </a:solidFill>
                <a:cs typeface="+mn-ea"/>
                <a:sym typeface="+mn-lt"/>
              </a:endParaRPr>
            </a:p>
          </p:txBody>
        </p:sp>
        <p:sp>
          <p:nvSpPr>
            <p:cNvPr id="16" name="矩形 15"/>
            <p:cNvSpPr/>
            <p:nvPr/>
          </p:nvSpPr>
          <p:spPr>
            <a:xfrm>
              <a:off x="1354931" y="3588401"/>
              <a:ext cx="2368988" cy="76343"/>
            </a:xfrm>
            <a:prstGeom prst="rect">
              <a:avLst/>
            </a:prstGeom>
            <a:solidFill>
              <a:srgbClr val="2D3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1354931" y="3029890"/>
              <a:ext cx="732949" cy="523220"/>
            </a:xfrm>
            <a:prstGeom prst="rect">
              <a:avLst/>
            </a:prstGeom>
            <a:noFill/>
          </p:spPr>
          <p:txBody>
            <a:bodyPr wrap="square" rtlCol="0">
              <a:spAutoFit/>
            </a:bodyPr>
            <a:lstStyle/>
            <a:p>
              <a:r>
                <a:rPr lang="en-US" altLang="zh-CN" sz="2800" dirty="0">
                  <a:solidFill>
                    <a:srgbClr val="2D303F"/>
                  </a:solidFill>
                  <a:cs typeface="+mn-ea"/>
                  <a:sym typeface="+mn-lt"/>
                </a:rPr>
                <a:t>02</a:t>
              </a:r>
              <a:endParaRPr lang="zh-CN" altLang="en-US" sz="2800" dirty="0">
                <a:solidFill>
                  <a:srgbClr val="2D303F"/>
                </a:solidFill>
                <a:cs typeface="+mn-ea"/>
                <a:sym typeface="+mn-lt"/>
              </a:endParaRPr>
            </a:p>
          </p:txBody>
        </p:sp>
      </p:grpSp>
      <p:grpSp>
        <p:nvGrpSpPr>
          <p:cNvPr id="18" name="组合 17"/>
          <p:cNvGrpSpPr/>
          <p:nvPr/>
        </p:nvGrpSpPr>
        <p:grpSpPr>
          <a:xfrm>
            <a:off x="6223705" y="3556610"/>
            <a:ext cx="2491599" cy="1967320"/>
            <a:chOff x="1232320" y="3029890"/>
            <a:chExt cx="2491599" cy="1967320"/>
          </a:xfrm>
        </p:grpSpPr>
        <p:sp>
          <p:nvSpPr>
            <p:cNvPr id="19" name="文本框 18"/>
            <p:cNvSpPr txBox="1"/>
            <p:nvPr/>
          </p:nvSpPr>
          <p:spPr>
            <a:xfrm>
              <a:off x="1232320" y="3827658"/>
              <a:ext cx="1637846" cy="461665"/>
            </a:xfrm>
            <a:prstGeom prst="rect">
              <a:avLst/>
            </a:prstGeom>
            <a:noFill/>
          </p:spPr>
          <p:txBody>
            <a:bodyPr wrap="square" rtlCol="0">
              <a:spAutoFit/>
            </a:bodyPr>
            <a:lstStyle/>
            <a:p>
              <a:r>
                <a:rPr lang="zh-CN" altLang="en-US" sz="2400" dirty="0">
                  <a:solidFill>
                    <a:srgbClr val="2D303F"/>
                  </a:solidFill>
                  <a:cs typeface="+mn-ea"/>
                  <a:sym typeface="+mn-lt"/>
                </a:rPr>
                <a:t>添加标题</a:t>
              </a:r>
              <a:endParaRPr lang="zh-CN" altLang="en-US" sz="2400" dirty="0">
                <a:solidFill>
                  <a:srgbClr val="2D303F"/>
                </a:solidFill>
                <a:cs typeface="+mn-ea"/>
                <a:sym typeface="+mn-lt"/>
              </a:endParaRPr>
            </a:p>
          </p:txBody>
        </p:sp>
        <p:sp>
          <p:nvSpPr>
            <p:cNvPr id="20" name="文本框 19"/>
            <p:cNvSpPr txBox="1"/>
            <p:nvPr/>
          </p:nvSpPr>
          <p:spPr>
            <a:xfrm>
              <a:off x="1232320" y="4258546"/>
              <a:ext cx="2491599" cy="738664"/>
            </a:xfrm>
            <a:prstGeom prst="rect">
              <a:avLst/>
            </a:prstGeom>
            <a:noFill/>
          </p:spPr>
          <p:txBody>
            <a:bodyPr wrap="square" rtlCol="0">
              <a:spAutoFit/>
            </a:bodyPr>
            <a:lstStyle/>
            <a:p>
              <a:r>
                <a:rPr lang="zh-CN" altLang="en-US" sz="1400" spc="400" dirty="0">
                  <a:solidFill>
                    <a:srgbClr val="2D303F"/>
                  </a:solidFill>
                  <a:cs typeface="+mn-ea"/>
                  <a:sym typeface="+mn-lt"/>
                </a:rPr>
                <a:t>单击此处添加标题内容，内容要与标题一致，并主要字体大小。</a:t>
              </a:r>
              <a:endParaRPr lang="zh-CN" altLang="en-US" sz="1400" spc="400" dirty="0">
                <a:solidFill>
                  <a:srgbClr val="2D303F"/>
                </a:solidFill>
                <a:cs typeface="+mn-ea"/>
                <a:sym typeface="+mn-lt"/>
              </a:endParaRPr>
            </a:p>
          </p:txBody>
        </p:sp>
        <p:sp>
          <p:nvSpPr>
            <p:cNvPr id="21" name="矩形 20"/>
            <p:cNvSpPr/>
            <p:nvPr/>
          </p:nvSpPr>
          <p:spPr>
            <a:xfrm>
              <a:off x="1354931" y="3588401"/>
              <a:ext cx="2368988" cy="76343"/>
            </a:xfrm>
            <a:prstGeom prst="rect">
              <a:avLst/>
            </a:prstGeom>
            <a:solidFill>
              <a:srgbClr val="2D3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1354931" y="3029890"/>
              <a:ext cx="732949" cy="523220"/>
            </a:xfrm>
            <a:prstGeom prst="rect">
              <a:avLst/>
            </a:prstGeom>
            <a:noFill/>
          </p:spPr>
          <p:txBody>
            <a:bodyPr wrap="square" rtlCol="0">
              <a:spAutoFit/>
            </a:bodyPr>
            <a:lstStyle/>
            <a:p>
              <a:r>
                <a:rPr lang="en-US" altLang="zh-CN" sz="2800" dirty="0">
                  <a:solidFill>
                    <a:srgbClr val="2D303F"/>
                  </a:solidFill>
                  <a:cs typeface="+mn-ea"/>
                  <a:sym typeface="+mn-lt"/>
                </a:rPr>
                <a:t>03</a:t>
              </a:r>
              <a:endParaRPr lang="zh-CN" altLang="en-US" sz="2800" dirty="0">
                <a:solidFill>
                  <a:srgbClr val="2D303F"/>
                </a:solidFill>
                <a:cs typeface="+mn-ea"/>
                <a:sym typeface="+mn-lt"/>
              </a:endParaRPr>
            </a:p>
          </p:txBody>
        </p:sp>
      </p:grpSp>
      <p:grpSp>
        <p:nvGrpSpPr>
          <p:cNvPr id="23" name="组合 22"/>
          <p:cNvGrpSpPr/>
          <p:nvPr/>
        </p:nvGrpSpPr>
        <p:grpSpPr>
          <a:xfrm>
            <a:off x="9059148" y="3556610"/>
            <a:ext cx="2491599" cy="1967320"/>
            <a:chOff x="1232320" y="3029890"/>
            <a:chExt cx="2491599" cy="1967320"/>
          </a:xfrm>
        </p:grpSpPr>
        <p:sp>
          <p:nvSpPr>
            <p:cNvPr id="24" name="文本框 23"/>
            <p:cNvSpPr txBox="1"/>
            <p:nvPr/>
          </p:nvSpPr>
          <p:spPr>
            <a:xfrm>
              <a:off x="1232320" y="3827658"/>
              <a:ext cx="1637846" cy="461665"/>
            </a:xfrm>
            <a:prstGeom prst="rect">
              <a:avLst/>
            </a:prstGeom>
            <a:noFill/>
          </p:spPr>
          <p:txBody>
            <a:bodyPr wrap="square" rtlCol="0">
              <a:spAutoFit/>
            </a:bodyPr>
            <a:lstStyle/>
            <a:p>
              <a:r>
                <a:rPr lang="zh-CN" altLang="en-US" sz="2400" dirty="0">
                  <a:solidFill>
                    <a:srgbClr val="2D303F"/>
                  </a:solidFill>
                  <a:cs typeface="+mn-ea"/>
                  <a:sym typeface="+mn-lt"/>
                </a:rPr>
                <a:t>添加标题</a:t>
              </a:r>
              <a:endParaRPr lang="zh-CN" altLang="en-US" sz="2400" dirty="0">
                <a:solidFill>
                  <a:srgbClr val="2D303F"/>
                </a:solidFill>
                <a:cs typeface="+mn-ea"/>
                <a:sym typeface="+mn-lt"/>
              </a:endParaRPr>
            </a:p>
          </p:txBody>
        </p:sp>
        <p:sp>
          <p:nvSpPr>
            <p:cNvPr id="25" name="文本框 24"/>
            <p:cNvSpPr txBox="1"/>
            <p:nvPr/>
          </p:nvSpPr>
          <p:spPr>
            <a:xfrm>
              <a:off x="1232320" y="4258546"/>
              <a:ext cx="2491599" cy="738664"/>
            </a:xfrm>
            <a:prstGeom prst="rect">
              <a:avLst/>
            </a:prstGeom>
            <a:noFill/>
          </p:spPr>
          <p:txBody>
            <a:bodyPr wrap="square" rtlCol="0">
              <a:spAutoFit/>
            </a:bodyPr>
            <a:lstStyle/>
            <a:p>
              <a:r>
                <a:rPr lang="zh-CN" altLang="en-US" sz="1400" spc="400" dirty="0">
                  <a:solidFill>
                    <a:srgbClr val="2D303F"/>
                  </a:solidFill>
                  <a:cs typeface="+mn-ea"/>
                  <a:sym typeface="+mn-lt"/>
                </a:rPr>
                <a:t>单击此处添加标题内容，内容要与标题一致，并主要字体大小。</a:t>
              </a:r>
              <a:endParaRPr lang="zh-CN" altLang="en-US" sz="1400" spc="400" dirty="0">
                <a:solidFill>
                  <a:srgbClr val="2D303F"/>
                </a:solidFill>
                <a:cs typeface="+mn-ea"/>
                <a:sym typeface="+mn-lt"/>
              </a:endParaRPr>
            </a:p>
          </p:txBody>
        </p:sp>
        <p:sp>
          <p:nvSpPr>
            <p:cNvPr id="26" name="矩形 25"/>
            <p:cNvSpPr/>
            <p:nvPr/>
          </p:nvSpPr>
          <p:spPr>
            <a:xfrm>
              <a:off x="1354931" y="3588401"/>
              <a:ext cx="2368988" cy="76343"/>
            </a:xfrm>
            <a:prstGeom prst="rect">
              <a:avLst/>
            </a:prstGeom>
            <a:solidFill>
              <a:srgbClr val="2D3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1354931" y="3029890"/>
              <a:ext cx="732949" cy="523220"/>
            </a:xfrm>
            <a:prstGeom prst="rect">
              <a:avLst/>
            </a:prstGeom>
            <a:noFill/>
          </p:spPr>
          <p:txBody>
            <a:bodyPr wrap="square" rtlCol="0">
              <a:spAutoFit/>
            </a:bodyPr>
            <a:lstStyle/>
            <a:p>
              <a:r>
                <a:rPr lang="en-US" altLang="zh-CN" sz="2800" dirty="0">
                  <a:solidFill>
                    <a:srgbClr val="2D303F"/>
                  </a:solidFill>
                  <a:cs typeface="+mn-ea"/>
                  <a:sym typeface="+mn-lt"/>
                </a:rPr>
                <a:t>04</a:t>
              </a:r>
              <a:endParaRPr lang="zh-CN" altLang="en-US" sz="2800" dirty="0">
                <a:solidFill>
                  <a:srgbClr val="2D303F"/>
                </a:solidFill>
                <a:cs typeface="+mn-ea"/>
                <a:sym typeface="+mn-lt"/>
              </a:endParaRPr>
            </a:p>
          </p:txBody>
        </p:sp>
      </p:grpSp>
      <p:sp>
        <p:nvSpPr>
          <p:cNvPr id="28" name="文本框 27"/>
          <p:cNvSpPr txBox="1"/>
          <p:nvPr/>
        </p:nvSpPr>
        <p:spPr>
          <a:xfrm>
            <a:off x="1521705" y="2261873"/>
            <a:ext cx="9060157" cy="523220"/>
          </a:xfrm>
          <a:prstGeom prst="rect">
            <a:avLst/>
          </a:prstGeom>
          <a:noFill/>
        </p:spPr>
        <p:txBody>
          <a:bodyPr wrap="square" rtlCol="0">
            <a:spAutoFit/>
          </a:bodyPr>
          <a:lstStyle/>
          <a:p>
            <a:pPr algn="ctr"/>
            <a:r>
              <a:rPr lang="zh-CN" altLang="en-US" sz="1400" spc="400" dirty="0">
                <a:cs typeface="+mn-ea"/>
                <a:sym typeface="+mn-lt"/>
              </a:rPr>
              <a:t>单击此处添加标题内容，内容要与标题一致，并主要字体大小及文本匹配程度。单击此处添加标题内容，内容要与标题一致，并主要字体大小及文本匹配程度。</a:t>
            </a:r>
            <a:endParaRPr lang="zh-CN" altLang="en-US" sz="1400" spc="400" dirty="0">
              <a:cs typeface="+mn-ea"/>
              <a:sym typeface="+mn-lt"/>
            </a:endParaRPr>
          </a:p>
        </p:txBody>
      </p:sp>
      <p:sp>
        <p:nvSpPr>
          <p:cNvPr id="29" name="文本框 28"/>
          <p:cNvSpPr txBox="1"/>
          <p:nvPr/>
        </p:nvSpPr>
        <p:spPr>
          <a:xfrm>
            <a:off x="4911506" y="1594623"/>
            <a:ext cx="2368987" cy="523220"/>
          </a:xfrm>
          <a:prstGeom prst="rect">
            <a:avLst/>
          </a:prstGeom>
          <a:noFill/>
        </p:spPr>
        <p:txBody>
          <a:bodyPr wrap="square" rtlCol="0">
            <a:spAutoFit/>
          </a:bodyPr>
          <a:lstStyle/>
          <a:p>
            <a:pPr algn="dist"/>
            <a:r>
              <a:rPr lang="zh-CN" altLang="en-US" sz="2800" dirty="0">
                <a:solidFill>
                  <a:srgbClr val="2D303F"/>
                </a:solidFill>
                <a:cs typeface="+mn-ea"/>
                <a:sym typeface="+mn-lt"/>
              </a:rPr>
              <a:t>添加标题</a:t>
            </a:r>
            <a:endParaRPr lang="zh-CN" altLang="en-US" sz="2800" dirty="0">
              <a:solidFill>
                <a:srgbClr val="2D303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randombar(horizontal)">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未来工作计划</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grpSp>
        <p:nvGrpSpPr>
          <p:cNvPr id="8" name="组合 7"/>
          <p:cNvGrpSpPr/>
          <p:nvPr/>
        </p:nvGrpSpPr>
        <p:grpSpPr>
          <a:xfrm>
            <a:off x="1021508" y="2146359"/>
            <a:ext cx="485514" cy="419100"/>
            <a:chOff x="1092200" y="2520866"/>
            <a:chExt cx="419100" cy="419100"/>
          </a:xfrm>
        </p:grpSpPr>
        <p:sp>
          <p:nvSpPr>
            <p:cNvPr id="9" name="矩形 8"/>
            <p:cNvSpPr/>
            <p:nvPr/>
          </p:nvSpPr>
          <p:spPr>
            <a:xfrm>
              <a:off x="1092200" y="2520866"/>
              <a:ext cx="419100" cy="419100"/>
            </a:xfrm>
            <a:prstGeom prst="rect">
              <a:avLst/>
            </a:prstGeom>
            <a:solidFill>
              <a:srgbClr val="9B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 name="文本框 9"/>
            <p:cNvSpPr txBox="1"/>
            <p:nvPr/>
          </p:nvSpPr>
          <p:spPr>
            <a:xfrm>
              <a:off x="1092200" y="2539856"/>
              <a:ext cx="419100" cy="400110"/>
            </a:xfrm>
            <a:prstGeom prst="rect">
              <a:avLst/>
            </a:prstGeom>
            <a:noFill/>
          </p:spPr>
          <p:txBody>
            <a:bodyPr wrap="square" rtlCol="0">
              <a:spAutoFit/>
            </a:bodyPr>
            <a:lstStyle/>
            <a:p>
              <a:pPr algn="ctr"/>
              <a:r>
                <a:rPr lang="en-US" altLang="zh-CN" sz="2000" dirty="0">
                  <a:solidFill>
                    <a:schemeClr val="bg1"/>
                  </a:solidFill>
                  <a:cs typeface="+mn-ea"/>
                  <a:sym typeface="+mn-lt"/>
                </a:rPr>
                <a:t>01</a:t>
              </a:r>
              <a:endParaRPr lang="zh-CN" altLang="en-US" sz="2000" dirty="0">
                <a:solidFill>
                  <a:schemeClr val="bg1"/>
                </a:solidFill>
                <a:cs typeface="+mn-ea"/>
                <a:sym typeface="+mn-lt"/>
              </a:endParaRPr>
            </a:p>
          </p:txBody>
        </p:sp>
      </p:grpSp>
      <p:sp>
        <p:nvSpPr>
          <p:cNvPr id="11" name="文本框 10"/>
          <p:cNvSpPr txBox="1"/>
          <p:nvPr/>
        </p:nvSpPr>
        <p:spPr>
          <a:xfrm>
            <a:off x="1507022" y="2556559"/>
            <a:ext cx="2556136" cy="738664"/>
          </a:xfrm>
          <a:prstGeom prst="rect">
            <a:avLst/>
          </a:prstGeom>
          <a:noFill/>
        </p:spPr>
        <p:txBody>
          <a:bodyPr wrap="square" rtlCol="0">
            <a:spAutoFit/>
          </a:bodyPr>
          <a:lstStyle/>
          <a:p>
            <a:r>
              <a:rPr lang="zh-CN" altLang="en-US" sz="1400" spc="300" dirty="0">
                <a:solidFill>
                  <a:schemeClr val="tx1">
                    <a:lumMod val="75000"/>
                    <a:lumOff val="25000"/>
                  </a:schemeClr>
                </a:solidFill>
                <a:cs typeface="+mn-ea"/>
                <a:sym typeface="+mn-lt"/>
              </a:rPr>
              <a:t>单击此处添加标题内容内容要复合标题需要注意字体大小。</a:t>
            </a:r>
            <a:endParaRPr lang="zh-CN" altLang="en-US" sz="1400" spc="300" dirty="0">
              <a:solidFill>
                <a:schemeClr val="tx1">
                  <a:lumMod val="75000"/>
                  <a:lumOff val="25000"/>
                </a:schemeClr>
              </a:solidFill>
              <a:cs typeface="+mn-ea"/>
              <a:sym typeface="+mn-lt"/>
            </a:endParaRPr>
          </a:p>
        </p:txBody>
      </p:sp>
      <p:sp>
        <p:nvSpPr>
          <p:cNvPr id="12" name="文本框 11"/>
          <p:cNvSpPr txBox="1"/>
          <p:nvPr/>
        </p:nvSpPr>
        <p:spPr>
          <a:xfrm>
            <a:off x="1507022" y="2116400"/>
            <a:ext cx="1814828"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grpSp>
        <p:nvGrpSpPr>
          <p:cNvPr id="13" name="组合 12"/>
          <p:cNvGrpSpPr/>
          <p:nvPr/>
        </p:nvGrpSpPr>
        <p:grpSpPr>
          <a:xfrm>
            <a:off x="4471275" y="2165349"/>
            <a:ext cx="562453" cy="427036"/>
            <a:chOff x="1058993" y="2539856"/>
            <a:chExt cx="485514" cy="427036"/>
          </a:xfrm>
        </p:grpSpPr>
        <p:sp>
          <p:nvSpPr>
            <p:cNvPr id="14" name="矩形 13"/>
            <p:cNvSpPr/>
            <p:nvPr/>
          </p:nvSpPr>
          <p:spPr>
            <a:xfrm>
              <a:off x="1092200" y="2547792"/>
              <a:ext cx="419100" cy="419100"/>
            </a:xfrm>
            <a:prstGeom prst="rect">
              <a:avLst/>
            </a:prstGeom>
            <a:solidFill>
              <a:srgbClr val="1115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5" name="文本框 14"/>
            <p:cNvSpPr txBox="1"/>
            <p:nvPr/>
          </p:nvSpPr>
          <p:spPr>
            <a:xfrm>
              <a:off x="1058993" y="2539856"/>
              <a:ext cx="485514" cy="400110"/>
            </a:xfrm>
            <a:prstGeom prst="rect">
              <a:avLst/>
            </a:prstGeom>
            <a:noFill/>
          </p:spPr>
          <p:txBody>
            <a:bodyPr wrap="square" rtlCol="0">
              <a:spAutoFit/>
            </a:bodyPr>
            <a:lstStyle/>
            <a:p>
              <a:pPr algn="ctr"/>
              <a:r>
                <a:rPr lang="en-US" altLang="zh-CN" sz="2000" dirty="0">
                  <a:solidFill>
                    <a:schemeClr val="bg1"/>
                  </a:solidFill>
                  <a:cs typeface="+mn-ea"/>
                  <a:sym typeface="+mn-lt"/>
                </a:rPr>
                <a:t>02</a:t>
              </a:r>
              <a:endParaRPr lang="zh-CN" altLang="en-US" sz="2000" dirty="0">
                <a:solidFill>
                  <a:schemeClr val="bg1"/>
                </a:solidFill>
                <a:cs typeface="+mn-ea"/>
                <a:sym typeface="+mn-lt"/>
              </a:endParaRPr>
            </a:p>
          </p:txBody>
        </p:sp>
      </p:grpSp>
      <p:sp>
        <p:nvSpPr>
          <p:cNvPr id="16" name="文本框 15"/>
          <p:cNvSpPr txBox="1"/>
          <p:nvPr/>
        </p:nvSpPr>
        <p:spPr>
          <a:xfrm>
            <a:off x="4989997" y="2556559"/>
            <a:ext cx="2556136" cy="738664"/>
          </a:xfrm>
          <a:prstGeom prst="rect">
            <a:avLst/>
          </a:prstGeom>
          <a:noFill/>
        </p:spPr>
        <p:txBody>
          <a:bodyPr wrap="square" rtlCol="0">
            <a:spAutoFit/>
          </a:bodyPr>
          <a:lstStyle/>
          <a:p>
            <a:r>
              <a:rPr lang="zh-CN" altLang="en-US" sz="1400" spc="300" dirty="0">
                <a:solidFill>
                  <a:schemeClr val="tx1">
                    <a:lumMod val="75000"/>
                    <a:lumOff val="25000"/>
                  </a:schemeClr>
                </a:solidFill>
                <a:cs typeface="+mn-ea"/>
                <a:sym typeface="+mn-lt"/>
              </a:rPr>
              <a:t>单击此处添加标题内容内容要复合标题需要注意字体大小。</a:t>
            </a:r>
            <a:endParaRPr lang="zh-CN" altLang="en-US" sz="1400" spc="300" dirty="0">
              <a:solidFill>
                <a:schemeClr val="tx1">
                  <a:lumMod val="75000"/>
                  <a:lumOff val="25000"/>
                </a:schemeClr>
              </a:solidFill>
              <a:cs typeface="+mn-ea"/>
              <a:sym typeface="+mn-lt"/>
            </a:endParaRPr>
          </a:p>
        </p:txBody>
      </p:sp>
      <p:sp>
        <p:nvSpPr>
          <p:cNvPr id="17" name="文本框 16"/>
          <p:cNvSpPr txBox="1"/>
          <p:nvPr/>
        </p:nvSpPr>
        <p:spPr>
          <a:xfrm>
            <a:off x="4989997" y="2116400"/>
            <a:ext cx="1814828"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grpSp>
        <p:nvGrpSpPr>
          <p:cNvPr id="18" name="组合 17"/>
          <p:cNvGrpSpPr/>
          <p:nvPr/>
        </p:nvGrpSpPr>
        <p:grpSpPr>
          <a:xfrm>
            <a:off x="7954250" y="2146359"/>
            <a:ext cx="562453" cy="419100"/>
            <a:chOff x="1058993" y="2520866"/>
            <a:chExt cx="485514" cy="419100"/>
          </a:xfrm>
        </p:grpSpPr>
        <p:sp>
          <p:nvSpPr>
            <p:cNvPr id="19" name="矩形 18"/>
            <p:cNvSpPr/>
            <p:nvPr/>
          </p:nvSpPr>
          <p:spPr>
            <a:xfrm>
              <a:off x="1092200" y="2520866"/>
              <a:ext cx="419100" cy="419100"/>
            </a:xfrm>
            <a:prstGeom prst="rect">
              <a:avLst/>
            </a:prstGeom>
            <a:solidFill>
              <a:srgbClr val="9B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0" name="文本框 19"/>
            <p:cNvSpPr txBox="1"/>
            <p:nvPr/>
          </p:nvSpPr>
          <p:spPr>
            <a:xfrm>
              <a:off x="1058993" y="2539856"/>
              <a:ext cx="485514" cy="400110"/>
            </a:xfrm>
            <a:prstGeom prst="rect">
              <a:avLst/>
            </a:prstGeom>
            <a:noFill/>
          </p:spPr>
          <p:txBody>
            <a:bodyPr wrap="square" rtlCol="0">
              <a:spAutoFit/>
            </a:bodyPr>
            <a:lstStyle/>
            <a:p>
              <a:pPr algn="ctr"/>
              <a:r>
                <a:rPr lang="en-US" altLang="zh-CN" sz="2000" dirty="0">
                  <a:solidFill>
                    <a:schemeClr val="bg1"/>
                  </a:solidFill>
                  <a:cs typeface="+mn-ea"/>
                  <a:sym typeface="+mn-lt"/>
                </a:rPr>
                <a:t>03</a:t>
              </a:r>
              <a:endParaRPr lang="zh-CN" altLang="en-US" sz="2000" dirty="0">
                <a:solidFill>
                  <a:schemeClr val="bg1"/>
                </a:solidFill>
                <a:cs typeface="+mn-ea"/>
                <a:sym typeface="+mn-lt"/>
              </a:endParaRPr>
            </a:p>
          </p:txBody>
        </p:sp>
      </p:grpSp>
      <p:sp>
        <p:nvSpPr>
          <p:cNvPr id="21" name="文本框 20"/>
          <p:cNvSpPr txBox="1"/>
          <p:nvPr/>
        </p:nvSpPr>
        <p:spPr>
          <a:xfrm>
            <a:off x="8472972" y="2556559"/>
            <a:ext cx="2556136" cy="738664"/>
          </a:xfrm>
          <a:prstGeom prst="rect">
            <a:avLst/>
          </a:prstGeom>
          <a:noFill/>
        </p:spPr>
        <p:txBody>
          <a:bodyPr wrap="square" rtlCol="0">
            <a:spAutoFit/>
          </a:bodyPr>
          <a:lstStyle/>
          <a:p>
            <a:r>
              <a:rPr lang="zh-CN" altLang="en-US" sz="1400" spc="300" dirty="0">
                <a:solidFill>
                  <a:schemeClr val="tx1">
                    <a:lumMod val="75000"/>
                    <a:lumOff val="25000"/>
                  </a:schemeClr>
                </a:solidFill>
                <a:cs typeface="+mn-ea"/>
                <a:sym typeface="+mn-lt"/>
              </a:rPr>
              <a:t>单击此处添加标题内容内容要复合标题需要注意字体大小。</a:t>
            </a:r>
            <a:endParaRPr lang="zh-CN" altLang="en-US" sz="1400" spc="300" dirty="0">
              <a:solidFill>
                <a:schemeClr val="tx1">
                  <a:lumMod val="75000"/>
                  <a:lumOff val="25000"/>
                </a:schemeClr>
              </a:solidFill>
              <a:cs typeface="+mn-ea"/>
              <a:sym typeface="+mn-lt"/>
            </a:endParaRPr>
          </a:p>
        </p:txBody>
      </p:sp>
      <p:sp>
        <p:nvSpPr>
          <p:cNvPr id="22" name="文本框 21"/>
          <p:cNvSpPr txBox="1"/>
          <p:nvPr/>
        </p:nvSpPr>
        <p:spPr>
          <a:xfrm>
            <a:off x="8472972" y="2116400"/>
            <a:ext cx="1814828"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grpSp>
        <p:nvGrpSpPr>
          <p:cNvPr id="23" name="组合 22"/>
          <p:cNvGrpSpPr/>
          <p:nvPr/>
        </p:nvGrpSpPr>
        <p:grpSpPr>
          <a:xfrm>
            <a:off x="913849" y="4351102"/>
            <a:ext cx="538009" cy="419100"/>
            <a:chOff x="1069543" y="2520866"/>
            <a:chExt cx="464414" cy="419100"/>
          </a:xfrm>
        </p:grpSpPr>
        <p:sp>
          <p:nvSpPr>
            <p:cNvPr id="24" name="矩形 23"/>
            <p:cNvSpPr/>
            <p:nvPr/>
          </p:nvSpPr>
          <p:spPr>
            <a:xfrm>
              <a:off x="1092200" y="2520866"/>
              <a:ext cx="419100" cy="419100"/>
            </a:xfrm>
            <a:prstGeom prst="rect">
              <a:avLst/>
            </a:prstGeom>
            <a:solidFill>
              <a:srgbClr val="9B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5" name="文本框 24"/>
            <p:cNvSpPr txBox="1"/>
            <p:nvPr/>
          </p:nvSpPr>
          <p:spPr>
            <a:xfrm>
              <a:off x="1069543" y="2535137"/>
              <a:ext cx="464414" cy="400110"/>
            </a:xfrm>
            <a:prstGeom prst="rect">
              <a:avLst/>
            </a:prstGeom>
            <a:noFill/>
          </p:spPr>
          <p:txBody>
            <a:bodyPr wrap="square" rtlCol="0">
              <a:spAutoFit/>
            </a:bodyPr>
            <a:lstStyle/>
            <a:p>
              <a:pPr algn="ctr"/>
              <a:r>
                <a:rPr lang="en-US" altLang="zh-CN" sz="2000" dirty="0">
                  <a:solidFill>
                    <a:schemeClr val="bg1"/>
                  </a:solidFill>
                  <a:cs typeface="+mn-ea"/>
                  <a:sym typeface="+mn-lt"/>
                </a:rPr>
                <a:t>04</a:t>
              </a:r>
              <a:endParaRPr lang="zh-CN" altLang="en-US" sz="2000" dirty="0">
                <a:solidFill>
                  <a:schemeClr val="bg1"/>
                </a:solidFill>
                <a:cs typeface="+mn-ea"/>
                <a:sym typeface="+mn-lt"/>
              </a:endParaRPr>
            </a:p>
          </p:txBody>
        </p:sp>
      </p:grpSp>
      <p:sp>
        <p:nvSpPr>
          <p:cNvPr id="26" name="文本框 25"/>
          <p:cNvSpPr txBox="1"/>
          <p:nvPr/>
        </p:nvSpPr>
        <p:spPr>
          <a:xfrm>
            <a:off x="1422021" y="4761302"/>
            <a:ext cx="2556136" cy="738664"/>
          </a:xfrm>
          <a:prstGeom prst="rect">
            <a:avLst/>
          </a:prstGeom>
          <a:noFill/>
        </p:spPr>
        <p:txBody>
          <a:bodyPr wrap="square" rtlCol="0">
            <a:spAutoFit/>
          </a:bodyPr>
          <a:lstStyle/>
          <a:p>
            <a:r>
              <a:rPr lang="zh-CN" altLang="en-US" sz="1400" spc="300" dirty="0">
                <a:solidFill>
                  <a:schemeClr val="tx1">
                    <a:lumMod val="75000"/>
                    <a:lumOff val="25000"/>
                  </a:schemeClr>
                </a:solidFill>
                <a:cs typeface="+mn-ea"/>
                <a:sym typeface="+mn-lt"/>
              </a:rPr>
              <a:t>单击此处添加标题内容内容要复合标题需要注意字体大小。</a:t>
            </a:r>
            <a:endParaRPr lang="zh-CN" altLang="en-US" sz="1400" spc="300" dirty="0">
              <a:solidFill>
                <a:schemeClr val="tx1">
                  <a:lumMod val="75000"/>
                  <a:lumOff val="25000"/>
                </a:schemeClr>
              </a:solidFill>
              <a:cs typeface="+mn-ea"/>
              <a:sym typeface="+mn-lt"/>
            </a:endParaRPr>
          </a:p>
        </p:txBody>
      </p:sp>
      <p:sp>
        <p:nvSpPr>
          <p:cNvPr id="27" name="文本框 26"/>
          <p:cNvSpPr txBox="1"/>
          <p:nvPr/>
        </p:nvSpPr>
        <p:spPr>
          <a:xfrm>
            <a:off x="1422021" y="4321143"/>
            <a:ext cx="1814828"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grpSp>
        <p:nvGrpSpPr>
          <p:cNvPr id="28" name="组合 27"/>
          <p:cNvGrpSpPr/>
          <p:nvPr/>
        </p:nvGrpSpPr>
        <p:grpSpPr>
          <a:xfrm>
            <a:off x="4386274" y="4351102"/>
            <a:ext cx="562453" cy="419100"/>
            <a:chOff x="1058993" y="2520866"/>
            <a:chExt cx="485514" cy="419100"/>
          </a:xfrm>
        </p:grpSpPr>
        <p:sp>
          <p:nvSpPr>
            <p:cNvPr id="29" name="矩形 28"/>
            <p:cNvSpPr/>
            <p:nvPr/>
          </p:nvSpPr>
          <p:spPr>
            <a:xfrm>
              <a:off x="1092200" y="2520866"/>
              <a:ext cx="419100" cy="419100"/>
            </a:xfrm>
            <a:prstGeom prst="rect">
              <a:avLst/>
            </a:prstGeom>
            <a:solidFill>
              <a:srgbClr val="1115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0" name="文本框 29"/>
            <p:cNvSpPr txBox="1"/>
            <p:nvPr/>
          </p:nvSpPr>
          <p:spPr>
            <a:xfrm>
              <a:off x="1058993" y="2530361"/>
              <a:ext cx="485514" cy="400110"/>
            </a:xfrm>
            <a:prstGeom prst="rect">
              <a:avLst/>
            </a:prstGeom>
            <a:noFill/>
          </p:spPr>
          <p:txBody>
            <a:bodyPr wrap="square" rtlCol="0">
              <a:spAutoFit/>
            </a:bodyPr>
            <a:lstStyle/>
            <a:p>
              <a:pPr algn="ctr"/>
              <a:r>
                <a:rPr lang="en-US" altLang="zh-CN" sz="2000" dirty="0">
                  <a:solidFill>
                    <a:schemeClr val="bg1"/>
                  </a:solidFill>
                  <a:cs typeface="+mn-ea"/>
                  <a:sym typeface="+mn-lt"/>
                </a:rPr>
                <a:t>05</a:t>
              </a:r>
              <a:endParaRPr lang="zh-CN" altLang="en-US" sz="2000" dirty="0">
                <a:solidFill>
                  <a:schemeClr val="bg1"/>
                </a:solidFill>
                <a:cs typeface="+mn-ea"/>
                <a:sym typeface="+mn-lt"/>
              </a:endParaRPr>
            </a:p>
          </p:txBody>
        </p:sp>
      </p:grpSp>
      <p:sp>
        <p:nvSpPr>
          <p:cNvPr id="31" name="文本框 30"/>
          <p:cNvSpPr txBox="1"/>
          <p:nvPr/>
        </p:nvSpPr>
        <p:spPr>
          <a:xfrm>
            <a:off x="4904996" y="4761302"/>
            <a:ext cx="2556136" cy="738664"/>
          </a:xfrm>
          <a:prstGeom prst="rect">
            <a:avLst/>
          </a:prstGeom>
          <a:noFill/>
        </p:spPr>
        <p:txBody>
          <a:bodyPr wrap="square" rtlCol="0">
            <a:spAutoFit/>
          </a:bodyPr>
          <a:lstStyle/>
          <a:p>
            <a:r>
              <a:rPr lang="zh-CN" altLang="en-US" sz="1400" spc="300" dirty="0">
                <a:solidFill>
                  <a:schemeClr val="tx1">
                    <a:lumMod val="75000"/>
                    <a:lumOff val="25000"/>
                  </a:schemeClr>
                </a:solidFill>
                <a:cs typeface="+mn-ea"/>
                <a:sym typeface="+mn-lt"/>
              </a:rPr>
              <a:t>单击此处添加标题内容内容要复合标题需要注意字体大小。</a:t>
            </a:r>
            <a:endParaRPr lang="zh-CN" altLang="en-US" sz="1400" spc="300" dirty="0">
              <a:solidFill>
                <a:schemeClr val="tx1">
                  <a:lumMod val="75000"/>
                  <a:lumOff val="25000"/>
                </a:schemeClr>
              </a:solidFill>
              <a:cs typeface="+mn-ea"/>
              <a:sym typeface="+mn-lt"/>
            </a:endParaRPr>
          </a:p>
        </p:txBody>
      </p:sp>
      <p:sp>
        <p:nvSpPr>
          <p:cNvPr id="32" name="文本框 31"/>
          <p:cNvSpPr txBox="1"/>
          <p:nvPr/>
        </p:nvSpPr>
        <p:spPr>
          <a:xfrm>
            <a:off x="4904996" y="4321143"/>
            <a:ext cx="1814828"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grpSp>
        <p:nvGrpSpPr>
          <p:cNvPr id="33" name="组合 32"/>
          <p:cNvGrpSpPr/>
          <p:nvPr/>
        </p:nvGrpSpPr>
        <p:grpSpPr>
          <a:xfrm>
            <a:off x="7869249" y="4351102"/>
            <a:ext cx="562453" cy="419100"/>
            <a:chOff x="1058993" y="2520866"/>
            <a:chExt cx="485514" cy="419100"/>
          </a:xfrm>
        </p:grpSpPr>
        <p:sp>
          <p:nvSpPr>
            <p:cNvPr id="34" name="矩形 33"/>
            <p:cNvSpPr/>
            <p:nvPr/>
          </p:nvSpPr>
          <p:spPr>
            <a:xfrm>
              <a:off x="1092200" y="2520866"/>
              <a:ext cx="419100" cy="419100"/>
            </a:xfrm>
            <a:prstGeom prst="rect">
              <a:avLst/>
            </a:prstGeom>
            <a:solidFill>
              <a:srgbClr val="9B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35" name="文本框 34"/>
            <p:cNvSpPr txBox="1"/>
            <p:nvPr/>
          </p:nvSpPr>
          <p:spPr>
            <a:xfrm>
              <a:off x="1058993" y="2530361"/>
              <a:ext cx="485514" cy="400110"/>
            </a:xfrm>
            <a:prstGeom prst="rect">
              <a:avLst/>
            </a:prstGeom>
            <a:noFill/>
          </p:spPr>
          <p:txBody>
            <a:bodyPr wrap="square" rtlCol="0">
              <a:spAutoFit/>
            </a:bodyPr>
            <a:lstStyle/>
            <a:p>
              <a:pPr algn="ctr"/>
              <a:r>
                <a:rPr lang="en-US" altLang="zh-CN" sz="2000" dirty="0">
                  <a:solidFill>
                    <a:schemeClr val="bg1"/>
                  </a:solidFill>
                  <a:cs typeface="+mn-ea"/>
                  <a:sym typeface="+mn-lt"/>
                </a:rPr>
                <a:t>06</a:t>
              </a:r>
              <a:endParaRPr lang="zh-CN" altLang="en-US" sz="2000" dirty="0">
                <a:solidFill>
                  <a:schemeClr val="bg1"/>
                </a:solidFill>
                <a:cs typeface="+mn-ea"/>
                <a:sym typeface="+mn-lt"/>
              </a:endParaRPr>
            </a:p>
          </p:txBody>
        </p:sp>
      </p:grpSp>
      <p:sp>
        <p:nvSpPr>
          <p:cNvPr id="36" name="文本框 35"/>
          <p:cNvSpPr txBox="1"/>
          <p:nvPr/>
        </p:nvSpPr>
        <p:spPr>
          <a:xfrm>
            <a:off x="8387971" y="4761302"/>
            <a:ext cx="2556136" cy="738664"/>
          </a:xfrm>
          <a:prstGeom prst="rect">
            <a:avLst/>
          </a:prstGeom>
          <a:noFill/>
        </p:spPr>
        <p:txBody>
          <a:bodyPr wrap="square" rtlCol="0">
            <a:spAutoFit/>
          </a:bodyPr>
          <a:lstStyle/>
          <a:p>
            <a:r>
              <a:rPr lang="zh-CN" altLang="en-US" sz="1400" spc="300" dirty="0">
                <a:solidFill>
                  <a:schemeClr val="tx1">
                    <a:lumMod val="75000"/>
                    <a:lumOff val="25000"/>
                  </a:schemeClr>
                </a:solidFill>
                <a:cs typeface="+mn-ea"/>
                <a:sym typeface="+mn-lt"/>
              </a:rPr>
              <a:t>单击此处添加标题内容内容要复合标题需要注意字体大小。</a:t>
            </a:r>
            <a:endParaRPr lang="zh-CN" altLang="en-US" sz="1400" spc="300" dirty="0">
              <a:solidFill>
                <a:schemeClr val="tx1">
                  <a:lumMod val="75000"/>
                  <a:lumOff val="25000"/>
                </a:schemeClr>
              </a:solidFill>
              <a:cs typeface="+mn-ea"/>
              <a:sym typeface="+mn-lt"/>
            </a:endParaRPr>
          </a:p>
        </p:txBody>
      </p:sp>
      <p:sp>
        <p:nvSpPr>
          <p:cNvPr id="37" name="文本框 36"/>
          <p:cNvSpPr txBox="1"/>
          <p:nvPr/>
        </p:nvSpPr>
        <p:spPr>
          <a:xfrm>
            <a:off x="8387971" y="4321143"/>
            <a:ext cx="1814828"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添加标题</a:t>
            </a:r>
            <a:endParaRPr lang="zh-CN" altLang="en-US" sz="24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1" y="0"/>
            <a:ext cx="12192001" cy="6858000"/>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78868" y="188640"/>
            <a:ext cx="744487" cy="458812"/>
          </a:xfrm>
          <a:prstGeom prst="rect">
            <a:avLst/>
          </a:prstGeom>
        </p:spPr>
      </p:pic>
      <p:grpSp>
        <p:nvGrpSpPr>
          <p:cNvPr id="5" name="组合 4"/>
          <p:cNvGrpSpPr/>
          <p:nvPr/>
        </p:nvGrpSpPr>
        <p:grpSpPr>
          <a:xfrm>
            <a:off x="628423" y="1333747"/>
            <a:ext cx="3041733" cy="1620883"/>
            <a:chOff x="7688426" y="461355"/>
            <a:chExt cx="3041733" cy="1620883"/>
          </a:xfrm>
        </p:grpSpPr>
        <p:sp>
          <p:nvSpPr>
            <p:cNvPr id="6" name="文本框 5"/>
            <p:cNvSpPr txBox="1"/>
            <p:nvPr/>
          </p:nvSpPr>
          <p:spPr>
            <a:xfrm>
              <a:off x="7688426" y="461355"/>
              <a:ext cx="2859314" cy="1323439"/>
            </a:xfrm>
            <a:prstGeom prst="rect">
              <a:avLst/>
            </a:prstGeom>
            <a:noFill/>
          </p:spPr>
          <p:txBody>
            <a:bodyPr wrap="square" rtlCol="0">
              <a:spAutoFit/>
            </a:bodyPr>
            <a:lstStyle/>
            <a:p>
              <a:r>
                <a:rPr lang="zh-CN" altLang="en-US" sz="8000" dirty="0">
                  <a:solidFill>
                    <a:schemeClr val="tx1">
                      <a:lumMod val="75000"/>
                      <a:lumOff val="25000"/>
                    </a:schemeClr>
                  </a:solidFill>
                  <a:effectLst>
                    <a:outerShdw blurRad="38100" dist="38100" dir="2700000" algn="tl">
                      <a:srgbClr val="000000">
                        <a:alpha val="43137"/>
                      </a:srgbClr>
                    </a:outerShdw>
                  </a:effectLst>
                  <a:cs typeface="+mn-ea"/>
                  <a:sym typeface="+mn-lt"/>
                </a:rPr>
                <a:t>目 录</a:t>
              </a:r>
              <a:endParaRPr lang="zh-CN" altLang="en-US" sz="8000" dirty="0">
                <a:solidFill>
                  <a:schemeClr val="tx1">
                    <a:lumMod val="75000"/>
                    <a:lumOff val="25000"/>
                  </a:schemeClr>
                </a:solidFill>
                <a:effectLst>
                  <a:outerShdw blurRad="38100" dist="38100" dir="2700000" algn="tl">
                    <a:srgbClr val="000000">
                      <a:alpha val="43137"/>
                    </a:srgbClr>
                  </a:outerShdw>
                </a:effectLst>
                <a:cs typeface="+mn-ea"/>
                <a:sym typeface="+mn-lt"/>
              </a:endParaRPr>
            </a:p>
          </p:txBody>
        </p:sp>
        <p:sp>
          <p:nvSpPr>
            <p:cNvPr id="7" name="文本框 6"/>
            <p:cNvSpPr txBox="1"/>
            <p:nvPr/>
          </p:nvSpPr>
          <p:spPr>
            <a:xfrm>
              <a:off x="7837734" y="1620573"/>
              <a:ext cx="2892425" cy="461665"/>
            </a:xfrm>
            <a:prstGeom prst="rect">
              <a:avLst/>
            </a:prstGeom>
            <a:noFill/>
          </p:spPr>
          <p:txBody>
            <a:bodyPr wrap="square" rtlCol="0">
              <a:spAutoFit/>
            </a:bodyPr>
            <a:lstStyle/>
            <a:p>
              <a:pPr algn="dist"/>
              <a:r>
                <a:rPr lang="en-US" altLang="zh-CN" sz="2400" dirty="0">
                  <a:solidFill>
                    <a:schemeClr val="tx1">
                      <a:lumMod val="75000"/>
                      <a:lumOff val="25000"/>
                    </a:schemeClr>
                  </a:solidFill>
                  <a:cs typeface="+mn-ea"/>
                  <a:sym typeface="+mn-lt"/>
                </a:rPr>
                <a:t>CONTENTWS</a:t>
              </a:r>
              <a:endParaRPr lang="zh-CN" altLang="en-US" sz="2400" dirty="0">
                <a:solidFill>
                  <a:schemeClr val="tx1">
                    <a:lumMod val="75000"/>
                    <a:lumOff val="25000"/>
                  </a:schemeClr>
                </a:solidFill>
                <a:cs typeface="+mn-ea"/>
                <a:sym typeface="+mn-lt"/>
              </a:endParaRPr>
            </a:p>
          </p:txBody>
        </p:sp>
      </p:grpSp>
      <p:grpSp>
        <p:nvGrpSpPr>
          <p:cNvPr id="8" name="组合 7"/>
          <p:cNvGrpSpPr/>
          <p:nvPr/>
        </p:nvGrpSpPr>
        <p:grpSpPr>
          <a:xfrm>
            <a:off x="723404" y="3573356"/>
            <a:ext cx="3702130" cy="553998"/>
            <a:chOff x="1922065" y="2510352"/>
            <a:chExt cx="3702130" cy="553998"/>
          </a:xfrm>
        </p:grpSpPr>
        <p:grpSp>
          <p:nvGrpSpPr>
            <p:cNvPr id="9" name="组合 8"/>
            <p:cNvGrpSpPr/>
            <p:nvPr/>
          </p:nvGrpSpPr>
          <p:grpSpPr>
            <a:xfrm>
              <a:off x="1922065" y="2526002"/>
              <a:ext cx="660400" cy="522698"/>
              <a:chOff x="1730792" y="2452119"/>
              <a:chExt cx="660400" cy="522698"/>
            </a:xfrm>
          </p:grpSpPr>
          <p:sp>
            <p:nvSpPr>
              <p:cNvPr id="13" name="矩形 12"/>
              <p:cNvSpPr/>
              <p:nvPr/>
            </p:nvSpPr>
            <p:spPr>
              <a:xfrm rot="2693629">
                <a:off x="1799643" y="2452119"/>
                <a:ext cx="522698" cy="522698"/>
              </a:xfrm>
              <a:prstGeom prst="rect">
                <a:avLst/>
              </a:prstGeom>
              <a:solidFill>
                <a:srgbClr val="9B7A7B"/>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14" name="文本框 13"/>
              <p:cNvSpPr txBox="1"/>
              <p:nvPr/>
            </p:nvSpPr>
            <p:spPr>
              <a:xfrm>
                <a:off x="1730792" y="2482636"/>
                <a:ext cx="6604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01</a:t>
                </a:r>
                <a:endParaRPr kumimoji="0" lang="zh-CN" altLang="en-US"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grpSp>
          <p:nvGrpSpPr>
            <p:cNvPr id="10" name="组合 9"/>
            <p:cNvGrpSpPr/>
            <p:nvPr/>
          </p:nvGrpSpPr>
          <p:grpSpPr>
            <a:xfrm>
              <a:off x="2731770" y="2510352"/>
              <a:ext cx="2892425" cy="553998"/>
              <a:chOff x="2762250" y="2604356"/>
              <a:chExt cx="2892425" cy="553998"/>
            </a:xfrm>
          </p:grpSpPr>
          <p:sp>
            <p:nvSpPr>
              <p:cNvPr id="11" name="文本框 10"/>
              <p:cNvSpPr txBox="1"/>
              <p:nvPr/>
            </p:nvSpPr>
            <p:spPr>
              <a:xfrm>
                <a:off x="2762250" y="2604356"/>
                <a:ext cx="2609850" cy="4616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lang="zh-CN" altLang="en-US" sz="2400" kern="0" dirty="0">
                    <a:solidFill>
                      <a:prstClr val="black">
                        <a:lumMod val="75000"/>
                        <a:lumOff val="25000"/>
                      </a:prstClr>
                    </a:solidFill>
                    <a:cs typeface="+mn-ea"/>
                    <a:sym typeface="+mn-lt"/>
                  </a:rPr>
                  <a:t>工作进展汇报</a:t>
                </a:r>
                <a:endParaRPr kumimoji="0" lang="zh-CN" alt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2" name="文本框 11"/>
              <p:cNvSpPr txBox="1"/>
              <p:nvPr/>
            </p:nvSpPr>
            <p:spPr>
              <a:xfrm>
                <a:off x="2762250" y="2958299"/>
                <a:ext cx="2892425" cy="20005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700" b="0" i="0" u="none" strike="noStrike" kern="0" cap="none" spc="0" normalizeH="0" baseline="0" noProof="0" dirty="0">
                    <a:ln>
                      <a:noFill/>
                    </a:ln>
                    <a:solidFill>
                      <a:prstClr val="black"/>
                    </a:solidFill>
                    <a:effectLst/>
                    <a:uLnTx/>
                    <a:uFillTx/>
                    <a:cs typeface="+mn-ea"/>
                    <a:sym typeface="+mn-lt"/>
                  </a:rPr>
                  <a:t>RESEARCH BACKGROUND AND CURRENT SITUATION</a:t>
                </a:r>
                <a:endParaRPr kumimoji="0" lang="zh-CN" altLang="en-US" sz="700" b="0" i="0" u="none" strike="noStrike" kern="0" cap="none" spc="0" normalizeH="0" baseline="0" noProof="0" dirty="0">
                  <a:ln>
                    <a:noFill/>
                  </a:ln>
                  <a:solidFill>
                    <a:prstClr val="black"/>
                  </a:solidFill>
                  <a:effectLst/>
                  <a:uLnTx/>
                  <a:uFillTx/>
                  <a:cs typeface="+mn-ea"/>
                  <a:sym typeface="+mn-lt"/>
                </a:endParaRPr>
              </a:p>
            </p:txBody>
          </p:sp>
        </p:grpSp>
      </p:grpSp>
      <p:grpSp>
        <p:nvGrpSpPr>
          <p:cNvPr id="15" name="组合 14"/>
          <p:cNvGrpSpPr/>
          <p:nvPr/>
        </p:nvGrpSpPr>
        <p:grpSpPr>
          <a:xfrm>
            <a:off x="723404" y="5179598"/>
            <a:ext cx="3702130" cy="553998"/>
            <a:chOff x="1922065" y="2510352"/>
            <a:chExt cx="3702130" cy="553998"/>
          </a:xfrm>
        </p:grpSpPr>
        <p:grpSp>
          <p:nvGrpSpPr>
            <p:cNvPr id="16" name="组合 15"/>
            <p:cNvGrpSpPr/>
            <p:nvPr/>
          </p:nvGrpSpPr>
          <p:grpSpPr>
            <a:xfrm>
              <a:off x="1922065" y="2526002"/>
              <a:ext cx="660400" cy="522698"/>
              <a:chOff x="1730792" y="2452119"/>
              <a:chExt cx="660400" cy="522698"/>
            </a:xfrm>
          </p:grpSpPr>
          <p:sp>
            <p:nvSpPr>
              <p:cNvPr id="20" name="矩形 19"/>
              <p:cNvSpPr/>
              <p:nvPr/>
            </p:nvSpPr>
            <p:spPr>
              <a:xfrm rot="2693629">
                <a:off x="1799643" y="2452119"/>
                <a:ext cx="522698" cy="522698"/>
              </a:xfrm>
              <a:prstGeom prst="rect">
                <a:avLst/>
              </a:prstGeom>
              <a:solidFill>
                <a:srgbClr val="9B7A7B"/>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21" name="文本框 20"/>
              <p:cNvSpPr txBox="1"/>
              <p:nvPr/>
            </p:nvSpPr>
            <p:spPr>
              <a:xfrm>
                <a:off x="1730792" y="2482636"/>
                <a:ext cx="6604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03</a:t>
                </a:r>
                <a:endParaRPr kumimoji="0" lang="zh-CN" altLang="en-US"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grpSp>
          <p:nvGrpSpPr>
            <p:cNvPr id="17" name="组合 16"/>
            <p:cNvGrpSpPr/>
            <p:nvPr/>
          </p:nvGrpSpPr>
          <p:grpSpPr>
            <a:xfrm>
              <a:off x="2731770" y="2510352"/>
              <a:ext cx="2892425" cy="553998"/>
              <a:chOff x="2762250" y="2604356"/>
              <a:chExt cx="2892425" cy="553998"/>
            </a:xfrm>
          </p:grpSpPr>
          <p:sp>
            <p:nvSpPr>
              <p:cNvPr id="18" name="文本框 17"/>
              <p:cNvSpPr txBox="1"/>
              <p:nvPr/>
            </p:nvSpPr>
            <p:spPr>
              <a:xfrm>
                <a:off x="2762250" y="2604356"/>
                <a:ext cx="2609850" cy="4616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black">
                        <a:lumMod val="75000"/>
                        <a:lumOff val="25000"/>
                      </a:prstClr>
                    </a:solidFill>
                    <a:effectLst/>
                    <a:uLnTx/>
                    <a:uFillTx/>
                    <a:cs typeface="+mn-ea"/>
                    <a:sym typeface="+mn-lt"/>
                  </a:rPr>
                  <a:t>能耗分布情况</a:t>
                </a:r>
                <a:endParaRPr kumimoji="0" lang="zh-CN" alt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9" name="文本框 18"/>
              <p:cNvSpPr txBox="1"/>
              <p:nvPr/>
            </p:nvSpPr>
            <p:spPr>
              <a:xfrm>
                <a:off x="2762250" y="2958299"/>
                <a:ext cx="2892425" cy="20005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700" b="0" i="0" u="none" strike="noStrike" kern="0" cap="none" spc="0" normalizeH="0" baseline="0" noProof="0" dirty="0">
                    <a:ln>
                      <a:noFill/>
                    </a:ln>
                    <a:solidFill>
                      <a:prstClr val="black"/>
                    </a:solidFill>
                    <a:effectLst/>
                    <a:uLnTx/>
                    <a:uFillTx/>
                    <a:cs typeface="+mn-ea"/>
                    <a:sym typeface="+mn-lt"/>
                  </a:rPr>
                  <a:t>RESEARCH BACKGROUND AND CURRENT SITUATION</a:t>
                </a:r>
                <a:endParaRPr kumimoji="0" lang="zh-CN" altLang="en-US" sz="700" b="0" i="0" u="none" strike="noStrike" kern="0" cap="none" spc="0" normalizeH="0" baseline="0" noProof="0" dirty="0">
                  <a:ln>
                    <a:noFill/>
                  </a:ln>
                  <a:solidFill>
                    <a:prstClr val="black"/>
                  </a:solidFill>
                  <a:effectLst/>
                  <a:uLnTx/>
                  <a:uFillTx/>
                  <a:cs typeface="+mn-ea"/>
                  <a:sym typeface="+mn-lt"/>
                </a:endParaRPr>
              </a:p>
            </p:txBody>
          </p:sp>
        </p:grpSp>
      </p:grpSp>
      <p:grpSp>
        <p:nvGrpSpPr>
          <p:cNvPr id="22" name="组合 21"/>
          <p:cNvGrpSpPr/>
          <p:nvPr/>
        </p:nvGrpSpPr>
        <p:grpSpPr>
          <a:xfrm>
            <a:off x="6197978" y="3527190"/>
            <a:ext cx="3702130" cy="553998"/>
            <a:chOff x="1922065" y="2510352"/>
            <a:chExt cx="3702130" cy="553998"/>
          </a:xfrm>
        </p:grpSpPr>
        <p:grpSp>
          <p:nvGrpSpPr>
            <p:cNvPr id="23" name="组合 22"/>
            <p:cNvGrpSpPr/>
            <p:nvPr/>
          </p:nvGrpSpPr>
          <p:grpSpPr>
            <a:xfrm>
              <a:off x="1922065" y="2526002"/>
              <a:ext cx="660400" cy="522698"/>
              <a:chOff x="1730792" y="2452119"/>
              <a:chExt cx="660400" cy="522698"/>
            </a:xfrm>
          </p:grpSpPr>
          <p:sp>
            <p:nvSpPr>
              <p:cNvPr id="27" name="矩形 26"/>
              <p:cNvSpPr/>
              <p:nvPr/>
            </p:nvSpPr>
            <p:spPr>
              <a:xfrm rot="2693629">
                <a:off x="1799643" y="2452119"/>
                <a:ext cx="522698" cy="522698"/>
              </a:xfrm>
              <a:prstGeom prst="rect">
                <a:avLst/>
              </a:prstGeom>
              <a:solidFill>
                <a:srgbClr val="9B7A7B"/>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8" name="文本框 27"/>
              <p:cNvSpPr txBox="1"/>
              <p:nvPr/>
            </p:nvSpPr>
            <p:spPr>
              <a:xfrm>
                <a:off x="1730792" y="2482636"/>
                <a:ext cx="6604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02</a:t>
                </a:r>
                <a:endParaRPr kumimoji="0" lang="zh-CN" altLang="en-US"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grpSp>
          <p:nvGrpSpPr>
            <p:cNvPr id="24" name="组合 23"/>
            <p:cNvGrpSpPr/>
            <p:nvPr/>
          </p:nvGrpSpPr>
          <p:grpSpPr>
            <a:xfrm>
              <a:off x="2731770" y="2510352"/>
              <a:ext cx="2892425" cy="553998"/>
              <a:chOff x="2762250" y="2604356"/>
              <a:chExt cx="2892425" cy="553998"/>
            </a:xfrm>
          </p:grpSpPr>
          <p:sp>
            <p:nvSpPr>
              <p:cNvPr id="25" name="文本框 24"/>
              <p:cNvSpPr txBox="1"/>
              <p:nvPr/>
            </p:nvSpPr>
            <p:spPr>
              <a:xfrm>
                <a:off x="2762250" y="2604356"/>
                <a:ext cx="2609850" cy="4616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black">
                        <a:lumMod val="75000"/>
                        <a:lumOff val="25000"/>
                      </a:prstClr>
                    </a:solidFill>
                    <a:effectLst/>
                    <a:uLnTx/>
                    <a:uFillTx/>
                    <a:cs typeface="+mn-ea"/>
                    <a:sym typeface="+mn-lt"/>
                  </a:rPr>
                  <a:t>项目进度研究</a:t>
                </a:r>
                <a:endParaRPr kumimoji="0" lang="zh-CN" alt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26" name="文本框 25"/>
              <p:cNvSpPr txBox="1"/>
              <p:nvPr/>
            </p:nvSpPr>
            <p:spPr>
              <a:xfrm>
                <a:off x="2762250" y="2958299"/>
                <a:ext cx="2892425" cy="20005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700" b="0" i="0" u="none" strike="noStrike" kern="0" cap="none" spc="0" normalizeH="0" baseline="0" noProof="0" dirty="0">
                    <a:ln>
                      <a:noFill/>
                    </a:ln>
                    <a:solidFill>
                      <a:prstClr val="black"/>
                    </a:solidFill>
                    <a:effectLst/>
                    <a:uLnTx/>
                    <a:uFillTx/>
                    <a:cs typeface="+mn-ea"/>
                    <a:sym typeface="+mn-lt"/>
                  </a:rPr>
                  <a:t>RESEARCH BACKGROUND AND CURRENT SITUATION</a:t>
                </a:r>
                <a:endParaRPr kumimoji="0" lang="zh-CN" altLang="en-US" sz="700" b="0" i="0" u="none" strike="noStrike" kern="0" cap="none" spc="0" normalizeH="0" baseline="0" noProof="0" dirty="0">
                  <a:ln>
                    <a:noFill/>
                  </a:ln>
                  <a:solidFill>
                    <a:prstClr val="black"/>
                  </a:solidFill>
                  <a:effectLst/>
                  <a:uLnTx/>
                  <a:uFillTx/>
                  <a:cs typeface="+mn-ea"/>
                  <a:sym typeface="+mn-lt"/>
                </a:endParaRPr>
              </a:p>
            </p:txBody>
          </p:sp>
        </p:grpSp>
      </p:grpSp>
      <p:grpSp>
        <p:nvGrpSpPr>
          <p:cNvPr id="29" name="组合 28"/>
          <p:cNvGrpSpPr/>
          <p:nvPr/>
        </p:nvGrpSpPr>
        <p:grpSpPr>
          <a:xfrm>
            <a:off x="6197978" y="5133432"/>
            <a:ext cx="3702130" cy="553998"/>
            <a:chOff x="1922065" y="2510352"/>
            <a:chExt cx="3702130" cy="553998"/>
          </a:xfrm>
        </p:grpSpPr>
        <p:grpSp>
          <p:nvGrpSpPr>
            <p:cNvPr id="30" name="组合 29"/>
            <p:cNvGrpSpPr/>
            <p:nvPr/>
          </p:nvGrpSpPr>
          <p:grpSpPr>
            <a:xfrm>
              <a:off x="1922065" y="2526002"/>
              <a:ext cx="660400" cy="522698"/>
              <a:chOff x="1730792" y="2452119"/>
              <a:chExt cx="660400" cy="522698"/>
            </a:xfrm>
          </p:grpSpPr>
          <p:sp>
            <p:nvSpPr>
              <p:cNvPr id="34" name="矩形 33"/>
              <p:cNvSpPr/>
              <p:nvPr/>
            </p:nvSpPr>
            <p:spPr>
              <a:xfrm rot="2693629">
                <a:off x="1799643" y="2452119"/>
                <a:ext cx="522698" cy="522698"/>
              </a:xfrm>
              <a:prstGeom prst="rect">
                <a:avLst/>
              </a:prstGeom>
              <a:solidFill>
                <a:srgbClr val="9B7A7B"/>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cs typeface="+mn-ea"/>
                  <a:sym typeface="+mn-lt"/>
                </a:endParaRPr>
              </a:p>
            </p:txBody>
          </p:sp>
          <p:sp>
            <p:nvSpPr>
              <p:cNvPr id="35" name="文本框 34"/>
              <p:cNvSpPr txBox="1"/>
              <p:nvPr/>
            </p:nvSpPr>
            <p:spPr>
              <a:xfrm>
                <a:off x="1730792" y="2482636"/>
                <a:ext cx="6604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04</a:t>
                </a:r>
                <a:endParaRPr kumimoji="0" lang="zh-CN" altLang="en-US"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grpSp>
        <p:grpSp>
          <p:nvGrpSpPr>
            <p:cNvPr id="31" name="组合 30"/>
            <p:cNvGrpSpPr/>
            <p:nvPr/>
          </p:nvGrpSpPr>
          <p:grpSpPr>
            <a:xfrm>
              <a:off x="2731770" y="2510352"/>
              <a:ext cx="2892425" cy="553998"/>
              <a:chOff x="2762250" y="2604356"/>
              <a:chExt cx="2892425" cy="553998"/>
            </a:xfrm>
          </p:grpSpPr>
          <p:sp>
            <p:nvSpPr>
              <p:cNvPr id="32" name="文本框 31"/>
              <p:cNvSpPr txBox="1"/>
              <p:nvPr/>
            </p:nvSpPr>
            <p:spPr>
              <a:xfrm>
                <a:off x="2762250" y="2604356"/>
                <a:ext cx="2609850" cy="46166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prstClr val="black">
                        <a:lumMod val="75000"/>
                        <a:lumOff val="25000"/>
                      </a:prstClr>
                    </a:solidFill>
                    <a:effectLst/>
                    <a:uLnTx/>
                    <a:uFillTx/>
                    <a:cs typeface="+mn-ea"/>
                    <a:sym typeface="+mn-lt"/>
                  </a:rPr>
                  <a:t>未来工作计划</a:t>
                </a:r>
                <a:endParaRPr kumimoji="0" lang="zh-CN" alt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33" name="文本框 32"/>
              <p:cNvSpPr txBox="1"/>
              <p:nvPr/>
            </p:nvSpPr>
            <p:spPr>
              <a:xfrm>
                <a:off x="2762250" y="2958299"/>
                <a:ext cx="2892425" cy="200055"/>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700" b="0" i="0" u="none" strike="noStrike" kern="0" cap="none" spc="0" normalizeH="0" baseline="0" noProof="0" dirty="0">
                    <a:ln>
                      <a:noFill/>
                    </a:ln>
                    <a:solidFill>
                      <a:prstClr val="black"/>
                    </a:solidFill>
                    <a:effectLst/>
                    <a:uLnTx/>
                    <a:uFillTx/>
                    <a:cs typeface="+mn-ea"/>
                    <a:sym typeface="+mn-lt"/>
                  </a:rPr>
                  <a:t>RESEARCH BACKGROUND AND CURRENT SITUATION</a:t>
                </a:r>
                <a:endParaRPr kumimoji="0" lang="zh-CN" altLang="en-US" sz="700" b="0" i="0" u="none" strike="noStrike" kern="0" cap="none" spc="0" normalizeH="0" baseline="0" noProof="0" dirty="0">
                  <a:ln>
                    <a:noFill/>
                  </a:ln>
                  <a:solidFill>
                    <a:prstClr val="black"/>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1"/>
            <a:ext cx="12192000" cy="6858001"/>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6860" y="293588"/>
            <a:ext cx="744487" cy="458812"/>
          </a:xfrm>
          <a:prstGeom prst="rect">
            <a:avLst/>
          </a:prstGeom>
        </p:spPr>
      </p:pic>
      <p:grpSp>
        <p:nvGrpSpPr>
          <p:cNvPr id="11" name="组合 10"/>
          <p:cNvGrpSpPr/>
          <p:nvPr/>
        </p:nvGrpSpPr>
        <p:grpSpPr>
          <a:xfrm>
            <a:off x="1536566" y="1504800"/>
            <a:ext cx="2880320" cy="819783"/>
            <a:chOff x="1343472" y="1628800"/>
            <a:chExt cx="2880320" cy="819783"/>
          </a:xfrm>
        </p:grpSpPr>
        <p:pic>
          <p:nvPicPr>
            <p:cNvPr id="9" name="图片 8"/>
            <p:cNvPicPr>
              <a:picLocks noChangeAspect="1"/>
            </p:cNvPicPr>
            <p:nvPr/>
          </p:nvPicPr>
          <p:blipFill rotWithShape="1">
            <a:blip r:embed="rId3" cstate="screen"/>
            <a:srcRect/>
            <a:stretch>
              <a:fillRect/>
            </a:stretch>
          </p:blipFill>
          <p:spPr>
            <a:xfrm>
              <a:off x="1343472" y="1628800"/>
              <a:ext cx="2664296" cy="819783"/>
            </a:xfrm>
            <a:prstGeom prst="rect">
              <a:avLst/>
            </a:prstGeom>
            <a:effectLst>
              <a:outerShdw blurRad="50800" dist="38100" dir="2700000" algn="tl" rotWithShape="0">
                <a:prstClr val="black">
                  <a:alpha val="40000"/>
                </a:prstClr>
              </a:outerShdw>
            </a:effectLst>
          </p:spPr>
        </p:pic>
        <p:sp>
          <p:nvSpPr>
            <p:cNvPr id="10" name="文本框 9"/>
            <p:cNvSpPr txBox="1"/>
            <p:nvPr/>
          </p:nvSpPr>
          <p:spPr>
            <a:xfrm>
              <a:off x="2279576" y="1854025"/>
              <a:ext cx="1944216" cy="338554"/>
            </a:xfrm>
            <a:prstGeom prst="rect">
              <a:avLst/>
            </a:prstGeom>
            <a:noFill/>
          </p:spPr>
          <p:txBody>
            <a:bodyPr wrap="square" rtlCol="0">
              <a:spAutoFit/>
            </a:bodyPr>
            <a:lstStyle/>
            <a:p>
              <a:pPr algn="dist"/>
              <a:r>
                <a:rPr lang="zh-CN" altLang="en-US" sz="1600" dirty="0">
                  <a:solidFill>
                    <a:srgbClr val="9B7A7B"/>
                  </a:solidFill>
                  <a:effectLst>
                    <a:outerShdw blurRad="38100" dist="38100" dir="2700000" algn="tl">
                      <a:srgbClr val="000000">
                        <a:alpha val="43137"/>
                      </a:srgbClr>
                    </a:outerShdw>
                  </a:effectLst>
                  <a:cs typeface="+mn-ea"/>
                  <a:sym typeface="+mn-lt"/>
                </a:rPr>
                <a:t>小清新风格</a:t>
              </a:r>
              <a:endParaRPr lang="zh-CN" altLang="en-US" sz="1600" dirty="0">
                <a:solidFill>
                  <a:srgbClr val="9B7A7B"/>
                </a:solidFill>
                <a:effectLst>
                  <a:outerShdw blurRad="38100" dist="38100" dir="2700000" algn="tl">
                    <a:srgbClr val="000000">
                      <a:alpha val="43137"/>
                    </a:srgbClr>
                  </a:outerShdw>
                </a:effectLst>
                <a:cs typeface="+mn-ea"/>
                <a:sym typeface="+mn-lt"/>
              </a:endParaRPr>
            </a:p>
          </p:txBody>
        </p:sp>
      </p:grpSp>
      <p:sp>
        <p:nvSpPr>
          <p:cNvPr id="12" name="文本框 11"/>
          <p:cNvSpPr txBox="1"/>
          <p:nvPr/>
        </p:nvSpPr>
        <p:spPr>
          <a:xfrm>
            <a:off x="1474472" y="2376575"/>
            <a:ext cx="6421728" cy="1200329"/>
          </a:xfrm>
          <a:prstGeom prst="rect">
            <a:avLst/>
          </a:prstGeom>
          <a:noFill/>
        </p:spPr>
        <p:txBody>
          <a:bodyPr wrap="square" rtlCol="0">
            <a:spAutoFit/>
          </a:bodyPr>
          <a:lstStyle/>
          <a:p>
            <a:pPr algn="dist"/>
            <a:r>
              <a:rPr lang="zh-CN" altLang="en-US" sz="7200" dirty="0">
                <a:solidFill>
                  <a:schemeClr val="tx1">
                    <a:lumMod val="75000"/>
                    <a:lumOff val="25000"/>
                  </a:schemeClr>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谢谢观看</a:t>
            </a:r>
            <a:endParaRPr lang="zh-CN" altLang="en-US" sz="7200" dirty="0">
              <a:solidFill>
                <a:schemeClr val="tx1">
                  <a:lumMod val="75000"/>
                  <a:lumOff val="25000"/>
                </a:schemeClr>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endParaRPr>
          </a:p>
        </p:txBody>
      </p:sp>
      <p:grpSp>
        <p:nvGrpSpPr>
          <p:cNvPr id="13" name="组合 12"/>
          <p:cNvGrpSpPr/>
          <p:nvPr/>
        </p:nvGrpSpPr>
        <p:grpSpPr>
          <a:xfrm>
            <a:off x="1349302" y="3728624"/>
            <a:ext cx="5305412" cy="338554"/>
            <a:chOff x="983432" y="3956831"/>
            <a:chExt cx="4541266" cy="381962"/>
          </a:xfrm>
        </p:grpSpPr>
        <p:sp>
          <p:nvSpPr>
            <p:cNvPr id="14" name="文本框 13"/>
            <p:cNvSpPr txBox="1"/>
            <p:nvPr/>
          </p:nvSpPr>
          <p:spPr>
            <a:xfrm>
              <a:off x="983432" y="3956831"/>
              <a:ext cx="1235258" cy="381962"/>
            </a:xfrm>
            <a:prstGeom prst="rect">
              <a:avLst/>
            </a:prstGeom>
            <a:noFill/>
          </p:spPr>
          <p:txBody>
            <a:bodyPr wrap="square" rtlCol="0">
              <a:spAutoFit/>
            </a:bodyPr>
            <a:lstStyle/>
            <a:p>
              <a:pPr algn="ctr"/>
              <a:r>
                <a:rPr lang="zh-CN" altLang="en-US" sz="1600" dirty="0">
                  <a:solidFill>
                    <a:schemeClr val="tx1">
                      <a:lumMod val="75000"/>
                      <a:lumOff val="25000"/>
                    </a:schemeClr>
                  </a:solidFill>
                  <a:cs typeface="+mn-ea"/>
                  <a:sym typeface="+mn-lt"/>
                </a:rPr>
                <a:t>商务总结</a:t>
              </a:r>
              <a:endParaRPr lang="zh-CN" altLang="en-US" sz="1600" dirty="0">
                <a:solidFill>
                  <a:schemeClr val="tx1">
                    <a:lumMod val="75000"/>
                    <a:lumOff val="25000"/>
                  </a:schemeClr>
                </a:solidFill>
                <a:cs typeface="+mn-ea"/>
                <a:sym typeface="+mn-lt"/>
              </a:endParaRPr>
            </a:p>
          </p:txBody>
        </p:sp>
        <p:sp>
          <p:nvSpPr>
            <p:cNvPr id="15" name="文本框 14"/>
            <p:cNvSpPr txBox="1"/>
            <p:nvPr/>
          </p:nvSpPr>
          <p:spPr>
            <a:xfrm>
              <a:off x="2085435" y="3956831"/>
              <a:ext cx="1235258" cy="381962"/>
            </a:xfrm>
            <a:prstGeom prst="rect">
              <a:avLst/>
            </a:prstGeom>
            <a:noFill/>
          </p:spPr>
          <p:txBody>
            <a:bodyPr wrap="square" rtlCol="0">
              <a:spAutoFit/>
            </a:bodyPr>
            <a:lstStyle/>
            <a:p>
              <a:pPr algn="ctr"/>
              <a:r>
                <a:rPr lang="zh-CN" altLang="en-US" sz="1600" dirty="0">
                  <a:solidFill>
                    <a:schemeClr val="tx1">
                      <a:lumMod val="75000"/>
                      <a:lumOff val="25000"/>
                    </a:schemeClr>
                  </a:solidFill>
                  <a:cs typeface="+mn-ea"/>
                  <a:sym typeface="+mn-lt"/>
                </a:rPr>
                <a:t>项目报告</a:t>
              </a:r>
              <a:endParaRPr lang="zh-CN" altLang="en-US" sz="1600" dirty="0">
                <a:solidFill>
                  <a:schemeClr val="tx1">
                    <a:lumMod val="75000"/>
                    <a:lumOff val="25000"/>
                  </a:schemeClr>
                </a:solidFill>
                <a:cs typeface="+mn-ea"/>
                <a:sym typeface="+mn-lt"/>
              </a:endParaRPr>
            </a:p>
          </p:txBody>
        </p:sp>
        <p:sp>
          <p:nvSpPr>
            <p:cNvPr id="16" name="文本框 15"/>
            <p:cNvSpPr txBox="1"/>
            <p:nvPr/>
          </p:nvSpPr>
          <p:spPr>
            <a:xfrm>
              <a:off x="3187438" y="3956831"/>
              <a:ext cx="1235258" cy="381962"/>
            </a:xfrm>
            <a:prstGeom prst="rect">
              <a:avLst/>
            </a:prstGeom>
            <a:noFill/>
          </p:spPr>
          <p:txBody>
            <a:bodyPr wrap="square" rtlCol="0">
              <a:spAutoFit/>
            </a:bodyPr>
            <a:lstStyle/>
            <a:p>
              <a:pPr algn="ctr"/>
              <a:r>
                <a:rPr lang="zh-CN" altLang="en-US" sz="1600" dirty="0">
                  <a:solidFill>
                    <a:schemeClr val="tx1">
                      <a:lumMod val="75000"/>
                      <a:lumOff val="25000"/>
                    </a:schemeClr>
                  </a:solidFill>
                  <a:cs typeface="+mn-ea"/>
                  <a:sym typeface="+mn-lt"/>
                </a:rPr>
                <a:t>岗位竞选</a:t>
              </a:r>
              <a:endParaRPr lang="zh-CN" altLang="en-US" sz="1600" dirty="0">
                <a:solidFill>
                  <a:schemeClr val="tx1">
                    <a:lumMod val="75000"/>
                    <a:lumOff val="25000"/>
                  </a:schemeClr>
                </a:solidFill>
                <a:cs typeface="+mn-ea"/>
                <a:sym typeface="+mn-lt"/>
              </a:endParaRPr>
            </a:p>
          </p:txBody>
        </p:sp>
        <p:sp>
          <p:nvSpPr>
            <p:cNvPr id="17" name="文本框 16"/>
            <p:cNvSpPr txBox="1"/>
            <p:nvPr/>
          </p:nvSpPr>
          <p:spPr>
            <a:xfrm>
              <a:off x="4289440" y="3956831"/>
              <a:ext cx="1235258" cy="381962"/>
            </a:xfrm>
            <a:prstGeom prst="rect">
              <a:avLst/>
            </a:prstGeom>
            <a:noFill/>
          </p:spPr>
          <p:txBody>
            <a:bodyPr wrap="square" rtlCol="0">
              <a:spAutoFit/>
            </a:bodyPr>
            <a:lstStyle/>
            <a:p>
              <a:pPr algn="ctr"/>
              <a:r>
                <a:rPr lang="zh-CN" altLang="en-US" sz="1600" dirty="0">
                  <a:solidFill>
                    <a:schemeClr val="tx1">
                      <a:lumMod val="75000"/>
                      <a:lumOff val="25000"/>
                    </a:schemeClr>
                  </a:solidFill>
                  <a:cs typeface="+mn-ea"/>
                  <a:sym typeface="+mn-lt"/>
                </a:rPr>
                <a:t>述职报告</a:t>
              </a:r>
              <a:endParaRPr lang="zh-CN" altLang="en-US" sz="1600" dirty="0">
                <a:solidFill>
                  <a:schemeClr val="tx1">
                    <a:lumMod val="75000"/>
                    <a:lumOff val="25000"/>
                  </a:schemeClr>
                </a:solidFill>
                <a:cs typeface="+mn-ea"/>
                <a:sym typeface="+mn-lt"/>
              </a:endParaRPr>
            </a:p>
          </p:txBody>
        </p:sp>
        <p:cxnSp>
          <p:nvCxnSpPr>
            <p:cNvPr id="18" name="直接连接符 17"/>
            <p:cNvCxnSpPr/>
            <p:nvPr/>
          </p:nvCxnSpPr>
          <p:spPr>
            <a:xfrm flipH="1">
              <a:off x="2151527" y="4003862"/>
              <a:ext cx="1071" cy="24449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253530" y="4003862"/>
              <a:ext cx="1071" cy="24449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355533" y="4003862"/>
              <a:ext cx="1071" cy="24449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1565326" y="4171161"/>
            <a:ext cx="5256584" cy="785793"/>
          </a:xfrm>
          <a:prstGeom prst="rect">
            <a:avLst/>
          </a:prstGeom>
          <a:noFill/>
        </p:spPr>
        <p:txBody>
          <a:bodyPr wrap="square" rtlCol="0">
            <a:spAutoFit/>
          </a:bodyPr>
          <a:lstStyle/>
          <a:p>
            <a:pPr>
              <a:lnSpc>
                <a:spcPct val="150000"/>
              </a:lnSpc>
            </a:pPr>
            <a:r>
              <a:rPr lang="en-US" altLang="zh-CN" sz="1050" spc="100" dirty="0">
                <a:solidFill>
                  <a:schemeClr val="tx1">
                    <a:lumMod val="75000"/>
                    <a:lumOff val="25000"/>
                  </a:schemeClr>
                </a:solidFill>
                <a:cs typeface="+mn-ea"/>
                <a:sym typeface="+mn-lt"/>
              </a:rPr>
              <a:t>WORK REPORT BUSINESS REPORT GENERAL BUSINESS STYLE MONTHLY REPORT ANNUAL REPORT BUSINESS PLAN PROJECT PLAN PROJECT REPORT COMPLETION REPORT</a:t>
            </a:r>
            <a:endParaRPr lang="zh-CN" altLang="en-US" sz="1050" spc="100" dirty="0">
              <a:solidFill>
                <a:schemeClr val="tx1">
                  <a:lumMod val="75000"/>
                  <a:lumOff val="25000"/>
                </a:schemeClr>
              </a:solidFill>
              <a:cs typeface="+mn-ea"/>
              <a:sym typeface="+mn-lt"/>
            </a:endParaRPr>
          </a:p>
        </p:txBody>
      </p:sp>
      <p:sp>
        <p:nvSpPr>
          <p:cNvPr id="24" name="文本框 23"/>
          <p:cNvSpPr txBox="1"/>
          <p:nvPr/>
        </p:nvSpPr>
        <p:spPr>
          <a:xfrm>
            <a:off x="1585399" y="5245246"/>
            <a:ext cx="1702289" cy="306705"/>
          </a:xfrm>
          <a:prstGeom prst="rect">
            <a:avLst/>
          </a:prstGeom>
          <a:noFill/>
        </p:spPr>
        <p:txBody>
          <a:bodyPr wrap="square" rtlCol="0">
            <a:spAutoFit/>
          </a:bodyPr>
          <a:lstStyle/>
          <a:p>
            <a:r>
              <a:rPr lang="zh-CN" altLang="en-US" sz="1400" dirty="0">
                <a:solidFill>
                  <a:schemeClr val="tx1">
                    <a:lumMod val="75000"/>
                    <a:lumOff val="25000"/>
                  </a:schemeClr>
                </a:solidFill>
                <a:effectLst>
                  <a:outerShdw blurRad="38100" dist="38100" dir="2700000" algn="tl">
                    <a:srgbClr val="000000">
                      <a:alpha val="43137"/>
                    </a:srgbClr>
                  </a:outerShdw>
                </a:effectLst>
                <a:cs typeface="+mn-ea"/>
                <a:sym typeface="+mn-lt"/>
              </a:rPr>
              <a:t>汇报人：</a:t>
            </a:r>
            <a:r>
              <a:rPr lang="en-US" sz="1400" dirty="0">
                <a:solidFill>
                  <a:schemeClr val="tx1">
                    <a:lumMod val="75000"/>
                    <a:lumOff val="25000"/>
                  </a:schemeClr>
                </a:solidFill>
                <a:effectLst>
                  <a:outerShdw blurRad="38100" dist="38100" dir="2700000" algn="tl">
                    <a:srgbClr val="000000">
                      <a:alpha val="43137"/>
                    </a:srgbClr>
                  </a:outerShdw>
                </a:effectLst>
                <a:cs typeface="+mn-ea"/>
                <a:sym typeface="+mn-lt"/>
              </a:rPr>
              <a:t>PC6</a:t>
            </a:r>
            <a:endParaRPr lang="en-US" sz="1400" dirty="0">
              <a:solidFill>
                <a:schemeClr val="tx1">
                  <a:lumMod val="75000"/>
                  <a:lumOff val="25000"/>
                </a:schemeClr>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1"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1"/>
            <a:ext cx="12192000" cy="6858001"/>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6860" y="293588"/>
            <a:ext cx="744487" cy="458812"/>
          </a:xfrm>
          <a:prstGeom prst="rect">
            <a:avLst/>
          </a:prstGeom>
        </p:spPr>
      </p:pic>
      <p:grpSp>
        <p:nvGrpSpPr>
          <p:cNvPr id="7" name="组合 6"/>
          <p:cNvGrpSpPr/>
          <p:nvPr/>
        </p:nvGrpSpPr>
        <p:grpSpPr>
          <a:xfrm>
            <a:off x="1343472" y="1916832"/>
            <a:ext cx="7416824" cy="2730309"/>
            <a:chOff x="1304830" y="1743008"/>
            <a:chExt cx="7416824" cy="2730309"/>
          </a:xfrm>
        </p:grpSpPr>
        <p:sp>
          <p:nvSpPr>
            <p:cNvPr id="4" name="文本框 3"/>
            <p:cNvSpPr txBox="1"/>
            <p:nvPr/>
          </p:nvSpPr>
          <p:spPr>
            <a:xfrm>
              <a:off x="1304830" y="1743008"/>
              <a:ext cx="4680520" cy="1323439"/>
            </a:xfrm>
            <a:prstGeom prst="rect">
              <a:avLst/>
            </a:prstGeom>
            <a:noFill/>
          </p:spPr>
          <p:txBody>
            <a:bodyPr wrap="square" rtlCol="0">
              <a:spAutoFit/>
            </a:bodyPr>
            <a:lstStyle/>
            <a:p>
              <a:r>
                <a:rPr lang="en-US" altLang="zh-CN" sz="8000" dirty="0">
                  <a:solidFill>
                    <a:srgbClr val="9B7A7B"/>
                  </a:solidFill>
                  <a:effectLst>
                    <a:outerShdw blurRad="38100" dist="38100" dir="2700000" algn="tl">
                      <a:srgbClr val="000000">
                        <a:alpha val="43137"/>
                      </a:srgbClr>
                    </a:outerShdw>
                  </a:effectLst>
                  <a:cs typeface="+mn-ea"/>
                  <a:sym typeface="+mn-lt"/>
                </a:rPr>
                <a:t>PART 01</a:t>
              </a:r>
              <a:endParaRPr lang="zh-CN" altLang="en-US" sz="8000" dirty="0">
                <a:solidFill>
                  <a:srgbClr val="9B7A7B"/>
                </a:solidFill>
                <a:effectLst>
                  <a:outerShdw blurRad="38100" dist="38100" dir="2700000" algn="tl">
                    <a:srgbClr val="000000">
                      <a:alpha val="43137"/>
                    </a:srgbClr>
                  </a:outerShdw>
                </a:effectLst>
                <a:cs typeface="+mn-ea"/>
                <a:sym typeface="+mn-lt"/>
              </a:endParaRPr>
            </a:p>
          </p:txBody>
        </p:sp>
        <p:sp>
          <p:nvSpPr>
            <p:cNvPr id="5" name="文本框 4"/>
            <p:cNvSpPr txBox="1"/>
            <p:nvPr/>
          </p:nvSpPr>
          <p:spPr>
            <a:xfrm>
              <a:off x="1304830" y="3066447"/>
              <a:ext cx="6150165" cy="1015663"/>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lang="zh-CN" altLang="en-US" sz="6000" kern="0" dirty="0">
                  <a:solidFill>
                    <a:prstClr val="black">
                      <a:lumMod val="75000"/>
                      <a:lumOff val="25000"/>
                    </a:prstClr>
                  </a:solidFill>
                  <a:cs typeface="+mn-ea"/>
                  <a:sym typeface="+mn-lt"/>
                </a:rPr>
                <a:t>工作进展汇报</a:t>
              </a:r>
              <a:endParaRPr kumimoji="0" lang="zh-CN" altLang="en-US" sz="60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6" name="文本框 5"/>
            <p:cNvSpPr txBox="1"/>
            <p:nvPr/>
          </p:nvSpPr>
          <p:spPr>
            <a:xfrm>
              <a:off x="1304830" y="4196318"/>
              <a:ext cx="7416824" cy="276999"/>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solidFill>
                  <a:effectLst/>
                  <a:uLnTx/>
                  <a:uFillTx/>
                  <a:cs typeface="+mn-ea"/>
                  <a:sym typeface="+mn-lt"/>
                </a:rPr>
                <a:t>RESEARCH BACKGROUND AND CURRENT SITUATION</a:t>
              </a:r>
              <a:endParaRPr kumimoji="0" lang="zh-CN" altLang="en-US" sz="1200" b="0" i="0" u="none" strike="noStrike" kern="0" cap="none" spc="0" normalizeH="0" baseline="0" noProof="0" dirty="0">
                <a:ln>
                  <a:noFill/>
                </a:ln>
                <a:solidFill>
                  <a:prstClr val="black"/>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工作进展汇报</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sp>
        <p:nvSpPr>
          <p:cNvPr id="8" name="矩形: 圆顶角 7"/>
          <p:cNvSpPr/>
          <p:nvPr/>
        </p:nvSpPr>
        <p:spPr>
          <a:xfrm>
            <a:off x="1823070" y="1828175"/>
            <a:ext cx="312312" cy="2664000"/>
          </a:xfrm>
          <a:prstGeom prst="round2SameRect">
            <a:avLst>
              <a:gd name="adj1" fmla="val 50000"/>
              <a:gd name="adj2" fmla="val 0"/>
            </a:avLst>
          </a:prstGeom>
          <a:solidFill>
            <a:srgbClr val="9B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圆顶角 8"/>
          <p:cNvSpPr/>
          <p:nvPr/>
        </p:nvSpPr>
        <p:spPr>
          <a:xfrm>
            <a:off x="2463150" y="2440175"/>
            <a:ext cx="312312" cy="2052000"/>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p:cNvGrpSpPr/>
          <p:nvPr/>
        </p:nvGrpSpPr>
        <p:grpSpPr>
          <a:xfrm>
            <a:off x="1334387" y="4268238"/>
            <a:ext cx="1929758" cy="544449"/>
            <a:chOff x="1334387" y="4349133"/>
            <a:chExt cx="1929758" cy="544449"/>
          </a:xfrm>
        </p:grpSpPr>
        <p:sp>
          <p:nvSpPr>
            <p:cNvPr id="11" name="矩形: 圆角 10"/>
            <p:cNvSpPr/>
            <p:nvPr/>
          </p:nvSpPr>
          <p:spPr>
            <a:xfrm>
              <a:off x="1334387" y="4349133"/>
              <a:ext cx="1929758" cy="544449"/>
            </a:xfrm>
            <a:prstGeom prst="roundRect">
              <a:avLst>
                <a:gd name="adj" fmla="val 50000"/>
              </a:avLst>
            </a:prstGeom>
            <a:solidFill>
              <a:schemeClr val="bg1"/>
            </a:solidFill>
            <a:ln>
              <a:solidFill>
                <a:srgbClr val="9B7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1514436" y="4444794"/>
              <a:ext cx="1569660" cy="369332"/>
            </a:xfrm>
            <a:prstGeom prst="rect">
              <a:avLst/>
            </a:prstGeom>
            <a:noFill/>
          </p:spPr>
          <p:txBody>
            <a:bodyPr wrap="none" rtlCol="0">
              <a:spAutoFit/>
            </a:bodyPr>
            <a:lstStyle/>
            <a:p>
              <a:r>
                <a:rPr lang="zh-CN" altLang="en-US" dirty="0">
                  <a:cs typeface="+mn-ea"/>
                  <a:sym typeface="+mn-lt"/>
                </a:rPr>
                <a:t>输入您的标题</a:t>
              </a:r>
              <a:endParaRPr lang="zh-CN" altLang="en-US" dirty="0">
                <a:cs typeface="+mn-ea"/>
                <a:sym typeface="+mn-lt"/>
              </a:endParaRPr>
            </a:p>
          </p:txBody>
        </p:sp>
      </p:grpSp>
      <p:sp>
        <p:nvSpPr>
          <p:cNvPr id="13" name="文本框 12"/>
          <p:cNvSpPr txBox="1"/>
          <p:nvPr/>
        </p:nvSpPr>
        <p:spPr>
          <a:xfrm>
            <a:off x="1758653" y="1484784"/>
            <a:ext cx="482824" cy="400110"/>
          </a:xfrm>
          <a:prstGeom prst="rect">
            <a:avLst/>
          </a:prstGeom>
          <a:noFill/>
        </p:spPr>
        <p:txBody>
          <a:bodyPr wrap="none" rtlCol="0">
            <a:spAutoFit/>
          </a:bodyPr>
          <a:lstStyle/>
          <a:p>
            <a:r>
              <a:rPr lang="en-US" altLang="zh-CN" sz="2000" dirty="0">
                <a:solidFill>
                  <a:schemeClr val="tx1">
                    <a:lumMod val="75000"/>
                    <a:lumOff val="25000"/>
                  </a:schemeClr>
                </a:solidFill>
                <a:cs typeface="+mn-ea"/>
                <a:sym typeface="+mn-lt"/>
              </a:rPr>
              <a:t>65</a:t>
            </a:r>
            <a:endParaRPr lang="zh-CN" altLang="en-US" sz="2000" dirty="0">
              <a:solidFill>
                <a:schemeClr val="tx1">
                  <a:lumMod val="75000"/>
                  <a:lumOff val="25000"/>
                </a:schemeClr>
              </a:solidFill>
              <a:cs typeface="+mn-ea"/>
              <a:sym typeface="+mn-lt"/>
            </a:endParaRPr>
          </a:p>
        </p:txBody>
      </p:sp>
      <p:sp>
        <p:nvSpPr>
          <p:cNvPr id="14" name="文本框 13"/>
          <p:cNvSpPr txBox="1"/>
          <p:nvPr/>
        </p:nvSpPr>
        <p:spPr>
          <a:xfrm>
            <a:off x="2386288" y="2101029"/>
            <a:ext cx="482824" cy="400110"/>
          </a:xfrm>
          <a:prstGeom prst="rect">
            <a:avLst/>
          </a:prstGeom>
          <a:noFill/>
        </p:spPr>
        <p:txBody>
          <a:bodyPr wrap="none" rtlCol="0">
            <a:spAutoFit/>
          </a:bodyPr>
          <a:lstStyle/>
          <a:p>
            <a:r>
              <a:rPr lang="en-US" altLang="zh-CN" sz="2000">
                <a:solidFill>
                  <a:schemeClr val="tx1">
                    <a:lumMod val="75000"/>
                    <a:lumOff val="25000"/>
                  </a:schemeClr>
                </a:solidFill>
                <a:cs typeface="+mn-ea"/>
                <a:sym typeface="+mn-lt"/>
              </a:rPr>
              <a:t>55</a:t>
            </a:r>
            <a:endParaRPr lang="zh-CN" altLang="en-US" sz="2000">
              <a:solidFill>
                <a:schemeClr val="tx1">
                  <a:lumMod val="75000"/>
                  <a:lumOff val="25000"/>
                </a:schemeClr>
              </a:solidFill>
              <a:cs typeface="+mn-ea"/>
              <a:sym typeface="+mn-lt"/>
            </a:endParaRPr>
          </a:p>
        </p:txBody>
      </p:sp>
      <p:sp>
        <p:nvSpPr>
          <p:cNvPr id="15" name="矩形: 圆顶角 14"/>
          <p:cNvSpPr/>
          <p:nvPr/>
        </p:nvSpPr>
        <p:spPr>
          <a:xfrm>
            <a:off x="5619804" y="2332310"/>
            <a:ext cx="313200" cy="2159864"/>
          </a:xfrm>
          <a:prstGeom prst="round2SameRect">
            <a:avLst>
              <a:gd name="adj1" fmla="val 50000"/>
              <a:gd name="adj2" fmla="val 0"/>
            </a:avLst>
          </a:prstGeom>
          <a:solidFill>
            <a:srgbClr val="9B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圆顶角 15"/>
          <p:cNvSpPr/>
          <p:nvPr/>
        </p:nvSpPr>
        <p:spPr>
          <a:xfrm>
            <a:off x="6259884" y="3012824"/>
            <a:ext cx="307745" cy="1479349"/>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 name="组合 16"/>
          <p:cNvGrpSpPr/>
          <p:nvPr/>
        </p:nvGrpSpPr>
        <p:grpSpPr>
          <a:xfrm>
            <a:off x="5131121" y="4268238"/>
            <a:ext cx="1929758" cy="544449"/>
            <a:chOff x="5131121" y="4349133"/>
            <a:chExt cx="1929758" cy="544449"/>
          </a:xfrm>
        </p:grpSpPr>
        <p:sp>
          <p:nvSpPr>
            <p:cNvPr id="18" name="矩形: 圆角 17"/>
            <p:cNvSpPr/>
            <p:nvPr/>
          </p:nvSpPr>
          <p:spPr>
            <a:xfrm>
              <a:off x="5131121" y="4349133"/>
              <a:ext cx="1929758" cy="544449"/>
            </a:xfrm>
            <a:prstGeom prst="roundRect">
              <a:avLst>
                <a:gd name="adj" fmla="val 50000"/>
              </a:avLst>
            </a:prstGeom>
            <a:solidFill>
              <a:schemeClr val="bg1"/>
            </a:solidFill>
            <a:ln>
              <a:solidFill>
                <a:srgbClr val="9B7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文本框 18"/>
            <p:cNvSpPr txBox="1"/>
            <p:nvPr/>
          </p:nvSpPr>
          <p:spPr>
            <a:xfrm>
              <a:off x="5311170" y="4444794"/>
              <a:ext cx="1569660" cy="369332"/>
            </a:xfrm>
            <a:prstGeom prst="rect">
              <a:avLst/>
            </a:prstGeom>
            <a:noFill/>
          </p:spPr>
          <p:txBody>
            <a:bodyPr wrap="none" rtlCol="0">
              <a:spAutoFit/>
            </a:bodyPr>
            <a:lstStyle/>
            <a:p>
              <a:r>
                <a:rPr lang="zh-CN" altLang="en-US">
                  <a:cs typeface="+mn-ea"/>
                  <a:sym typeface="+mn-lt"/>
                </a:rPr>
                <a:t>输入您的标题</a:t>
              </a:r>
              <a:endParaRPr lang="zh-CN" altLang="en-US">
                <a:cs typeface="+mn-ea"/>
                <a:sym typeface="+mn-lt"/>
              </a:endParaRPr>
            </a:p>
          </p:txBody>
        </p:sp>
      </p:grpSp>
      <p:sp>
        <p:nvSpPr>
          <p:cNvPr id="20" name="文本框 19"/>
          <p:cNvSpPr txBox="1"/>
          <p:nvPr/>
        </p:nvSpPr>
        <p:spPr>
          <a:xfrm>
            <a:off x="5541404" y="1961654"/>
            <a:ext cx="482824" cy="400110"/>
          </a:xfrm>
          <a:prstGeom prst="rect">
            <a:avLst/>
          </a:prstGeom>
          <a:noFill/>
        </p:spPr>
        <p:txBody>
          <a:bodyPr wrap="none" rtlCol="0">
            <a:spAutoFit/>
          </a:bodyPr>
          <a:lstStyle/>
          <a:p>
            <a:r>
              <a:rPr lang="en-US" altLang="zh-CN" sz="2000">
                <a:solidFill>
                  <a:schemeClr val="tx1">
                    <a:lumMod val="75000"/>
                    <a:lumOff val="25000"/>
                  </a:schemeClr>
                </a:solidFill>
                <a:cs typeface="+mn-ea"/>
                <a:sym typeface="+mn-lt"/>
              </a:rPr>
              <a:t>58</a:t>
            </a:r>
            <a:endParaRPr lang="zh-CN" altLang="en-US" sz="2000">
              <a:solidFill>
                <a:schemeClr val="tx1">
                  <a:lumMod val="75000"/>
                  <a:lumOff val="25000"/>
                </a:schemeClr>
              </a:solidFill>
              <a:cs typeface="+mn-ea"/>
              <a:sym typeface="+mn-lt"/>
            </a:endParaRPr>
          </a:p>
        </p:txBody>
      </p:sp>
      <p:sp>
        <p:nvSpPr>
          <p:cNvPr id="21" name="文本框 20"/>
          <p:cNvSpPr txBox="1"/>
          <p:nvPr/>
        </p:nvSpPr>
        <p:spPr>
          <a:xfrm>
            <a:off x="6183022" y="2653418"/>
            <a:ext cx="482824" cy="400110"/>
          </a:xfrm>
          <a:prstGeom prst="rect">
            <a:avLst/>
          </a:prstGeom>
          <a:noFill/>
        </p:spPr>
        <p:txBody>
          <a:bodyPr wrap="none" rtlCol="0">
            <a:spAutoFit/>
          </a:bodyPr>
          <a:lstStyle/>
          <a:p>
            <a:r>
              <a:rPr lang="en-US" altLang="zh-CN" sz="2000">
                <a:solidFill>
                  <a:schemeClr val="tx1">
                    <a:lumMod val="75000"/>
                    <a:lumOff val="25000"/>
                  </a:schemeClr>
                </a:solidFill>
                <a:cs typeface="+mn-ea"/>
                <a:sym typeface="+mn-lt"/>
              </a:rPr>
              <a:t>45</a:t>
            </a:r>
            <a:endParaRPr lang="zh-CN" altLang="en-US" sz="2000">
              <a:solidFill>
                <a:schemeClr val="tx1">
                  <a:lumMod val="75000"/>
                  <a:lumOff val="25000"/>
                </a:schemeClr>
              </a:solidFill>
              <a:cs typeface="+mn-ea"/>
              <a:sym typeface="+mn-lt"/>
            </a:endParaRPr>
          </a:p>
        </p:txBody>
      </p:sp>
      <p:sp>
        <p:nvSpPr>
          <p:cNvPr id="22" name="矩形: 圆顶角 21"/>
          <p:cNvSpPr/>
          <p:nvPr/>
        </p:nvSpPr>
        <p:spPr>
          <a:xfrm>
            <a:off x="9416536" y="2501139"/>
            <a:ext cx="313200" cy="1991036"/>
          </a:xfrm>
          <a:prstGeom prst="round2SameRect">
            <a:avLst>
              <a:gd name="adj1" fmla="val 50000"/>
              <a:gd name="adj2" fmla="val 0"/>
            </a:avLst>
          </a:prstGeom>
          <a:solidFill>
            <a:srgbClr val="9B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圆顶角 22"/>
          <p:cNvSpPr/>
          <p:nvPr/>
        </p:nvSpPr>
        <p:spPr>
          <a:xfrm>
            <a:off x="10056617" y="2101029"/>
            <a:ext cx="307745" cy="2391146"/>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p:cNvGrpSpPr/>
          <p:nvPr/>
        </p:nvGrpSpPr>
        <p:grpSpPr>
          <a:xfrm>
            <a:off x="8927854" y="4268238"/>
            <a:ext cx="1929758" cy="544449"/>
            <a:chOff x="8927854" y="4349133"/>
            <a:chExt cx="1929758" cy="544449"/>
          </a:xfrm>
        </p:grpSpPr>
        <p:sp>
          <p:nvSpPr>
            <p:cNvPr id="25" name="矩形: 圆角 24"/>
            <p:cNvSpPr/>
            <p:nvPr/>
          </p:nvSpPr>
          <p:spPr>
            <a:xfrm>
              <a:off x="8927854" y="4349133"/>
              <a:ext cx="1929758" cy="544449"/>
            </a:xfrm>
            <a:prstGeom prst="roundRect">
              <a:avLst>
                <a:gd name="adj" fmla="val 50000"/>
              </a:avLst>
            </a:prstGeom>
            <a:solidFill>
              <a:schemeClr val="bg1"/>
            </a:solidFill>
            <a:ln>
              <a:solidFill>
                <a:srgbClr val="9B7A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1"/>
            <p:nvPr/>
          </p:nvSpPr>
          <p:spPr>
            <a:xfrm>
              <a:off x="9107903" y="4444794"/>
              <a:ext cx="1569660" cy="369332"/>
            </a:xfrm>
            <a:prstGeom prst="rect">
              <a:avLst/>
            </a:prstGeom>
            <a:noFill/>
          </p:spPr>
          <p:txBody>
            <a:bodyPr wrap="none" rtlCol="0">
              <a:spAutoFit/>
            </a:bodyPr>
            <a:lstStyle/>
            <a:p>
              <a:r>
                <a:rPr lang="zh-CN" altLang="en-US">
                  <a:cs typeface="+mn-ea"/>
                  <a:sym typeface="+mn-lt"/>
                </a:rPr>
                <a:t>输入您的标题</a:t>
              </a:r>
              <a:endParaRPr lang="zh-CN" altLang="en-US">
                <a:cs typeface="+mn-ea"/>
                <a:sym typeface="+mn-lt"/>
              </a:endParaRPr>
            </a:p>
          </p:txBody>
        </p:sp>
      </p:grpSp>
      <p:sp>
        <p:nvSpPr>
          <p:cNvPr id="27" name="文本框 26"/>
          <p:cNvSpPr txBox="1"/>
          <p:nvPr/>
        </p:nvSpPr>
        <p:spPr>
          <a:xfrm>
            <a:off x="9338136" y="2183284"/>
            <a:ext cx="482824" cy="400110"/>
          </a:xfrm>
          <a:prstGeom prst="rect">
            <a:avLst/>
          </a:prstGeom>
          <a:noFill/>
        </p:spPr>
        <p:txBody>
          <a:bodyPr wrap="none" rtlCol="0">
            <a:spAutoFit/>
          </a:bodyPr>
          <a:lstStyle/>
          <a:p>
            <a:r>
              <a:rPr lang="en-US" altLang="zh-CN" sz="2000">
                <a:solidFill>
                  <a:schemeClr val="tx1">
                    <a:lumMod val="75000"/>
                    <a:lumOff val="25000"/>
                  </a:schemeClr>
                </a:solidFill>
                <a:cs typeface="+mn-ea"/>
                <a:sym typeface="+mn-lt"/>
              </a:rPr>
              <a:t>55</a:t>
            </a:r>
            <a:endParaRPr lang="zh-CN" altLang="en-US" sz="2000">
              <a:solidFill>
                <a:schemeClr val="tx1">
                  <a:lumMod val="75000"/>
                  <a:lumOff val="25000"/>
                </a:schemeClr>
              </a:solidFill>
              <a:cs typeface="+mn-ea"/>
              <a:sym typeface="+mn-lt"/>
            </a:endParaRPr>
          </a:p>
        </p:txBody>
      </p:sp>
      <p:sp>
        <p:nvSpPr>
          <p:cNvPr id="28" name="文本框 27"/>
          <p:cNvSpPr txBox="1"/>
          <p:nvPr/>
        </p:nvSpPr>
        <p:spPr>
          <a:xfrm>
            <a:off x="9979755" y="1712137"/>
            <a:ext cx="482824" cy="400110"/>
          </a:xfrm>
          <a:prstGeom prst="rect">
            <a:avLst/>
          </a:prstGeom>
          <a:noFill/>
        </p:spPr>
        <p:txBody>
          <a:bodyPr wrap="none" rtlCol="0">
            <a:spAutoFit/>
          </a:bodyPr>
          <a:lstStyle/>
          <a:p>
            <a:r>
              <a:rPr lang="en-US" altLang="zh-CN" sz="2000">
                <a:solidFill>
                  <a:schemeClr val="tx1">
                    <a:lumMod val="75000"/>
                    <a:lumOff val="25000"/>
                  </a:schemeClr>
                </a:solidFill>
                <a:cs typeface="+mn-ea"/>
                <a:sym typeface="+mn-lt"/>
              </a:rPr>
              <a:t>63</a:t>
            </a:r>
            <a:endParaRPr lang="zh-CN" altLang="en-US" sz="2000">
              <a:solidFill>
                <a:schemeClr val="tx1">
                  <a:lumMod val="75000"/>
                  <a:lumOff val="25000"/>
                </a:schemeClr>
              </a:solidFill>
              <a:cs typeface="+mn-ea"/>
              <a:sym typeface="+mn-lt"/>
            </a:endParaRPr>
          </a:p>
        </p:txBody>
      </p:sp>
      <p:sp>
        <p:nvSpPr>
          <p:cNvPr id="29" name="矩形 28"/>
          <p:cNvSpPr/>
          <p:nvPr/>
        </p:nvSpPr>
        <p:spPr>
          <a:xfrm>
            <a:off x="1108539" y="5190361"/>
            <a:ext cx="2324100" cy="954107"/>
          </a:xfrm>
          <a:prstGeom prst="rect">
            <a:avLst/>
          </a:prstGeom>
        </p:spPr>
        <p:txBody>
          <a:bodyPr wrap="square">
            <a:spAutoFit/>
          </a:bodyPr>
          <a:lstStyle/>
          <a:p>
            <a:pPr algn="ctr"/>
            <a:r>
              <a:rPr lang="zh-CN" altLang="en-US" sz="14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400" dirty="0">
              <a:solidFill>
                <a:schemeClr val="tx1">
                  <a:lumMod val="75000"/>
                  <a:lumOff val="25000"/>
                </a:schemeClr>
              </a:solidFill>
              <a:cs typeface="+mn-ea"/>
              <a:sym typeface="+mn-lt"/>
            </a:endParaRPr>
          </a:p>
        </p:txBody>
      </p:sp>
      <p:sp>
        <p:nvSpPr>
          <p:cNvPr id="30" name="矩形 29"/>
          <p:cNvSpPr/>
          <p:nvPr/>
        </p:nvSpPr>
        <p:spPr>
          <a:xfrm>
            <a:off x="4911282" y="5190361"/>
            <a:ext cx="2324100" cy="954107"/>
          </a:xfrm>
          <a:prstGeom prst="rect">
            <a:avLst/>
          </a:prstGeom>
        </p:spPr>
        <p:txBody>
          <a:bodyPr wrap="square">
            <a:spAutoFit/>
          </a:bodyPr>
          <a:lstStyle/>
          <a:p>
            <a:pPr algn="ctr"/>
            <a:r>
              <a:rPr lang="zh-CN" altLang="en-US" sz="1400">
                <a:solidFill>
                  <a:schemeClr val="tx1">
                    <a:lumMod val="75000"/>
                    <a:lumOff val="25000"/>
                  </a:schemeClr>
                </a:solidFill>
                <a:cs typeface="+mn-ea"/>
                <a:sym typeface="+mn-lt"/>
              </a:rPr>
              <a:t>您的内容打在这里，或者通过复制您的文本后，在此框中选择粘贴，并选择只保留文字。</a:t>
            </a:r>
            <a:endParaRPr lang="en-US" altLang="zh-CN" sz="1400" dirty="0">
              <a:solidFill>
                <a:schemeClr val="tx1">
                  <a:lumMod val="75000"/>
                  <a:lumOff val="25000"/>
                </a:schemeClr>
              </a:solidFill>
              <a:cs typeface="+mn-ea"/>
              <a:sym typeface="+mn-lt"/>
            </a:endParaRPr>
          </a:p>
        </p:txBody>
      </p:sp>
      <p:sp>
        <p:nvSpPr>
          <p:cNvPr id="31" name="矩形 30"/>
          <p:cNvSpPr/>
          <p:nvPr/>
        </p:nvSpPr>
        <p:spPr>
          <a:xfrm>
            <a:off x="8714025" y="5190361"/>
            <a:ext cx="2324100" cy="954107"/>
          </a:xfrm>
          <a:prstGeom prst="rect">
            <a:avLst/>
          </a:prstGeom>
        </p:spPr>
        <p:txBody>
          <a:bodyPr wrap="square">
            <a:spAutoFit/>
          </a:bodyPr>
          <a:lstStyle/>
          <a:p>
            <a:pPr algn="ctr"/>
            <a:r>
              <a:rPr lang="zh-CN" altLang="en-US" sz="1400" dirty="0">
                <a:solidFill>
                  <a:schemeClr val="tx1">
                    <a:lumMod val="75000"/>
                    <a:lumOff val="25000"/>
                  </a:schemeClr>
                </a:solidFill>
                <a:cs typeface="+mn-ea"/>
                <a:sym typeface="+mn-lt"/>
              </a:rPr>
              <a:t>您的内容打在这里，或者通过复制您的文本后，在此框中选择粘贴，并选择只保留文字。</a:t>
            </a:r>
            <a:endParaRPr lang="en-US" altLang="zh-CN"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500"/>
                            </p:stCondLst>
                            <p:childTnLst>
                              <p:par>
                                <p:cTn id="18" presetID="17" presetClass="entr" presetSubtype="1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strVal val="#ppt_h"/>
                                          </p:val>
                                        </p:tav>
                                        <p:tav tm="100000">
                                          <p:val>
                                            <p:strVal val="#ppt_h"/>
                                          </p:val>
                                        </p:tav>
                                      </p:tavLst>
                                    </p:anim>
                                  </p:childTnLst>
                                </p:cTn>
                              </p:par>
                              <p:par>
                                <p:cTn id="22" presetID="17" presetClass="entr" presetSubtype="1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strVal val="#ppt_h"/>
                                          </p:val>
                                        </p:tav>
                                        <p:tav tm="100000">
                                          <p:val>
                                            <p:strVal val="#ppt_h"/>
                                          </p:val>
                                        </p:tav>
                                      </p:tavLst>
                                    </p:anim>
                                  </p:childTnLst>
                                </p:cTn>
                              </p:par>
                              <p:par>
                                <p:cTn id="26" presetID="17" presetClass="entr" presetSubtype="1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2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down)">
                                      <p:cBhvr>
                                        <p:cTn id="48" dur="500"/>
                                        <p:tgtEl>
                                          <p:spTgt spid="23"/>
                                        </p:tgtEl>
                                      </p:cBhvr>
                                    </p:animEffect>
                                  </p:childTnLst>
                                </p:cTn>
                              </p:par>
                            </p:childTnLst>
                          </p:cTn>
                        </p:par>
                        <p:par>
                          <p:cTn id="49" fill="hold">
                            <p:stCondLst>
                              <p:cond delay="1500"/>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childTnLst>
                          </p:cTn>
                        </p:par>
                        <p:par>
                          <p:cTn id="80" fill="hold">
                            <p:stCondLst>
                              <p:cond delay="2500"/>
                            </p:stCondLst>
                            <p:childTnLst>
                              <p:par>
                                <p:cTn id="81" presetID="47"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1000"/>
                                        <p:tgtEl>
                                          <p:spTgt spid="29"/>
                                        </p:tgtEl>
                                      </p:cBhvr>
                                    </p:animEffect>
                                    <p:anim calcmode="lin" valueType="num">
                                      <p:cBhvr>
                                        <p:cTn id="84" dur="1000" fill="hold"/>
                                        <p:tgtEl>
                                          <p:spTgt spid="29"/>
                                        </p:tgtEl>
                                        <p:attrNameLst>
                                          <p:attrName>ppt_x</p:attrName>
                                        </p:attrNameLst>
                                      </p:cBhvr>
                                      <p:tavLst>
                                        <p:tav tm="0">
                                          <p:val>
                                            <p:strVal val="#ppt_x"/>
                                          </p:val>
                                        </p:tav>
                                        <p:tav tm="100000">
                                          <p:val>
                                            <p:strVal val="#ppt_x"/>
                                          </p:val>
                                        </p:tav>
                                      </p:tavLst>
                                    </p:anim>
                                    <p:anim calcmode="lin" valueType="num">
                                      <p:cBhvr>
                                        <p:cTn id="85" dur="1000" fill="hold"/>
                                        <p:tgtEl>
                                          <p:spTgt spid="29"/>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1000"/>
                                        <p:tgtEl>
                                          <p:spTgt spid="30"/>
                                        </p:tgtEl>
                                      </p:cBhvr>
                                    </p:animEffect>
                                    <p:anim calcmode="lin" valueType="num">
                                      <p:cBhvr>
                                        <p:cTn id="89" dur="1000" fill="hold"/>
                                        <p:tgtEl>
                                          <p:spTgt spid="30"/>
                                        </p:tgtEl>
                                        <p:attrNameLst>
                                          <p:attrName>ppt_x</p:attrName>
                                        </p:attrNameLst>
                                      </p:cBhvr>
                                      <p:tavLst>
                                        <p:tav tm="0">
                                          <p:val>
                                            <p:strVal val="#ppt_x"/>
                                          </p:val>
                                        </p:tav>
                                        <p:tav tm="100000">
                                          <p:val>
                                            <p:strVal val="#ppt_x"/>
                                          </p:val>
                                        </p:tav>
                                      </p:tavLst>
                                    </p:anim>
                                    <p:anim calcmode="lin" valueType="num">
                                      <p:cBhvr>
                                        <p:cTn id="90" dur="1000" fill="hold"/>
                                        <p:tgtEl>
                                          <p:spTgt spid="3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1000"/>
                                        <p:tgtEl>
                                          <p:spTgt spid="31"/>
                                        </p:tgtEl>
                                      </p:cBhvr>
                                    </p:animEffect>
                                    <p:anim calcmode="lin" valueType="num">
                                      <p:cBhvr>
                                        <p:cTn id="94" dur="1000" fill="hold"/>
                                        <p:tgtEl>
                                          <p:spTgt spid="31"/>
                                        </p:tgtEl>
                                        <p:attrNameLst>
                                          <p:attrName>ppt_x</p:attrName>
                                        </p:attrNameLst>
                                      </p:cBhvr>
                                      <p:tavLst>
                                        <p:tav tm="0">
                                          <p:val>
                                            <p:strVal val="#ppt_x"/>
                                          </p:val>
                                        </p:tav>
                                        <p:tav tm="100000">
                                          <p:val>
                                            <p:strVal val="#ppt_x"/>
                                          </p:val>
                                        </p:tav>
                                      </p:tavLst>
                                    </p:anim>
                                    <p:anim calcmode="lin" valueType="num">
                                      <p:cBhvr>
                                        <p:cTn id="9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4" grpId="0"/>
      <p:bldP spid="15" grpId="0" animBg="1"/>
      <p:bldP spid="16" grpId="0" animBg="1"/>
      <p:bldP spid="20" grpId="0"/>
      <p:bldP spid="21" grpId="0"/>
      <p:bldP spid="22" grpId="0" animBg="1"/>
      <p:bldP spid="23" grpId="0" animBg="1"/>
      <p:bldP spid="27"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工作进展汇报</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grpSp>
        <p:nvGrpSpPr>
          <p:cNvPr id="8" name="组合 7"/>
          <p:cNvGrpSpPr/>
          <p:nvPr/>
        </p:nvGrpSpPr>
        <p:grpSpPr>
          <a:xfrm>
            <a:off x="707307" y="2172604"/>
            <a:ext cx="2827085" cy="3176337"/>
            <a:chOff x="3702002" y="1482617"/>
            <a:chExt cx="4724027" cy="5307622"/>
          </a:xfrm>
        </p:grpSpPr>
        <p:sp>
          <p:nvSpPr>
            <p:cNvPr id="9" name="平行四边形 8"/>
            <p:cNvSpPr/>
            <p:nvPr/>
          </p:nvSpPr>
          <p:spPr>
            <a:xfrm>
              <a:off x="6757986" y="5106193"/>
              <a:ext cx="1227842" cy="1684046"/>
            </a:xfrm>
            <a:prstGeom prst="parallelogram">
              <a:avLst>
                <a:gd name="adj" fmla="val 35343"/>
              </a:avLst>
            </a:prstGeom>
            <a:gradFill>
              <a:gsLst>
                <a:gs pos="0">
                  <a:srgbClr val="9B7A7B"/>
                </a:gs>
                <a:gs pos="100000">
                  <a:schemeClr val="bg1">
                    <a:lumMod val="95000"/>
                  </a:schemeClr>
                </a:gs>
              </a:gsLst>
              <a:lin ang="5400000" scaled="0"/>
            </a:gradFill>
            <a:ln w="12700" cap="flat" cmpd="sng" algn="ctr">
              <a:noFill/>
              <a:prstDash val="solid"/>
              <a:miter lim="800000"/>
            </a:ln>
            <a:effectLst/>
          </p:spPr>
          <p:txBody>
            <a:bodyPr rtlCol="0" anchor="ctr"/>
            <a:lstStyle/>
            <a:p>
              <a:pPr marL="0" marR="0" lvl="0" indent="0" algn="ctr" defTabSz="54165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10" name="平行四边形 9"/>
            <p:cNvSpPr/>
            <p:nvPr/>
          </p:nvSpPr>
          <p:spPr>
            <a:xfrm>
              <a:off x="4139286" y="1482617"/>
              <a:ext cx="1111358" cy="1498961"/>
            </a:xfrm>
            <a:prstGeom prst="parallelogram">
              <a:avLst>
                <a:gd name="adj" fmla="val 37245"/>
              </a:avLst>
            </a:prstGeom>
            <a:gradFill>
              <a:gsLst>
                <a:gs pos="0">
                  <a:srgbClr val="9B7A7B"/>
                </a:gs>
                <a:gs pos="100000">
                  <a:schemeClr val="bg1">
                    <a:lumMod val="95000"/>
                  </a:schemeClr>
                </a:gs>
              </a:gsLst>
              <a:lin ang="5400000" scaled="0"/>
            </a:gradFill>
            <a:ln w="12700" cap="flat" cmpd="sng" algn="ctr">
              <a:noFill/>
              <a:prstDash val="solid"/>
              <a:miter lim="800000"/>
            </a:ln>
            <a:effectLst/>
          </p:spPr>
          <p:txBody>
            <a:bodyPr rtlCol="0" anchor="ctr"/>
            <a:lstStyle/>
            <a:p>
              <a:pPr marL="0" marR="0" lvl="0" indent="0" algn="ctr" defTabSz="54165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pic>
          <p:nvPicPr>
            <p:cNvPr id="11" name="图片 10"/>
            <p:cNvPicPr>
              <a:picLocks noChangeAspect="1"/>
            </p:cNvPicPr>
            <p:nvPr/>
          </p:nvPicPr>
          <p:blipFill rotWithShape="1">
            <a:blip r:embed="rId1" cstate="screen"/>
            <a:srcRect/>
            <a:stretch>
              <a:fillRect/>
            </a:stretch>
          </p:blipFill>
          <p:spPr>
            <a:xfrm>
              <a:off x="3702002" y="1652709"/>
              <a:ext cx="4724027" cy="4724026"/>
            </a:xfrm>
            <a:custGeom>
              <a:avLst/>
              <a:gdLst>
                <a:gd name="connsiteX0" fmla="*/ 1799828 w 7628022"/>
                <a:gd name="connsiteY0" fmla="*/ 0 h 7199313"/>
                <a:gd name="connsiteX1" fmla="*/ 7628022 w 7628022"/>
                <a:gd name="connsiteY1" fmla="*/ 0 h 7199313"/>
                <a:gd name="connsiteX2" fmla="*/ 5828194 w 7628022"/>
                <a:gd name="connsiteY2" fmla="*/ 7199313 h 7199313"/>
                <a:gd name="connsiteX3" fmla="*/ 0 w 7628022"/>
                <a:gd name="connsiteY3" fmla="*/ 7199313 h 7199313"/>
              </a:gdLst>
              <a:ahLst/>
              <a:cxnLst>
                <a:cxn ang="0">
                  <a:pos x="connsiteX0" y="connsiteY0"/>
                </a:cxn>
                <a:cxn ang="0">
                  <a:pos x="connsiteX1" y="connsiteY1"/>
                </a:cxn>
                <a:cxn ang="0">
                  <a:pos x="connsiteX2" y="connsiteY2"/>
                </a:cxn>
                <a:cxn ang="0">
                  <a:pos x="connsiteX3" y="connsiteY3"/>
                </a:cxn>
              </a:cxnLst>
              <a:rect l="l" t="t" r="r" b="b"/>
              <a:pathLst>
                <a:path w="7628022" h="7199313">
                  <a:moveTo>
                    <a:pt x="1799828" y="0"/>
                  </a:moveTo>
                  <a:lnTo>
                    <a:pt x="7628022" y="0"/>
                  </a:lnTo>
                  <a:lnTo>
                    <a:pt x="5828194" y="7199313"/>
                  </a:lnTo>
                  <a:lnTo>
                    <a:pt x="0" y="7199313"/>
                  </a:lnTo>
                  <a:close/>
                </a:path>
              </a:pathLst>
            </a:custGeom>
          </p:spPr>
        </p:pic>
      </p:grpSp>
      <p:grpSp>
        <p:nvGrpSpPr>
          <p:cNvPr id="12" name="组合 11"/>
          <p:cNvGrpSpPr/>
          <p:nvPr/>
        </p:nvGrpSpPr>
        <p:grpSpPr>
          <a:xfrm>
            <a:off x="3984752" y="2665025"/>
            <a:ext cx="2265113" cy="1933914"/>
            <a:chOff x="4149587" y="2470484"/>
            <a:chExt cx="2265113" cy="1933914"/>
          </a:xfrm>
        </p:grpSpPr>
        <p:sp>
          <p:nvSpPr>
            <p:cNvPr id="13" name="文本框 12"/>
            <p:cNvSpPr txBox="1"/>
            <p:nvPr/>
          </p:nvSpPr>
          <p:spPr>
            <a:xfrm>
              <a:off x="4149587" y="3047873"/>
              <a:ext cx="2265113" cy="1356525"/>
            </a:xfrm>
            <a:prstGeom prst="rect">
              <a:avLst/>
            </a:prstGeom>
            <a:noFill/>
          </p:spPr>
          <p:txBody>
            <a:bodyPr wrap="square" rtlCol="0">
              <a:spAutoFit/>
            </a:bodyPr>
            <a:lstStyle/>
            <a:p>
              <a:pPr marL="0" marR="0" lvl="0" indent="0" algn="ctr" defTabSz="541655" eaLnBrk="1" fontAlgn="auto" latinLnBrk="0" hangingPunct="0">
                <a:lnSpc>
                  <a:spcPct val="150000"/>
                </a:lnSpc>
                <a:spcBef>
                  <a:spcPts val="0"/>
                </a:spcBef>
                <a:spcAft>
                  <a:spcPts val="0"/>
                </a:spcAft>
                <a:buClrTx/>
                <a:buSzTx/>
                <a:buFontTx/>
                <a:buNone/>
                <a:defRPr/>
              </a:pPr>
              <a:r>
                <a:rPr kumimoji="0" lang="zh-CN" altLang="en-US" sz="1400" i="0" u="none" strike="noStrike" kern="0" cap="none" spc="0" normalizeH="0" baseline="0" noProof="0" dirty="0">
                  <a:ln>
                    <a:noFill/>
                  </a:ln>
                  <a:solidFill>
                    <a:srgbClr val="000000">
                      <a:lumMod val="75000"/>
                      <a:lumOff val="25000"/>
                    </a:srgbClr>
                  </a:solidFill>
                  <a:effectLst/>
                  <a:uLnTx/>
                  <a:uFillTx/>
                  <a:cs typeface="+mn-ea"/>
                  <a:sym typeface="+mn-lt"/>
                </a:rPr>
                <a:t>请单击此处输入文字内容加以解释说明，可根据需求调整文字的大小或者颜色等属性。</a:t>
              </a:r>
              <a:endParaRPr kumimoji="0" lang="zh-CN" altLang="en-US" sz="140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14" name="矩形: 圆角 13"/>
            <p:cNvSpPr/>
            <p:nvPr/>
          </p:nvSpPr>
          <p:spPr>
            <a:xfrm>
              <a:off x="4584311" y="2470484"/>
              <a:ext cx="1395664" cy="433137"/>
            </a:xfrm>
            <a:prstGeom prst="roundRect">
              <a:avLst>
                <a:gd name="adj" fmla="val 50000"/>
              </a:avLst>
            </a:prstGeom>
            <a:solidFill>
              <a:srgbClr val="9B7A7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rgbClr val="FFFFFF"/>
                  </a:solidFill>
                  <a:effectLst/>
                  <a:uLnTx/>
                  <a:uFillTx/>
                  <a:cs typeface="+mn-ea"/>
                  <a:sym typeface="+mn-lt"/>
                </a:rPr>
                <a:t>添加标题</a:t>
              </a:r>
              <a:endParaRPr kumimoji="0" lang="zh-CN" altLang="en-US" sz="2000" i="0" u="none" strike="noStrike" kern="0" cap="none" spc="0" normalizeH="0" baseline="0" noProof="0" dirty="0">
                <a:ln>
                  <a:noFill/>
                </a:ln>
                <a:solidFill>
                  <a:srgbClr val="FFFFFF"/>
                </a:solidFill>
                <a:effectLst/>
                <a:uLnTx/>
                <a:uFillTx/>
                <a:cs typeface="+mn-ea"/>
                <a:sym typeface="+mn-lt"/>
              </a:endParaRPr>
            </a:p>
          </p:txBody>
        </p:sp>
      </p:grpSp>
      <p:grpSp>
        <p:nvGrpSpPr>
          <p:cNvPr id="15" name="组合 14"/>
          <p:cNvGrpSpPr/>
          <p:nvPr/>
        </p:nvGrpSpPr>
        <p:grpSpPr>
          <a:xfrm>
            <a:off x="6660556" y="2665025"/>
            <a:ext cx="2265113" cy="1933914"/>
            <a:chOff x="4149587" y="2470484"/>
            <a:chExt cx="2265113" cy="1933914"/>
          </a:xfrm>
        </p:grpSpPr>
        <p:sp>
          <p:nvSpPr>
            <p:cNvPr id="16" name="文本框 15"/>
            <p:cNvSpPr txBox="1"/>
            <p:nvPr/>
          </p:nvSpPr>
          <p:spPr>
            <a:xfrm>
              <a:off x="4149587" y="3047873"/>
              <a:ext cx="2265113" cy="1356525"/>
            </a:xfrm>
            <a:prstGeom prst="rect">
              <a:avLst/>
            </a:prstGeom>
            <a:noFill/>
          </p:spPr>
          <p:txBody>
            <a:bodyPr wrap="square" rtlCol="0">
              <a:spAutoFit/>
            </a:bodyPr>
            <a:lstStyle/>
            <a:p>
              <a:pPr marL="0" marR="0" lvl="0" indent="0" algn="ctr" defTabSz="541655" eaLnBrk="1" fontAlgn="auto" latinLnBrk="0" hangingPunct="0">
                <a:lnSpc>
                  <a:spcPct val="150000"/>
                </a:lnSpc>
                <a:spcBef>
                  <a:spcPts val="0"/>
                </a:spcBef>
                <a:spcAft>
                  <a:spcPts val="0"/>
                </a:spcAft>
                <a:buClrTx/>
                <a:buSzTx/>
                <a:buFontTx/>
                <a:buNone/>
                <a:defRPr/>
              </a:pPr>
              <a:r>
                <a:rPr kumimoji="0" lang="zh-CN" altLang="en-US" sz="1400" i="0" u="none" strike="noStrike" kern="0" cap="none" spc="0" normalizeH="0" baseline="0" noProof="0" dirty="0">
                  <a:ln>
                    <a:noFill/>
                  </a:ln>
                  <a:solidFill>
                    <a:srgbClr val="000000">
                      <a:lumMod val="75000"/>
                      <a:lumOff val="25000"/>
                    </a:srgbClr>
                  </a:solidFill>
                  <a:effectLst/>
                  <a:uLnTx/>
                  <a:uFillTx/>
                  <a:cs typeface="+mn-ea"/>
                  <a:sym typeface="+mn-lt"/>
                </a:rPr>
                <a:t>请单击此处输入文字内容加以解释说明，可根据需求调整文字的大小或者颜色等属性。</a:t>
              </a:r>
              <a:endParaRPr kumimoji="0" lang="zh-CN" altLang="en-US" sz="140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17" name="矩形: 圆角 16"/>
            <p:cNvSpPr/>
            <p:nvPr/>
          </p:nvSpPr>
          <p:spPr>
            <a:xfrm>
              <a:off x="4584311" y="2470484"/>
              <a:ext cx="1395664" cy="433137"/>
            </a:xfrm>
            <a:prstGeom prst="roundRect">
              <a:avLst>
                <a:gd name="adj" fmla="val 50000"/>
              </a:avLst>
            </a:prstGeom>
            <a:solidFill>
              <a:srgbClr val="9B7A7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rgbClr val="FFFFFF"/>
                  </a:solidFill>
                  <a:effectLst/>
                  <a:uLnTx/>
                  <a:uFillTx/>
                  <a:cs typeface="+mn-ea"/>
                  <a:sym typeface="+mn-lt"/>
                </a:rPr>
                <a:t>添加标题</a:t>
              </a:r>
              <a:endParaRPr kumimoji="0" lang="zh-CN" altLang="en-US" sz="2000" i="0" u="none" strike="noStrike" kern="0" cap="none" spc="0" normalizeH="0" baseline="0" noProof="0" dirty="0">
                <a:ln>
                  <a:noFill/>
                </a:ln>
                <a:solidFill>
                  <a:srgbClr val="FFFFFF"/>
                </a:solidFill>
                <a:effectLst/>
                <a:uLnTx/>
                <a:uFillTx/>
                <a:cs typeface="+mn-ea"/>
                <a:sym typeface="+mn-lt"/>
              </a:endParaRPr>
            </a:p>
          </p:txBody>
        </p:sp>
      </p:grpSp>
      <p:grpSp>
        <p:nvGrpSpPr>
          <p:cNvPr id="18" name="组合 17"/>
          <p:cNvGrpSpPr/>
          <p:nvPr/>
        </p:nvGrpSpPr>
        <p:grpSpPr>
          <a:xfrm>
            <a:off x="9336360" y="2665025"/>
            <a:ext cx="2265113" cy="1933914"/>
            <a:chOff x="4149587" y="2470484"/>
            <a:chExt cx="2265113" cy="1933914"/>
          </a:xfrm>
        </p:grpSpPr>
        <p:sp>
          <p:nvSpPr>
            <p:cNvPr id="19" name="文本框 18"/>
            <p:cNvSpPr txBox="1"/>
            <p:nvPr/>
          </p:nvSpPr>
          <p:spPr>
            <a:xfrm>
              <a:off x="4149587" y="3047873"/>
              <a:ext cx="2265113" cy="1356525"/>
            </a:xfrm>
            <a:prstGeom prst="rect">
              <a:avLst/>
            </a:prstGeom>
            <a:noFill/>
          </p:spPr>
          <p:txBody>
            <a:bodyPr wrap="square" rtlCol="0">
              <a:spAutoFit/>
            </a:bodyPr>
            <a:lstStyle/>
            <a:p>
              <a:pPr marL="0" marR="0" lvl="0" indent="0" algn="ctr" defTabSz="541655" eaLnBrk="1" fontAlgn="auto" latinLnBrk="0" hangingPunct="0">
                <a:lnSpc>
                  <a:spcPct val="150000"/>
                </a:lnSpc>
                <a:spcBef>
                  <a:spcPts val="0"/>
                </a:spcBef>
                <a:spcAft>
                  <a:spcPts val="0"/>
                </a:spcAft>
                <a:buClrTx/>
                <a:buSzTx/>
                <a:buFontTx/>
                <a:buNone/>
                <a:defRPr/>
              </a:pPr>
              <a:r>
                <a:rPr kumimoji="0" lang="zh-CN" altLang="en-US" sz="1400" i="0" u="none" strike="noStrike" kern="0" cap="none" spc="0" normalizeH="0" baseline="0" noProof="0" dirty="0">
                  <a:ln>
                    <a:noFill/>
                  </a:ln>
                  <a:solidFill>
                    <a:srgbClr val="000000">
                      <a:lumMod val="75000"/>
                      <a:lumOff val="25000"/>
                    </a:srgbClr>
                  </a:solidFill>
                  <a:effectLst/>
                  <a:uLnTx/>
                  <a:uFillTx/>
                  <a:cs typeface="+mn-ea"/>
                  <a:sym typeface="+mn-lt"/>
                </a:rPr>
                <a:t>请单击此处输入文字内容加以解释说明，可根据需求调整文字的大小或者颜色等属性。</a:t>
              </a:r>
              <a:endParaRPr kumimoji="0" lang="zh-CN" altLang="en-US" sz="140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20" name="矩形: 圆角 19"/>
            <p:cNvSpPr/>
            <p:nvPr/>
          </p:nvSpPr>
          <p:spPr>
            <a:xfrm>
              <a:off x="4584311" y="2470484"/>
              <a:ext cx="1395664" cy="433137"/>
            </a:xfrm>
            <a:prstGeom prst="roundRect">
              <a:avLst>
                <a:gd name="adj" fmla="val 50000"/>
              </a:avLst>
            </a:prstGeom>
            <a:solidFill>
              <a:srgbClr val="9B7A7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rgbClr val="FFFFFF"/>
                  </a:solidFill>
                  <a:effectLst/>
                  <a:uLnTx/>
                  <a:uFillTx/>
                  <a:cs typeface="+mn-ea"/>
                  <a:sym typeface="+mn-lt"/>
                </a:rPr>
                <a:t>添加标题</a:t>
              </a:r>
              <a:endParaRPr kumimoji="0" lang="zh-CN" altLang="en-US" sz="2000" i="0" u="none" strike="noStrike" kern="0" cap="none" spc="0" normalizeH="0" baseline="0" noProof="0" dirty="0">
                <a:ln>
                  <a:noFill/>
                </a:ln>
                <a:solidFill>
                  <a:srgbClr val="FFFFFF"/>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500"/>
                            </p:stCondLst>
                            <p:childTnLst>
                              <p:par>
                                <p:cTn id="18" presetID="2" presetClass="entr" presetSubtype="2" accel="23000" decel="7700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500" fill="hold"/>
                                        <p:tgtEl>
                                          <p:spTgt spid="8"/>
                                        </p:tgtEl>
                                        <p:attrNameLst>
                                          <p:attrName>ppt_x</p:attrName>
                                        </p:attrNameLst>
                                      </p:cBhvr>
                                      <p:tavLst>
                                        <p:tav tm="0">
                                          <p:val>
                                            <p:strVal val="1+#ppt_w/2"/>
                                          </p:val>
                                        </p:tav>
                                        <p:tav tm="100000">
                                          <p:val>
                                            <p:strVal val="#ppt_x"/>
                                          </p:val>
                                        </p:tav>
                                      </p:tavLst>
                                    </p:anim>
                                    <p:anim calcmode="lin" valueType="num">
                                      <p:cBhvr additive="base">
                                        <p:cTn id="21" dur="1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accel="23000" decel="7700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500" fill="hold"/>
                                        <p:tgtEl>
                                          <p:spTgt spid="12"/>
                                        </p:tgtEl>
                                        <p:attrNameLst>
                                          <p:attrName>ppt_x</p:attrName>
                                        </p:attrNameLst>
                                      </p:cBhvr>
                                      <p:tavLst>
                                        <p:tav tm="0">
                                          <p:val>
                                            <p:strVal val="1+#ppt_w/2"/>
                                          </p:val>
                                        </p:tav>
                                        <p:tav tm="100000">
                                          <p:val>
                                            <p:strVal val="#ppt_x"/>
                                          </p:val>
                                        </p:tav>
                                      </p:tavLst>
                                    </p:anim>
                                    <p:anim calcmode="lin" valueType="num">
                                      <p:cBhvr additive="base">
                                        <p:cTn id="25" dur="1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accel="23000" decel="7700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500" fill="hold"/>
                                        <p:tgtEl>
                                          <p:spTgt spid="15"/>
                                        </p:tgtEl>
                                        <p:attrNameLst>
                                          <p:attrName>ppt_x</p:attrName>
                                        </p:attrNameLst>
                                      </p:cBhvr>
                                      <p:tavLst>
                                        <p:tav tm="0">
                                          <p:val>
                                            <p:strVal val="1+#ppt_w/2"/>
                                          </p:val>
                                        </p:tav>
                                        <p:tav tm="100000">
                                          <p:val>
                                            <p:strVal val="#ppt_x"/>
                                          </p:val>
                                        </p:tav>
                                      </p:tavLst>
                                    </p:anim>
                                    <p:anim calcmode="lin" valueType="num">
                                      <p:cBhvr additive="base">
                                        <p:cTn id="29" dur="1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2" accel="23000" decel="7700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500" fill="hold"/>
                                        <p:tgtEl>
                                          <p:spTgt spid="18"/>
                                        </p:tgtEl>
                                        <p:attrNameLst>
                                          <p:attrName>ppt_x</p:attrName>
                                        </p:attrNameLst>
                                      </p:cBhvr>
                                      <p:tavLst>
                                        <p:tav tm="0">
                                          <p:val>
                                            <p:strVal val="1+#ppt_w/2"/>
                                          </p:val>
                                        </p:tav>
                                        <p:tav tm="100000">
                                          <p:val>
                                            <p:strVal val="#ppt_x"/>
                                          </p:val>
                                        </p:tav>
                                      </p:tavLst>
                                    </p:anim>
                                    <p:anim calcmode="lin" valueType="num">
                                      <p:cBhvr additive="base">
                                        <p:cTn id="33"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工作进展汇报</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grpSp>
        <p:nvGrpSpPr>
          <p:cNvPr id="8" name="组合 7"/>
          <p:cNvGrpSpPr/>
          <p:nvPr/>
        </p:nvGrpSpPr>
        <p:grpSpPr>
          <a:xfrm>
            <a:off x="1357429" y="1340768"/>
            <a:ext cx="9477141" cy="4445753"/>
            <a:chOff x="1430891" y="1211786"/>
            <a:chExt cx="9477141" cy="4445753"/>
          </a:xfrm>
        </p:grpSpPr>
        <p:sp>
          <p:nvSpPr>
            <p:cNvPr id="9" name="Rectangle 82"/>
            <p:cNvSpPr/>
            <p:nvPr/>
          </p:nvSpPr>
          <p:spPr>
            <a:xfrm>
              <a:off x="2633737" y="1211786"/>
              <a:ext cx="65" cy="246221"/>
            </a:xfrm>
            <a:prstGeom prst="rect">
              <a:avLst/>
            </a:prstGeom>
          </p:spPr>
          <p:txBody>
            <a:bodyPr wrap="none" lIns="0" tIns="0" rIns="0" bIns="0">
              <a:spAutoFit/>
            </a:bodyPr>
            <a:lstStyle/>
            <a:p>
              <a:endParaRPr lang="en-US" sz="1600" dirty="0">
                <a:solidFill>
                  <a:schemeClr val="tx1">
                    <a:lumMod val="65000"/>
                    <a:lumOff val="35000"/>
                  </a:schemeClr>
                </a:solidFill>
                <a:cs typeface="+mn-ea"/>
                <a:sym typeface="+mn-lt"/>
              </a:endParaRPr>
            </a:p>
          </p:txBody>
        </p:sp>
        <p:sp>
          <p:nvSpPr>
            <p:cNvPr id="10" name="Rectangle 85"/>
            <p:cNvSpPr/>
            <p:nvPr/>
          </p:nvSpPr>
          <p:spPr>
            <a:xfrm>
              <a:off x="2544060" y="2832672"/>
              <a:ext cx="65" cy="246220"/>
            </a:xfrm>
            <a:prstGeom prst="rect">
              <a:avLst/>
            </a:prstGeom>
          </p:spPr>
          <p:txBody>
            <a:bodyPr wrap="none" lIns="0" tIns="0" rIns="0" bIns="0">
              <a:spAutoFit/>
            </a:bodyPr>
            <a:lstStyle/>
            <a:p>
              <a:endParaRPr lang="en-US" sz="1600" dirty="0">
                <a:solidFill>
                  <a:schemeClr val="tx1">
                    <a:lumMod val="65000"/>
                    <a:lumOff val="35000"/>
                  </a:schemeClr>
                </a:solidFill>
                <a:cs typeface="+mn-ea"/>
                <a:sym typeface="+mn-lt"/>
              </a:endParaRPr>
            </a:p>
          </p:txBody>
        </p:sp>
        <p:sp>
          <p:nvSpPr>
            <p:cNvPr id="11" name="Rectangle 88"/>
            <p:cNvSpPr/>
            <p:nvPr/>
          </p:nvSpPr>
          <p:spPr>
            <a:xfrm>
              <a:off x="2544060" y="3999014"/>
              <a:ext cx="65" cy="246221"/>
            </a:xfrm>
            <a:prstGeom prst="rect">
              <a:avLst/>
            </a:prstGeom>
          </p:spPr>
          <p:txBody>
            <a:bodyPr wrap="none" lIns="0" tIns="0" rIns="0" bIns="0">
              <a:spAutoFit/>
            </a:bodyPr>
            <a:lstStyle/>
            <a:p>
              <a:endParaRPr lang="en-US" sz="1600" dirty="0">
                <a:solidFill>
                  <a:schemeClr val="tx1">
                    <a:lumMod val="65000"/>
                    <a:lumOff val="35000"/>
                  </a:schemeClr>
                </a:solidFill>
                <a:cs typeface="+mn-ea"/>
                <a:sym typeface="+mn-lt"/>
              </a:endParaRPr>
            </a:p>
          </p:txBody>
        </p:sp>
        <p:sp>
          <p:nvSpPr>
            <p:cNvPr id="12" name="Freeform 71"/>
            <p:cNvSpPr/>
            <p:nvPr/>
          </p:nvSpPr>
          <p:spPr>
            <a:xfrm>
              <a:off x="1430891" y="4246168"/>
              <a:ext cx="1026383" cy="1411371"/>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gradFill>
              <a:gsLst>
                <a:gs pos="28000">
                  <a:srgbClr val="9B7A7B"/>
                </a:gs>
                <a:gs pos="100000">
                  <a:schemeClr val="bg1">
                    <a:lumMod val="95000"/>
                  </a:schemeClr>
                </a:gs>
              </a:gsLst>
              <a:lin ang="14400000" scaled="0"/>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475" tIns="586040" rIns="19475" bIns="586040" numCol="1" spcCol="1270" anchor="ctr" anchorCtr="0">
              <a:noAutofit/>
            </a:bodyPr>
            <a:lstStyle/>
            <a:p>
              <a:pPr algn="ctr" defTabSz="1817370">
                <a:lnSpc>
                  <a:spcPct val="90000"/>
                </a:lnSpc>
                <a:spcBef>
                  <a:spcPct val="0"/>
                </a:spcBef>
                <a:spcAft>
                  <a:spcPct val="35000"/>
                </a:spcAft>
              </a:pPr>
              <a:r>
                <a:rPr lang="en-US" sz="3465" b="1" dirty="0">
                  <a:effectLst>
                    <a:outerShdw blurRad="38100" dist="38100" dir="2700000" algn="tl">
                      <a:srgbClr val="000000">
                        <a:alpha val="43137"/>
                      </a:srgbClr>
                    </a:outerShdw>
                  </a:effectLst>
                  <a:cs typeface="+mn-ea"/>
                  <a:sym typeface="+mn-lt"/>
                </a:rPr>
                <a:t>03</a:t>
              </a:r>
              <a:endParaRPr lang="en-US" sz="3465" b="1" dirty="0">
                <a:effectLst>
                  <a:outerShdw blurRad="38100" dist="38100" dir="2700000" algn="tl">
                    <a:srgbClr val="000000">
                      <a:alpha val="43137"/>
                    </a:srgbClr>
                  </a:outerShdw>
                </a:effectLst>
                <a:cs typeface="+mn-ea"/>
                <a:sym typeface="+mn-lt"/>
              </a:endParaRPr>
            </a:p>
          </p:txBody>
        </p:sp>
        <p:sp>
          <p:nvSpPr>
            <p:cNvPr id="13" name="Text Placeholder 3"/>
            <p:cNvSpPr txBox="1"/>
            <p:nvPr/>
          </p:nvSpPr>
          <p:spPr>
            <a:xfrm>
              <a:off x="2716169" y="4642923"/>
              <a:ext cx="5220128" cy="6178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65000"/>
                      <a:lumOff val="35000"/>
                    </a:prstClr>
                  </a:solidFill>
                  <a:effectLst/>
                  <a:uLnTx/>
                  <a:uFillTx/>
                  <a:cs typeface="+mn-ea"/>
                  <a:sym typeface="+mn-lt"/>
                </a:rPr>
                <a:t>请您单击此处添加合适文字加以说明，可根据自己的需要适当地调整文字的大小或者颜色等属性。</a:t>
              </a:r>
              <a:endParaRPr kumimoji="0" lang="zh-CN" altLang="en-US" sz="14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14" name="组合 13"/>
            <p:cNvGrpSpPr/>
            <p:nvPr/>
          </p:nvGrpSpPr>
          <p:grpSpPr>
            <a:xfrm>
              <a:off x="8034849" y="4455053"/>
              <a:ext cx="993485" cy="993600"/>
              <a:chOff x="8339647" y="3920954"/>
              <a:chExt cx="993485" cy="993600"/>
            </a:xfrm>
          </p:grpSpPr>
          <p:sp>
            <p:nvSpPr>
              <p:cNvPr id="32" name="Freeform 113"/>
              <p:cNvSpPr/>
              <p:nvPr/>
            </p:nvSpPr>
            <p:spPr>
              <a:xfrm>
                <a:off x="8339647" y="3920954"/>
                <a:ext cx="993485" cy="993600"/>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9B7A7B"/>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9099" tIns="189099" rIns="189099" bIns="189099" numCol="1" spcCol="1693" anchor="ctr" anchorCtr="0">
                <a:noAutofit/>
              </a:bodyPr>
              <a:lstStyle/>
              <a:p>
                <a:pPr algn="ctr" defTabSz="1184910">
                  <a:lnSpc>
                    <a:spcPct val="90000"/>
                  </a:lnSpc>
                  <a:spcBef>
                    <a:spcPct val="0"/>
                  </a:spcBef>
                  <a:spcAft>
                    <a:spcPct val="35000"/>
                  </a:spcAft>
                </a:pPr>
                <a:endParaRPr lang="en-US" sz="2400" dirty="0">
                  <a:solidFill>
                    <a:schemeClr val="bg1"/>
                  </a:solidFill>
                  <a:cs typeface="+mn-ea"/>
                  <a:sym typeface="+mn-lt"/>
                </a:endParaRPr>
              </a:p>
            </p:txBody>
          </p:sp>
          <p:sp>
            <p:nvSpPr>
              <p:cNvPr id="33" name="Freeform 143"/>
              <p:cNvSpPr>
                <a:spLocks noEditPoints="1"/>
              </p:cNvSpPr>
              <p:nvPr/>
            </p:nvSpPr>
            <p:spPr bwMode="auto">
              <a:xfrm>
                <a:off x="8605359" y="4211378"/>
                <a:ext cx="437133" cy="38755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62544" tIns="81272" rIns="162544" bIns="81272" numCol="1" anchor="t" anchorCtr="0" compatLnSpc="1"/>
              <a:lstStyle/>
              <a:p>
                <a:endParaRPr lang="en-US" sz="2400" dirty="0">
                  <a:cs typeface="+mn-ea"/>
                  <a:sym typeface="+mn-lt"/>
                </a:endParaRPr>
              </a:p>
            </p:txBody>
          </p:sp>
        </p:grpSp>
        <p:sp>
          <p:nvSpPr>
            <p:cNvPr id="15" name="Freeform 69"/>
            <p:cNvSpPr/>
            <p:nvPr/>
          </p:nvSpPr>
          <p:spPr>
            <a:xfrm>
              <a:off x="1430891" y="2839064"/>
              <a:ext cx="1026383" cy="1411372"/>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gradFill>
              <a:gsLst>
                <a:gs pos="28000">
                  <a:srgbClr val="9B7A7B"/>
                </a:gs>
                <a:gs pos="100000">
                  <a:schemeClr val="bg1">
                    <a:lumMod val="95000"/>
                  </a:schemeClr>
                </a:gs>
              </a:gsLst>
              <a:lin ang="14400000" scaled="0"/>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475" tIns="586040" rIns="19475" bIns="586040" numCol="1" spcCol="1270" anchor="ctr" anchorCtr="0">
              <a:noAutofit/>
            </a:bodyPr>
            <a:lstStyle/>
            <a:p>
              <a:pPr algn="ctr" defTabSz="1817370">
                <a:lnSpc>
                  <a:spcPct val="90000"/>
                </a:lnSpc>
                <a:spcBef>
                  <a:spcPct val="0"/>
                </a:spcBef>
                <a:spcAft>
                  <a:spcPct val="35000"/>
                </a:spcAft>
              </a:pPr>
              <a:r>
                <a:rPr lang="en-US" sz="3465" b="1" dirty="0">
                  <a:effectLst>
                    <a:outerShdw blurRad="38100" dist="38100" dir="2700000" algn="tl">
                      <a:srgbClr val="000000">
                        <a:alpha val="43137"/>
                      </a:srgbClr>
                    </a:outerShdw>
                  </a:effectLst>
                  <a:cs typeface="+mn-ea"/>
                  <a:sym typeface="+mn-lt"/>
                </a:rPr>
                <a:t>02</a:t>
              </a:r>
              <a:endParaRPr lang="en-US" sz="3465" b="1" dirty="0">
                <a:effectLst>
                  <a:outerShdw blurRad="38100" dist="38100" dir="2700000" algn="tl">
                    <a:srgbClr val="000000">
                      <a:alpha val="43137"/>
                    </a:srgbClr>
                  </a:outerShdw>
                </a:effectLst>
                <a:cs typeface="+mn-ea"/>
                <a:sym typeface="+mn-lt"/>
              </a:endParaRPr>
            </a:p>
          </p:txBody>
        </p:sp>
        <p:sp>
          <p:nvSpPr>
            <p:cNvPr id="16" name="Text Placeholder 3"/>
            <p:cNvSpPr txBox="1"/>
            <p:nvPr/>
          </p:nvSpPr>
          <p:spPr>
            <a:xfrm>
              <a:off x="2716169" y="3235820"/>
              <a:ext cx="5220128" cy="6178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65000"/>
                      <a:lumOff val="35000"/>
                    </a:prstClr>
                  </a:solidFill>
                  <a:effectLst/>
                  <a:uLnTx/>
                  <a:uFillTx/>
                  <a:cs typeface="+mn-ea"/>
                  <a:sym typeface="+mn-lt"/>
                </a:rPr>
                <a:t>请您单击此处添加合适文字加以说明，可根据自己的需要适当地调整文字的大小或者颜色等属性。</a:t>
              </a:r>
              <a:endParaRPr kumimoji="0" lang="zh-CN" altLang="en-US" sz="14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17" name="组合 16"/>
            <p:cNvGrpSpPr/>
            <p:nvPr/>
          </p:nvGrpSpPr>
          <p:grpSpPr>
            <a:xfrm>
              <a:off x="8034849" y="3047950"/>
              <a:ext cx="993485" cy="993600"/>
              <a:chOff x="8339647" y="2704175"/>
              <a:chExt cx="993485" cy="993600"/>
            </a:xfrm>
          </p:grpSpPr>
          <p:sp>
            <p:nvSpPr>
              <p:cNvPr id="30" name="Freeform 112"/>
              <p:cNvSpPr/>
              <p:nvPr/>
            </p:nvSpPr>
            <p:spPr>
              <a:xfrm>
                <a:off x="8339647" y="2704175"/>
                <a:ext cx="993485" cy="993600"/>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9B7A7B"/>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9099" tIns="189099" rIns="189099" bIns="189099" numCol="1" spcCol="1693" anchor="ctr" anchorCtr="0">
                <a:noAutofit/>
              </a:bodyPr>
              <a:lstStyle/>
              <a:p>
                <a:pPr algn="ctr" defTabSz="1184910">
                  <a:lnSpc>
                    <a:spcPct val="90000"/>
                  </a:lnSpc>
                  <a:spcBef>
                    <a:spcPct val="0"/>
                  </a:spcBef>
                  <a:spcAft>
                    <a:spcPct val="35000"/>
                  </a:spcAft>
                </a:pPr>
                <a:endParaRPr lang="en-US" sz="7065" dirty="0">
                  <a:cs typeface="+mn-ea"/>
                  <a:sym typeface="+mn-lt"/>
                </a:endParaRPr>
              </a:p>
            </p:txBody>
          </p:sp>
          <p:sp>
            <p:nvSpPr>
              <p:cNvPr id="31" name="Freeform 92"/>
              <p:cNvSpPr>
                <a:spLocks noEditPoints="1"/>
              </p:cNvSpPr>
              <p:nvPr/>
            </p:nvSpPr>
            <p:spPr bwMode="auto">
              <a:xfrm>
                <a:off x="8630283" y="2982946"/>
                <a:ext cx="412211" cy="404163"/>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62544" tIns="81272" rIns="162544" bIns="81272" numCol="1" anchor="t" anchorCtr="0" compatLnSpc="1"/>
              <a:lstStyle/>
              <a:p>
                <a:endParaRPr lang="en-US" sz="2400" dirty="0">
                  <a:cs typeface="+mn-ea"/>
                  <a:sym typeface="+mn-lt"/>
                </a:endParaRPr>
              </a:p>
            </p:txBody>
          </p:sp>
        </p:grpSp>
        <p:sp>
          <p:nvSpPr>
            <p:cNvPr id="18" name="Freeform 67"/>
            <p:cNvSpPr/>
            <p:nvPr/>
          </p:nvSpPr>
          <p:spPr>
            <a:xfrm>
              <a:off x="1430891" y="1431958"/>
              <a:ext cx="1026383" cy="1411373"/>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gradFill>
              <a:gsLst>
                <a:gs pos="28000">
                  <a:srgbClr val="9B7A7B"/>
                </a:gs>
                <a:gs pos="100000">
                  <a:schemeClr val="bg1">
                    <a:lumMod val="95000"/>
                  </a:schemeClr>
                </a:gs>
              </a:gsLst>
              <a:lin ang="14400000" scaled="0"/>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475" tIns="586041" rIns="19475" bIns="586040" numCol="1" spcCol="1270" anchor="ctr" anchorCtr="0">
              <a:noAutofit/>
            </a:bodyPr>
            <a:lstStyle/>
            <a:p>
              <a:pPr algn="ctr" defTabSz="1817370">
                <a:lnSpc>
                  <a:spcPct val="90000"/>
                </a:lnSpc>
                <a:spcBef>
                  <a:spcPct val="0"/>
                </a:spcBef>
                <a:spcAft>
                  <a:spcPct val="35000"/>
                </a:spcAft>
              </a:pPr>
              <a:r>
                <a:rPr lang="en-US" sz="3465" b="1" dirty="0">
                  <a:effectLst>
                    <a:outerShdw blurRad="38100" dist="38100" dir="2700000" algn="tl">
                      <a:srgbClr val="000000">
                        <a:alpha val="43137"/>
                      </a:srgbClr>
                    </a:outerShdw>
                  </a:effectLst>
                  <a:cs typeface="+mn-ea"/>
                  <a:sym typeface="+mn-lt"/>
                </a:rPr>
                <a:t>01</a:t>
              </a:r>
              <a:endParaRPr lang="en-US" sz="3465" b="1" dirty="0">
                <a:effectLst>
                  <a:outerShdw blurRad="38100" dist="38100" dir="2700000" algn="tl">
                    <a:srgbClr val="000000">
                      <a:alpha val="43137"/>
                    </a:srgbClr>
                  </a:outerShdw>
                </a:effectLst>
                <a:cs typeface="+mn-ea"/>
                <a:sym typeface="+mn-lt"/>
              </a:endParaRPr>
            </a:p>
          </p:txBody>
        </p:sp>
        <p:sp>
          <p:nvSpPr>
            <p:cNvPr id="19" name="Text Placeholder 3"/>
            <p:cNvSpPr txBox="1"/>
            <p:nvPr/>
          </p:nvSpPr>
          <p:spPr>
            <a:xfrm>
              <a:off x="2688631" y="1828714"/>
              <a:ext cx="5220127" cy="6178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65000"/>
                      <a:lumOff val="35000"/>
                    </a:prstClr>
                  </a:solidFill>
                  <a:effectLst/>
                  <a:uLnTx/>
                  <a:uFillTx/>
                  <a:cs typeface="+mn-ea"/>
                  <a:sym typeface="+mn-lt"/>
                </a:rPr>
                <a:t>请您单击此处添加合适文字加以说明，可根据自己的需要适当地调整文字的大小或者颜色等属性。</a:t>
              </a:r>
              <a:endParaRPr kumimoji="0" lang="zh-CN" altLang="en-US" sz="1400" b="0" i="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20" name="组合 19"/>
            <p:cNvGrpSpPr/>
            <p:nvPr/>
          </p:nvGrpSpPr>
          <p:grpSpPr>
            <a:xfrm>
              <a:off x="8034849" y="1640844"/>
              <a:ext cx="993485" cy="993600"/>
              <a:chOff x="8339647" y="1487398"/>
              <a:chExt cx="993485" cy="993600"/>
            </a:xfrm>
          </p:grpSpPr>
          <p:sp>
            <p:nvSpPr>
              <p:cNvPr id="24" name="Freeform 111"/>
              <p:cNvSpPr/>
              <p:nvPr/>
            </p:nvSpPr>
            <p:spPr>
              <a:xfrm>
                <a:off x="8339647" y="1487398"/>
                <a:ext cx="993485" cy="993600"/>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9B7A7B"/>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9099" tIns="189099" rIns="189099" bIns="189099" numCol="1" spcCol="1693" anchor="ctr" anchorCtr="0">
                <a:noAutofit/>
              </a:bodyPr>
              <a:lstStyle/>
              <a:p>
                <a:pPr algn="ctr" defTabSz="1184910">
                  <a:lnSpc>
                    <a:spcPct val="90000"/>
                  </a:lnSpc>
                  <a:spcBef>
                    <a:spcPct val="0"/>
                  </a:spcBef>
                  <a:spcAft>
                    <a:spcPct val="35000"/>
                  </a:spcAft>
                </a:pPr>
                <a:endParaRPr lang="en-US" sz="4265" dirty="0">
                  <a:cs typeface="+mn-ea"/>
                  <a:sym typeface="+mn-lt"/>
                </a:endParaRPr>
              </a:p>
            </p:txBody>
          </p:sp>
          <p:grpSp>
            <p:nvGrpSpPr>
              <p:cNvPr id="25" name="组合 24"/>
              <p:cNvGrpSpPr/>
              <p:nvPr/>
            </p:nvGrpSpPr>
            <p:grpSpPr>
              <a:xfrm>
                <a:off x="8644606" y="1789925"/>
                <a:ext cx="387285" cy="348797"/>
                <a:chOff x="6661150" y="233363"/>
                <a:chExt cx="320675" cy="300038"/>
              </a:xfrm>
              <a:solidFill>
                <a:schemeClr val="bg1"/>
              </a:solidFill>
            </p:grpSpPr>
            <p:sp>
              <p:nvSpPr>
                <p:cNvPr id="2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27"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28"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cs typeface="+mn-ea"/>
                    <a:sym typeface="+mn-lt"/>
                  </a:endParaRPr>
                </a:p>
              </p:txBody>
            </p:sp>
            <p:sp>
              <p:nvSpPr>
                <p:cNvPr id="29"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dirty="0">
                    <a:cs typeface="+mn-ea"/>
                    <a:sym typeface="+mn-lt"/>
                  </a:endParaRPr>
                </a:p>
              </p:txBody>
            </p:sp>
          </p:grpSp>
        </p:grpSp>
        <p:sp>
          <p:nvSpPr>
            <p:cNvPr id="21" name="矩形: 圆角 20"/>
            <p:cNvSpPr/>
            <p:nvPr/>
          </p:nvSpPr>
          <p:spPr>
            <a:xfrm>
              <a:off x="9433178" y="1922501"/>
              <a:ext cx="1474854" cy="436732"/>
            </a:xfrm>
            <a:prstGeom prst="roundRect">
              <a:avLst>
                <a:gd name="adj" fmla="val 50000"/>
              </a:avLst>
            </a:prstGeom>
            <a:gradFill>
              <a:gsLst>
                <a:gs pos="28000">
                  <a:srgbClr val="9B7A7B"/>
                </a:gs>
                <a:gs pos="100000">
                  <a:schemeClr val="bg1">
                    <a:lumMod val="95000"/>
                  </a:schemeClr>
                </a:gs>
              </a:gsLst>
              <a:lin ang="14400000" scaled="0"/>
            </a:gradFill>
            <a:ln w="12700" cap="flat" cmpd="sng" algn="ctr">
              <a:solidFill>
                <a:sysClr val="window" lastClr="FFFFFF"/>
              </a:solidFill>
              <a:prstDash val="solid"/>
              <a:miter lim="800000"/>
            </a:ln>
            <a:effectLst/>
          </p:spPr>
          <p:txBody>
            <a:bodyPr wrap="square" rtlCol="0" anchor="ctr">
              <a:noAutofit/>
            </a:bodyPr>
            <a:lstStyle/>
            <a:p>
              <a:pPr algn="ctr">
                <a:defRPr/>
              </a:pPr>
              <a:r>
                <a:rPr lang="zh-CN" altLang="en-US" sz="2000" kern="0" dirty="0">
                  <a:solidFill>
                    <a:prstClr val="white"/>
                  </a:solidFill>
                  <a:effectLst>
                    <a:outerShdw blurRad="38100" dist="38100" dir="2700000" algn="tl">
                      <a:srgbClr val="000000">
                        <a:alpha val="43137"/>
                      </a:srgbClr>
                    </a:outerShdw>
                  </a:effectLst>
                  <a:cs typeface="+mn-ea"/>
                  <a:sym typeface="+mn-lt"/>
                </a:rPr>
                <a:t>添加标题</a:t>
              </a:r>
              <a:endParaRPr lang="zh-CN" altLang="en-US" sz="2000" kern="0" dirty="0">
                <a:solidFill>
                  <a:prstClr val="white"/>
                </a:solidFill>
                <a:effectLst>
                  <a:outerShdw blurRad="38100" dist="38100" dir="2700000" algn="tl">
                    <a:srgbClr val="000000">
                      <a:alpha val="43137"/>
                    </a:srgbClr>
                  </a:outerShdw>
                </a:effectLst>
                <a:cs typeface="+mn-ea"/>
                <a:sym typeface="+mn-lt"/>
              </a:endParaRPr>
            </a:p>
          </p:txBody>
        </p:sp>
        <p:sp>
          <p:nvSpPr>
            <p:cNvPr id="22" name="矩形: 圆角 21"/>
            <p:cNvSpPr/>
            <p:nvPr/>
          </p:nvSpPr>
          <p:spPr>
            <a:xfrm>
              <a:off x="9433178" y="3310144"/>
              <a:ext cx="1474854" cy="436732"/>
            </a:xfrm>
            <a:prstGeom prst="roundRect">
              <a:avLst>
                <a:gd name="adj" fmla="val 50000"/>
              </a:avLst>
            </a:prstGeom>
            <a:gradFill>
              <a:gsLst>
                <a:gs pos="28000">
                  <a:srgbClr val="9B7A7B"/>
                </a:gs>
                <a:gs pos="100000">
                  <a:schemeClr val="bg1">
                    <a:lumMod val="95000"/>
                  </a:schemeClr>
                </a:gs>
              </a:gsLst>
              <a:lin ang="14400000" scaled="0"/>
            </a:gradFill>
            <a:ln w="12700" cap="flat" cmpd="sng" algn="ctr">
              <a:solidFill>
                <a:sysClr val="window" lastClr="FFFFFF"/>
              </a:solidFill>
              <a:prstDash val="solid"/>
              <a:miter lim="800000"/>
            </a:ln>
            <a:effectLst/>
          </p:spPr>
          <p:txBody>
            <a:bodyPr wrap="square" rtlCol="0" anchor="ctr">
              <a:noAutofit/>
            </a:bodyPr>
            <a:lstStyle/>
            <a:p>
              <a:pPr algn="ctr">
                <a:defRPr/>
              </a:pPr>
              <a:r>
                <a:rPr lang="zh-CN" altLang="en-US" sz="2000" kern="0" dirty="0">
                  <a:solidFill>
                    <a:prstClr val="white"/>
                  </a:solidFill>
                  <a:effectLst>
                    <a:outerShdw blurRad="38100" dist="38100" dir="2700000" algn="tl">
                      <a:srgbClr val="000000">
                        <a:alpha val="43137"/>
                      </a:srgbClr>
                    </a:outerShdw>
                  </a:effectLst>
                  <a:cs typeface="+mn-ea"/>
                  <a:sym typeface="+mn-lt"/>
                </a:rPr>
                <a:t>添加标题</a:t>
              </a:r>
              <a:endParaRPr lang="zh-CN" altLang="en-US" sz="2000" kern="0" dirty="0">
                <a:solidFill>
                  <a:prstClr val="white"/>
                </a:solidFill>
                <a:effectLst>
                  <a:outerShdw blurRad="38100" dist="38100" dir="2700000" algn="tl">
                    <a:srgbClr val="000000">
                      <a:alpha val="43137"/>
                    </a:srgbClr>
                  </a:outerShdw>
                </a:effectLst>
                <a:cs typeface="+mn-ea"/>
                <a:sym typeface="+mn-lt"/>
              </a:endParaRPr>
            </a:p>
          </p:txBody>
        </p:sp>
        <p:sp>
          <p:nvSpPr>
            <p:cNvPr id="23" name="矩形: 圆角 22"/>
            <p:cNvSpPr/>
            <p:nvPr/>
          </p:nvSpPr>
          <p:spPr>
            <a:xfrm>
              <a:off x="9433178" y="4697787"/>
              <a:ext cx="1474854" cy="436732"/>
            </a:xfrm>
            <a:prstGeom prst="roundRect">
              <a:avLst>
                <a:gd name="adj" fmla="val 50000"/>
              </a:avLst>
            </a:prstGeom>
            <a:gradFill>
              <a:gsLst>
                <a:gs pos="28000">
                  <a:srgbClr val="9B7A7B"/>
                </a:gs>
                <a:gs pos="100000">
                  <a:schemeClr val="bg1">
                    <a:lumMod val="95000"/>
                  </a:schemeClr>
                </a:gs>
              </a:gsLst>
              <a:lin ang="14400000" scaled="0"/>
            </a:gradFill>
            <a:ln w="12700" cap="flat" cmpd="sng" algn="ctr">
              <a:solidFill>
                <a:sysClr val="window" lastClr="FFFFFF"/>
              </a:solidFill>
              <a:prstDash val="solid"/>
              <a:miter lim="800000"/>
            </a:ln>
            <a:effectLst/>
          </p:spPr>
          <p:txBody>
            <a:bodyPr wrap="square" rtlCol="0" anchor="ctr">
              <a:noAutofit/>
            </a:bodyPr>
            <a:lstStyle/>
            <a:p>
              <a:pPr algn="ctr">
                <a:defRPr/>
              </a:pPr>
              <a:r>
                <a:rPr lang="zh-CN" altLang="en-US" sz="2000" kern="0" dirty="0">
                  <a:solidFill>
                    <a:prstClr val="white"/>
                  </a:solidFill>
                  <a:effectLst>
                    <a:outerShdw blurRad="38100" dist="38100" dir="2700000" algn="tl">
                      <a:srgbClr val="000000">
                        <a:alpha val="43137"/>
                      </a:srgbClr>
                    </a:outerShdw>
                  </a:effectLst>
                  <a:cs typeface="+mn-ea"/>
                  <a:sym typeface="+mn-lt"/>
                </a:rPr>
                <a:t>添加标题</a:t>
              </a:r>
              <a:endParaRPr lang="zh-CN" altLang="en-US" sz="2000" kern="0" dirty="0">
                <a:solidFill>
                  <a:prstClr val="white"/>
                </a:solidFill>
                <a:effectLst>
                  <a:outerShdw blurRad="38100" dist="38100" dir="2700000" algn="tl">
                    <a:srgbClr val="000000">
                      <a:alpha val="43137"/>
                    </a:srgbClr>
                  </a:outerShdw>
                </a:effectLst>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500"/>
                            </p:stCondLst>
                            <p:childTnLst>
                              <p:par>
                                <p:cTn id="18" presetID="47"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1"/>
            <a:ext cx="12192000" cy="6858001"/>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6860" y="293588"/>
            <a:ext cx="744487" cy="458812"/>
          </a:xfrm>
          <a:prstGeom prst="rect">
            <a:avLst/>
          </a:prstGeom>
        </p:spPr>
      </p:pic>
      <p:grpSp>
        <p:nvGrpSpPr>
          <p:cNvPr id="7" name="组合 6"/>
          <p:cNvGrpSpPr/>
          <p:nvPr/>
        </p:nvGrpSpPr>
        <p:grpSpPr>
          <a:xfrm>
            <a:off x="1343472" y="1916832"/>
            <a:ext cx="7416824" cy="2730309"/>
            <a:chOff x="1304830" y="1743008"/>
            <a:chExt cx="7416824" cy="2730309"/>
          </a:xfrm>
        </p:grpSpPr>
        <p:sp>
          <p:nvSpPr>
            <p:cNvPr id="4" name="文本框 3"/>
            <p:cNvSpPr txBox="1"/>
            <p:nvPr/>
          </p:nvSpPr>
          <p:spPr>
            <a:xfrm>
              <a:off x="1304830" y="1743008"/>
              <a:ext cx="4680520" cy="1323439"/>
            </a:xfrm>
            <a:prstGeom prst="rect">
              <a:avLst/>
            </a:prstGeom>
            <a:noFill/>
          </p:spPr>
          <p:txBody>
            <a:bodyPr wrap="square" rtlCol="0">
              <a:spAutoFit/>
            </a:bodyPr>
            <a:lstStyle/>
            <a:p>
              <a:r>
                <a:rPr lang="en-US" altLang="zh-CN" sz="8000" dirty="0">
                  <a:solidFill>
                    <a:srgbClr val="9B7A7B"/>
                  </a:solidFill>
                  <a:effectLst>
                    <a:outerShdw blurRad="38100" dist="38100" dir="2700000" algn="tl">
                      <a:srgbClr val="000000">
                        <a:alpha val="43137"/>
                      </a:srgbClr>
                    </a:outerShdw>
                  </a:effectLst>
                  <a:cs typeface="+mn-ea"/>
                  <a:sym typeface="+mn-lt"/>
                </a:rPr>
                <a:t>PART 02</a:t>
              </a:r>
              <a:endParaRPr lang="zh-CN" altLang="en-US" sz="8000" dirty="0">
                <a:solidFill>
                  <a:srgbClr val="9B7A7B"/>
                </a:solidFill>
                <a:effectLst>
                  <a:outerShdw blurRad="38100" dist="38100" dir="2700000" algn="tl">
                    <a:srgbClr val="000000">
                      <a:alpha val="43137"/>
                    </a:srgbClr>
                  </a:outerShdw>
                </a:effectLst>
                <a:cs typeface="+mn-ea"/>
                <a:sym typeface="+mn-lt"/>
              </a:endParaRPr>
            </a:p>
          </p:txBody>
        </p:sp>
        <p:sp>
          <p:nvSpPr>
            <p:cNvPr id="5" name="文本框 4"/>
            <p:cNvSpPr txBox="1"/>
            <p:nvPr/>
          </p:nvSpPr>
          <p:spPr>
            <a:xfrm>
              <a:off x="1304830" y="3066447"/>
              <a:ext cx="6150165" cy="1015663"/>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lang="zh-CN" altLang="en-US" sz="6000" kern="0" dirty="0">
                  <a:solidFill>
                    <a:prstClr val="black">
                      <a:lumMod val="75000"/>
                      <a:lumOff val="25000"/>
                    </a:prstClr>
                  </a:solidFill>
                  <a:cs typeface="+mn-ea"/>
                  <a:sym typeface="+mn-lt"/>
                </a:rPr>
                <a:t>项目进度研究</a:t>
              </a:r>
              <a:endParaRPr lang="zh-CN" altLang="en-US" sz="6000" kern="0" dirty="0">
                <a:solidFill>
                  <a:prstClr val="black">
                    <a:lumMod val="75000"/>
                    <a:lumOff val="25000"/>
                  </a:prstClr>
                </a:solidFill>
                <a:cs typeface="+mn-ea"/>
                <a:sym typeface="+mn-lt"/>
              </a:endParaRPr>
            </a:p>
          </p:txBody>
        </p:sp>
        <p:sp>
          <p:nvSpPr>
            <p:cNvPr id="6" name="文本框 5"/>
            <p:cNvSpPr txBox="1"/>
            <p:nvPr/>
          </p:nvSpPr>
          <p:spPr>
            <a:xfrm>
              <a:off x="1304830" y="4196318"/>
              <a:ext cx="7416824" cy="276999"/>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solidFill>
                  <a:effectLst/>
                  <a:uLnTx/>
                  <a:uFillTx/>
                  <a:cs typeface="+mn-ea"/>
                  <a:sym typeface="+mn-lt"/>
                </a:rPr>
                <a:t>RESEARCH BACKGROUND AND CURRENT SITUATION</a:t>
              </a:r>
              <a:endParaRPr kumimoji="0" lang="zh-CN" altLang="en-US" sz="1200" b="0" i="0" u="none" strike="noStrike" kern="0" cap="none" spc="0" normalizeH="0" baseline="0" noProof="0" dirty="0">
                <a:ln>
                  <a:noFill/>
                </a:ln>
                <a:solidFill>
                  <a:prstClr val="black"/>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项目进度研究</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grpSp>
        <p:nvGrpSpPr>
          <p:cNvPr id="8" name="组合 1022"/>
          <p:cNvGrpSpPr/>
          <p:nvPr/>
        </p:nvGrpSpPr>
        <p:grpSpPr>
          <a:xfrm>
            <a:off x="1962951" y="1591339"/>
            <a:ext cx="2026285" cy="1408331"/>
            <a:chOff x="6198390" y="3087690"/>
            <a:chExt cx="5576570" cy="2816991"/>
          </a:xfrm>
        </p:grpSpPr>
        <p:sp>
          <p:nvSpPr>
            <p:cNvPr id="9" name="Object 1023"/>
            <p:cNvSpPr txBox="1"/>
            <p:nvPr/>
          </p:nvSpPr>
          <p:spPr>
            <a:xfrm>
              <a:off x="6998912" y="3087690"/>
              <a:ext cx="3975530" cy="673179"/>
            </a:xfrm>
            <a:prstGeom prst="rect">
              <a:avLst/>
            </a:prstGeom>
          </p:spPr>
          <p:txBody>
            <a:bodyPr vert="horz" rtlCol="0" anchor="t" anchorCtr="0">
              <a:noAutofit/>
            </a:bodyPr>
            <a:lstStyle/>
            <a:p>
              <a:pPr algn="ctr"/>
              <a:r>
                <a:rPr lang="zh-CN" altLang="en-US" sz="2000" dirty="0">
                  <a:cs typeface="+mn-ea"/>
                  <a:sym typeface="+mn-lt"/>
                </a:rPr>
                <a:t>添加标题</a:t>
              </a:r>
              <a:endParaRPr lang="zh-CN" altLang="en-US" sz="2000" b="1" i="0" dirty="0">
                <a:solidFill>
                  <a:schemeClr val="tx1">
                    <a:lumMod val="85000"/>
                    <a:lumOff val="15000"/>
                  </a:schemeClr>
                </a:solidFill>
                <a:cs typeface="+mn-ea"/>
                <a:sym typeface="+mn-lt"/>
              </a:endParaRPr>
            </a:p>
          </p:txBody>
        </p:sp>
        <p:sp>
          <p:nvSpPr>
            <p:cNvPr id="10" name="Object 1024"/>
            <p:cNvSpPr txBox="1"/>
            <p:nvPr/>
          </p:nvSpPr>
          <p:spPr>
            <a:xfrm>
              <a:off x="6198390" y="3855498"/>
              <a:ext cx="5576570" cy="2049183"/>
            </a:xfrm>
            <a:prstGeom prst="rect">
              <a:avLst/>
            </a:prstGeom>
          </p:spPr>
          <p:txBody>
            <a:bodyPr vert="horz" rtlCol="0" anchor="t" anchorCtr="0">
              <a:noAutofit/>
            </a:bodyPr>
            <a:lstStyle/>
            <a:p>
              <a:pPr algn="ctr">
                <a:lnSpc>
                  <a:spcPct val="150000"/>
                </a:lnSpc>
              </a:pPr>
              <a:r>
                <a:rPr lang="zh-CN" altLang="en-US" sz="1400" dirty="0">
                  <a:solidFill>
                    <a:srgbClr val="363940"/>
                  </a:solidFill>
                  <a:cs typeface="+mn-ea"/>
                  <a:sym typeface="+mn-lt"/>
                </a:rPr>
                <a:t>这里输入简单的文字概述这里输入简单文字概述简单的文字概述</a:t>
              </a:r>
              <a:endParaRPr lang="zh-CN" altLang="en-US" sz="1400" b="0" i="0" dirty="0">
                <a:solidFill>
                  <a:srgbClr val="363940"/>
                </a:solidFill>
                <a:cs typeface="+mn-ea"/>
                <a:sym typeface="+mn-lt"/>
              </a:endParaRPr>
            </a:p>
          </p:txBody>
        </p:sp>
      </p:grpSp>
      <p:sp>
        <p:nvSpPr>
          <p:cNvPr id="11" name="Freeform 10"/>
          <p:cNvSpPr/>
          <p:nvPr/>
        </p:nvSpPr>
        <p:spPr bwMode="auto">
          <a:xfrm>
            <a:off x="1763702" y="1998134"/>
            <a:ext cx="842853" cy="1402802"/>
          </a:xfrm>
          <a:custGeom>
            <a:avLst/>
            <a:gdLst>
              <a:gd name="T0" fmla="*/ 1191 w 1191"/>
              <a:gd name="T1" fmla="*/ 2372 h 2372"/>
              <a:gd name="T2" fmla="*/ 0 w 1191"/>
              <a:gd name="T3" fmla="*/ 2372 h 2372"/>
              <a:gd name="T4" fmla="*/ 0 w 1191"/>
              <a:gd name="T5" fmla="*/ 0 h 2372"/>
            </a:gdLst>
            <a:ahLst/>
            <a:cxnLst>
              <a:cxn ang="0">
                <a:pos x="T0" y="T1"/>
              </a:cxn>
              <a:cxn ang="0">
                <a:pos x="T2" y="T3"/>
              </a:cxn>
              <a:cxn ang="0">
                <a:pos x="T4" y="T5"/>
              </a:cxn>
            </a:cxnLst>
            <a:rect l="0" t="0" r="r" b="b"/>
            <a:pathLst>
              <a:path w="1191" h="2372">
                <a:moveTo>
                  <a:pt x="1191" y="2372"/>
                </a:moveTo>
                <a:lnTo>
                  <a:pt x="0" y="2372"/>
                </a:lnTo>
                <a:lnTo>
                  <a:pt x="0" y="0"/>
                </a:lnTo>
              </a:path>
            </a:pathLst>
          </a:custGeom>
          <a:noFill/>
          <a:ln w="12700"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12" name="Freeform 11"/>
          <p:cNvSpPr/>
          <p:nvPr/>
        </p:nvSpPr>
        <p:spPr bwMode="auto">
          <a:xfrm>
            <a:off x="5457334" y="1998134"/>
            <a:ext cx="493649" cy="1402802"/>
          </a:xfrm>
          <a:custGeom>
            <a:avLst/>
            <a:gdLst>
              <a:gd name="T0" fmla="*/ 697 w 697"/>
              <a:gd name="T1" fmla="*/ 2372 h 2372"/>
              <a:gd name="T2" fmla="*/ 0 w 697"/>
              <a:gd name="T3" fmla="*/ 2372 h 2372"/>
              <a:gd name="T4" fmla="*/ 0 w 697"/>
              <a:gd name="T5" fmla="*/ 0 h 2372"/>
            </a:gdLst>
            <a:ahLst/>
            <a:cxnLst>
              <a:cxn ang="0">
                <a:pos x="T0" y="T1"/>
              </a:cxn>
              <a:cxn ang="0">
                <a:pos x="T2" y="T3"/>
              </a:cxn>
              <a:cxn ang="0">
                <a:pos x="T4" y="T5"/>
              </a:cxn>
            </a:cxnLst>
            <a:rect l="0" t="0" r="r" b="b"/>
            <a:pathLst>
              <a:path w="697" h="2372">
                <a:moveTo>
                  <a:pt x="697" y="2372"/>
                </a:moveTo>
                <a:lnTo>
                  <a:pt x="0" y="2372"/>
                </a:lnTo>
                <a:lnTo>
                  <a:pt x="0" y="0"/>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13" name="Freeform 12"/>
          <p:cNvSpPr/>
          <p:nvPr/>
        </p:nvSpPr>
        <p:spPr bwMode="auto">
          <a:xfrm>
            <a:off x="8776364" y="1998134"/>
            <a:ext cx="523807" cy="1402802"/>
          </a:xfrm>
          <a:custGeom>
            <a:avLst/>
            <a:gdLst>
              <a:gd name="T0" fmla="*/ 741 w 741"/>
              <a:gd name="T1" fmla="*/ 2372 h 2372"/>
              <a:gd name="T2" fmla="*/ 0 w 741"/>
              <a:gd name="T3" fmla="*/ 2372 h 2372"/>
              <a:gd name="T4" fmla="*/ 0 w 741"/>
              <a:gd name="T5" fmla="*/ 0 h 2372"/>
            </a:gdLst>
            <a:ahLst/>
            <a:cxnLst>
              <a:cxn ang="0">
                <a:pos x="T0" y="T1"/>
              </a:cxn>
              <a:cxn ang="0">
                <a:pos x="T2" y="T3"/>
              </a:cxn>
              <a:cxn ang="0">
                <a:pos x="T4" y="T5"/>
              </a:cxn>
            </a:cxnLst>
            <a:rect l="0" t="0" r="r" b="b"/>
            <a:pathLst>
              <a:path w="741" h="2372">
                <a:moveTo>
                  <a:pt x="741" y="2372"/>
                </a:moveTo>
                <a:lnTo>
                  <a:pt x="0" y="2372"/>
                </a:lnTo>
                <a:lnTo>
                  <a:pt x="0" y="0"/>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14" name="Freeform 13"/>
          <p:cNvSpPr/>
          <p:nvPr/>
        </p:nvSpPr>
        <p:spPr bwMode="auto">
          <a:xfrm>
            <a:off x="3735120" y="4370771"/>
            <a:ext cx="599997" cy="1652373"/>
          </a:xfrm>
          <a:custGeom>
            <a:avLst/>
            <a:gdLst>
              <a:gd name="T0" fmla="*/ 847 w 847"/>
              <a:gd name="T1" fmla="*/ 0 h 2329"/>
              <a:gd name="T2" fmla="*/ 0 w 847"/>
              <a:gd name="T3" fmla="*/ 0 h 2329"/>
              <a:gd name="T4" fmla="*/ 0 w 847"/>
              <a:gd name="T5" fmla="*/ 2329 h 2329"/>
            </a:gdLst>
            <a:ahLst/>
            <a:cxnLst>
              <a:cxn ang="0">
                <a:pos x="T0" y="T1"/>
              </a:cxn>
              <a:cxn ang="0">
                <a:pos x="T2" y="T3"/>
              </a:cxn>
              <a:cxn ang="0">
                <a:pos x="T4" y="T5"/>
              </a:cxn>
            </a:cxnLst>
            <a:rect l="0" t="0" r="r" b="b"/>
            <a:pathLst>
              <a:path w="847" h="2329">
                <a:moveTo>
                  <a:pt x="847" y="0"/>
                </a:moveTo>
                <a:lnTo>
                  <a:pt x="0" y="0"/>
                </a:lnTo>
                <a:lnTo>
                  <a:pt x="0" y="2329"/>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15" name="Freeform 14"/>
          <p:cNvSpPr/>
          <p:nvPr/>
        </p:nvSpPr>
        <p:spPr bwMode="auto">
          <a:xfrm>
            <a:off x="7192245" y="4370771"/>
            <a:ext cx="455554" cy="1652373"/>
          </a:xfrm>
          <a:custGeom>
            <a:avLst/>
            <a:gdLst>
              <a:gd name="T0" fmla="*/ 644 w 644"/>
              <a:gd name="T1" fmla="*/ 0 h 2329"/>
              <a:gd name="T2" fmla="*/ 0 w 644"/>
              <a:gd name="T3" fmla="*/ 0 h 2329"/>
              <a:gd name="T4" fmla="*/ 0 w 644"/>
              <a:gd name="T5" fmla="*/ 2329 h 2329"/>
            </a:gdLst>
            <a:ahLst/>
            <a:cxnLst>
              <a:cxn ang="0">
                <a:pos x="T0" y="T1"/>
              </a:cxn>
              <a:cxn ang="0">
                <a:pos x="T2" y="T3"/>
              </a:cxn>
              <a:cxn ang="0">
                <a:pos x="T4" y="T5"/>
              </a:cxn>
            </a:cxnLst>
            <a:rect l="0" t="0" r="r" b="b"/>
            <a:pathLst>
              <a:path w="644" h="2329">
                <a:moveTo>
                  <a:pt x="644" y="0"/>
                </a:moveTo>
                <a:lnTo>
                  <a:pt x="0" y="0"/>
                </a:lnTo>
                <a:lnTo>
                  <a:pt x="0" y="2329"/>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16" name="组合 15"/>
          <p:cNvGrpSpPr/>
          <p:nvPr/>
        </p:nvGrpSpPr>
        <p:grpSpPr>
          <a:xfrm>
            <a:off x="1721333" y="3205354"/>
            <a:ext cx="1900602" cy="1389570"/>
            <a:chOff x="1696511" y="2790392"/>
            <a:chExt cx="1900602" cy="1389570"/>
          </a:xfrm>
          <a:gradFill>
            <a:gsLst>
              <a:gs pos="28000">
                <a:srgbClr val="9B7A7B"/>
              </a:gs>
              <a:gs pos="100000">
                <a:schemeClr val="bg1">
                  <a:lumMod val="95000"/>
                </a:schemeClr>
              </a:gs>
            </a:gsLst>
            <a:lin ang="14400000" scaled="0"/>
          </a:gradFill>
        </p:grpSpPr>
        <p:sp>
          <p:nvSpPr>
            <p:cNvPr id="17" name="Freeform 5"/>
            <p:cNvSpPr/>
            <p:nvPr/>
          </p:nvSpPr>
          <p:spPr bwMode="auto">
            <a:xfrm>
              <a:off x="1696511" y="2790392"/>
              <a:ext cx="1900602"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7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7" y="1834"/>
                  </a:cubicBezTo>
                  <a:lnTo>
                    <a:pt x="575" y="1005"/>
                  </a:lnTo>
                  <a:cubicBezTo>
                    <a:pt x="734" y="729"/>
                    <a:pt x="894" y="453"/>
                    <a:pt x="1053" y="178"/>
                  </a:cubicBezTo>
                  <a:cubicBezTo>
                    <a:pt x="1178" y="2"/>
                    <a:pt x="1297" y="0"/>
                    <a:pt x="1408" y="175"/>
                  </a:cubicBezTo>
                  <a:close/>
                </a:path>
              </a:pathLst>
            </a:custGeom>
            <a:grpFill/>
            <a:ln w="38100" cap="flat">
              <a:solidFill>
                <a:srgbClr val="FFFFFF"/>
              </a:solid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0" cap="none" spc="0" normalizeH="0" baseline="0" noProof="0">
                <a:ln>
                  <a:noFill/>
                </a:ln>
                <a:solidFill>
                  <a:srgbClr val="54A0D8"/>
                </a:solidFill>
                <a:effectLst>
                  <a:outerShdw blurRad="38100" dist="38100" dir="2700000" algn="tl">
                    <a:srgbClr val="000000">
                      <a:alpha val="43137"/>
                    </a:srgbClr>
                  </a:outerShdw>
                </a:effectLst>
                <a:uLnTx/>
                <a:uFillTx/>
                <a:cs typeface="+mn-ea"/>
                <a:sym typeface="+mn-lt"/>
              </a:endParaRPr>
            </a:p>
          </p:txBody>
        </p:sp>
        <p:sp>
          <p:nvSpPr>
            <p:cNvPr id="18" name="文本框 17"/>
            <p:cNvSpPr txBox="1"/>
            <p:nvPr/>
          </p:nvSpPr>
          <p:spPr>
            <a:xfrm>
              <a:off x="2288736" y="3249645"/>
              <a:ext cx="697627" cy="646331"/>
            </a:xfrm>
            <a:prstGeom prst="rect">
              <a:avLst/>
            </a:prstGeom>
            <a:grp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rPr>
                <a:t>01</a:t>
              </a:r>
              <a:endPar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grpSp>
      <p:grpSp>
        <p:nvGrpSpPr>
          <p:cNvPr id="19" name="组合 18"/>
          <p:cNvGrpSpPr/>
          <p:nvPr/>
        </p:nvGrpSpPr>
        <p:grpSpPr>
          <a:xfrm>
            <a:off x="3389578" y="3148212"/>
            <a:ext cx="1900602" cy="1389570"/>
            <a:chOff x="3364756" y="2733250"/>
            <a:chExt cx="1900602" cy="1389570"/>
          </a:xfrm>
          <a:gradFill>
            <a:gsLst>
              <a:gs pos="28000">
                <a:srgbClr val="9B7A7B"/>
              </a:gs>
              <a:gs pos="100000">
                <a:schemeClr val="bg1">
                  <a:lumMod val="95000"/>
                </a:schemeClr>
              </a:gs>
            </a:gsLst>
            <a:lin ang="14400000" scaled="0"/>
          </a:gradFill>
        </p:grpSpPr>
        <p:sp>
          <p:nvSpPr>
            <p:cNvPr id="20" name="Freeform 8"/>
            <p:cNvSpPr/>
            <p:nvPr/>
          </p:nvSpPr>
          <p:spPr bwMode="auto">
            <a:xfrm>
              <a:off x="3364756" y="2733250"/>
              <a:ext cx="1900602" cy="1389570"/>
            </a:xfrm>
            <a:custGeom>
              <a:avLst/>
              <a:gdLst>
                <a:gd name="T0" fmla="*/ 1408 w 2454"/>
                <a:gd name="T1" fmla="*/ 1966 h 2141"/>
                <a:gd name="T2" fmla="*/ 1887 w 2454"/>
                <a:gd name="T3" fmla="*/ 1136 h 2141"/>
                <a:gd name="T4" fmla="*/ 2365 w 2454"/>
                <a:gd name="T5" fmla="*/ 309 h 2141"/>
                <a:gd name="T6" fmla="*/ 2189 w 2454"/>
                <a:gd name="T7" fmla="*/ 0 h 2141"/>
                <a:gd name="T8" fmla="*/ 1231 w 2454"/>
                <a:gd name="T9" fmla="*/ 0 h 2141"/>
                <a:gd name="T10" fmla="*/ 276 w 2454"/>
                <a:gd name="T11" fmla="*/ 0 h 2141"/>
                <a:gd name="T12" fmla="*/ 97 w 2454"/>
                <a:gd name="T13" fmla="*/ 307 h 2141"/>
                <a:gd name="T14" fmla="*/ 576 w 2454"/>
                <a:gd name="T15" fmla="*/ 1136 h 2141"/>
                <a:gd name="T16" fmla="*/ 1053 w 2454"/>
                <a:gd name="T17" fmla="*/ 1963 h 2141"/>
                <a:gd name="T18" fmla="*/ 1408 w 2454"/>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1">
                  <a:moveTo>
                    <a:pt x="1408" y="1966"/>
                  </a:moveTo>
                  <a:lnTo>
                    <a:pt x="1887" y="1136"/>
                  </a:lnTo>
                  <a:cubicBezTo>
                    <a:pt x="2046" y="861"/>
                    <a:pt x="2205" y="585"/>
                    <a:pt x="2365" y="309"/>
                  </a:cubicBezTo>
                  <a:cubicBezTo>
                    <a:pt x="2454" y="113"/>
                    <a:pt x="2396" y="9"/>
                    <a:pt x="2189" y="0"/>
                  </a:cubicBezTo>
                  <a:lnTo>
                    <a:pt x="1231" y="0"/>
                  </a:lnTo>
                  <a:cubicBezTo>
                    <a:pt x="913" y="0"/>
                    <a:pt x="595" y="0"/>
                    <a:pt x="276" y="0"/>
                  </a:cubicBezTo>
                  <a:cubicBezTo>
                    <a:pt x="61" y="21"/>
                    <a:pt x="0" y="123"/>
                    <a:pt x="97" y="307"/>
                  </a:cubicBezTo>
                  <a:lnTo>
                    <a:pt x="576" y="1136"/>
                  </a:lnTo>
                  <a:cubicBezTo>
                    <a:pt x="735" y="1412"/>
                    <a:pt x="894" y="1688"/>
                    <a:pt x="1053" y="1963"/>
                  </a:cubicBezTo>
                  <a:cubicBezTo>
                    <a:pt x="1179" y="2139"/>
                    <a:pt x="1297" y="2141"/>
                    <a:pt x="1408" y="1966"/>
                  </a:cubicBezTo>
                  <a:close/>
                </a:path>
              </a:pathLst>
            </a:custGeom>
            <a:grpFill/>
            <a:ln w="38100" cap="flat">
              <a:solidFill>
                <a:srgbClr val="FFFFFF"/>
              </a:solid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0" cap="none" spc="0" normalizeH="0" baseline="0" noProof="0" dirty="0">
                <a:ln>
                  <a:noFill/>
                </a:ln>
                <a:solidFill>
                  <a:srgbClr val="54A0D8"/>
                </a:solidFill>
                <a:effectLst>
                  <a:outerShdw blurRad="38100" dist="38100" dir="2700000" algn="tl">
                    <a:srgbClr val="000000">
                      <a:alpha val="43137"/>
                    </a:srgbClr>
                  </a:outerShdw>
                </a:effectLst>
                <a:uLnTx/>
                <a:uFillTx/>
                <a:cs typeface="+mn-ea"/>
                <a:sym typeface="+mn-lt"/>
              </a:endParaRPr>
            </a:p>
          </p:txBody>
        </p:sp>
        <p:sp>
          <p:nvSpPr>
            <p:cNvPr id="21" name="文本框 20"/>
            <p:cNvSpPr txBox="1"/>
            <p:nvPr/>
          </p:nvSpPr>
          <p:spPr>
            <a:xfrm>
              <a:off x="3890110" y="2780159"/>
              <a:ext cx="697627" cy="646331"/>
            </a:xfrm>
            <a:prstGeom prst="rect">
              <a:avLst/>
            </a:prstGeom>
            <a:grp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rPr>
                <a:t>02</a:t>
              </a:r>
              <a:endPar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grpSp>
      <p:grpSp>
        <p:nvGrpSpPr>
          <p:cNvPr id="22" name="组合 21"/>
          <p:cNvGrpSpPr/>
          <p:nvPr/>
        </p:nvGrpSpPr>
        <p:grpSpPr>
          <a:xfrm>
            <a:off x="5048374" y="3176779"/>
            <a:ext cx="1898864" cy="1389570"/>
            <a:chOff x="5033077" y="2790392"/>
            <a:chExt cx="1898864" cy="1389570"/>
          </a:xfrm>
          <a:gradFill>
            <a:gsLst>
              <a:gs pos="28000">
                <a:srgbClr val="9B7A7B"/>
              </a:gs>
              <a:gs pos="100000">
                <a:schemeClr val="bg1">
                  <a:lumMod val="95000"/>
                </a:schemeClr>
              </a:gs>
            </a:gsLst>
            <a:lin ang="14400000" scaled="0"/>
          </a:gradFill>
        </p:grpSpPr>
        <p:sp>
          <p:nvSpPr>
            <p:cNvPr id="23" name="Freeform 6"/>
            <p:cNvSpPr/>
            <p:nvPr/>
          </p:nvSpPr>
          <p:spPr bwMode="auto">
            <a:xfrm>
              <a:off x="5033077" y="2790392"/>
              <a:ext cx="1898864" cy="1389570"/>
            </a:xfrm>
            <a:custGeom>
              <a:avLst/>
              <a:gdLst>
                <a:gd name="T0" fmla="*/ 1407 w 2453"/>
                <a:gd name="T1" fmla="*/ 175 h 2140"/>
                <a:gd name="T2" fmla="*/ 1886 w 2453"/>
                <a:gd name="T3" fmla="*/ 1005 h 2140"/>
                <a:gd name="T4" fmla="*/ 2364 w 2453"/>
                <a:gd name="T5" fmla="*/ 1832 h 2140"/>
                <a:gd name="T6" fmla="*/ 2188 w 2453"/>
                <a:gd name="T7" fmla="*/ 2140 h 2140"/>
                <a:gd name="T8" fmla="*/ 1231 w 2453"/>
                <a:gd name="T9" fmla="*/ 2140 h 2140"/>
                <a:gd name="T10" fmla="*/ 276 w 2453"/>
                <a:gd name="T11" fmla="*/ 2140 h 2140"/>
                <a:gd name="T12" fmla="*/ 96 w 2453"/>
                <a:gd name="T13" fmla="*/ 1834 h 2140"/>
                <a:gd name="T14" fmla="*/ 575 w 2453"/>
                <a:gd name="T15" fmla="*/ 1005 h 2140"/>
                <a:gd name="T16" fmla="*/ 1052 w 2453"/>
                <a:gd name="T17" fmla="*/ 178 h 2140"/>
                <a:gd name="T18" fmla="*/ 1407 w 2453"/>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0">
                  <a:moveTo>
                    <a:pt x="1407" y="175"/>
                  </a:moveTo>
                  <a:lnTo>
                    <a:pt x="1886" y="1005"/>
                  </a:lnTo>
                  <a:cubicBezTo>
                    <a:pt x="2045" y="1280"/>
                    <a:pt x="2205" y="1556"/>
                    <a:pt x="2364" y="1832"/>
                  </a:cubicBezTo>
                  <a:cubicBezTo>
                    <a:pt x="2453" y="2028"/>
                    <a:pt x="2396" y="2132"/>
                    <a:pt x="2188" y="2140"/>
                  </a:cubicBezTo>
                  <a:lnTo>
                    <a:pt x="1231" y="2140"/>
                  </a:lnTo>
                  <a:cubicBezTo>
                    <a:pt x="912" y="2140"/>
                    <a:pt x="594" y="2140"/>
                    <a:pt x="276" y="2140"/>
                  </a:cubicBezTo>
                  <a:cubicBezTo>
                    <a:pt x="61" y="2119"/>
                    <a:pt x="0" y="2018"/>
                    <a:pt x="96" y="1834"/>
                  </a:cubicBezTo>
                  <a:lnTo>
                    <a:pt x="575" y="1005"/>
                  </a:lnTo>
                  <a:cubicBezTo>
                    <a:pt x="734" y="729"/>
                    <a:pt x="893" y="453"/>
                    <a:pt x="1052" y="178"/>
                  </a:cubicBezTo>
                  <a:cubicBezTo>
                    <a:pt x="1178" y="2"/>
                    <a:pt x="1296" y="0"/>
                    <a:pt x="1407" y="175"/>
                  </a:cubicBezTo>
                  <a:close/>
                </a:path>
              </a:pathLst>
            </a:custGeom>
            <a:grpFill/>
            <a:ln w="38100" cap="flat">
              <a:solidFill>
                <a:srgbClr val="FFFFFF"/>
              </a:solid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0" cap="none" spc="0" normalizeH="0" baseline="0" noProof="0">
                <a:ln>
                  <a:noFill/>
                </a:ln>
                <a:solidFill>
                  <a:srgbClr val="54A0D8"/>
                </a:solidFill>
                <a:effectLst>
                  <a:outerShdw blurRad="38100" dist="38100" dir="2700000" algn="tl">
                    <a:srgbClr val="000000">
                      <a:alpha val="43137"/>
                    </a:srgbClr>
                  </a:outerShdw>
                </a:effectLst>
                <a:uLnTx/>
                <a:uFillTx/>
                <a:cs typeface="+mn-ea"/>
                <a:sym typeface="+mn-lt"/>
              </a:endParaRPr>
            </a:p>
          </p:txBody>
        </p:sp>
        <p:sp>
          <p:nvSpPr>
            <p:cNvPr id="24" name="文本框 23"/>
            <p:cNvSpPr txBox="1"/>
            <p:nvPr/>
          </p:nvSpPr>
          <p:spPr>
            <a:xfrm>
              <a:off x="5652797" y="3249645"/>
              <a:ext cx="697627" cy="646331"/>
            </a:xfrm>
            <a:prstGeom prst="rect">
              <a:avLst/>
            </a:prstGeom>
            <a:grp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rPr>
                <a:t>03</a:t>
              </a:r>
              <a:endPar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grpSp>
      <p:grpSp>
        <p:nvGrpSpPr>
          <p:cNvPr id="25" name="组合 24"/>
          <p:cNvGrpSpPr/>
          <p:nvPr/>
        </p:nvGrpSpPr>
        <p:grpSpPr>
          <a:xfrm>
            <a:off x="6726144" y="3119637"/>
            <a:ext cx="1898864" cy="1389570"/>
            <a:chOff x="6701322" y="2733250"/>
            <a:chExt cx="1898864" cy="1389570"/>
          </a:xfrm>
          <a:gradFill>
            <a:gsLst>
              <a:gs pos="28000">
                <a:srgbClr val="9B7A7B"/>
              </a:gs>
              <a:gs pos="100000">
                <a:schemeClr val="bg1">
                  <a:lumMod val="95000"/>
                </a:schemeClr>
              </a:gs>
            </a:gsLst>
            <a:lin ang="14400000" scaled="0"/>
          </a:gradFill>
        </p:grpSpPr>
        <p:sp>
          <p:nvSpPr>
            <p:cNvPr id="26" name="Freeform 9"/>
            <p:cNvSpPr/>
            <p:nvPr/>
          </p:nvSpPr>
          <p:spPr bwMode="auto">
            <a:xfrm>
              <a:off x="6701322" y="2733250"/>
              <a:ext cx="1898864" cy="1389570"/>
            </a:xfrm>
            <a:custGeom>
              <a:avLst/>
              <a:gdLst>
                <a:gd name="T0" fmla="*/ 1408 w 2453"/>
                <a:gd name="T1" fmla="*/ 1966 h 2141"/>
                <a:gd name="T2" fmla="*/ 1886 w 2453"/>
                <a:gd name="T3" fmla="*/ 1136 h 2141"/>
                <a:gd name="T4" fmla="*/ 2364 w 2453"/>
                <a:gd name="T5" fmla="*/ 309 h 2141"/>
                <a:gd name="T6" fmla="*/ 2188 w 2453"/>
                <a:gd name="T7" fmla="*/ 0 h 2141"/>
                <a:gd name="T8" fmla="*/ 1231 w 2453"/>
                <a:gd name="T9" fmla="*/ 0 h 2141"/>
                <a:gd name="T10" fmla="*/ 276 w 2453"/>
                <a:gd name="T11" fmla="*/ 0 h 2141"/>
                <a:gd name="T12" fmla="*/ 96 w 2453"/>
                <a:gd name="T13" fmla="*/ 307 h 2141"/>
                <a:gd name="T14" fmla="*/ 575 w 2453"/>
                <a:gd name="T15" fmla="*/ 1136 h 2141"/>
                <a:gd name="T16" fmla="*/ 1052 w 2453"/>
                <a:gd name="T17" fmla="*/ 1963 h 2141"/>
                <a:gd name="T18" fmla="*/ 1408 w 2453"/>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1">
                  <a:moveTo>
                    <a:pt x="1408" y="1966"/>
                  </a:moveTo>
                  <a:lnTo>
                    <a:pt x="1886" y="1136"/>
                  </a:lnTo>
                  <a:cubicBezTo>
                    <a:pt x="2046" y="861"/>
                    <a:pt x="2205" y="585"/>
                    <a:pt x="2364" y="309"/>
                  </a:cubicBezTo>
                  <a:cubicBezTo>
                    <a:pt x="2453" y="113"/>
                    <a:pt x="2396" y="9"/>
                    <a:pt x="2188" y="0"/>
                  </a:cubicBezTo>
                  <a:lnTo>
                    <a:pt x="1231" y="0"/>
                  </a:lnTo>
                  <a:cubicBezTo>
                    <a:pt x="912" y="0"/>
                    <a:pt x="594" y="0"/>
                    <a:pt x="276" y="0"/>
                  </a:cubicBezTo>
                  <a:cubicBezTo>
                    <a:pt x="61" y="21"/>
                    <a:pt x="0" y="123"/>
                    <a:pt x="96" y="307"/>
                  </a:cubicBezTo>
                  <a:lnTo>
                    <a:pt x="575" y="1136"/>
                  </a:lnTo>
                  <a:cubicBezTo>
                    <a:pt x="734" y="1412"/>
                    <a:pt x="893" y="1688"/>
                    <a:pt x="1052" y="1963"/>
                  </a:cubicBezTo>
                  <a:cubicBezTo>
                    <a:pt x="1178" y="2139"/>
                    <a:pt x="1297" y="2141"/>
                    <a:pt x="1408" y="1966"/>
                  </a:cubicBezTo>
                  <a:close/>
                </a:path>
              </a:pathLst>
            </a:custGeom>
            <a:grpFill/>
            <a:ln w="38100" cap="flat">
              <a:solidFill>
                <a:srgbClr val="FFFFFF"/>
              </a:solid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0" cap="none" spc="0" normalizeH="0" baseline="0" noProof="0" dirty="0">
                <a:ln>
                  <a:noFill/>
                </a:ln>
                <a:solidFill>
                  <a:srgbClr val="54A0D8"/>
                </a:solidFill>
                <a:effectLst>
                  <a:outerShdw blurRad="38100" dist="38100" dir="2700000" algn="tl">
                    <a:srgbClr val="000000">
                      <a:alpha val="43137"/>
                    </a:srgbClr>
                  </a:outerShdw>
                </a:effectLst>
                <a:uLnTx/>
                <a:uFillTx/>
                <a:cs typeface="+mn-ea"/>
                <a:sym typeface="+mn-lt"/>
              </a:endParaRPr>
            </a:p>
          </p:txBody>
        </p:sp>
        <p:sp>
          <p:nvSpPr>
            <p:cNvPr id="27" name="文本框 26"/>
            <p:cNvSpPr txBox="1"/>
            <p:nvPr/>
          </p:nvSpPr>
          <p:spPr>
            <a:xfrm>
              <a:off x="7232088" y="2780159"/>
              <a:ext cx="697627" cy="646331"/>
            </a:xfrm>
            <a:prstGeom prst="rect">
              <a:avLst/>
            </a:prstGeom>
            <a:grp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rPr>
                <a:t>04</a:t>
              </a:r>
              <a:endPar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grpSp>
      <p:grpSp>
        <p:nvGrpSpPr>
          <p:cNvPr id="28" name="组合 27"/>
          <p:cNvGrpSpPr/>
          <p:nvPr/>
        </p:nvGrpSpPr>
        <p:grpSpPr>
          <a:xfrm>
            <a:off x="8384865" y="3176779"/>
            <a:ext cx="1898864" cy="1389570"/>
            <a:chOff x="8369568" y="2790392"/>
            <a:chExt cx="1898864" cy="1389570"/>
          </a:xfrm>
          <a:gradFill>
            <a:gsLst>
              <a:gs pos="28000">
                <a:srgbClr val="9B7A7B"/>
              </a:gs>
              <a:gs pos="100000">
                <a:schemeClr val="bg1">
                  <a:lumMod val="95000"/>
                </a:schemeClr>
              </a:gs>
            </a:gsLst>
            <a:lin ang="14400000" scaled="0"/>
          </a:gradFill>
        </p:grpSpPr>
        <p:sp>
          <p:nvSpPr>
            <p:cNvPr id="29" name="Freeform 7"/>
            <p:cNvSpPr/>
            <p:nvPr/>
          </p:nvSpPr>
          <p:spPr bwMode="auto">
            <a:xfrm>
              <a:off x="8369568" y="2790392"/>
              <a:ext cx="1898864"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6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6" y="1834"/>
                  </a:cubicBezTo>
                  <a:lnTo>
                    <a:pt x="575" y="1005"/>
                  </a:lnTo>
                  <a:cubicBezTo>
                    <a:pt x="734" y="729"/>
                    <a:pt x="894" y="453"/>
                    <a:pt x="1053" y="178"/>
                  </a:cubicBezTo>
                  <a:cubicBezTo>
                    <a:pt x="1178" y="2"/>
                    <a:pt x="1297" y="0"/>
                    <a:pt x="1408" y="175"/>
                  </a:cubicBezTo>
                  <a:close/>
                </a:path>
              </a:pathLst>
            </a:custGeom>
            <a:grpFill/>
            <a:ln w="38100" cap="flat">
              <a:solidFill>
                <a:srgbClr val="FFFFFF"/>
              </a:solid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0" cap="none" spc="0" normalizeH="0" baseline="0" noProof="0">
                <a:ln>
                  <a:noFill/>
                </a:ln>
                <a:solidFill>
                  <a:srgbClr val="54A0D8"/>
                </a:solidFill>
                <a:effectLst>
                  <a:outerShdw blurRad="38100" dist="38100" dir="2700000" algn="tl">
                    <a:srgbClr val="000000">
                      <a:alpha val="43137"/>
                    </a:srgbClr>
                  </a:outerShdw>
                </a:effectLst>
                <a:uLnTx/>
                <a:uFillTx/>
                <a:cs typeface="+mn-ea"/>
                <a:sym typeface="+mn-lt"/>
              </a:endParaRPr>
            </a:p>
          </p:txBody>
        </p:sp>
        <p:sp>
          <p:nvSpPr>
            <p:cNvPr id="30" name="文本框 29"/>
            <p:cNvSpPr txBox="1"/>
            <p:nvPr/>
          </p:nvSpPr>
          <p:spPr>
            <a:xfrm>
              <a:off x="9040890" y="3249645"/>
              <a:ext cx="697627" cy="646331"/>
            </a:xfrm>
            <a:prstGeom prst="rect">
              <a:avLst/>
            </a:prstGeom>
            <a:grp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rPr>
                <a:t>05</a:t>
              </a:r>
              <a:endParaRPr kumimoji="0" lang="en-US" altLang="zh-CN" sz="36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grpSp>
      <p:grpSp>
        <p:nvGrpSpPr>
          <p:cNvPr id="31" name="组合 1022"/>
          <p:cNvGrpSpPr/>
          <p:nvPr/>
        </p:nvGrpSpPr>
        <p:grpSpPr>
          <a:xfrm>
            <a:off x="5672246" y="1581646"/>
            <a:ext cx="2026285" cy="1408331"/>
            <a:chOff x="6198390" y="3087690"/>
            <a:chExt cx="5576570" cy="2816991"/>
          </a:xfrm>
        </p:grpSpPr>
        <p:sp>
          <p:nvSpPr>
            <p:cNvPr id="32" name="Object 1023"/>
            <p:cNvSpPr txBox="1"/>
            <p:nvPr/>
          </p:nvSpPr>
          <p:spPr>
            <a:xfrm>
              <a:off x="6998912" y="3087690"/>
              <a:ext cx="3975530" cy="673179"/>
            </a:xfrm>
            <a:prstGeom prst="rect">
              <a:avLst/>
            </a:prstGeom>
          </p:spPr>
          <p:txBody>
            <a:bodyPr vert="horz" rtlCol="0" anchor="t" anchorCtr="0">
              <a:noAutofit/>
            </a:bodyPr>
            <a:lstStyle/>
            <a:p>
              <a:pPr algn="ctr"/>
              <a:r>
                <a:rPr lang="zh-CN" altLang="en-US" sz="2000" dirty="0">
                  <a:cs typeface="+mn-ea"/>
                  <a:sym typeface="+mn-lt"/>
                </a:rPr>
                <a:t>添加标题</a:t>
              </a:r>
              <a:endParaRPr lang="zh-CN" altLang="en-US" sz="2000" b="1" i="0" dirty="0">
                <a:solidFill>
                  <a:schemeClr val="tx1">
                    <a:lumMod val="85000"/>
                    <a:lumOff val="15000"/>
                  </a:schemeClr>
                </a:solidFill>
                <a:cs typeface="+mn-ea"/>
                <a:sym typeface="+mn-lt"/>
              </a:endParaRPr>
            </a:p>
          </p:txBody>
        </p:sp>
        <p:sp>
          <p:nvSpPr>
            <p:cNvPr id="33" name="Object 1024"/>
            <p:cNvSpPr txBox="1"/>
            <p:nvPr/>
          </p:nvSpPr>
          <p:spPr>
            <a:xfrm>
              <a:off x="6198390" y="3855498"/>
              <a:ext cx="5576570" cy="2049183"/>
            </a:xfrm>
            <a:prstGeom prst="rect">
              <a:avLst/>
            </a:prstGeom>
          </p:spPr>
          <p:txBody>
            <a:bodyPr vert="horz" rtlCol="0" anchor="t" anchorCtr="0">
              <a:noAutofit/>
            </a:bodyPr>
            <a:lstStyle/>
            <a:p>
              <a:pPr algn="ctr">
                <a:lnSpc>
                  <a:spcPct val="150000"/>
                </a:lnSpc>
              </a:pPr>
              <a:r>
                <a:rPr lang="zh-CN" altLang="en-US" sz="1400" dirty="0">
                  <a:solidFill>
                    <a:srgbClr val="363940"/>
                  </a:solidFill>
                  <a:cs typeface="+mn-ea"/>
                  <a:sym typeface="+mn-lt"/>
                </a:rPr>
                <a:t>这里输入简单的文字概述这里输入简单文字概述简单的文字概述</a:t>
              </a:r>
              <a:endParaRPr lang="zh-CN" altLang="en-US" sz="1400" b="0" i="0" dirty="0">
                <a:solidFill>
                  <a:srgbClr val="363940"/>
                </a:solidFill>
                <a:cs typeface="+mn-ea"/>
                <a:sym typeface="+mn-lt"/>
              </a:endParaRPr>
            </a:p>
          </p:txBody>
        </p:sp>
      </p:grpSp>
      <p:grpSp>
        <p:nvGrpSpPr>
          <p:cNvPr id="34" name="组合 1022"/>
          <p:cNvGrpSpPr/>
          <p:nvPr/>
        </p:nvGrpSpPr>
        <p:grpSpPr>
          <a:xfrm>
            <a:off x="9038267" y="1591339"/>
            <a:ext cx="2026285" cy="1408331"/>
            <a:chOff x="6198390" y="3087690"/>
            <a:chExt cx="5576570" cy="2816991"/>
          </a:xfrm>
        </p:grpSpPr>
        <p:sp>
          <p:nvSpPr>
            <p:cNvPr id="35" name="Object 1023"/>
            <p:cNvSpPr txBox="1"/>
            <p:nvPr/>
          </p:nvSpPr>
          <p:spPr>
            <a:xfrm>
              <a:off x="6998912" y="3087690"/>
              <a:ext cx="3975530" cy="673179"/>
            </a:xfrm>
            <a:prstGeom prst="rect">
              <a:avLst/>
            </a:prstGeom>
          </p:spPr>
          <p:txBody>
            <a:bodyPr vert="horz" rtlCol="0" anchor="t" anchorCtr="0">
              <a:noAutofit/>
            </a:bodyPr>
            <a:lstStyle/>
            <a:p>
              <a:pPr algn="ctr"/>
              <a:r>
                <a:rPr lang="zh-CN" altLang="en-US" sz="2000" dirty="0">
                  <a:cs typeface="+mn-ea"/>
                  <a:sym typeface="+mn-lt"/>
                </a:rPr>
                <a:t>添加标题</a:t>
              </a:r>
              <a:endParaRPr lang="zh-CN" altLang="en-US" sz="2000" b="1" i="0" dirty="0">
                <a:solidFill>
                  <a:schemeClr val="tx1">
                    <a:lumMod val="85000"/>
                    <a:lumOff val="15000"/>
                  </a:schemeClr>
                </a:solidFill>
                <a:cs typeface="+mn-ea"/>
                <a:sym typeface="+mn-lt"/>
              </a:endParaRPr>
            </a:p>
          </p:txBody>
        </p:sp>
        <p:sp>
          <p:nvSpPr>
            <p:cNvPr id="36" name="Object 1024"/>
            <p:cNvSpPr txBox="1"/>
            <p:nvPr/>
          </p:nvSpPr>
          <p:spPr>
            <a:xfrm>
              <a:off x="6198390" y="3855498"/>
              <a:ext cx="5576570" cy="2049183"/>
            </a:xfrm>
            <a:prstGeom prst="rect">
              <a:avLst/>
            </a:prstGeom>
          </p:spPr>
          <p:txBody>
            <a:bodyPr vert="horz" rtlCol="0" anchor="t" anchorCtr="0">
              <a:noAutofit/>
            </a:bodyPr>
            <a:lstStyle/>
            <a:p>
              <a:pPr algn="ctr">
                <a:lnSpc>
                  <a:spcPct val="150000"/>
                </a:lnSpc>
              </a:pPr>
              <a:r>
                <a:rPr lang="zh-CN" altLang="en-US" sz="1400" dirty="0">
                  <a:solidFill>
                    <a:srgbClr val="363940"/>
                  </a:solidFill>
                  <a:cs typeface="+mn-ea"/>
                  <a:sym typeface="+mn-lt"/>
                </a:rPr>
                <a:t>这里输入简单的文字概述这里输入简单文字概述简单的文字概述</a:t>
              </a:r>
              <a:endParaRPr lang="zh-CN" altLang="en-US" sz="1400" b="0" i="0" dirty="0">
                <a:solidFill>
                  <a:srgbClr val="363940"/>
                </a:solidFill>
                <a:cs typeface="+mn-ea"/>
                <a:sym typeface="+mn-lt"/>
              </a:endParaRPr>
            </a:p>
          </p:txBody>
        </p:sp>
      </p:grpSp>
      <p:grpSp>
        <p:nvGrpSpPr>
          <p:cNvPr id="37" name="组合 1022"/>
          <p:cNvGrpSpPr/>
          <p:nvPr/>
        </p:nvGrpSpPr>
        <p:grpSpPr>
          <a:xfrm>
            <a:off x="4030314" y="4756973"/>
            <a:ext cx="2026285" cy="1408331"/>
            <a:chOff x="6198390" y="3087690"/>
            <a:chExt cx="5576570" cy="2816991"/>
          </a:xfrm>
        </p:grpSpPr>
        <p:sp>
          <p:nvSpPr>
            <p:cNvPr id="38" name="Object 1023"/>
            <p:cNvSpPr txBox="1"/>
            <p:nvPr/>
          </p:nvSpPr>
          <p:spPr>
            <a:xfrm>
              <a:off x="6998912" y="3087690"/>
              <a:ext cx="3975530" cy="673179"/>
            </a:xfrm>
            <a:prstGeom prst="rect">
              <a:avLst/>
            </a:prstGeom>
          </p:spPr>
          <p:txBody>
            <a:bodyPr vert="horz" rtlCol="0" anchor="t" anchorCtr="0">
              <a:noAutofit/>
            </a:bodyPr>
            <a:lstStyle/>
            <a:p>
              <a:pPr algn="ctr"/>
              <a:r>
                <a:rPr lang="zh-CN" altLang="en-US" sz="2000" dirty="0">
                  <a:cs typeface="+mn-ea"/>
                  <a:sym typeface="+mn-lt"/>
                </a:rPr>
                <a:t>添加标题</a:t>
              </a:r>
              <a:endParaRPr lang="zh-CN" altLang="en-US" sz="2000" b="1" i="0" dirty="0">
                <a:solidFill>
                  <a:schemeClr val="tx1">
                    <a:lumMod val="85000"/>
                    <a:lumOff val="15000"/>
                  </a:schemeClr>
                </a:solidFill>
                <a:cs typeface="+mn-ea"/>
                <a:sym typeface="+mn-lt"/>
              </a:endParaRPr>
            </a:p>
          </p:txBody>
        </p:sp>
        <p:sp>
          <p:nvSpPr>
            <p:cNvPr id="39" name="Object 1024"/>
            <p:cNvSpPr txBox="1"/>
            <p:nvPr/>
          </p:nvSpPr>
          <p:spPr>
            <a:xfrm>
              <a:off x="6198390" y="3855498"/>
              <a:ext cx="5576570" cy="2049183"/>
            </a:xfrm>
            <a:prstGeom prst="rect">
              <a:avLst/>
            </a:prstGeom>
          </p:spPr>
          <p:txBody>
            <a:bodyPr vert="horz" rtlCol="0" anchor="t" anchorCtr="0">
              <a:noAutofit/>
            </a:bodyPr>
            <a:lstStyle/>
            <a:p>
              <a:pPr algn="ctr">
                <a:lnSpc>
                  <a:spcPct val="150000"/>
                </a:lnSpc>
              </a:pPr>
              <a:r>
                <a:rPr lang="zh-CN" altLang="en-US" sz="1400" dirty="0">
                  <a:solidFill>
                    <a:srgbClr val="363940"/>
                  </a:solidFill>
                  <a:cs typeface="+mn-ea"/>
                  <a:sym typeface="+mn-lt"/>
                </a:rPr>
                <a:t>这里输入简单的文字概述这里输入简单文字概述简单的文字概述</a:t>
              </a:r>
              <a:endParaRPr lang="zh-CN" altLang="en-US" sz="1400" b="0" i="0" dirty="0">
                <a:solidFill>
                  <a:srgbClr val="363940"/>
                </a:solidFill>
                <a:cs typeface="+mn-ea"/>
                <a:sym typeface="+mn-lt"/>
              </a:endParaRPr>
            </a:p>
          </p:txBody>
        </p:sp>
      </p:grpSp>
      <p:grpSp>
        <p:nvGrpSpPr>
          <p:cNvPr id="40" name="组合 1022"/>
          <p:cNvGrpSpPr/>
          <p:nvPr/>
        </p:nvGrpSpPr>
        <p:grpSpPr>
          <a:xfrm>
            <a:off x="7516477" y="4756973"/>
            <a:ext cx="2026285" cy="1408331"/>
            <a:chOff x="6198390" y="3087690"/>
            <a:chExt cx="5576570" cy="2816991"/>
          </a:xfrm>
        </p:grpSpPr>
        <p:sp>
          <p:nvSpPr>
            <p:cNvPr id="41" name="Object 1023"/>
            <p:cNvSpPr txBox="1"/>
            <p:nvPr/>
          </p:nvSpPr>
          <p:spPr>
            <a:xfrm>
              <a:off x="6998912" y="3087690"/>
              <a:ext cx="3975530" cy="673179"/>
            </a:xfrm>
            <a:prstGeom prst="rect">
              <a:avLst/>
            </a:prstGeom>
          </p:spPr>
          <p:txBody>
            <a:bodyPr vert="horz" rtlCol="0" anchor="t" anchorCtr="0">
              <a:noAutofit/>
            </a:bodyPr>
            <a:lstStyle/>
            <a:p>
              <a:pPr algn="ctr"/>
              <a:r>
                <a:rPr lang="zh-CN" altLang="en-US" sz="2000" dirty="0">
                  <a:cs typeface="+mn-ea"/>
                  <a:sym typeface="+mn-lt"/>
                </a:rPr>
                <a:t>添加标题</a:t>
              </a:r>
              <a:endParaRPr lang="zh-CN" altLang="en-US" sz="2000" b="1" i="0" dirty="0">
                <a:solidFill>
                  <a:schemeClr val="tx1">
                    <a:lumMod val="85000"/>
                    <a:lumOff val="15000"/>
                  </a:schemeClr>
                </a:solidFill>
                <a:cs typeface="+mn-ea"/>
                <a:sym typeface="+mn-lt"/>
              </a:endParaRPr>
            </a:p>
          </p:txBody>
        </p:sp>
        <p:sp>
          <p:nvSpPr>
            <p:cNvPr id="42" name="Object 1024"/>
            <p:cNvSpPr txBox="1"/>
            <p:nvPr/>
          </p:nvSpPr>
          <p:spPr>
            <a:xfrm>
              <a:off x="6198390" y="3855498"/>
              <a:ext cx="5576570" cy="2049183"/>
            </a:xfrm>
            <a:prstGeom prst="rect">
              <a:avLst/>
            </a:prstGeom>
          </p:spPr>
          <p:txBody>
            <a:bodyPr vert="horz" rtlCol="0" anchor="t" anchorCtr="0">
              <a:noAutofit/>
            </a:bodyPr>
            <a:lstStyle/>
            <a:p>
              <a:pPr algn="ctr">
                <a:lnSpc>
                  <a:spcPct val="150000"/>
                </a:lnSpc>
              </a:pPr>
              <a:r>
                <a:rPr lang="zh-CN" altLang="en-US" sz="1400" dirty="0">
                  <a:solidFill>
                    <a:srgbClr val="363940"/>
                  </a:solidFill>
                  <a:cs typeface="+mn-ea"/>
                  <a:sym typeface="+mn-lt"/>
                </a:rPr>
                <a:t>这里输入简单的文字概述这里输入简单文字概述简单的文字概述</a:t>
              </a:r>
              <a:endParaRPr lang="zh-CN" altLang="en-US" sz="1400" b="0" i="0" dirty="0">
                <a:solidFill>
                  <a:srgbClr val="36394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14"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par>
                                <p:cTn id="20" presetID="14" presetClass="entr" presetSubtype="1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par>
                                <p:cTn id="23" presetID="14" presetClass="entr" presetSubtype="1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horizontal)">
                                      <p:cBhvr>
                                        <p:cTn id="25" dur="500"/>
                                        <p:tgtEl>
                                          <p:spTgt spid="22"/>
                                        </p:tgtEl>
                                      </p:cBhvr>
                                    </p:animEffect>
                                  </p:childTnLst>
                                </p:cTn>
                              </p:par>
                              <p:par>
                                <p:cTn id="26" presetID="14" presetClass="entr" presetSubtype="1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randombar(horizontal)">
                                      <p:cBhvr>
                                        <p:cTn id="28" dur="500"/>
                                        <p:tgtEl>
                                          <p:spTgt spid="25"/>
                                        </p:tgtEl>
                                      </p:cBhvr>
                                    </p:animEffect>
                                  </p:childTnLst>
                                </p:cTn>
                              </p:par>
                              <p:par>
                                <p:cTn id="29" presetID="14" presetClass="entr" presetSubtype="1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heel(1)">
                                      <p:cBhvr>
                                        <p:cTn id="34" dur="2000"/>
                                        <p:tgtEl>
                                          <p:spTgt spid="11"/>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heel(1)">
                                      <p:cBhvr>
                                        <p:cTn id="37" dur="2000"/>
                                        <p:tgtEl>
                                          <p:spTgt spid="14"/>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heel(1)">
                                      <p:cBhvr>
                                        <p:cTn id="40" dur="2000"/>
                                        <p:tgtEl>
                                          <p:spTgt spid="12"/>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heel(1)">
                                      <p:cBhvr>
                                        <p:cTn id="43" dur="2000"/>
                                        <p:tgtEl>
                                          <p:spTgt spid="15"/>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heel(1)">
                                      <p:cBhvr>
                                        <p:cTn id="46" dur="20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1000"/>
                                        <p:tgtEl>
                                          <p:spTgt spid="31"/>
                                        </p:tgtEl>
                                      </p:cBhvr>
                                    </p:animEffect>
                                    <p:anim calcmode="lin" valueType="num">
                                      <p:cBhvr>
                                        <p:cTn id="59" dur="1000" fill="hold"/>
                                        <p:tgtEl>
                                          <p:spTgt spid="31"/>
                                        </p:tgtEl>
                                        <p:attrNameLst>
                                          <p:attrName>ppt_x</p:attrName>
                                        </p:attrNameLst>
                                      </p:cBhvr>
                                      <p:tavLst>
                                        <p:tav tm="0">
                                          <p:val>
                                            <p:strVal val="#ppt_x"/>
                                          </p:val>
                                        </p:tav>
                                        <p:tav tm="100000">
                                          <p:val>
                                            <p:strVal val="#ppt_x"/>
                                          </p:val>
                                        </p:tav>
                                      </p:tavLst>
                                    </p:anim>
                                    <p:anim calcmode="lin" valueType="num">
                                      <p:cBhvr>
                                        <p:cTn id="6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1000"/>
                                        <p:tgtEl>
                                          <p:spTgt spid="37"/>
                                        </p:tgtEl>
                                      </p:cBhvr>
                                    </p:animEffect>
                                    <p:anim calcmode="lin" valueType="num">
                                      <p:cBhvr>
                                        <p:cTn id="73" dur="1000" fill="hold"/>
                                        <p:tgtEl>
                                          <p:spTgt spid="37"/>
                                        </p:tgtEl>
                                        <p:attrNameLst>
                                          <p:attrName>ppt_x</p:attrName>
                                        </p:attrNameLst>
                                      </p:cBhvr>
                                      <p:tavLst>
                                        <p:tav tm="0">
                                          <p:val>
                                            <p:strVal val="#ppt_x"/>
                                          </p:val>
                                        </p:tav>
                                        <p:tav tm="100000">
                                          <p:val>
                                            <p:strVal val="#ppt_x"/>
                                          </p:val>
                                        </p:tav>
                                      </p:tavLst>
                                    </p:anim>
                                    <p:anim calcmode="lin" valueType="num">
                                      <p:cBhvr>
                                        <p:cTn id="7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1000"/>
                                        <p:tgtEl>
                                          <p:spTgt spid="40"/>
                                        </p:tgtEl>
                                      </p:cBhvr>
                                    </p:animEffect>
                                    <p:anim calcmode="lin" valueType="num">
                                      <p:cBhvr>
                                        <p:cTn id="80" dur="1000" fill="hold"/>
                                        <p:tgtEl>
                                          <p:spTgt spid="40"/>
                                        </p:tgtEl>
                                        <p:attrNameLst>
                                          <p:attrName>ppt_x</p:attrName>
                                        </p:attrNameLst>
                                      </p:cBhvr>
                                      <p:tavLst>
                                        <p:tav tm="0">
                                          <p:val>
                                            <p:strVal val="#ppt_x"/>
                                          </p:val>
                                        </p:tav>
                                        <p:tav tm="100000">
                                          <p:val>
                                            <p:strVal val="#ppt_x"/>
                                          </p:val>
                                        </p:tav>
                                      </p:tavLst>
                                    </p:anim>
                                    <p:anim calcmode="lin" valueType="num">
                                      <p:cBhvr>
                                        <p:cTn id="8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071" y="-1156926"/>
            <a:ext cx="929724" cy="2251699"/>
            <a:chOff x="7288" y="-1114129"/>
            <a:chExt cx="819740" cy="1985330"/>
          </a:xfrm>
        </p:grpSpPr>
        <p:sp>
          <p:nvSpPr>
            <p:cNvPr id="3" name="矩形: 圆角 2"/>
            <p:cNvSpPr/>
            <p:nvPr/>
          </p:nvSpPr>
          <p:spPr>
            <a:xfrm rot="3156098">
              <a:off x="-573818" y="-247040"/>
              <a:ext cx="1699347" cy="537135"/>
            </a:xfrm>
            <a:prstGeom prst="roundRect">
              <a:avLst>
                <a:gd name="adj" fmla="val 50000"/>
              </a:avLst>
            </a:prstGeom>
            <a:gradFill>
              <a:gsLst>
                <a:gs pos="25000">
                  <a:srgbClr val="9B7A7B">
                    <a:alpha val="30000"/>
                  </a:srgbClr>
                </a:gs>
                <a:gs pos="79000">
                  <a:srgbClr val="9B7A7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圆角 3"/>
            <p:cNvSpPr/>
            <p:nvPr/>
          </p:nvSpPr>
          <p:spPr>
            <a:xfrm rot="3156098">
              <a:off x="-76953" y="-560129"/>
              <a:ext cx="1457982" cy="349981"/>
            </a:xfrm>
            <a:prstGeom prst="roundRect">
              <a:avLst>
                <a:gd name="adj" fmla="val 50000"/>
              </a:avLst>
            </a:prstGeom>
            <a:solidFill>
              <a:srgbClr val="9B7A7B"/>
            </a:solidFill>
            <a:ln>
              <a:noFill/>
            </a:ln>
            <a:effectLst>
              <a:outerShdw blurRad="50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1053805" y="260648"/>
            <a:ext cx="3865709" cy="692186"/>
            <a:chOff x="1078163" y="186393"/>
            <a:chExt cx="3865709" cy="692186"/>
          </a:xfrm>
        </p:grpSpPr>
        <p:sp>
          <p:nvSpPr>
            <p:cNvPr id="6" name="图形"/>
            <p:cNvSpPr txBox="1"/>
            <p:nvPr/>
          </p:nvSpPr>
          <p:spPr>
            <a:xfrm>
              <a:off x="1078163" y="186393"/>
              <a:ext cx="3577677"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fontAlgn="auto">
                <a:lnSpc>
                  <a:spcPct val="100000"/>
                </a:lnSpc>
              </a:pPr>
              <a:r>
                <a:rPr lang="zh-CN" altLang="en-US" sz="3200" dirty="0">
                  <a:ln w="0">
                    <a:noFill/>
                  </a:ln>
                  <a:solidFill>
                    <a:schemeClr val="tx1">
                      <a:lumMod val="75000"/>
                      <a:lumOff val="25000"/>
                    </a:schemeClr>
                  </a:solidFill>
                  <a:cs typeface="+mn-ea"/>
                  <a:sym typeface="+mn-lt"/>
                </a:rPr>
                <a:t>项目进度研究</a:t>
              </a:r>
              <a:endParaRPr lang="zh-CN" altLang="en-US" sz="3200" dirty="0">
                <a:ln w="0">
                  <a:noFill/>
                </a:ln>
                <a:solidFill>
                  <a:schemeClr val="tx1">
                    <a:lumMod val="75000"/>
                    <a:lumOff val="25000"/>
                  </a:schemeClr>
                </a:solidFill>
                <a:cs typeface="+mn-ea"/>
                <a:sym typeface="+mn-lt"/>
              </a:endParaRPr>
            </a:p>
          </p:txBody>
        </p:sp>
        <p:sp>
          <p:nvSpPr>
            <p:cNvPr id="7" name="图形"/>
            <p:cNvSpPr txBox="1"/>
            <p:nvPr/>
          </p:nvSpPr>
          <p:spPr>
            <a:xfrm>
              <a:off x="1100533" y="620688"/>
              <a:ext cx="3843339" cy="25789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3765" rtl="0" eaLnBrk="1" fontAlgn="auto" latinLnBrk="0" hangingPunct="1">
                <a:lnSpc>
                  <a:spcPct val="150000"/>
                </a:lnSpc>
                <a:spcBef>
                  <a:spcPts val="0"/>
                </a:spcBef>
                <a:spcAft>
                  <a:spcPts val="0"/>
                </a:spcAft>
                <a:buClrTx/>
                <a:buSzPct val="25000"/>
                <a:buFontTx/>
                <a:buNone/>
                <a:defRPr/>
              </a:pP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 content here</a:t>
              </a:r>
              <a:r>
                <a:rPr lang="en-US" altLang="zh-CN" sz="800" dirty="0">
                  <a:solidFill>
                    <a:schemeClr val="tx1">
                      <a:lumMod val="85000"/>
                      <a:lumOff val="15000"/>
                    </a:schemeClr>
                  </a:solidFill>
                  <a:cs typeface="+mn-ea"/>
                  <a:sym typeface="+mn-lt"/>
                </a:rPr>
                <a:t>.</a:t>
              </a:r>
              <a:r>
                <a:rPr lang="zh-CN" altLang="en-US" sz="800" dirty="0">
                  <a:solidFill>
                    <a:schemeClr val="tx1">
                      <a:lumMod val="85000"/>
                      <a:lumOff val="15000"/>
                    </a:schemeClr>
                  </a:solidFill>
                  <a:cs typeface="+mn-ea"/>
                  <a:sym typeface="+mn-lt"/>
                </a:rPr>
                <a:t>Add your text</a:t>
              </a:r>
              <a:r>
                <a:rPr lang="en-US" altLang="zh-CN" sz="800" dirty="0">
                  <a:solidFill>
                    <a:schemeClr val="tx1">
                      <a:lumMod val="85000"/>
                      <a:lumOff val="15000"/>
                    </a:schemeClr>
                  </a:solidFill>
                  <a:cs typeface="+mn-ea"/>
                  <a:sym typeface="+mn-lt"/>
                </a:rPr>
                <a:t>.</a:t>
              </a:r>
              <a:endParaRPr lang="en-US" altLang="zh-CN" sz="800" noProof="0" dirty="0">
                <a:ln>
                  <a:noFill/>
                </a:ln>
                <a:solidFill>
                  <a:schemeClr val="tx1">
                    <a:lumMod val="85000"/>
                    <a:lumOff val="15000"/>
                  </a:schemeClr>
                </a:solidFill>
                <a:effectLst/>
                <a:uLnTx/>
                <a:uFillTx/>
                <a:cs typeface="+mn-ea"/>
                <a:sym typeface="+mn-lt"/>
              </a:endParaRPr>
            </a:p>
          </p:txBody>
        </p:sp>
      </p:grpSp>
      <p:pic>
        <p:nvPicPr>
          <p:cNvPr id="8" name="图片占位符 18"/>
          <p:cNvPicPr>
            <a:picLocks noChangeAspect="1"/>
          </p:cNvPicPr>
          <p:nvPr/>
        </p:nvPicPr>
        <p:blipFill rotWithShape="1">
          <a:blip r:embed="rId1"/>
          <a:srcRect/>
          <a:stretch>
            <a:fillRect/>
          </a:stretch>
        </p:blipFill>
        <p:spPr>
          <a:xfrm>
            <a:off x="805303" y="1557280"/>
            <a:ext cx="3278226" cy="4379506"/>
          </a:xfrm>
          <a:custGeom>
            <a:avLst/>
            <a:gdLst>
              <a:gd name="connsiteX0" fmla="*/ 0 w 3042671"/>
              <a:gd name="connsiteY0" fmla="*/ 0 h 2017938"/>
              <a:gd name="connsiteX1" fmla="*/ 3042671 w 3042671"/>
              <a:gd name="connsiteY1" fmla="*/ 0 h 2017938"/>
              <a:gd name="connsiteX2" fmla="*/ 3042671 w 3042671"/>
              <a:gd name="connsiteY2" fmla="*/ 2017938 h 2017938"/>
              <a:gd name="connsiteX3" fmla="*/ 0 w 3042671"/>
              <a:gd name="connsiteY3" fmla="*/ 2017938 h 2017938"/>
            </a:gdLst>
            <a:ahLst/>
            <a:cxnLst>
              <a:cxn ang="0">
                <a:pos x="connsiteX0" y="connsiteY0"/>
              </a:cxn>
              <a:cxn ang="0">
                <a:pos x="connsiteX1" y="connsiteY1"/>
              </a:cxn>
              <a:cxn ang="0">
                <a:pos x="connsiteX2" y="connsiteY2"/>
              </a:cxn>
              <a:cxn ang="0">
                <a:pos x="connsiteX3" y="connsiteY3"/>
              </a:cxn>
            </a:cxnLst>
            <a:rect l="l" t="t" r="r" b="b"/>
            <a:pathLst>
              <a:path w="3042671" h="2017938">
                <a:moveTo>
                  <a:pt x="0" y="0"/>
                </a:moveTo>
                <a:lnTo>
                  <a:pt x="3042671" y="0"/>
                </a:lnTo>
                <a:lnTo>
                  <a:pt x="3042671" y="2017938"/>
                </a:lnTo>
                <a:lnTo>
                  <a:pt x="0" y="2017938"/>
                </a:lnTo>
                <a:close/>
              </a:path>
            </a:pathLst>
          </a:custGeom>
          <a:effectLst>
            <a:outerShdw blurRad="762000" sx="90000" sy="90000" algn="ctr" rotWithShape="0">
              <a:prstClr val="black">
                <a:alpha val="15000"/>
              </a:prstClr>
            </a:outerShdw>
          </a:effectLst>
        </p:spPr>
      </p:pic>
      <p:grpSp>
        <p:nvGrpSpPr>
          <p:cNvPr id="9" name="组合 8"/>
          <p:cNvGrpSpPr/>
          <p:nvPr/>
        </p:nvGrpSpPr>
        <p:grpSpPr>
          <a:xfrm>
            <a:off x="4469931" y="1557280"/>
            <a:ext cx="3251338" cy="4392000"/>
            <a:chOff x="4478954" y="1473676"/>
            <a:chExt cx="3251338" cy="4392000"/>
          </a:xfrm>
        </p:grpSpPr>
        <p:sp>
          <p:nvSpPr>
            <p:cNvPr id="10" name="Rectangle 6"/>
            <p:cNvSpPr/>
            <p:nvPr/>
          </p:nvSpPr>
          <p:spPr>
            <a:xfrm>
              <a:off x="4478954" y="1473676"/>
              <a:ext cx="3251338" cy="4392000"/>
            </a:xfrm>
            <a:prstGeom prst="rect">
              <a:avLst/>
            </a:prstGeom>
            <a:gradFill>
              <a:gsLst>
                <a:gs pos="28000">
                  <a:srgbClr val="9B7A7B"/>
                </a:gs>
                <a:gs pos="100000">
                  <a:schemeClr val="bg1">
                    <a:lumMod val="95000"/>
                  </a:schemeClr>
                </a:gs>
              </a:gsLst>
              <a:lin ang="144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schemeClr val="tx1">
                    <a:lumMod val="65000"/>
                    <a:lumOff val="35000"/>
                  </a:schemeClr>
                </a:solidFill>
                <a:effectLst>
                  <a:outerShdw blurRad="38100" dist="38100" dir="2700000" algn="tl">
                    <a:srgbClr val="000000">
                      <a:alpha val="43137"/>
                    </a:srgbClr>
                  </a:outerShdw>
                </a:effectLst>
                <a:uLnTx/>
                <a:uFillTx/>
                <a:cs typeface="+mn-ea"/>
                <a:sym typeface="+mn-lt"/>
              </a:endParaRPr>
            </a:p>
          </p:txBody>
        </p:sp>
        <p:grpSp>
          <p:nvGrpSpPr>
            <p:cNvPr id="11" name="组合 10"/>
            <p:cNvGrpSpPr/>
            <p:nvPr/>
          </p:nvGrpSpPr>
          <p:grpSpPr>
            <a:xfrm>
              <a:off x="4599855" y="1935134"/>
              <a:ext cx="3009536" cy="1496229"/>
              <a:chOff x="4599855" y="1935134"/>
              <a:chExt cx="3009536" cy="1496229"/>
            </a:xfrm>
          </p:grpSpPr>
          <p:sp>
            <p:nvSpPr>
              <p:cNvPr id="15" name="TextBox 11"/>
              <p:cNvSpPr txBox="1"/>
              <p:nvPr/>
            </p:nvSpPr>
            <p:spPr>
              <a:xfrm flipH="1">
                <a:off x="4599855" y="2490336"/>
                <a:ext cx="3009536" cy="941027"/>
              </a:xfrm>
              <a:prstGeom prst="rect">
                <a:avLst/>
              </a:prstGeom>
              <a:noFill/>
            </p:spPr>
            <p:txBody>
              <a:bodyPr wrap="square" lIns="0" tIns="0" rIns="0" bIns="0" rtlCol="0">
                <a:spAutoFit/>
              </a:bodyPr>
              <a:lstStyle/>
              <a:p>
                <a:pPr lvl="0" algn="ctr">
                  <a:lnSpc>
                    <a:spcPct val="150000"/>
                  </a:lnSpc>
                  <a:spcAft>
                    <a:spcPct val="0"/>
                  </a:spcAft>
                </a:pPr>
                <a:r>
                  <a:rPr lang="zh-CN" altLang="en-US" sz="1400" dirty="0">
                    <a:solidFill>
                      <a:schemeClr val="bg1"/>
                    </a:solidFill>
                    <a:effectLst>
                      <a:outerShdw blurRad="38100" dist="38100" dir="2700000" algn="tl">
                        <a:srgbClr val="000000">
                          <a:alpha val="43137"/>
                        </a:srgbClr>
                      </a:outerShdw>
                    </a:effectLst>
                    <a:cs typeface="+mn-ea"/>
                    <a:sym typeface="+mn-lt"/>
                  </a:rPr>
                  <a:t>请您单击此处添加合适文字加以说明，可根据需要适当地调整文字大小或者颜色等属性。</a:t>
                </a:r>
                <a:endParaRPr lang="zh-CN" altLang="en-US" sz="1400" dirty="0">
                  <a:solidFill>
                    <a:schemeClr val="bg1"/>
                  </a:solidFill>
                  <a:effectLst>
                    <a:outerShdw blurRad="38100" dist="38100" dir="2700000" algn="tl">
                      <a:srgbClr val="000000">
                        <a:alpha val="43137"/>
                      </a:srgbClr>
                    </a:outerShdw>
                  </a:effectLst>
                  <a:cs typeface="+mn-ea"/>
                  <a:sym typeface="+mn-lt"/>
                </a:endParaRPr>
              </a:p>
            </p:txBody>
          </p:sp>
          <p:sp>
            <p:nvSpPr>
              <p:cNvPr id="16" name="矩形: 圆角 15"/>
              <p:cNvSpPr/>
              <p:nvPr/>
            </p:nvSpPr>
            <p:spPr>
              <a:xfrm>
                <a:off x="5374824" y="1935134"/>
                <a:ext cx="1459598" cy="443620"/>
              </a:xfrm>
              <a:prstGeom prst="roundRect">
                <a:avLst>
                  <a:gd name="adj" fmla="val 50000"/>
                </a:avLst>
              </a:prstGeom>
              <a:noFill/>
              <a:ln w="12700" cap="flat" cmpd="sng" algn="ctr">
                <a:solidFill>
                  <a:schemeClr val="bg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1" lang="zh-CN" altLang="en-US" sz="20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添加标题</a:t>
                </a:r>
                <a:endParaRPr kumimoji="1" lang="zh-CN" altLang="en-US" sz="20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endParaRPr>
              </a:p>
            </p:txBody>
          </p:sp>
        </p:grpSp>
        <p:grpSp>
          <p:nvGrpSpPr>
            <p:cNvPr id="12" name="组合 11"/>
            <p:cNvGrpSpPr/>
            <p:nvPr/>
          </p:nvGrpSpPr>
          <p:grpSpPr>
            <a:xfrm>
              <a:off x="4599855" y="3828103"/>
              <a:ext cx="3009536" cy="1496229"/>
              <a:chOff x="4599855" y="1935134"/>
              <a:chExt cx="3009536" cy="1496229"/>
            </a:xfrm>
          </p:grpSpPr>
          <p:sp>
            <p:nvSpPr>
              <p:cNvPr id="13" name="TextBox 11"/>
              <p:cNvSpPr txBox="1"/>
              <p:nvPr/>
            </p:nvSpPr>
            <p:spPr>
              <a:xfrm flipH="1">
                <a:off x="4599855" y="2490336"/>
                <a:ext cx="3009536" cy="941027"/>
              </a:xfrm>
              <a:prstGeom prst="rect">
                <a:avLst/>
              </a:prstGeom>
              <a:noFill/>
            </p:spPr>
            <p:txBody>
              <a:bodyPr wrap="square" lIns="0" tIns="0" rIns="0" bIns="0" rtlCol="0">
                <a:spAutoFit/>
              </a:bodyPr>
              <a:lstStyle/>
              <a:p>
                <a:pPr lvl="0" algn="ctr">
                  <a:lnSpc>
                    <a:spcPct val="150000"/>
                  </a:lnSpc>
                  <a:spcAft>
                    <a:spcPct val="0"/>
                  </a:spcAft>
                </a:pPr>
                <a:r>
                  <a:rPr lang="zh-CN" altLang="en-US" sz="1400" dirty="0">
                    <a:solidFill>
                      <a:schemeClr val="bg1"/>
                    </a:solidFill>
                    <a:effectLst>
                      <a:outerShdw blurRad="38100" dist="38100" dir="2700000" algn="tl">
                        <a:srgbClr val="000000">
                          <a:alpha val="43137"/>
                        </a:srgbClr>
                      </a:outerShdw>
                    </a:effectLst>
                    <a:cs typeface="+mn-ea"/>
                    <a:sym typeface="+mn-lt"/>
                  </a:rPr>
                  <a:t>请您单击此处添加合适文字加以说明，可根据需要适当地调整文字大小或者颜色等属性。</a:t>
                </a:r>
                <a:endParaRPr lang="zh-CN" altLang="en-US" sz="1400" dirty="0">
                  <a:solidFill>
                    <a:schemeClr val="bg1"/>
                  </a:solidFill>
                  <a:effectLst>
                    <a:outerShdw blurRad="38100" dist="38100" dir="2700000" algn="tl">
                      <a:srgbClr val="000000">
                        <a:alpha val="43137"/>
                      </a:srgbClr>
                    </a:outerShdw>
                  </a:effectLst>
                  <a:cs typeface="+mn-ea"/>
                  <a:sym typeface="+mn-lt"/>
                </a:endParaRPr>
              </a:p>
            </p:txBody>
          </p:sp>
          <p:sp>
            <p:nvSpPr>
              <p:cNvPr id="14" name="矩形: 圆角 13"/>
              <p:cNvSpPr/>
              <p:nvPr/>
            </p:nvSpPr>
            <p:spPr>
              <a:xfrm>
                <a:off x="5374824" y="1935134"/>
                <a:ext cx="1459598" cy="443620"/>
              </a:xfrm>
              <a:prstGeom prst="roundRect">
                <a:avLst>
                  <a:gd name="adj" fmla="val 50000"/>
                </a:avLst>
              </a:prstGeom>
              <a:noFill/>
              <a:ln w="12700" cap="flat" cmpd="sng" algn="ctr">
                <a:solidFill>
                  <a:schemeClr val="bg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添加标题</a:t>
                </a:r>
                <a:endParaRPr kumimoji="1"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endParaRPr>
              </a:p>
            </p:txBody>
          </p:sp>
        </p:grpSp>
      </p:grpSp>
      <p:grpSp>
        <p:nvGrpSpPr>
          <p:cNvPr id="17" name="组合 16"/>
          <p:cNvGrpSpPr/>
          <p:nvPr/>
        </p:nvGrpSpPr>
        <p:grpSpPr>
          <a:xfrm>
            <a:off x="8104469" y="1557280"/>
            <a:ext cx="3251338" cy="4392000"/>
            <a:chOff x="4478954" y="1473676"/>
            <a:chExt cx="3251338" cy="4392000"/>
          </a:xfrm>
        </p:grpSpPr>
        <p:sp>
          <p:nvSpPr>
            <p:cNvPr id="18" name="Rectangle 6"/>
            <p:cNvSpPr/>
            <p:nvPr/>
          </p:nvSpPr>
          <p:spPr>
            <a:xfrm>
              <a:off x="4478954" y="1473676"/>
              <a:ext cx="3251338" cy="4392000"/>
            </a:xfrm>
            <a:prstGeom prst="rect">
              <a:avLst/>
            </a:prstGeom>
            <a:gradFill>
              <a:gsLst>
                <a:gs pos="31000">
                  <a:srgbClr val="9B7A7B"/>
                </a:gs>
                <a:gs pos="100000">
                  <a:schemeClr val="bg1">
                    <a:lumMod val="95000"/>
                  </a:schemeClr>
                </a:gs>
              </a:gsLst>
              <a:lin ang="144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schemeClr val="tx1">
                    <a:lumMod val="65000"/>
                    <a:lumOff val="35000"/>
                  </a:schemeClr>
                </a:solidFill>
                <a:effectLst>
                  <a:outerShdw blurRad="38100" dist="38100" dir="2700000" algn="tl">
                    <a:srgbClr val="000000">
                      <a:alpha val="43137"/>
                    </a:srgbClr>
                  </a:outerShdw>
                </a:effectLst>
                <a:uLnTx/>
                <a:uFillTx/>
                <a:cs typeface="+mn-ea"/>
                <a:sym typeface="+mn-lt"/>
              </a:endParaRPr>
            </a:p>
          </p:txBody>
        </p:sp>
        <p:grpSp>
          <p:nvGrpSpPr>
            <p:cNvPr id="19" name="组合 18"/>
            <p:cNvGrpSpPr/>
            <p:nvPr/>
          </p:nvGrpSpPr>
          <p:grpSpPr>
            <a:xfrm>
              <a:off x="4599855" y="1935134"/>
              <a:ext cx="3009536" cy="1479814"/>
              <a:chOff x="4599855" y="1935134"/>
              <a:chExt cx="3009536" cy="1479814"/>
            </a:xfrm>
          </p:grpSpPr>
          <p:sp>
            <p:nvSpPr>
              <p:cNvPr id="23" name="TextBox 11"/>
              <p:cNvSpPr txBox="1"/>
              <p:nvPr/>
            </p:nvSpPr>
            <p:spPr>
              <a:xfrm flipH="1">
                <a:off x="4599855" y="2490336"/>
                <a:ext cx="3009536" cy="924612"/>
              </a:xfrm>
              <a:prstGeom prst="rect">
                <a:avLst/>
              </a:prstGeom>
              <a:noFill/>
            </p:spPr>
            <p:txBody>
              <a:bodyPr wrap="square" lIns="0" tIns="0" rIns="0" bIns="0" rtlCol="0">
                <a:spAutoFit/>
              </a:bodyPr>
              <a:lstStyle/>
              <a:p>
                <a:pPr lvl="0" algn="ctr">
                  <a:lnSpc>
                    <a:spcPct val="150000"/>
                  </a:lnSpc>
                  <a:spcAft>
                    <a:spcPct val="0"/>
                  </a:spcAft>
                </a:pPr>
                <a:r>
                  <a:rPr lang="zh-CN" altLang="en-US" sz="1400" dirty="0">
                    <a:solidFill>
                      <a:schemeClr val="bg1"/>
                    </a:solidFill>
                    <a:effectLst>
                      <a:outerShdw blurRad="38100" dist="38100" dir="2700000" algn="tl">
                        <a:srgbClr val="000000">
                          <a:alpha val="43137"/>
                        </a:srgbClr>
                      </a:outerShdw>
                    </a:effectLst>
                    <a:cs typeface="+mn-ea"/>
                    <a:sym typeface="+mn-lt"/>
                  </a:rPr>
                  <a:t>请您单击此处添加合适文字加以说明，可根据需要适当地调整文字大小或者颜色等属性。</a:t>
                </a:r>
                <a:endParaRPr lang="zh-CN" altLang="en-US" sz="1400" dirty="0">
                  <a:solidFill>
                    <a:schemeClr val="bg1"/>
                  </a:solidFill>
                  <a:effectLst>
                    <a:outerShdw blurRad="38100" dist="38100" dir="2700000" algn="tl">
                      <a:srgbClr val="000000">
                        <a:alpha val="43137"/>
                      </a:srgbClr>
                    </a:outerShdw>
                  </a:effectLst>
                  <a:cs typeface="+mn-ea"/>
                  <a:sym typeface="+mn-lt"/>
                </a:endParaRPr>
              </a:p>
            </p:txBody>
          </p:sp>
          <p:sp>
            <p:nvSpPr>
              <p:cNvPr id="24" name="矩形: 圆角 23"/>
              <p:cNvSpPr/>
              <p:nvPr/>
            </p:nvSpPr>
            <p:spPr>
              <a:xfrm>
                <a:off x="5374824" y="1935134"/>
                <a:ext cx="1459598" cy="443620"/>
              </a:xfrm>
              <a:prstGeom prst="roundRect">
                <a:avLst>
                  <a:gd name="adj" fmla="val 50000"/>
                </a:avLst>
              </a:prstGeom>
              <a:noFill/>
              <a:ln w="12700" cap="flat" cmpd="sng" algn="ctr">
                <a:solidFill>
                  <a:schemeClr val="bg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添加标题</a:t>
                </a:r>
                <a:endParaRPr kumimoji="1"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endParaRPr>
              </a:p>
            </p:txBody>
          </p:sp>
        </p:grpSp>
        <p:grpSp>
          <p:nvGrpSpPr>
            <p:cNvPr id="20" name="组合 19"/>
            <p:cNvGrpSpPr/>
            <p:nvPr/>
          </p:nvGrpSpPr>
          <p:grpSpPr>
            <a:xfrm>
              <a:off x="4599855" y="3828103"/>
              <a:ext cx="3009536" cy="1479814"/>
              <a:chOff x="4599855" y="1935134"/>
              <a:chExt cx="3009536" cy="1479814"/>
            </a:xfrm>
          </p:grpSpPr>
          <p:sp>
            <p:nvSpPr>
              <p:cNvPr id="21" name="TextBox 11"/>
              <p:cNvSpPr txBox="1"/>
              <p:nvPr/>
            </p:nvSpPr>
            <p:spPr>
              <a:xfrm flipH="1">
                <a:off x="4599855" y="2490336"/>
                <a:ext cx="3009536" cy="924612"/>
              </a:xfrm>
              <a:prstGeom prst="rect">
                <a:avLst/>
              </a:prstGeom>
              <a:noFill/>
            </p:spPr>
            <p:txBody>
              <a:bodyPr wrap="square" lIns="0" tIns="0" rIns="0" bIns="0" rtlCol="0">
                <a:spAutoFit/>
              </a:bodyPr>
              <a:lstStyle/>
              <a:p>
                <a:pPr lvl="0" algn="ctr">
                  <a:lnSpc>
                    <a:spcPct val="150000"/>
                  </a:lnSpc>
                  <a:spcAft>
                    <a:spcPct val="0"/>
                  </a:spcAft>
                </a:pPr>
                <a:r>
                  <a:rPr lang="zh-CN" altLang="en-US" sz="1400" dirty="0">
                    <a:solidFill>
                      <a:schemeClr val="bg1"/>
                    </a:solidFill>
                    <a:effectLst>
                      <a:outerShdw blurRad="38100" dist="38100" dir="2700000" algn="tl">
                        <a:srgbClr val="000000">
                          <a:alpha val="43137"/>
                        </a:srgbClr>
                      </a:outerShdw>
                    </a:effectLst>
                    <a:cs typeface="+mn-ea"/>
                    <a:sym typeface="+mn-lt"/>
                  </a:rPr>
                  <a:t>请您单击此处添加合适文字加以说明，可根据需要适当地调整文字大小或者颜色等属性。</a:t>
                </a:r>
                <a:endParaRPr lang="zh-CN" altLang="en-US" sz="1400" dirty="0">
                  <a:solidFill>
                    <a:schemeClr val="bg1"/>
                  </a:solidFill>
                  <a:effectLst>
                    <a:outerShdw blurRad="38100" dist="38100" dir="2700000" algn="tl">
                      <a:srgbClr val="000000">
                        <a:alpha val="43137"/>
                      </a:srgbClr>
                    </a:outerShdw>
                  </a:effectLst>
                  <a:cs typeface="+mn-ea"/>
                  <a:sym typeface="+mn-lt"/>
                </a:endParaRPr>
              </a:p>
            </p:txBody>
          </p:sp>
          <p:sp>
            <p:nvSpPr>
              <p:cNvPr id="22" name="矩形: 圆角 21"/>
              <p:cNvSpPr/>
              <p:nvPr/>
            </p:nvSpPr>
            <p:spPr>
              <a:xfrm>
                <a:off x="5374824" y="1935134"/>
                <a:ext cx="1459598" cy="443620"/>
              </a:xfrm>
              <a:prstGeom prst="roundRect">
                <a:avLst>
                  <a:gd name="adj" fmla="val 50000"/>
                </a:avLst>
              </a:prstGeom>
              <a:noFill/>
              <a:ln w="12700" cap="flat" cmpd="sng" algn="ctr">
                <a:solidFill>
                  <a:schemeClr val="bg1"/>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1"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rPr>
                  <a:t>添加标题</a:t>
                </a:r>
                <a:endParaRPr kumimoji="1"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500"/>
                            </p:stCondLst>
                            <p:childTnLst>
                              <p:par>
                                <p:cTn id="18" presetID="2" presetClass="entr" presetSubtype="4" decel="10000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500" fill="hold"/>
                                        <p:tgtEl>
                                          <p:spTgt spid="8"/>
                                        </p:tgtEl>
                                        <p:attrNameLst>
                                          <p:attrName>ppt_x</p:attrName>
                                        </p:attrNameLst>
                                      </p:cBhvr>
                                      <p:tavLst>
                                        <p:tav tm="0">
                                          <p:val>
                                            <p:strVal val="#ppt_x"/>
                                          </p:val>
                                        </p:tav>
                                        <p:tav tm="100000">
                                          <p:val>
                                            <p:strVal val="#ppt_x"/>
                                          </p:val>
                                        </p:tav>
                                      </p:tavLst>
                                    </p:anim>
                                    <p:anim calcmode="lin" valueType="num">
                                      <p:cBhvr additive="base">
                                        <p:cTn id="21" dur="1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1500" fill="hold"/>
                                        <p:tgtEl>
                                          <p:spTgt spid="9"/>
                                        </p:tgtEl>
                                        <p:attrNameLst>
                                          <p:attrName>ppt_x</p:attrName>
                                        </p:attrNameLst>
                                      </p:cBhvr>
                                      <p:tavLst>
                                        <p:tav tm="0">
                                          <p:val>
                                            <p:strVal val="#ppt_x"/>
                                          </p:val>
                                        </p:tav>
                                        <p:tav tm="100000">
                                          <p:val>
                                            <p:strVal val="#ppt_x"/>
                                          </p:val>
                                        </p:tav>
                                      </p:tavLst>
                                    </p:anim>
                                    <p:anim calcmode="lin" valueType="num">
                                      <p:cBhvr additive="base">
                                        <p:cTn id="25" dur="1500" fill="hold"/>
                                        <p:tgtEl>
                                          <p:spTgt spid="9"/>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500" fill="hold"/>
                                        <p:tgtEl>
                                          <p:spTgt spid="17"/>
                                        </p:tgtEl>
                                        <p:attrNameLst>
                                          <p:attrName>ppt_x</p:attrName>
                                        </p:attrNameLst>
                                      </p:cBhvr>
                                      <p:tavLst>
                                        <p:tav tm="0">
                                          <p:val>
                                            <p:strVal val="#ppt_x"/>
                                          </p:val>
                                        </p:tav>
                                        <p:tav tm="100000">
                                          <p:val>
                                            <p:strVal val="#ppt_x"/>
                                          </p:val>
                                        </p:tav>
                                      </p:tavLst>
                                    </p:anim>
                                    <p:anim calcmode="lin" valueType="num">
                                      <p:cBhvr additive="base">
                                        <p:cTn id="29" dur="1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MDhmNWNhZDBjNTViNzU2ZTI5MGJjMWU2ODk1MDQ3MGMifQ=="/>
</p:tagLst>
</file>

<file path=ppt/theme/theme1.xml><?xml version="1.0" encoding="utf-8"?>
<a:theme xmlns:a="http://schemas.openxmlformats.org/drawingml/2006/main" name="PC6下载站 www.pc6.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emhgcnn">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3850</Words>
  <Application>WPS 演示</Application>
  <PresentationFormat>宽屏</PresentationFormat>
  <Paragraphs>406</Paragraphs>
  <Slides>20</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20</vt:i4>
      </vt:variant>
    </vt:vector>
  </HeadingPairs>
  <TitlesOfParts>
    <vt:vector size="33" baseType="lpstr">
      <vt:lpstr>Arial</vt:lpstr>
      <vt:lpstr>宋体</vt:lpstr>
      <vt:lpstr>Wingdings</vt:lpstr>
      <vt:lpstr>微软雅黑</vt:lpstr>
      <vt:lpstr>方正正黑简体</vt:lpstr>
      <vt:lpstr>黑体</vt:lpstr>
      <vt:lpstr>Arial Unicode MS</vt:lpstr>
      <vt:lpstr>等线</vt:lpstr>
      <vt:lpstr>汉仪中圆简</vt:lpstr>
      <vt:lpstr>Arial</vt:lpstr>
      <vt:lpstr>Calibri</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简约工作计划</dc:title>
  <dc:creator>第一PPT</dc:creator>
  <cp:keywords>www.1ppt.com</cp:keywords>
  <dc:description>www.1ppt.com</dc:description>
  <cp:lastModifiedBy>铭</cp:lastModifiedBy>
  <cp:revision>10</cp:revision>
  <dcterms:created xsi:type="dcterms:W3CDTF">2022-07-04T07:02:00Z</dcterms:created>
  <dcterms:modified xsi:type="dcterms:W3CDTF">2022-10-12T09:14:10Z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694382124A8E48C6912BA25052978A32</vt:lpwstr>
  </property>
  <property fmtid="{D5CDD505-2E9C-101B-9397-08002B2CF9AE}" pid="3" name="KSOProductBuildVer">
    <vt:lpwstr>2052-11.1.0.12116</vt:lpwstr>
  </property>
</Properties>
</file>