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7" r:id="rId3"/>
  </p:sldMasterIdLst>
  <p:notesMasterIdLst>
    <p:notesMasterId r:id="rId5"/>
  </p:notesMasterIdLst>
  <p:handoutMasterIdLst>
    <p:handoutMasterId r:id="rId30"/>
  </p:handoutMasterIdLst>
  <p:sldIdLst>
    <p:sldId id="3209" r:id="rId4"/>
    <p:sldId id="3210" r:id="rId6"/>
    <p:sldId id="3211" r:id="rId7"/>
    <p:sldId id="3214" r:id="rId8"/>
    <p:sldId id="3217" r:id="rId9"/>
    <p:sldId id="3224" r:id="rId10"/>
    <p:sldId id="3218" r:id="rId11"/>
    <p:sldId id="3215" r:id="rId12"/>
    <p:sldId id="3219" r:id="rId13"/>
    <p:sldId id="3221" r:id="rId14"/>
    <p:sldId id="3220" r:id="rId15"/>
    <p:sldId id="3223" r:id="rId16"/>
    <p:sldId id="3225" r:id="rId17"/>
    <p:sldId id="3226" r:id="rId18"/>
    <p:sldId id="3216" r:id="rId19"/>
    <p:sldId id="3227" r:id="rId20"/>
    <p:sldId id="3233" r:id="rId21"/>
    <p:sldId id="3228" r:id="rId22"/>
    <p:sldId id="3222" r:id="rId23"/>
    <p:sldId id="3229" r:id="rId24"/>
    <p:sldId id="3234" r:id="rId25"/>
    <p:sldId id="3230" r:id="rId26"/>
    <p:sldId id="3231" r:id="rId27"/>
    <p:sldId id="3235" r:id="rId28"/>
    <p:sldId id="3236" r:id="rId29"/>
  </p:sldIdLst>
  <p:sldSz cx="12858750" cy="723265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9442"/>
    <a:srgbClr val="FFFFFF"/>
    <a:srgbClr val="F9B639"/>
    <a:srgbClr val="B7590D"/>
    <a:srgbClr val="E7633C"/>
    <a:srgbClr val="DA6F10"/>
    <a:srgbClr val="E57511"/>
    <a:srgbClr val="EE8323"/>
    <a:srgbClr val="ED886D"/>
    <a:srgbClr val="559C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>
        <p:scale>
          <a:sx n="66" d="100"/>
          <a:sy n="66" d="100"/>
        </p:scale>
        <p:origin x="-2322" y="-1068"/>
      </p:cViewPr>
      <p:guideLst>
        <p:guide orient="horz" pos="291"/>
        <p:guide orient="horz" pos="4204"/>
        <p:guide pos="4115"/>
        <p:guide pos="550"/>
        <p:guide pos="7692"/>
        <p:guide pos="353"/>
        <p:guide pos="134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795" y="1"/>
            <a:ext cx="12858751" cy="87933"/>
            <a:chOff x="0" y="0"/>
            <a:chExt cx="12858751" cy="87933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2858750" cy="87933"/>
            </a:xfrm>
            <a:prstGeom prst="rect">
              <a:avLst/>
            </a:prstGeom>
            <a:solidFill>
              <a:srgbClr val="BCBC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461823" y="0"/>
              <a:ext cx="2396928" cy="879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 userDrawn="1"/>
        </p:nvSpPr>
        <p:spPr>
          <a:xfrm>
            <a:off x="795" y="87933"/>
            <a:ext cx="308695" cy="4327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22595" y="289643"/>
            <a:ext cx="2893219" cy="6171192"/>
          </a:xfrm>
          <a:prstGeom prst="rect">
            <a:avLst/>
          </a:prstGeom>
        </p:spPr>
        <p:txBody>
          <a:bodyPr vert="eaVert" lIns="114789" tIns="57394" rIns="114789" bIns="57394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7" y="289643"/>
            <a:ext cx="8465344" cy="6171192"/>
          </a:xfrm>
          <a:prstGeom prst="rect">
            <a:avLst/>
          </a:prstGeom>
        </p:spPr>
        <p:txBody>
          <a:bodyPr vert="eaVert" lIns="114789" tIns="57394" rIns="114789" bIns="57394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9" y="6703595"/>
            <a:ext cx="3000375" cy="385072"/>
          </a:xfrm>
          <a:prstGeom prst="rect">
            <a:avLst/>
          </a:prstGeom>
        </p:spPr>
        <p:txBody>
          <a:bodyPr lIns="114789" tIns="57394" rIns="114789" bIns="57394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789" tIns="57394" rIns="114789" bIns="57394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9" y="6703595"/>
            <a:ext cx="3000375" cy="385072"/>
          </a:xfrm>
          <a:prstGeom prst="rect">
            <a:avLst/>
          </a:prstGeom>
        </p:spPr>
        <p:txBody>
          <a:bodyPr lIns="114789" tIns="57394" rIns="114789" bIns="57394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532831" y="7071862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9" y="289641"/>
            <a:ext cx="11572875" cy="1205442"/>
          </a:xfrm>
          <a:prstGeom prst="rect">
            <a:avLst/>
          </a:prstGeom>
        </p:spPr>
        <p:txBody>
          <a:bodyPr lIns="114789" tIns="57394" rIns="114789" bIns="57394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9" y="1687620"/>
            <a:ext cx="11572875" cy="4773215"/>
          </a:xfrm>
          <a:prstGeom prst="rect">
            <a:avLst/>
          </a:prstGeom>
        </p:spPr>
        <p:txBody>
          <a:bodyPr vert="eaVert" lIns="114789" tIns="57394" rIns="114789" bIns="57394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9" y="6703595"/>
            <a:ext cx="3000375" cy="385072"/>
          </a:xfrm>
          <a:prstGeom prst="rect">
            <a:avLst/>
          </a:prstGeom>
        </p:spPr>
        <p:txBody>
          <a:bodyPr lIns="114789" tIns="57394" rIns="114789" bIns="57394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789" tIns="57394" rIns="114789" bIns="57394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9" y="6703595"/>
            <a:ext cx="3000375" cy="385072"/>
          </a:xfrm>
          <a:prstGeom prst="rect">
            <a:avLst/>
          </a:prstGeom>
        </p:spPr>
        <p:txBody>
          <a:bodyPr lIns="114789" tIns="57394" rIns="114789" bIns="57394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xStyles>
    <p:titleStyle>
      <a:lvl1pPr algn="ctr" defTabSz="1148080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530" indent="-43053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2815" indent="-358775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3510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08505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2545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56585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30625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04665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705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5525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9565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3605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7645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1685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hyperlink" Target="http://www.1ppt.com/moban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sp>
        <p:nvSpPr>
          <p:cNvPr id="16" name="TextBox 56"/>
          <p:cNvSpPr txBox="1"/>
          <p:nvPr/>
        </p:nvSpPr>
        <p:spPr>
          <a:xfrm>
            <a:off x="1538923" y="3727450"/>
            <a:ext cx="9782175" cy="141269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600" b="1" dirty="0" smtClean="0">
                <a:solidFill>
                  <a:srgbClr val="F194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建筑背景</a:t>
            </a:r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商务演示</a:t>
            </a:r>
            <a:r>
              <a:rPr lang="zh-CN" altLang="en-US" sz="6600" b="1" dirty="0" smtClean="0">
                <a:solidFill>
                  <a:srgbClr val="F194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模板</a:t>
            </a:r>
            <a:endParaRPr lang="zh-CN" sz="6600" b="1" dirty="0" smtClean="0">
              <a:solidFill>
                <a:srgbClr val="F1944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71930" y="5084445"/>
            <a:ext cx="9916160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 BUSINESS REPORT BUSINESS REPORT annual work summary report</a:t>
            </a:r>
            <a:endParaRPr lang="en-US" altLang="zh-CN" sz="20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-15875" y="0"/>
            <a:ext cx="12877165" cy="3883025"/>
            <a:chOff x="-25" y="0"/>
            <a:chExt cx="20279" cy="6115"/>
          </a:xfrm>
        </p:grpSpPr>
        <p:sp>
          <p:nvSpPr>
            <p:cNvPr id="21" name="五边形 20"/>
            <p:cNvSpPr/>
            <p:nvPr/>
          </p:nvSpPr>
          <p:spPr>
            <a:xfrm rot="5400000">
              <a:off x="7242" y="-6867"/>
              <a:ext cx="5715" cy="20249"/>
            </a:xfrm>
            <a:prstGeom prst="homePlate">
              <a:avLst>
                <a:gd name="adj" fmla="val 59195"/>
              </a:avLst>
            </a:prstGeom>
            <a:solidFill>
              <a:srgbClr val="B759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五边形 18"/>
            <p:cNvSpPr/>
            <p:nvPr/>
          </p:nvSpPr>
          <p:spPr>
            <a:xfrm rot="5400000">
              <a:off x="7268" y="-7067"/>
              <a:ext cx="5715" cy="20249"/>
            </a:xfrm>
            <a:prstGeom prst="homePlate">
              <a:avLst>
                <a:gd name="adj" fmla="val 56132"/>
              </a:avLst>
            </a:prstGeom>
            <a:solidFill>
              <a:srgbClr val="EE8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 descr="D:\我的\图片1.png图片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-2" y="0"/>
              <a:ext cx="20256" cy="5719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5013643" y="5912485"/>
            <a:ext cx="2849880" cy="584200"/>
            <a:chOff x="3901" y="9311"/>
            <a:chExt cx="4488" cy="920"/>
          </a:xfrm>
        </p:grpSpPr>
        <p:grpSp>
          <p:nvGrpSpPr>
            <p:cNvPr id="31" name="组合 30"/>
            <p:cNvGrpSpPr/>
            <p:nvPr/>
          </p:nvGrpSpPr>
          <p:grpSpPr>
            <a:xfrm>
              <a:off x="3901" y="9311"/>
              <a:ext cx="4488" cy="920"/>
              <a:chOff x="6496" y="9551"/>
              <a:chExt cx="4488" cy="92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496" y="9551"/>
                <a:ext cx="4488" cy="920"/>
              </a:xfrm>
              <a:prstGeom prst="rect">
                <a:avLst/>
              </a:prstGeom>
              <a:noFill/>
              <a:ln>
                <a:solidFill>
                  <a:srgbClr val="EE8323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573E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>
                <a:off x="6496" y="10039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直角三角形 29"/>
              <p:cNvSpPr/>
              <p:nvPr/>
            </p:nvSpPr>
            <p:spPr>
              <a:xfrm rot="10800000">
                <a:off x="10536" y="9551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4543" y="9457"/>
              <a:ext cx="3205" cy="62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XXX</a:t>
              </a:r>
              <a:endPara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17" grpId="0" bldLvl="0" animBg="1"/>
      <p:bldP spid="17" grpId="1" animBg="1"/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sp>
        <p:nvSpPr>
          <p:cNvPr id="16" name="TextBox 56"/>
          <p:cNvSpPr txBox="1"/>
          <p:nvPr/>
        </p:nvSpPr>
        <p:spPr>
          <a:xfrm>
            <a:off x="1538923" y="2794635"/>
            <a:ext cx="9782175" cy="14116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6600" b="1" dirty="0" smtClean="0">
                <a:solidFill>
                  <a:srgbClr val="F194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在此处添加标题</a:t>
            </a:r>
            <a:endParaRPr lang="zh-CN" sz="6600" b="1" dirty="0" smtClean="0">
              <a:solidFill>
                <a:srgbClr val="F1944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71930" y="4151630"/>
            <a:ext cx="9916160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PLEASE CLICKE HERE TO CHANGE YOUR TITLE</a:t>
            </a:r>
            <a:endParaRPr lang="en-US" altLang="zh-CN" sz="20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013643" y="2211705"/>
            <a:ext cx="2849880" cy="584200"/>
            <a:chOff x="3901" y="9311"/>
            <a:chExt cx="4488" cy="920"/>
          </a:xfrm>
        </p:grpSpPr>
        <p:grpSp>
          <p:nvGrpSpPr>
            <p:cNvPr id="31" name="组合 30"/>
            <p:cNvGrpSpPr/>
            <p:nvPr/>
          </p:nvGrpSpPr>
          <p:grpSpPr>
            <a:xfrm>
              <a:off x="3901" y="9311"/>
              <a:ext cx="4488" cy="920"/>
              <a:chOff x="6496" y="9551"/>
              <a:chExt cx="4488" cy="92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496" y="9551"/>
                <a:ext cx="4488" cy="920"/>
              </a:xfrm>
              <a:prstGeom prst="rect">
                <a:avLst/>
              </a:prstGeom>
              <a:noFill/>
              <a:ln>
                <a:solidFill>
                  <a:srgbClr val="EE8323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573E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>
                <a:off x="6496" y="10039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直角三角形 29"/>
              <p:cNvSpPr/>
              <p:nvPr/>
            </p:nvSpPr>
            <p:spPr>
              <a:xfrm rot="10800000">
                <a:off x="10536" y="9551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4543" y="9457"/>
              <a:ext cx="3205" cy="62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PART O2</a:t>
              </a:r>
              <a:endPara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17" grpId="0" bldLvl="0" animBg="1"/>
      <p:bldP spid="17" grpId="1" animBg="1"/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O2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7" name="Group 38"/>
          <p:cNvGrpSpPr/>
          <p:nvPr/>
        </p:nvGrpSpPr>
        <p:grpSpPr>
          <a:xfrm>
            <a:off x="4172423" y="1285872"/>
            <a:ext cx="4201490" cy="4180924"/>
            <a:chOff x="3685337" y="1514384"/>
            <a:chExt cx="4821324" cy="4797721"/>
          </a:xfrm>
        </p:grpSpPr>
        <p:sp>
          <p:nvSpPr>
            <p:cNvPr id="108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noFill/>
            <a:ln w="25400">
              <a:solidFill>
                <a:srgbClr val="B7590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19442"/>
                  </a:solidFill>
                </a14:hiddenFill>
              </a:ext>
            </a:ex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076" tIns="1086668" rIns="625575" bIns="2423667" numCol="1" spcCol="1270" anchor="ctr" anchorCtr="0">
              <a:noAutofit/>
            </a:bodyPr>
            <a:lstStyle/>
            <a:p>
              <a:pPr algn="just" defTabSz="2437130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noFill/>
            <a:ln w="25400">
              <a:solidFill>
                <a:srgbClr val="DA6F1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A6F10"/>
                  </a:solidFill>
                </a14:hiddenFill>
              </a:ext>
            </a:ex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778" tIns="3200992" rIns="1172640" bIns="515570" numCol="1" spcCol="1270" anchor="ctr" anchorCtr="0">
              <a:noAutofit/>
            </a:bodyPr>
            <a:lstStyle/>
            <a:p>
              <a:pPr algn="just" defTabSz="3046095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  <a:noFill/>
            <a:ln w="25400">
              <a:solidFill>
                <a:srgbClr val="F1944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7590D"/>
                  </a:solidFill>
                </a14:hiddenFill>
              </a:ext>
            </a:ex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77" tIns="1086668" rIns="2599075" bIns="2423667" numCol="1" spcCol="1270" anchor="ctr" anchorCtr="0">
              <a:noAutofit/>
            </a:bodyPr>
            <a:lstStyle/>
            <a:p>
              <a:pPr algn="just" defTabSz="2437130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rgbClr val="B7590D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rgbClr val="DA6F1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rgbClr val="F1944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4" name="Freeform 45"/>
          <p:cNvSpPr>
            <a:spLocks noEditPoints="1"/>
          </p:cNvSpPr>
          <p:nvPr/>
        </p:nvSpPr>
        <p:spPr bwMode="auto">
          <a:xfrm>
            <a:off x="5878862" y="4217323"/>
            <a:ext cx="788611" cy="460983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8" tIns="48210" rIns="96418" bIns="48210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5" name="Group 46"/>
          <p:cNvGrpSpPr/>
          <p:nvPr/>
        </p:nvGrpSpPr>
        <p:grpSpPr>
          <a:xfrm>
            <a:off x="5002231" y="2593156"/>
            <a:ext cx="693597" cy="543665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116" name="Freeform 47"/>
            <p:cNvSpPr/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8" tIns="48210" rIns="96418" bIns="48210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48"/>
            <p:cNvSpPr/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8" tIns="48210" rIns="96418" bIns="48210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49"/>
            <p:cNvSpPr/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8" tIns="48210" rIns="96418" bIns="48210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9" name="Freeform 50"/>
          <p:cNvSpPr/>
          <p:nvPr/>
        </p:nvSpPr>
        <p:spPr bwMode="auto">
          <a:xfrm>
            <a:off x="6847183" y="2454493"/>
            <a:ext cx="514128" cy="761132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8" tIns="48210" rIns="96418" bIns="48210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TextBox 57"/>
          <p:cNvSpPr>
            <a:spLocks noChangeArrowheads="1"/>
          </p:cNvSpPr>
          <p:nvPr/>
        </p:nvSpPr>
        <p:spPr bwMode="auto">
          <a:xfrm>
            <a:off x="1694469" y="2872597"/>
            <a:ext cx="2104712" cy="92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TextBox 58"/>
          <p:cNvSpPr>
            <a:spLocks noChangeArrowheads="1"/>
          </p:cNvSpPr>
          <p:nvPr/>
        </p:nvSpPr>
        <p:spPr bwMode="auto">
          <a:xfrm>
            <a:off x="1874520" y="2480945"/>
            <a:ext cx="1640840" cy="33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TextBox 57"/>
          <p:cNvSpPr>
            <a:spLocks noChangeArrowheads="1"/>
          </p:cNvSpPr>
          <p:nvPr/>
        </p:nvSpPr>
        <p:spPr bwMode="auto">
          <a:xfrm>
            <a:off x="8619144" y="2906887"/>
            <a:ext cx="2104712" cy="92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1" name="TextBox 58"/>
          <p:cNvSpPr>
            <a:spLocks noChangeArrowheads="1"/>
          </p:cNvSpPr>
          <p:nvPr/>
        </p:nvSpPr>
        <p:spPr bwMode="auto">
          <a:xfrm>
            <a:off x="8799195" y="2515235"/>
            <a:ext cx="1640840" cy="33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TextBox 57"/>
          <p:cNvSpPr>
            <a:spLocks noChangeArrowheads="1"/>
          </p:cNvSpPr>
          <p:nvPr/>
        </p:nvSpPr>
        <p:spPr bwMode="auto">
          <a:xfrm>
            <a:off x="3307080" y="5945505"/>
            <a:ext cx="582803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TextBox 58"/>
          <p:cNvSpPr>
            <a:spLocks noChangeArrowheads="1"/>
          </p:cNvSpPr>
          <p:nvPr/>
        </p:nvSpPr>
        <p:spPr bwMode="auto">
          <a:xfrm>
            <a:off x="5400675" y="5553710"/>
            <a:ext cx="1640840" cy="33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6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6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6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6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6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6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6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6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6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6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  <p:bldP spid="114" grpId="0" bldLvl="0" animBg="1"/>
      <p:bldP spid="119" grpId="0" bldLvl="0" animBg="1"/>
      <p:bldP spid="127" grpId="0" bldLvl="0" autoUpdateAnimBg="0"/>
      <p:bldP spid="128" grpId="0" bldLvl="0" autoUpdateAnimBg="0"/>
      <p:bldP spid="120" grpId="0" bldLvl="0" autoUpdateAnimBg="0"/>
      <p:bldP spid="121" grpId="0" bldLvl="0" autoUpdateAnimBg="0"/>
      <p:bldP spid="122" grpId="0" bldLvl="0" autoUpdateAnimBg="0"/>
      <p:bldP spid="123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O2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Shape 1624"/>
          <p:cNvSpPr/>
          <p:nvPr/>
        </p:nvSpPr>
        <p:spPr>
          <a:xfrm>
            <a:off x="3288775" y="2488261"/>
            <a:ext cx="6344304" cy="35528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noFill/>
          <a:ln w="25400">
            <a:solidFill>
              <a:srgbClr val="B7590D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B7590D"/>
                </a:solidFill>
              </a14:hiddenFill>
            </a:ext>
          </a:extLst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3"/>
          <p:cNvSpPr txBox="1"/>
          <p:nvPr/>
        </p:nvSpPr>
        <p:spPr>
          <a:xfrm>
            <a:off x="1680845" y="4073208"/>
            <a:ext cx="1696085" cy="33210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Text Placeholder 4"/>
          <p:cNvSpPr txBox="1"/>
          <p:nvPr/>
        </p:nvSpPr>
        <p:spPr>
          <a:xfrm>
            <a:off x="1317440" y="4453892"/>
            <a:ext cx="2069361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Shape 1626"/>
          <p:cNvSpPr/>
          <p:nvPr/>
        </p:nvSpPr>
        <p:spPr>
          <a:xfrm flipV="1">
            <a:off x="3761331" y="4275845"/>
            <a:ext cx="1" cy="127005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Shape 1627"/>
          <p:cNvSpPr/>
          <p:nvPr/>
        </p:nvSpPr>
        <p:spPr>
          <a:xfrm flipV="1">
            <a:off x="4977631" y="2888865"/>
            <a:ext cx="1" cy="180367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Shape 1628"/>
          <p:cNvSpPr/>
          <p:nvPr/>
        </p:nvSpPr>
        <p:spPr>
          <a:xfrm flipV="1">
            <a:off x="6150292" y="2274291"/>
            <a:ext cx="1" cy="1876796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Shape 1629"/>
          <p:cNvSpPr/>
          <p:nvPr/>
        </p:nvSpPr>
        <p:spPr>
          <a:xfrm flipV="1">
            <a:off x="7793314" y="3641555"/>
            <a:ext cx="1" cy="1246239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Shape 1630"/>
          <p:cNvSpPr/>
          <p:nvPr/>
        </p:nvSpPr>
        <p:spPr>
          <a:xfrm>
            <a:off x="3567775" y="4083905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19442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 algn="ctr">
              <a:lnSpc>
                <a:spcPct val="120000"/>
              </a:lnSpc>
            </a:pPr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8" name="Shape 1636"/>
          <p:cNvSpPr/>
          <p:nvPr/>
        </p:nvSpPr>
        <p:spPr>
          <a:xfrm>
            <a:off x="4781011" y="2677524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19442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 algn="ctr">
              <a:lnSpc>
                <a:spcPct val="120000"/>
              </a:lnSpc>
            </a:pPr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Shape 1642"/>
          <p:cNvSpPr/>
          <p:nvPr/>
        </p:nvSpPr>
        <p:spPr>
          <a:xfrm>
            <a:off x="5959323" y="1910444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19442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 algn="ctr">
              <a:lnSpc>
                <a:spcPct val="120000"/>
              </a:lnSpc>
            </a:pPr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Shape 1648"/>
          <p:cNvSpPr/>
          <p:nvPr/>
        </p:nvSpPr>
        <p:spPr>
          <a:xfrm>
            <a:off x="7598129" y="4731171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19442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 algn="ctr">
              <a:lnSpc>
                <a:spcPct val="120000"/>
              </a:lnSpc>
            </a:pPr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" name="Shape 1653"/>
          <p:cNvSpPr/>
          <p:nvPr/>
        </p:nvSpPr>
        <p:spPr>
          <a:xfrm>
            <a:off x="3708424" y="5500520"/>
            <a:ext cx="105807" cy="10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Shape 1654"/>
          <p:cNvSpPr/>
          <p:nvPr/>
        </p:nvSpPr>
        <p:spPr>
          <a:xfrm>
            <a:off x="4895320" y="4612483"/>
            <a:ext cx="164612" cy="164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Shape 1655"/>
          <p:cNvSpPr/>
          <p:nvPr/>
        </p:nvSpPr>
        <p:spPr>
          <a:xfrm>
            <a:off x="6044493" y="4048608"/>
            <a:ext cx="211597" cy="2115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Shape 1656"/>
          <p:cNvSpPr/>
          <p:nvPr/>
        </p:nvSpPr>
        <p:spPr>
          <a:xfrm>
            <a:off x="7659626" y="3513315"/>
            <a:ext cx="261666" cy="261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Text Placeholder 3"/>
          <p:cNvSpPr txBox="1"/>
          <p:nvPr/>
        </p:nvSpPr>
        <p:spPr>
          <a:xfrm>
            <a:off x="2752090" y="2681288"/>
            <a:ext cx="1830705" cy="33210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ext Placeholder 4"/>
          <p:cNvSpPr txBox="1"/>
          <p:nvPr/>
        </p:nvSpPr>
        <p:spPr>
          <a:xfrm>
            <a:off x="2480815" y="3057935"/>
            <a:ext cx="2063084" cy="55372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/>
          <p:nvPr/>
        </p:nvSpPr>
        <p:spPr>
          <a:xfrm>
            <a:off x="6529705" y="1918653"/>
            <a:ext cx="1946910" cy="33210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Text Placeholder 4"/>
          <p:cNvSpPr txBox="1"/>
          <p:nvPr/>
        </p:nvSpPr>
        <p:spPr>
          <a:xfrm>
            <a:off x="6525047" y="2305407"/>
            <a:ext cx="1711411" cy="55372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ext Placeholder 3"/>
          <p:cNvSpPr txBox="1"/>
          <p:nvPr/>
        </p:nvSpPr>
        <p:spPr>
          <a:xfrm>
            <a:off x="8171180" y="4737418"/>
            <a:ext cx="1945005" cy="33210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Text Placeholder 4"/>
          <p:cNvSpPr txBox="1"/>
          <p:nvPr/>
        </p:nvSpPr>
        <p:spPr>
          <a:xfrm>
            <a:off x="8148542" y="5117987"/>
            <a:ext cx="2063084" cy="55372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Shape 1625"/>
          <p:cNvSpPr/>
          <p:nvPr/>
        </p:nvSpPr>
        <p:spPr>
          <a:xfrm>
            <a:off x="9731068" y="2434194"/>
            <a:ext cx="1270050" cy="1270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19442"/>
          </a:solidFill>
          <a:ln w="12700">
            <a:miter lim="400000"/>
          </a:ln>
        </p:spPr>
        <p:txBody>
          <a:bodyPr lIns="0" tIns="0" rIns="0" bIns="0"/>
          <a:lstStyle/>
          <a:p>
            <a:pPr algn="ctr">
              <a:lnSpc>
                <a:spcPct val="120000"/>
              </a:lnSpc>
            </a:pPr>
            <a:endParaRPr 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</a:t>
            </a:r>
            <a:endParaRPr 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</a:t>
            </a:r>
            <a:endParaRPr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500"/>
                            </p:stCondLst>
                            <p:childTnLst>
                              <p:par>
                                <p:cTn id="1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" dur="250" autoRev="1" fill="remov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9" dur="250" autoRev="1" fill="remov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0" dur="250" autoRev="1" fill="remov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250" autoRev="1" fill="remov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  <p:bldP spid="27" grpId="0" bldLvl="0" animBg="1"/>
      <p:bldP spid="34" grpId="0" build="p"/>
      <p:bldP spid="102" grpId="0" build="p"/>
      <p:bldP spid="103" grpId="0" bldLvl="0" animBg="1"/>
      <p:bldP spid="104" grpId="0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14" grpId="0" bldLvl="0" animBg="1"/>
      <p:bldP spid="115" grpId="0"/>
      <p:bldP spid="116" grpId="0"/>
      <p:bldP spid="117" grpId="0"/>
      <p:bldP spid="118" grpId="0"/>
      <p:bldP spid="119" grpId="0"/>
      <p:bldP spid="120" grpId="0"/>
      <p:bldP spid="125" grpId="0" bldLvl="0" animBg="1"/>
      <p:bldP spid="125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O2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Oval 6"/>
          <p:cNvSpPr>
            <a:spLocks noChangeAspect="1"/>
          </p:cNvSpPr>
          <p:nvPr/>
        </p:nvSpPr>
        <p:spPr>
          <a:xfrm>
            <a:off x="1369869" y="1928453"/>
            <a:ext cx="1898571" cy="1898571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Oval 8"/>
          <p:cNvSpPr>
            <a:spLocks noChangeAspect="1"/>
          </p:cNvSpPr>
          <p:nvPr/>
        </p:nvSpPr>
        <p:spPr>
          <a:xfrm>
            <a:off x="5518597" y="1928453"/>
            <a:ext cx="1898571" cy="1898571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Oval 10"/>
          <p:cNvSpPr>
            <a:spLocks noChangeAspect="1"/>
          </p:cNvSpPr>
          <p:nvPr/>
        </p:nvSpPr>
        <p:spPr>
          <a:xfrm>
            <a:off x="9667326" y="1928453"/>
            <a:ext cx="1898571" cy="1898571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3" name="Straight Connector 11"/>
          <p:cNvCxnSpPr/>
          <p:nvPr/>
        </p:nvCxnSpPr>
        <p:spPr>
          <a:xfrm>
            <a:off x="2319154" y="3940871"/>
            <a:ext cx="0" cy="430275"/>
          </a:xfrm>
          <a:prstGeom prst="line">
            <a:avLst/>
          </a:prstGeom>
          <a:ln w="9525">
            <a:solidFill>
              <a:srgbClr val="B7590D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3"/>
          <p:cNvCxnSpPr/>
          <p:nvPr/>
        </p:nvCxnSpPr>
        <p:spPr>
          <a:xfrm>
            <a:off x="4393518" y="4207072"/>
            <a:ext cx="0" cy="190862"/>
          </a:xfrm>
          <a:prstGeom prst="line">
            <a:avLst/>
          </a:prstGeom>
          <a:ln w="9525">
            <a:solidFill>
              <a:srgbClr val="F19442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5"/>
          <p:cNvCxnSpPr/>
          <p:nvPr/>
        </p:nvCxnSpPr>
        <p:spPr>
          <a:xfrm>
            <a:off x="6466208" y="3981053"/>
            <a:ext cx="0" cy="430275"/>
          </a:xfrm>
          <a:prstGeom prst="line">
            <a:avLst/>
          </a:prstGeom>
          <a:ln w="9525">
            <a:solidFill>
              <a:srgbClr val="B7590D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7"/>
          <p:cNvCxnSpPr/>
          <p:nvPr/>
        </p:nvCxnSpPr>
        <p:spPr>
          <a:xfrm>
            <a:off x="8537224" y="4248928"/>
            <a:ext cx="0" cy="190862"/>
          </a:xfrm>
          <a:prstGeom prst="line">
            <a:avLst/>
          </a:prstGeom>
          <a:ln w="9525">
            <a:solidFill>
              <a:srgbClr val="F19442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22"/>
          <p:cNvCxnSpPr/>
          <p:nvPr/>
        </p:nvCxnSpPr>
        <p:spPr>
          <a:xfrm>
            <a:off x="10608239" y="4022907"/>
            <a:ext cx="0" cy="430276"/>
          </a:xfrm>
          <a:prstGeom prst="line">
            <a:avLst/>
          </a:prstGeom>
          <a:ln w="9525">
            <a:solidFill>
              <a:srgbClr val="B7590D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Oval 7"/>
          <p:cNvSpPr>
            <a:spLocks noChangeAspect="1"/>
          </p:cNvSpPr>
          <p:nvPr/>
        </p:nvSpPr>
        <p:spPr>
          <a:xfrm>
            <a:off x="3060836" y="1463018"/>
            <a:ext cx="2656995" cy="2658669"/>
          </a:xfrm>
          <a:prstGeom prst="ellipse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Oval 9"/>
          <p:cNvSpPr>
            <a:spLocks noChangeAspect="1"/>
          </p:cNvSpPr>
          <p:nvPr/>
        </p:nvSpPr>
        <p:spPr>
          <a:xfrm>
            <a:off x="7209564" y="1493154"/>
            <a:ext cx="2656995" cy="2658669"/>
          </a:xfrm>
          <a:prstGeom prst="ellipse">
            <a:avLst/>
          </a:prstGeom>
          <a:blipFill dpi="0" rotWithShape="1">
            <a:blip r:embed="rId6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1297940" y="4443095"/>
            <a:ext cx="1821180" cy="1499235"/>
            <a:chOff x="2668" y="3907"/>
            <a:chExt cx="2868" cy="2361"/>
          </a:xfrm>
        </p:grpSpPr>
        <p:sp>
          <p:nvSpPr>
            <p:cNvPr id="127" name="TextBox 57"/>
            <p:cNvSpPr>
              <a:spLocks noChangeArrowheads="1"/>
            </p:cNvSpPr>
            <p:nvPr/>
          </p:nvSpPr>
          <p:spPr bwMode="auto">
            <a:xfrm>
              <a:off x="2668" y="4524"/>
              <a:ext cx="2868" cy="1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TextBox 58"/>
            <p:cNvSpPr>
              <a:spLocks noChangeArrowheads="1"/>
            </p:cNvSpPr>
            <p:nvPr/>
          </p:nvSpPr>
          <p:spPr bwMode="auto">
            <a:xfrm>
              <a:off x="2952" y="3907"/>
              <a:ext cx="2584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8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3478530" y="4443095"/>
            <a:ext cx="1821180" cy="1499235"/>
            <a:chOff x="2668" y="3907"/>
            <a:chExt cx="2868" cy="2361"/>
          </a:xfrm>
        </p:grpSpPr>
        <p:sp>
          <p:nvSpPr>
            <p:cNvPr id="120" name="TextBox 57"/>
            <p:cNvSpPr>
              <a:spLocks noChangeArrowheads="1"/>
            </p:cNvSpPr>
            <p:nvPr/>
          </p:nvSpPr>
          <p:spPr bwMode="auto">
            <a:xfrm>
              <a:off x="2668" y="4524"/>
              <a:ext cx="2868" cy="1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TextBox 58"/>
            <p:cNvSpPr>
              <a:spLocks noChangeArrowheads="1"/>
            </p:cNvSpPr>
            <p:nvPr/>
          </p:nvSpPr>
          <p:spPr bwMode="auto">
            <a:xfrm>
              <a:off x="2952" y="3907"/>
              <a:ext cx="2584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8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584825" y="4453255"/>
            <a:ext cx="1821180" cy="1499235"/>
            <a:chOff x="2668" y="3907"/>
            <a:chExt cx="2868" cy="2361"/>
          </a:xfrm>
        </p:grpSpPr>
        <p:sp>
          <p:nvSpPr>
            <p:cNvPr id="123" name="TextBox 57"/>
            <p:cNvSpPr>
              <a:spLocks noChangeArrowheads="1"/>
            </p:cNvSpPr>
            <p:nvPr/>
          </p:nvSpPr>
          <p:spPr bwMode="auto">
            <a:xfrm>
              <a:off x="2668" y="4524"/>
              <a:ext cx="2868" cy="1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TextBox 58"/>
            <p:cNvSpPr>
              <a:spLocks noChangeArrowheads="1"/>
            </p:cNvSpPr>
            <p:nvPr/>
          </p:nvSpPr>
          <p:spPr bwMode="auto">
            <a:xfrm>
              <a:off x="2952" y="3907"/>
              <a:ext cx="2584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8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627620" y="4453255"/>
            <a:ext cx="1821180" cy="1499235"/>
            <a:chOff x="2668" y="3907"/>
            <a:chExt cx="2868" cy="2361"/>
          </a:xfrm>
        </p:grpSpPr>
        <p:sp>
          <p:nvSpPr>
            <p:cNvPr id="126" name="TextBox 57"/>
            <p:cNvSpPr>
              <a:spLocks noChangeArrowheads="1"/>
            </p:cNvSpPr>
            <p:nvPr/>
          </p:nvSpPr>
          <p:spPr bwMode="auto">
            <a:xfrm>
              <a:off x="2668" y="4524"/>
              <a:ext cx="2868" cy="1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TextBox 58"/>
            <p:cNvSpPr>
              <a:spLocks noChangeArrowheads="1"/>
            </p:cNvSpPr>
            <p:nvPr/>
          </p:nvSpPr>
          <p:spPr bwMode="auto">
            <a:xfrm>
              <a:off x="2952" y="3907"/>
              <a:ext cx="2584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8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9705975" y="4453255"/>
            <a:ext cx="1821180" cy="1499235"/>
            <a:chOff x="2668" y="3907"/>
            <a:chExt cx="2868" cy="2361"/>
          </a:xfrm>
        </p:grpSpPr>
        <p:sp>
          <p:nvSpPr>
            <p:cNvPr id="131" name="TextBox 57"/>
            <p:cNvSpPr>
              <a:spLocks noChangeArrowheads="1"/>
            </p:cNvSpPr>
            <p:nvPr/>
          </p:nvSpPr>
          <p:spPr bwMode="auto">
            <a:xfrm>
              <a:off x="2668" y="4524"/>
              <a:ext cx="2868" cy="1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TextBox 58"/>
            <p:cNvSpPr>
              <a:spLocks noChangeArrowheads="1"/>
            </p:cNvSpPr>
            <p:nvPr/>
          </p:nvSpPr>
          <p:spPr bwMode="auto">
            <a:xfrm>
              <a:off x="2952" y="3907"/>
              <a:ext cx="2584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8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  <p:bldP spid="27" grpId="0" bldLvl="0" animBg="1"/>
      <p:bldP spid="34" grpId="0" bldLvl="0" animBg="1"/>
      <p:bldP spid="102" grpId="0" bldLvl="0" animBg="1"/>
      <p:bldP spid="113" grpId="0" bldLvl="0" animBg="1"/>
      <p:bldP spid="1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O2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935355" y="1445260"/>
            <a:ext cx="6005830" cy="1452880"/>
            <a:chOff x="1490" y="2615"/>
            <a:chExt cx="9458" cy="2288"/>
          </a:xfrm>
        </p:grpSpPr>
        <p:sp>
          <p:nvSpPr>
            <p:cNvPr id="117" name="Rectangle 8"/>
            <p:cNvSpPr>
              <a:spLocks noChangeArrowheads="1"/>
            </p:cNvSpPr>
            <p:nvPr/>
          </p:nvSpPr>
          <p:spPr bwMode="auto">
            <a:xfrm>
              <a:off x="1490" y="2615"/>
              <a:ext cx="9458" cy="2289"/>
            </a:xfrm>
            <a:prstGeom prst="roundRect">
              <a:avLst/>
            </a:prstGeom>
            <a:noFill/>
            <a:ln w="25400">
              <a:solidFill>
                <a:srgbClr val="B7590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7590D"/>
                  </a:solidFill>
                </a14:hiddenFill>
              </a:ext>
            </a:extLst>
          </p:spPr>
          <p:txBody>
            <a:bodyPr vert="horz" wrap="square" lIns="96393" tIns="48196" rIns="96393" bIns="48196" numCol="1" anchor="t" anchorCtr="0" compatLnSpc="1"/>
            <a:lstStyle/>
            <a:p>
              <a:pPr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8" name="TextBox 30"/>
            <p:cNvSpPr txBox="1"/>
            <p:nvPr/>
          </p:nvSpPr>
          <p:spPr>
            <a:xfrm>
              <a:off x="2035" y="2815"/>
              <a:ext cx="2822" cy="673"/>
            </a:xfrm>
            <a:prstGeom prst="rect">
              <a:avLst/>
            </a:prstGeom>
            <a:noFill/>
          </p:spPr>
          <p:txBody>
            <a:bodyPr wrap="none" lIns="96393" tIns="48196" rIns="96393" bIns="4819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TextBox 33"/>
            <p:cNvSpPr txBox="1"/>
            <p:nvPr/>
          </p:nvSpPr>
          <p:spPr>
            <a:xfrm>
              <a:off x="2035" y="3464"/>
              <a:ext cx="7981" cy="1240"/>
            </a:xfrm>
            <a:prstGeom prst="rect">
              <a:avLst/>
            </a:prstGeom>
            <a:noFill/>
          </p:spPr>
          <p:txBody>
            <a:bodyPr wrap="square" lIns="96393" tIns="48196" rIns="96393" bIns="48196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  </a:r>
              <a:endPara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935355" y="3131820"/>
            <a:ext cx="6005830" cy="1452880"/>
            <a:chOff x="1490" y="2615"/>
            <a:chExt cx="9458" cy="2288"/>
          </a:xfrm>
        </p:grpSpPr>
        <p:sp>
          <p:nvSpPr>
            <p:cNvPr id="122" name="Rectangle 8"/>
            <p:cNvSpPr>
              <a:spLocks noChangeArrowheads="1"/>
            </p:cNvSpPr>
            <p:nvPr/>
          </p:nvSpPr>
          <p:spPr bwMode="auto">
            <a:xfrm>
              <a:off x="1490" y="2615"/>
              <a:ext cx="9458" cy="2289"/>
            </a:xfrm>
            <a:prstGeom prst="roundRect">
              <a:avLst/>
            </a:prstGeom>
            <a:noFill/>
            <a:ln w="25400">
              <a:solidFill>
                <a:srgbClr val="F1944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19442"/>
                  </a:solidFill>
                </a14:hiddenFill>
              </a:ext>
            </a:extLst>
          </p:spPr>
          <p:txBody>
            <a:bodyPr vert="horz" wrap="square" lIns="96393" tIns="48196" rIns="96393" bIns="48196" numCol="1" anchor="t" anchorCtr="0" compatLnSpc="1"/>
            <a:lstStyle/>
            <a:p>
              <a:pPr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3" name="TextBox 30"/>
            <p:cNvSpPr txBox="1"/>
            <p:nvPr/>
          </p:nvSpPr>
          <p:spPr>
            <a:xfrm>
              <a:off x="2035" y="2815"/>
              <a:ext cx="2822" cy="673"/>
            </a:xfrm>
            <a:prstGeom prst="rect">
              <a:avLst/>
            </a:prstGeom>
            <a:noFill/>
          </p:spPr>
          <p:txBody>
            <a:bodyPr wrap="none" lIns="96393" tIns="48196" rIns="96393" bIns="4819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TextBox 33"/>
            <p:cNvSpPr txBox="1"/>
            <p:nvPr/>
          </p:nvSpPr>
          <p:spPr>
            <a:xfrm>
              <a:off x="2035" y="3464"/>
              <a:ext cx="7981" cy="1240"/>
            </a:xfrm>
            <a:prstGeom prst="rect">
              <a:avLst/>
            </a:prstGeom>
            <a:noFill/>
          </p:spPr>
          <p:txBody>
            <a:bodyPr wrap="square" lIns="96393" tIns="48196" rIns="96393" bIns="48196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  </a:r>
              <a:endPara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956945" y="4871085"/>
            <a:ext cx="9338310" cy="1143000"/>
            <a:chOff x="1490" y="3057"/>
            <a:chExt cx="14706" cy="1800"/>
          </a:xfrm>
        </p:grpSpPr>
        <p:sp>
          <p:nvSpPr>
            <p:cNvPr id="126" name="Rectangle 8"/>
            <p:cNvSpPr>
              <a:spLocks noChangeArrowheads="1"/>
            </p:cNvSpPr>
            <p:nvPr/>
          </p:nvSpPr>
          <p:spPr bwMode="auto">
            <a:xfrm>
              <a:off x="1490" y="3057"/>
              <a:ext cx="14706" cy="1800"/>
            </a:xfrm>
            <a:prstGeom prst="roundRect">
              <a:avLst/>
            </a:prstGeom>
            <a:noFill/>
            <a:ln w="25400">
              <a:solidFill>
                <a:srgbClr val="B7590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7590D"/>
                  </a:solidFill>
                </a14:hiddenFill>
              </a:ext>
            </a:extLst>
          </p:spPr>
          <p:txBody>
            <a:bodyPr vert="horz" wrap="square" lIns="96393" tIns="48196" rIns="96393" bIns="48196" numCol="1" anchor="t" anchorCtr="0" compatLnSpc="1"/>
            <a:lstStyle/>
            <a:p>
              <a:pPr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7" name="TextBox 30"/>
            <p:cNvSpPr txBox="1"/>
            <p:nvPr/>
          </p:nvSpPr>
          <p:spPr>
            <a:xfrm>
              <a:off x="2035" y="3154"/>
              <a:ext cx="2822" cy="673"/>
            </a:xfrm>
            <a:prstGeom prst="rect">
              <a:avLst/>
            </a:prstGeom>
            <a:noFill/>
          </p:spPr>
          <p:txBody>
            <a:bodyPr wrap="none" lIns="96393" tIns="48196" rIns="96393" bIns="4819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TextBox 33"/>
            <p:cNvSpPr txBox="1"/>
            <p:nvPr/>
          </p:nvSpPr>
          <p:spPr>
            <a:xfrm>
              <a:off x="2035" y="3803"/>
              <a:ext cx="13769" cy="877"/>
            </a:xfrm>
            <a:prstGeom prst="rect">
              <a:avLst/>
            </a:prstGeom>
            <a:noFill/>
          </p:spPr>
          <p:txBody>
            <a:bodyPr wrap="square" lIns="96393" tIns="48196" rIns="96393" bIns="48196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  </a:r>
              <a:endPara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29" name="图片 128" descr="图片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4740" y="1418590"/>
            <a:ext cx="4632960" cy="4395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O2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34" name="矩形 33"/>
          <p:cNvSpPr/>
          <p:nvPr/>
        </p:nvSpPr>
        <p:spPr>
          <a:xfrm>
            <a:off x="561415" y="1740307"/>
            <a:ext cx="7992888" cy="446449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8825865" y="1717040"/>
            <a:ext cx="3581400" cy="2012950"/>
            <a:chOff x="5308" y="2615"/>
            <a:chExt cx="5640" cy="3170"/>
          </a:xfrm>
        </p:grpSpPr>
        <p:sp>
          <p:nvSpPr>
            <p:cNvPr id="117" name="Rectangle 8"/>
            <p:cNvSpPr>
              <a:spLocks noChangeArrowheads="1"/>
            </p:cNvSpPr>
            <p:nvPr/>
          </p:nvSpPr>
          <p:spPr bwMode="auto">
            <a:xfrm>
              <a:off x="5308" y="2615"/>
              <a:ext cx="5640" cy="3170"/>
            </a:xfrm>
            <a:prstGeom prst="roundRect">
              <a:avLst/>
            </a:prstGeom>
            <a:noFill/>
            <a:ln w="25400">
              <a:solidFill>
                <a:srgbClr val="B7590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7590D"/>
                  </a:solidFill>
                </a14:hiddenFill>
              </a:ext>
            </a:extLst>
          </p:spPr>
          <p:txBody>
            <a:bodyPr vert="horz" wrap="square" lIns="96393" tIns="48196" rIns="96393" bIns="48196" numCol="1" anchor="t" anchorCtr="0" compatLnSpc="1"/>
            <a:lstStyle/>
            <a:p>
              <a:pPr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8" name="TextBox 30"/>
            <p:cNvSpPr txBox="1"/>
            <p:nvPr/>
          </p:nvSpPr>
          <p:spPr>
            <a:xfrm>
              <a:off x="5827" y="2938"/>
              <a:ext cx="2822" cy="673"/>
            </a:xfrm>
            <a:prstGeom prst="rect">
              <a:avLst/>
            </a:prstGeom>
            <a:noFill/>
          </p:spPr>
          <p:txBody>
            <a:bodyPr wrap="none" lIns="96393" tIns="48196" rIns="96393" bIns="4819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TextBox 33"/>
            <p:cNvSpPr txBox="1"/>
            <p:nvPr/>
          </p:nvSpPr>
          <p:spPr>
            <a:xfrm>
              <a:off x="5827" y="3587"/>
              <a:ext cx="4828" cy="1967"/>
            </a:xfrm>
            <a:prstGeom prst="rect">
              <a:avLst/>
            </a:prstGeom>
            <a:noFill/>
          </p:spPr>
          <p:txBody>
            <a:bodyPr wrap="square" lIns="96393" tIns="48196" rIns="96393" bIns="48196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  </a:r>
              <a:endPara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825865" y="4117340"/>
            <a:ext cx="3581400" cy="2012950"/>
            <a:chOff x="5308" y="2615"/>
            <a:chExt cx="5640" cy="3170"/>
          </a:xfrm>
        </p:grpSpPr>
        <p:sp>
          <p:nvSpPr>
            <p:cNvPr id="112" name="Rectangle 8"/>
            <p:cNvSpPr>
              <a:spLocks noChangeArrowheads="1"/>
            </p:cNvSpPr>
            <p:nvPr/>
          </p:nvSpPr>
          <p:spPr bwMode="auto">
            <a:xfrm>
              <a:off x="5308" y="2615"/>
              <a:ext cx="5640" cy="3170"/>
            </a:xfrm>
            <a:prstGeom prst="roundRect">
              <a:avLst/>
            </a:prstGeom>
            <a:noFill/>
            <a:ln w="25400">
              <a:solidFill>
                <a:srgbClr val="F1944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7590D"/>
                  </a:solidFill>
                </a14:hiddenFill>
              </a:ext>
            </a:extLst>
          </p:spPr>
          <p:txBody>
            <a:bodyPr vert="horz" wrap="square" lIns="96393" tIns="48196" rIns="96393" bIns="48196" numCol="1" anchor="t" anchorCtr="0" compatLnSpc="1"/>
            <a:lstStyle/>
            <a:p>
              <a:pPr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3" name="TextBox 30"/>
            <p:cNvSpPr txBox="1"/>
            <p:nvPr/>
          </p:nvSpPr>
          <p:spPr>
            <a:xfrm>
              <a:off x="5827" y="2938"/>
              <a:ext cx="2822" cy="673"/>
            </a:xfrm>
            <a:prstGeom prst="rect">
              <a:avLst/>
            </a:prstGeom>
            <a:noFill/>
          </p:spPr>
          <p:txBody>
            <a:bodyPr wrap="none" lIns="96393" tIns="48196" rIns="96393" bIns="4819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TextBox 33"/>
            <p:cNvSpPr txBox="1"/>
            <p:nvPr/>
          </p:nvSpPr>
          <p:spPr>
            <a:xfrm>
              <a:off x="5827" y="3587"/>
              <a:ext cx="4828" cy="1967"/>
            </a:xfrm>
            <a:prstGeom prst="rect">
              <a:avLst/>
            </a:prstGeom>
            <a:noFill/>
          </p:spPr>
          <p:txBody>
            <a:bodyPr wrap="square" lIns="96393" tIns="48196" rIns="96393" bIns="48196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  </a:r>
              <a:endPara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O2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40032" y="1503574"/>
            <a:ext cx="1061322" cy="1061322"/>
            <a:chOff x="362669" y="3620029"/>
            <a:chExt cx="1061322" cy="1061322"/>
          </a:xfrm>
        </p:grpSpPr>
        <p:sp>
          <p:nvSpPr>
            <p:cNvPr id="34" name="椭圆 33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noFill/>
            <a:ln w="19050">
              <a:solidFill>
                <a:srgbClr val="F194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03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rgbClr val="F19442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F19442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rgbClr val="F19442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626948" y="3112034"/>
            <a:ext cx="1061322" cy="1061322"/>
            <a:chOff x="362669" y="5389779"/>
            <a:chExt cx="1061322" cy="1061322"/>
          </a:xfrm>
        </p:grpSpPr>
        <p:sp>
          <p:nvSpPr>
            <p:cNvPr id="108" name="椭圆 107"/>
            <p:cNvSpPr/>
            <p:nvPr/>
          </p:nvSpPr>
          <p:spPr>
            <a:xfrm>
              <a:off x="362669" y="5389779"/>
              <a:ext cx="1061322" cy="1061322"/>
            </a:xfrm>
            <a:prstGeom prst="ellipse">
              <a:avLst/>
            </a:prstGeom>
            <a:noFill/>
            <a:ln w="19050">
              <a:solidFill>
                <a:srgbClr val="B759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560765" y="5583971"/>
              <a:ext cx="689373" cy="625287"/>
              <a:chOff x="3468688" y="460375"/>
              <a:chExt cx="631825" cy="573088"/>
            </a:xfrm>
            <a:solidFill>
              <a:srgbClr val="282828"/>
            </a:solidFill>
          </p:grpSpPr>
          <p:sp>
            <p:nvSpPr>
              <p:cNvPr id="110" name="Freeform 19"/>
              <p:cNvSpPr/>
              <p:nvPr/>
            </p:nvSpPr>
            <p:spPr bwMode="auto">
              <a:xfrm>
                <a:off x="3468688" y="460375"/>
                <a:ext cx="271463" cy="422275"/>
              </a:xfrm>
              <a:custGeom>
                <a:avLst/>
                <a:gdLst>
                  <a:gd name="T0" fmla="*/ 150 w 169"/>
                  <a:gd name="T1" fmla="*/ 150 h 263"/>
                  <a:gd name="T2" fmla="*/ 169 w 169"/>
                  <a:gd name="T3" fmla="*/ 0 h 263"/>
                  <a:gd name="T4" fmla="*/ 56 w 169"/>
                  <a:gd name="T5" fmla="*/ 103 h 263"/>
                  <a:gd name="T6" fmla="*/ 0 w 169"/>
                  <a:gd name="T7" fmla="*/ 263 h 263"/>
                  <a:gd name="T8" fmla="*/ 169 w 169"/>
                  <a:gd name="T9" fmla="*/ 263 h 263"/>
                  <a:gd name="T10" fmla="*/ 150 w 169"/>
                  <a:gd name="T11" fmla="*/ 15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63">
                    <a:moveTo>
                      <a:pt x="150" y="150"/>
                    </a:moveTo>
                    <a:cubicBezTo>
                      <a:pt x="150" y="66"/>
                      <a:pt x="169" y="0"/>
                      <a:pt x="169" y="0"/>
                    </a:cubicBezTo>
                    <a:cubicBezTo>
                      <a:pt x="169" y="0"/>
                      <a:pt x="113" y="10"/>
                      <a:pt x="56" y="103"/>
                    </a:cubicBezTo>
                    <a:cubicBezTo>
                      <a:pt x="0" y="197"/>
                      <a:pt x="0" y="263"/>
                      <a:pt x="0" y="263"/>
                    </a:cubicBezTo>
                    <a:cubicBezTo>
                      <a:pt x="169" y="263"/>
                      <a:pt x="169" y="263"/>
                      <a:pt x="169" y="263"/>
                    </a:cubicBezTo>
                    <a:cubicBezTo>
                      <a:pt x="169" y="263"/>
                      <a:pt x="150" y="235"/>
                      <a:pt x="150" y="150"/>
                    </a:cubicBezTo>
                    <a:close/>
                  </a:path>
                </a:pathLst>
              </a:custGeom>
              <a:solidFill>
                <a:srgbClr val="B759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20"/>
              <p:cNvSpPr/>
              <p:nvPr/>
            </p:nvSpPr>
            <p:spPr bwMode="auto">
              <a:xfrm>
                <a:off x="3829050" y="611188"/>
                <a:ext cx="271463" cy="271463"/>
              </a:xfrm>
              <a:custGeom>
                <a:avLst/>
                <a:gdLst>
                  <a:gd name="T0" fmla="*/ 0 w 171"/>
                  <a:gd name="T1" fmla="*/ 0 h 171"/>
                  <a:gd name="T2" fmla="*/ 0 w 171"/>
                  <a:gd name="T3" fmla="*/ 171 h 171"/>
                  <a:gd name="T4" fmla="*/ 171 w 171"/>
                  <a:gd name="T5" fmla="*/ 171 h 171"/>
                  <a:gd name="T6" fmla="*/ 0 w 171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lnTo>
                      <a:pt x="0" y="171"/>
                    </a:lnTo>
                    <a:lnTo>
                      <a:pt x="171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9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21"/>
              <p:cNvSpPr/>
              <p:nvPr/>
            </p:nvSpPr>
            <p:spPr bwMode="auto">
              <a:xfrm>
                <a:off x="3468688" y="460375"/>
                <a:ext cx="631825" cy="573088"/>
              </a:xfrm>
              <a:custGeom>
                <a:avLst/>
                <a:gdLst>
                  <a:gd name="T0" fmla="*/ 207 w 394"/>
                  <a:gd name="T1" fmla="*/ 282 h 357"/>
                  <a:gd name="T2" fmla="*/ 207 w 394"/>
                  <a:gd name="T3" fmla="*/ 0 h 357"/>
                  <a:gd name="T4" fmla="*/ 188 w 394"/>
                  <a:gd name="T5" fmla="*/ 0 h 357"/>
                  <a:gd name="T6" fmla="*/ 188 w 394"/>
                  <a:gd name="T7" fmla="*/ 282 h 357"/>
                  <a:gd name="T8" fmla="*/ 2 w 394"/>
                  <a:gd name="T9" fmla="*/ 282 h 357"/>
                  <a:gd name="T10" fmla="*/ 0 w 394"/>
                  <a:gd name="T11" fmla="*/ 282 h 357"/>
                  <a:gd name="T12" fmla="*/ 75 w 394"/>
                  <a:gd name="T13" fmla="*/ 357 h 357"/>
                  <a:gd name="T14" fmla="*/ 319 w 394"/>
                  <a:gd name="T15" fmla="*/ 357 h 357"/>
                  <a:gd name="T16" fmla="*/ 394 w 394"/>
                  <a:gd name="T17" fmla="*/ 282 h 357"/>
                  <a:gd name="T18" fmla="*/ 392 w 394"/>
                  <a:gd name="T19" fmla="*/ 282 h 357"/>
                  <a:gd name="T20" fmla="*/ 207 w 394"/>
                  <a:gd name="T21" fmla="*/ 28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357">
                    <a:moveTo>
                      <a:pt x="207" y="282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282"/>
                      <a:pt x="188" y="282"/>
                      <a:pt x="188" y="282"/>
                    </a:cubicBezTo>
                    <a:cubicBezTo>
                      <a:pt x="2" y="282"/>
                      <a:pt x="2" y="282"/>
                      <a:pt x="2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323"/>
                      <a:pt x="34" y="357"/>
                      <a:pt x="75" y="357"/>
                    </a:cubicBezTo>
                    <a:cubicBezTo>
                      <a:pt x="319" y="357"/>
                      <a:pt x="319" y="357"/>
                      <a:pt x="319" y="357"/>
                    </a:cubicBezTo>
                    <a:cubicBezTo>
                      <a:pt x="361" y="357"/>
                      <a:pt x="394" y="323"/>
                      <a:pt x="394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lnTo>
                      <a:pt x="207" y="282"/>
                    </a:lnTo>
                    <a:close/>
                  </a:path>
                </a:pathLst>
              </a:custGeom>
              <a:solidFill>
                <a:srgbClr val="B759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7195062" y="952788"/>
            <a:ext cx="4960780" cy="5446888"/>
            <a:chOff x="7195062" y="1168053"/>
            <a:chExt cx="4960780" cy="5446888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8" name="矩形 117"/>
            <p:cNvSpPr/>
            <p:nvPr/>
          </p:nvSpPr>
          <p:spPr>
            <a:xfrm>
              <a:off x="8915221" y="294253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7195062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>
              <a:off x="7195062" y="49833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20"/>
            <p:cNvSpPr/>
            <p:nvPr/>
          </p:nvSpPr>
          <p:spPr>
            <a:xfrm>
              <a:off x="8915221" y="11680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10617273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矩形 122"/>
          <p:cNvSpPr/>
          <p:nvPr/>
        </p:nvSpPr>
        <p:spPr>
          <a:xfrm>
            <a:off x="10617273" y="4768088"/>
            <a:ext cx="1538569" cy="1631588"/>
          </a:xfrm>
          <a:prstGeom prst="rect">
            <a:avLst/>
          </a:prstGeom>
          <a:noFill/>
          <a:ln w="25400">
            <a:solidFill>
              <a:srgbClr val="F194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CA82C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TextBox 39"/>
          <p:cNvSpPr txBox="1"/>
          <p:nvPr/>
        </p:nvSpPr>
        <p:spPr>
          <a:xfrm>
            <a:off x="10672518" y="4961535"/>
            <a:ext cx="1538569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1796415" y="1435100"/>
            <a:ext cx="5067300" cy="1199515"/>
            <a:chOff x="2018" y="2476"/>
            <a:chExt cx="7980" cy="1889"/>
          </a:xfrm>
        </p:grpSpPr>
        <p:sp>
          <p:nvSpPr>
            <p:cNvPr id="125" name="TextBox 30"/>
            <p:cNvSpPr txBox="1"/>
            <p:nvPr/>
          </p:nvSpPr>
          <p:spPr>
            <a:xfrm>
              <a:off x="2018" y="2476"/>
              <a:ext cx="2822" cy="673"/>
            </a:xfrm>
            <a:prstGeom prst="rect">
              <a:avLst/>
            </a:prstGeom>
            <a:noFill/>
          </p:spPr>
          <p:txBody>
            <a:bodyPr wrap="none" lIns="96393" tIns="48196" rIns="96393" bIns="4819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TextBox 33"/>
            <p:cNvSpPr txBox="1"/>
            <p:nvPr/>
          </p:nvSpPr>
          <p:spPr>
            <a:xfrm>
              <a:off x="2018" y="3125"/>
              <a:ext cx="7981" cy="1240"/>
            </a:xfrm>
            <a:prstGeom prst="rect">
              <a:avLst/>
            </a:prstGeom>
            <a:noFill/>
          </p:spPr>
          <p:txBody>
            <a:bodyPr wrap="square" lIns="96393" tIns="48196" rIns="96393" bIns="48196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  </a:r>
              <a:endPara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852930" y="3042920"/>
            <a:ext cx="5067300" cy="1199515"/>
            <a:chOff x="2018" y="2476"/>
            <a:chExt cx="7980" cy="1889"/>
          </a:xfrm>
        </p:grpSpPr>
        <p:sp>
          <p:nvSpPr>
            <p:cNvPr id="129" name="TextBox 30"/>
            <p:cNvSpPr txBox="1"/>
            <p:nvPr/>
          </p:nvSpPr>
          <p:spPr>
            <a:xfrm>
              <a:off x="2018" y="2476"/>
              <a:ext cx="2822" cy="673"/>
            </a:xfrm>
            <a:prstGeom prst="rect">
              <a:avLst/>
            </a:prstGeom>
            <a:noFill/>
          </p:spPr>
          <p:txBody>
            <a:bodyPr wrap="none" lIns="96393" tIns="48196" rIns="96393" bIns="4819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TextBox 33"/>
            <p:cNvSpPr txBox="1"/>
            <p:nvPr/>
          </p:nvSpPr>
          <p:spPr>
            <a:xfrm>
              <a:off x="2018" y="3125"/>
              <a:ext cx="7981" cy="1240"/>
            </a:xfrm>
            <a:prstGeom prst="rect">
              <a:avLst/>
            </a:prstGeom>
            <a:noFill/>
          </p:spPr>
          <p:txBody>
            <a:bodyPr wrap="square" lIns="96393" tIns="48196" rIns="96393" bIns="48196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  </a:r>
              <a:endPara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54637" y="4709054"/>
            <a:ext cx="1061322" cy="1061322"/>
            <a:chOff x="362669" y="3620029"/>
            <a:chExt cx="1061322" cy="1061322"/>
          </a:xfrm>
        </p:grpSpPr>
        <p:sp>
          <p:nvSpPr>
            <p:cNvPr id="132" name="椭圆 131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noFill/>
            <a:ln w="19050">
              <a:solidFill>
                <a:srgbClr val="F194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3" name="组合 132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34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rgbClr val="F19442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F19442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rgbClr val="F19442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1811020" y="4640580"/>
            <a:ext cx="5067300" cy="1199515"/>
            <a:chOff x="2018" y="2476"/>
            <a:chExt cx="7980" cy="1889"/>
          </a:xfrm>
        </p:grpSpPr>
        <p:sp>
          <p:nvSpPr>
            <p:cNvPr id="139" name="TextBox 30"/>
            <p:cNvSpPr txBox="1"/>
            <p:nvPr/>
          </p:nvSpPr>
          <p:spPr>
            <a:xfrm>
              <a:off x="2018" y="2476"/>
              <a:ext cx="2822" cy="673"/>
            </a:xfrm>
            <a:prstGeom prst="rect">
              <a:avLst/>
            </a:prstGeom>
            <a:noFill/>
          </p:spPr>
          <p:txBody>
            <a:bodyPr wrap="none" lIns="96393" tIns="48196" rIns="96393" bIns="4819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33"/>
            <p:cNvSpPr txBox="1"/>
            <p:nvPr/>
          </p:nvSpPr>
          <p:spPr>
            <a:xfrm>
              <a:off x="2018" y="3125"/>
              <a:ext cx="7981" cy="1240"/>
            </a:xfrm>
            <a:prstGeom prst="rect">
              <a:avLst/>
            </a:prstGeom>
            <a:noFill/>
          </p:spPr>
          <p:txBody>
            <a:bodyPr wrap="square" lIns="96393" tIns="48196" rIns="96393" bIns="48196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  </a:r>
              <a:endParaRPr lang="en-GB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123" grpId="0" bldLvl="0" animBg="1"/>
      <p:bldP spid="1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74420" y="7086376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sp>
        <p:nvSpPr>
          <p:cNvPr id="16" name="TextBox 56"/>
          <p:cNvSpPr txBox="1"/>
          <p:nvPr/>
        </p:nvSpPr>
        <p:spPr>
          <a:xfrm>
            <a:off x="1538923" y="2794635"/>
            <a:ext cx="9782175" cy="14116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6600" b="1" dirty="0" smtClean="0">
                <a:solidFill>
                  <a:srgbClr val="F194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在此处添加标题</a:t>
            </a:r>
            <a:endParaRPr lang="zh-CN" sz="6600" b="1" dirty="0" smtClean="0">
              <a:solidFill>
                <a:srgbClr val="F1944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71930" y="4151630"/>
            <a:ext cx="9916160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PLEASE CLICKE HERE TO CHANGE YOUR TITLE</a:t>
            </a:r>
            <a:endParaRPr lang="en-US" altLang="zh-CN" sz="20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013643" y="2211705"/>
            <a:ext cx="2849880" cy="584200"/>
            <a:chOff x="3901" y="9311"/>
            <a:chExt cx="4488" cy="920"/>
          </a:xfrm>
        </p:grpSpPr>
        <p:grpSp>
          <p:nvGrpSpPr>
            <p:cNvPr id="31" name="组合 30"/>
            <p:cNvGrpSpPr/>
            <p:nvPr/>
          </p:nvGrpSpPr>
          <p:grpSpPr>
            <a:xfrm>
              <a:off x="3901" y="9311"/>
              <a:ext cx="4488" cy="920"/>
              <a:chOff x="6496" y="9551"/>
              <a:chExt cx="4488" cy="92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496" y="9551"/>
                <a:ext cx="4488" cy="920"/>
              </a:xfrm>
              <a:prstGeom prst="rect">
                <a:avLst/>
              </a:prstGeom>
              <a:noFill/>
              <a:ln>
                <a:solidFill>
                  <a:srgbClr val="EE8323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573E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>
                <a:off x="6496" y="10039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直角三角形 29"/>
              <p:cNvSpPr/>
              <p:nvPr/>
            </p:nvSpPr>
            <p:spPr>
              <a:xfrm rot="10800000">
                <a:off x="10536" y="9551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4543" y="9457"/>
              <a:ext cx="3205" cy="62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PART O3</a:t>
              </a:r>
              <a:endPara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17" grpId="0" bldLvl="0" animBg="1"/>
      <p:bldP spid="17" grpId="1" animBg="1"/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O3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7" name="直接连接符 7"/>
          <p:cNvCxnSpPr/>
          <p:nvPr/>
        </p:nvCxnSpPr>
        <p:spPr>
          <a:xfrm>
            <a:off x="6411089" y="1541591"/>
            <a:ext cx="0" cy="495399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8"/>
          <p:cNvGrpSpPr/>
          <p:nvPr/>
        </p:nvGrpSpPr>
        <p:grpSpPr>
          <a:xfrm>
            <a:off x="6308693" y="1878743"/>
            <a:ext cx="980089" cy="204795"/>
            <a:chOff x="5964215" y="1531583"/>
            <a:chExt cx="1070244" cy="223633"/>
          </a:xfrm>
        </p:grpSpPr>
        <p:sp>
          <p:nvSpPr>
            <p:cNvPr id="102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3" name="直接连接符 12"/>
            <p:cNvCxnSpPr>
              <a:stCxn id="102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rgbClr val="FFFFFF"/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Group 12"/>
          <p:cNvGrpSpPr/>
          <p:nvPr/>
        </p:nvGrpSpPr>
        <p:grpSpPr>
          <a:xfrm>
            <a:off x="6308691" y="4863039"/>
            <a:ext cx="981820" cy="204795"/>
            <a:chOff x="5964215" y="4790393"/>
            <a:chExt cx="1072134" cy="223633"/>
          </a:xfrm>
        </p:grpSpPr>
        <p:sp>
          <p:nvSpPr>
            <p:cNvPr id="105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6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rgbClr val="FFFFFF"/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10"/>
          <p:cNvGrpSpPr/>
          <p:nvPr/>
        </p:nvGrpSpPr>
        <p:grpSpPr>
          <a:xfrm>
            <a:off x="6308691" y="3253940"/>
            <a:ext cx="981820" cy="204795"/>
            <a:chOff x="5964215" y="3033279"/>
            <a:chExt cx="1072134" cy="223633"/>
          </a:xfrm>
        </p:grpSpPr>
        <p:sp>
          <p:nvSpPr>
            <p:cNvPr id="108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9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rgbClr val="FFFFFF"/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9"/>
          <p:cNvSpPr txBox="1"/>
          <p:nvPr/>
        </p:nvSpPr>
        <p:spPr>
          <a:xfrm>
            <a:off x="7387875" y="1818014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" name="TextBox 30"/>
          <p:cNvSpPr txBox="1"/>
          <p:nvPr/>
        </p:nvSpPr>
        <p:spPr>
          <a:xfrm>
            <a:off x="7387874" y="3192863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TextBox 31"/>
          <p:cNvSpPr txBox="1"/>
          <p:nvPr/>
        </p:nvSpPr>
        <p:spPr>
          <a:xfrm>
            <a:off x="7387874" y="4812731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3" name="Group 34"/>
          <p:cNvGrpSpPr/>
          <p:nvPr/>
        </p:nvGrpSpPr>
        <p:grpSpPr>
          <a:xfrm>
            <a:off x="1874305" y="2066962"/>
            <a:ext cx="3051706" cy="1197610"/>
            <a:chOff x="-1013888" y="2045866"/>
            <a:chExt cx="5318759" cy="1307777"/>
          </a:xfrm>
        </p:grpSpPr>
        <p:sp>
          <p:nvSpPr>
            <p:cNvPr id="114" name="TextBox 32"/>
            <p:cNvSpPr txBox="1"/>
            <p:nvPr/>
          </p:nvSpPr>
          <p:spPr>
            <a:xfrm>
              <a:off x="1197176" y="2045866"/>
              <a:ext cx="3107695" cy="4625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Rectangle 33"/>
            <p:cNvSpPr/>
            <p:nvPr/>
          </p:nvSpPr>
          <p:spPr>
            <a:xfrm>
              <a:off x="-1013888" y="2447352"/>
              <a:ext cx="5307873" cy="906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6" name="Group 35"/>
          <p:cNvGrpSpPr/>
          <p:nvPr/>
        </p:nvGrpSpPr>
        <p:grpSpPr>
          <a:xfrm>
            <a:off x="1874940" y="5138882"/>
            <a:ext cx="3052829" cy="1197610"/>
            <a:chOff x="-1013561" y="2045866"/>
            <a:chExt cx="5320713" cy="1307777"/>
          </a:xfrm>
        </p:grpSpPr>
        <p:sp>
          <p:nvSpPr>
            <p:cNvPr id="117" name="TextBox 36"/>
            <p:cNvSpPr txBox="1"/>
            <p:nvPr/>
          </p:nvSpPr>
          <p:spPr>
            <a:xfrm>
              <a:off x="1199458" y="2045866"/>
              <a:ext cx="3107694" cy="4625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Rectangle 37"/>
            <p:cNvSpPr/>
            <p:nvPr/>
          </p:nvSpPr>
          <p:spPr>
            <a:xfrm>
              <a:off x="-1013561" y="2447352"/>
              <a:ext cx="5306763" cy="906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9" name="Group 38"/>
          <p:cNvGrpSpPr/>
          <p:nvPr/>
        </p:nvGrpSpPr>
        <p:grpSpPr>
          <a:xfrm>
            <a:off x="7393650" y="3564699"/>
            <a:ext cx="3070859" cy="1197611"/>
            <a:chOff x="257395" y="2045866"/>
            <a:chExt cx="4548699" cy="1307779"/>
          </a:xfrm>
        </p:grpSpPr>
        <p:sp>
          <p:nvSpPr>
            <p:cNvPr id="120" name="TextBox 39"/>
            <p:cNvSpPr txBox="1"/>
            <p:nvPr/>
          </p:nvSpPr>
          <p:spPr>
            <a:xfrm>
              <a:off x="257395" y="2045866"/>
              <a:ext cx="2641181" cy="4625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Rectangle 40"/>
            <p:cNvSpPr/>
            <p:nvPr/>
          </p:nvSpPr>
          <p:spPr>
            <a:xfrm>
              <a:off x="277147" y="2447353"/>
              <a:ext cx="4528947" cy="9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2" name="Group 14"/>
          <p:cNvGrpSpPr/>
          <p:nvPr/>
        </p:nvGrpSpPr>
        <p:grpSpPr>
          <a:xfrm>
            <a:off x="5745508" y="2317734"/>
            <a:ext cx="3913037" cy="614384"/>
            <a:chOff x="5349226" y="2010956"/>
            <a:chExt cx="4272984" cy="670899"/>
          </a:xfrm>
        </p:grpSpPr>
        <p:sp>
          <p:nvSpPr>
            <p:cNvPr id="123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noFill/>
            <a:ln w="25400">
              <a:solidFill>
                <a:srgbClr val="B7590D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7590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TextBox 41"/>
            <p:cNvSpPr txBox="1"/>
            <p:nvPr/>
          </p:nvSpPr>
          <p:spPr>
            <a:xfrm>
              <a:off x="6278397" y="2162813"/>
              <a:ext cx="2456757" cy="421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15"/>
          <p:cNvGrpSpPr/>
          <p:nvPr/>
        </p:nvGrpSpPr>
        <p:grpSpPr>
          <a:xfrm>
            <a:off x="3200206" y="3815474"/>
            <a:ext cx="3913037" cy="614384"/>
            <a:chOff x="2569789" y="3646467"/>
            <a:chExt cx="4272984" cy="670899"/>
          </a:xfrm>
        </p:grpSpPr>
        <p:sp>
          <p:nvSpPr>
            <p:cNvPr id="126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rgbClr val="F1944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TextBox 42"/>
            <p:cNvSpPr txBox="1"/>
            <p:nvPr/>
          </p:nvSpPr>
          <p:spPr>
            <a:xfrm>
              <a:off x="3818170" y="3795078"/>
              <a:ext cx="1974836" cy="4215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8" name="Group 17"/>
          <p:cNvGrpSpPr/>
          <p:nvPr/>
        </p:nvGrpSpPr>
        <p:grpSpPr>
          <a:xfrm>
            <a:off x="5745508" y="5389653"/>
            <a:ext cx="3913037" cy="614384"/>
            <a:chOff x="5349226" y="5365450"/>
            <a:chExt cx="4272984" cy="670899"/>
          </a:xfrm>
        </p:grpSpPr>
        <p:sp>
          <p:nvSpPr>
            <p:cNvPr id="12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noFill/>
            <a:ln w="25400">
              <a:solidFill>
                <a:srgbClr val="B7590D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7590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TextBox 43"/>
            <p:cNvSpPr txBox="1"/>
            <p:nvPr/>
          </p:nvSpPr>
          <p:spPr>
            <a:xfrm>
              <a:off x="6602690" y="5516234"/>
              <a:ext cx="1974836" cy="4215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  <p:bldP spid="110" grpId="0"/>
      <p:bldP spid="111" grpId="0"/>
      <p:bldP spid="1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O3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981075" y="2048510"/>
            <a:ext cx="2256790" cy="3543935"/>
            <a:chOff x="2166" y="3452"/>
            <a:chExt cx="3554" cy="5581"/>
          </a:xfrm>
        </p:grpSpPr>
        <p:grpSp>
          <p:nvGrpSpPr>
            <p:cNvPr id="137" name="组合 136"/>
            <p:cNvGrpSpPr/>
            <p:nvPr/>
          </p:nvGrpSpPr>
          <p:grpSpPr>
            <a:xfrm>
              <a:off x="2617" y="3452"/>
              <a:ext cx="2608" cy="2608"/>
              <a:chOff x="8821" y="4391"/>
              <a:chExt cx="2608" cy="2608"/>
            </a:xfrm>
          </p:grpSpPr>
          <p:sp>
            <p:nvSpPr>
              <p:cNvPr id="135" name="Freeform 16"/>
              <p:cNvSpPr>
                <a:spLocks noEditPoints="1"/>
              </p:cNvSpPr>
              <p:nvPr/>
            </p:nvSpPr>
            <p:spPr bwMode="auto">
              <a:xfrm>
                <a:off x="9714" y="5284"/>
                <a:ext cx="823" cy="823"/>
              </a:xfrm>
              <a:custGeom>
                <a:avLst/>
                <a:gdLst>
                  <a:gd name="T0" fmla="*/ 91 w 99"/>
                  <a:gd name="T1" fmla="*/ 41 h 99"/>
                  <a:gd name="T2" fmla="*/ 85 w 99"/>
                  <a:gd name="T3" fmla="*/ 26 h 99"/>
                  <a:gd name="T4" fmla="*/ 85 w 99"/>
                  <a:gd name="T5" fmla="*/ 15 h 99"/>
                  <a:gd name="T6" fmla="*/ 74 w 99"/>
                  <a:gd name="T7" fmla="*/ 14 h 99"/>
                  <a:gd name="T8" fmla="*/ 58 w 99"/>
                  <a:gd name="T9" fmla="*/ 8 h 99"/>
                  <a:gd name="T10" fmla="*/ 50 w 99"/>
                  <a:gd name="T11" fmla="*/ 0 h 99"/>
                  <a:gd name="T12" fmla="*/ 41 w 99"/>
                  <a:gd name="T13" fmla="*/ 8 h 99"/>
                  <a:gd name="T14" fmla="*/ 27 w 99"/>
                  <a:gd name="T15" fmla="*/ 14 h 99"/>
                  <a:gd name="T16" fmla="*/ 21 w 99"/>
                  <a:gd name="T17" fmla="*/ 12 h 99"/>
                  <a:gd name="T18" fmla="*/ 15 w 99"/>
                  <a:gd name="T19" fmla="*/ 14 h 99"/>
                  <a:gd name="T20" fmla="*/ 15 w 99"/>
                  <a:gd name="T21" fmla="*/ 25 h 99"/>
                  <a:gd name="T22" fmla="*/ 9 w 99"/>
                  <a:gd name="T23" fmla="*/ 41 h 99"/>
                  <a:gd name="T24" fmla="*/ 0 w 99"/>
                  <a:gd name="T25" fmla="*/ 49 h 99"/>
                  <a:gd name="T26" fmla="*/ 9 w 99"/>
                  <a:gd name="T27" fmla="*/ 57 h 99"/>
                  <a:gd name="T28" fmla="*/ 15 w 99"/>
                  <a:gd name="T29" fmla="*/ 72 h 99"/>
                  <a:gd name="T30" fmla="*/ 15 w 99"/>
                  <a:gd name="T31" fmla="*/ 84 h 99"/>
                  <a:gd name="T32" fmla="*/ 26 w 99"/>
                  <a:gd name="T33" fmla="*/ 84 h 99"/>
                  <a:gd name="T34" fmla="*/ 41 w 99"/>
                  <a:gd name="T35" fmla="*/ 90 h 99"/>
                  <a:gd name="T36" fmla="*/ 50 w 99"/>
                  <a:gd name="T37" fmla="*/ 99 h 99"/>
                  <a:gd name="T38" fmla="*/ 58 w 99"/>
                  <a:gd name="T39" fmla="*/ 90 h 99"/>
                  <a:gd name="T40" fmla="*/ 63 w 99"/>
                  <a:gd name="T41" fmla="*/ 89 h 99"/>
                  <a:gd name="T42" fmla="*/ 73 w 99"/>
                  <a:gd name="T43" fmla="*/ 84 h 99"/>
                  <a:gd name="T44" fmla="*/ 84 w 99"/>
                  <a:gd name="T45" fmla="*/ 84 h 99"/>
                  <a:gd name="T46" fmla="*/ 84 w 99"/>
                  <a:gd name="T47" fmla="*/ 73 h 99"/>
                  <a:gd name="T48" fmla="*/ 91 w 99"/>
                  <a:gd name="T49" fmla="*/ 58 h 99"/>
                  <a:gd name="T50" fmla="*/ 99 w 99"/>
                  <a:gd name="T51" fmla="*/ 49 h 99"/>
                  <a:gd name="T52" fmla="*/ 91 w 99"/>
                  <a:gd name="T53" fmla="*/ 41 h 99"/>
                  <a:gd name="T54" fmla="*/ 50 w 99"/>
                  <a:gd name="T55" fmla="*/ 68 h 99"/>
                  <a:gd name="T56" fmla="*/ 31 w 99"/>
                  <a:gd name="T57" fmla="*/ 49 h 99"/>
                  <a:gd name="T58" fmla="*/ 50 w 99"/>
                  <a:gd name="T59" fmla="*/ 30 h 99"/>
                  <a:gd name="T60" fmla="*/ 69 w 99"/>
                  <a:gd name="T61" fmla="*/ 49 h 99"/>
                  <a:gd name="T62" fmla="*/ 50 w 99"/>
                  <a:gd name="T63" fmla="*/ 6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9" h="99">
                    <a:moveTo>
                      <a:pt x="91" y="41"/>
                    </a:moveTo>
                    <a:cubicBezTo>
                      <a:pt x="90" y="36"/>
                      <a:pt x="88" y="30"/>
                      <a:pt x="85" y="26"/>
                    </a:cubicBezTo>
                    <a:cubicBezTo>
                      <a:pt x="88" y="23"/>
                      <a:pt x="88" y="18"/>
                      <a:pt x="85" y="15"/>
                    </a:cubicBezTo>
                    <a:cubicBezTo>
                      <a:pt x="82" y="11"/>
                      <a:pt x="77" y="11"/>
                      <a:pt x="74" y="14"/>
                    </a:cubicBezTo>
                    <a:cubicBezTo>
                      <a:pt x="69" y="11"/>
                      <a:pt x="64" y="9"/>
                      <a:pt x="58" y="8"/>
                    </a:cubicBezTo>
                    <a:cubicBezTo>
                      <a:pt x="58" y="3"/>
                      <a:pt x="54" y="0"/>
                      <a:pt x="50" y="0"/>
                    </a:cubicBezTo>
                    <a:cubicBezTo>
                      <a:pt x="45" y="0"/>
                      <a:pt x="41" y="3"/>
                      <a:pt x="41" y="8"/>
                    </a:cubicBezTo>
                    <a:cubicBezTo>
                      <a:pt x="36" y="9"/>
                      <a:pt x="31" y="11"/>
                      <a:pt x="27" y="14"/>
                    </a:cubicBezTo>
                    <a:cubicBezTo>
                      <a:pt x="25" y="12"/>
                      <a:pt x="23" y="12"/>
                      <a:pt x="21" y="12"/>
                    </a:cubicBezTo>
                    <a:cubicBezTo>
                      <a:pt x="19" y="12"/>
                      <a:pt x="17" y="12"/>
                      <a:pt x="15" y="14"/>
                    </a:cubicBezTo>
                    <a:cubicBezTo>
                      <a:pt x="12" y="17"/>
                      <a:pt x="12" y="22"/>
                      <a:pt x="15" y="25"/>
                    </a:cubicBezTo>
                    <a:cubicBezTo>
                      <a:pt x="12" y="30"/>
                      <a:pt x="10" y="35"/>
                      <a:pt x="9" y="41"/>
                    </a:cubicBezTo>
                    <a:cubicBezTo>
                      <a:pt x="4" y="41"/>
                      <a:pt x="0" y="44"/>
                      <a:pt x="0" y="49"/>
                    </a:cubicBezTo>
                    <a:cubicBezTo>
                      <a:pt x="0" y="54"/>
                      <a:pt x="4" y="57"/>
                      <a:pt x="9" y="57"/>
                    </a:cubicBezTo>
                    <a:cubicBezTo>
                      <a:pt x="10" y="63"/>
                      <a:pt x="12" y="68"/>
                      <a:pt x="15" y="72"/>
                    </a:cubicBezTo>
                    <a:cubicBezTo>
                      <a:pt x="11" y="75"/>
                      <a:pt x="11" y="80"/>
                      <a:pt x="15" y="84"/>
                    </a:cubicBezTo>
                    <a:cubicBezTo>
                      <a:pt x="18" y="87"/>
                      <a:pt x="23" y="87"/>
                      <a:pt x="26" y="84"/>
                    </a:cubicBezTo>
                    <a:cubicBezTo>
                      <a:pt x="30" y="87"/>
                      <a:pt x="36" y="89"/>
                      <a:pt x="41" y="90"/>
                    </a:cubicBezTo>
                    <a:cubicBezTo>
                      <a:pt x="41" y="95"/>
                      <a:pt x="45" y="99"/>
                      <a:pt x="50" y="99"/>
                    </a:cubicBezTo>
                    <a:cubicBezTo>
                      <a:pt x="54" y="99"/>
                      <a:pt x="58" y="95"/>
                      <a:pt x="58" y="90"/>
                    </a:cubicBezTo>
                    <a:cubicBezTo>
                      <a:pt x="60" y="90"/>
                      <a:pt x="62" y="89"/>
                      <a:pt x="63" y="89"/>
                    </a:cubicBezTo>
                    <a:cubicBezTo>
                      <a:pt x="67" y="88"/>
                      <a:pt x="70" y="86"/>
                      <a:pt x="73" y="84"/>
                    </a:cubicBezTo>
                    <a:cubicBezTo>
                      <a:pt x="76" y="87"/>
                      <a:pt x="81" y="87"/>
                      <a:pt x="84" y="84"/>
                    </a:cubicBezTo>
                    <a:cubicBezTo>
                      <a:pt x="87" y="81"/>
                      <a:pt x="87" y="76"/>
                      <a:pt x="84" y="73"/>
                    </a:cubicBezTo>
                    <a:cubicBezTo>
                      <a:pt x="87" y="68"/>
                      <a:pt x="90" y="63"/>
                      <a:pt x="91" y="58"/>
                    </a:cubicBezTo>
                    <a:cubicBezTo>
                      <a:pt x="95" y="58"/>
                      <a:pt x="99" y="54"/>
                      <a:pt x="99" y="49"/>
                    </a:cubicBezTo>
                    <a:cubicBezTo>
                      <a:pt x="99" y="45"/>
                      <a:pt x="95" y="41"/>
                      <a:pt x="91" y="41"/>
                    </a:cubicBezTo>
                    <a:close/>
                    <a:moveTo>
                      <a:pt x="50" y="68"/>
                    </a:moveTo>
                    <a:cubicBezTo>
                      <a:pt x="39" y="68"/>
                      <a:pt x="31" y="60"/>
                      <a:pt x="31" y="49"/>
                    </a:cubicBezTo>
                    <a:cubicBezTo>
                      <a:pt x="31" y="39"/>
                      <a:pt x="39" y="30"/>
                      <a:pt x="50" y="30"/>
                    </a:cubicBezTo>
                    <a:cubicBezTo>
                      <a:pt x="60" y="30"/>
                      <a:pt x="69" y="39"/>
                      <a:pt x="69" y="49"/>
                    </a:cubicBezTo>
                    <a:cubicBezTo>
                      <a:pt x="69" y="60"/>
                      <a:pt x="60" y="68"/>
                      <a:pt x="50" y="68"/>
                    </a:cubicBezTo>
                    <a:close/>
                  </a:path>
                </a:pathLst>
              </a:custGeom>
              <a:solidFill>
                <a:srgbClr val="F19442"/>
              </a:solidFill>
              <a:ln>
                <a:noFill/>
              </a:ln>
            </p:spPr>
            <p:txBody>
              <a:bodyPr vert="horz" wrap="square" lIns="128572" tIns="64286" rIns="128572" bIns="64286" numCol="1" anchor="t" anchorCtr="0" compatLnSpc="1"/>
              <a:lstStyle/>
              <a:p>
                <a:endParaRPr lang="zh-CN" altLang="en-US" sz="253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8821" y="4391"/>
                <a:ext cx="2609" cy="2609"/>
              </a:xfrm>
              <a:prstGeom prst="ellipse">
                <a:avLst/>
              </a:prstGeom>
              <a:noFill/>
              <a:ln w="25400">
                <a:solidFill>
                  <a:srgbClr val="F19442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 </a:t>
                </a:r>
                <a:endParaRPr lang="en-US" altLang="zh-CN"/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2166" y="6445"/>
              <a:ext cx="3554" cy="2588"/>
              <a:chOff x="8348" y="6357"/>
              <a:chExt cx="3554" cy="2588"/>
            </a:xfrm>
          </p:grpSpPr>
          <p:sp>
            <p:nvSpPr>
              <p:cNvPr id="127" name="TextBox 57"/>
              <p:cNvSpPr>
                <a:spLocks noChangeArrowheads="1"/>
              </p:cNvSpPr>
              <p:nvPr/>
            </p:nvSpPr>
            <p:spPr bwMode="auto">
              <a:xfrm>
                <a:off x="8468" y="7491"/>
                <a:ext cx="3315" cy="1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，点击添加相关标题文字，修改文字内容，也可以直接复制你的内容到</a:t>
                </a:r>
                <a:r>
                  <a:rPr lang="zh-CN" altLang="en-US" sz="10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此。请替换文字内容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，点击添加相关标题文字，修改文字内容，也可以直接复制你的内容到此。</a:t>
                </a:r>
                <a:endPara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圆角矩形 137"/>
              <p:cNvSpPr/>
              <p:nvPr/>
            </p:nvSpPr>
            <p:spPr>
              <a:xfrm>
                <a:off x="8348" y="6357"/>
                <a:ext cx="3555" cy="885"/>
              </a:xfrm>
              <a:prstGeom prst="roundRect">
                <a:avLst>
                  <a:gd name="adj" fmla="val 50000"/>
                </a:avLst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zh-CN" altLang="en-US"/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9618345" y="2048510"/>
            <a:ext cx="2256790" cy="3543935"/>
            <a:chOff x="2166" y="3452"/>
            <a:chExt cx="3554" cy="5581"/>
          </a:xfrm>
        </p:grpSpPr>
        <p:grpSp>
          <p:nvGrpSpPr>
            <p:cNvPr id="156" name="组合 155"/>
            <p:cNvGrpSpPr/>
            <p:nvPr/>
          </p:nvGrpSpPr>
          <p:grpSpPr>
            <a:xfrm>
              <a:off x="2617" y="3452"/>
              <a:ext cx="2608" cy="2608"/>
              <a:chOff x="8821" y="4391"/>
              <a:chExt cx="2608" cy="2608"/>
            </a:xfrm>
          </p:grpSpPr>
          <p:sp>
            <p:nvSpPr>
              <p:cNvPr id="157" name="Freeform 16"/>
              <p:cNvSpPr>
                <a:spLocks noEditPoints="1"/>
              </p:cNvSpPr>
              <p:nvPr/>
            </p:nvSpPr>
            <p:spPr bwMode="auto">
              <a:xfrm>
                <a:off x="9714" y="5284"/>
                <a:ext cx="823" cy="823"/>
              </a:xfrm>
              <a:custGeom>
                <a:avLst/>
                <a:gdLst>
                  <a:gd name="T0" fmla="*/ 91 w 99"/>
                  <a:gd name="T1" fmla="*/ 41 h 99"/>
                  <a:gd name="T2" fmla="*/ 85 w 99"/>
                  <a:gd name="T3" fmla="*/ 26 h 99"/>
                  <a:gd name="T4" fmla="*/ 85 w 99"/>
                  <a:gd name="T5" fmla="*/ 15 h 99"/>
                  <a:gd name="T6" fmla="*/ 74 w 99"/>
                  <a:gd name="T7" fmla="*/ 14 h 99"/>
                  <a:gd name="T8" fmla="*/ 58 w 99"/>
                  <a:gd name="T9" fmla="*/ 8 h 99"/>
                  <a:gd name="T10" fmla="*/ 50 w 99"/>
                  <a:gd name="T11" fmla="*/ 0 h 99"/>
                  <a:gd name="T12" fmla="*/ 41 w 99"/>
                  <a:gd name="T13" fmla="*/ 8 h 99"/>
                  <a:gd name="T14" fmla="*/ 27 w 99"/>
                  <a:gd name="T15" fmla="*/ 14 h 99"/>
                  <a:gd name="T16" fmla="*/ 21 w 99"/>
                  <a:gd name="T17" fmla="*/ 12 h 99"/>
                  <a:gd name="T18" fmla="*/ 15 w 99"/>
                  <a:gd name="T19" fmla="*/ 14 h 99"/>
                  <a:gd name="T20" fmla="*/ 15 w 99"/>
                  <a:gd name="T21" fmla="*/ 25 h 99"/>
                  <a:gd name="T22" fmla="*/ 9 w 99"/>
                  <a:gd name="T23" fmla="*/ 41 h 99"/>
                  <a:gd name="T24" fmla="*/ 0 w 99"/>
                  <a:gd name="T25" fmla="*/ 49 h 99"/>
                  <a:gd name="T26" fmla="*/ 9 w 99"/>
                  <a:gd name="T27" fmla="*/ 57 h 99"/>
                  <a:gd name="T28" fmla="*/ 15 w 99"/>
                  <a:gd name="T29" fmla="*/ 72 h 99"/>
                  <a:gd name="T30" fmla="*/ 15 w 99"/>
                  <a:gd name="T31" fmla="*/ 84 h 99"/>
                  <a:gd name="T32" fmla="*/ 26 w 99"/>
                  <a:gd name="T33" fmla="*/ 84 h 99"/>
                  <a:gd name="T34" fmla="*/ 41 w 99"/>
                  <a:gd name="T35" fmla="*/ 90 h 99"/>
                  <a:gd name="T36" fmla="*/ 50 w 99"/>
                  <a:gd name="T37" fmla="*/ 99 h 99"/>
                  <a:gd name="T38" fmla="*/ 58 w 99"/>
                  <a:gd name="T39" fmla="*/ 90 h 99"/>
                  <a:gd name="T40" fmla="*/ 63 w 99"/>
                  <a:gd name="T41" fmla="*/ 89 h 99"/>
                  <a:gd name="T42" fmla="*/ 73 w 99"/>
                  <a:gd name="T43" fmla="*/ 84 h 99"/>
                  <a:gd name="T44" fmla="*/ 84 w 99"/>
                  <a:gd name="T45" fmla="*/ 84 h 99"/>
                  <a:gd name="T46" fmla="*/ 84 w 99"/>
                  <a:gd name="T47" fmla="*/ 73 h 99"/>
                  <a:gd name="T48" fmla="*/ 91 w 99"/>
                  <a:gd name="T49" fmla="*/ 58 h 99"/>
                  <a:gd name="T50" fmla="*/ 99 w 99"/>
                  <a:gd name="T51" fmla="*/ 49 h 99"/>
                  <a:gd name="T52" fmla="*/ 91 w 99"/>
                  <a:gd name="T53" fmla="*/ 41 h 99"/>
                  <a:gd name="T54" fmla="*/ 50 w 99"/>
                  <a:gd name="T55" fmla="*/ 68 h 99"/>
                  <a:gd name="T56" fmla="*/ 31 w 99"/>
                  <a:gd name="T57" fmla="*/ 49 h 99"/>
                  <a:gd name="T58" fmla="*/ 50 w 99"/>
                  <a:gd name="T59" fmla="*/ 30 h 99"/>
                  <a:gd name="T60" fmla="*/ 69 w 99"/>
                  <a:gd name="T61" fmla="*/ 49 h 99"/>
                  <a:gd name="T62" fmla="*/ 50 w 99"/>
                  <a:gd name="T63" fmla="*/ 6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9" h="99">
                    <a:moveTo>
                      <a:pt x="91" y="41"/>
                    </a:moveTo>
                    <a:cubicBezTo>
                      <a:pt x="90" y="36"/>
                      <a:pt x="88" y="30"/>
                      <a:pt x="85" y="26"/>
                    </a:cubicBezTo>
                    <a:cubicBezTo>
                      <a:pt x="88" y="23"/>
                      <a:pt x="88" y="18"/>
                      <a:pt x="85" y="15"/>
                    </a:cubicBezTo>
                    <a:cubicBezTo>
                      <a:pt x="82" y="11"/>
                      <a:pt x="77" y="11"/>
                      <a:pt x="74" y="14"/>
                    </a:cubicBezTo>
                    <a:cubicBezTo>
                      <a:pt x="69" y="11"/>
                      <a:pt x="64" y="9"/>
                      <a:pt x="58" y="8"/>
                    </a:cubicBezTo>
                    <a:cubicBezTo>
                      <a:pt x="58" y="3"/>
                      <a:pt x="54" y="0"/>
                      <a:pt x="50" y="0"/>
                    </a:cubicBezTo>
                    <a:cubicBezTo>
                      <a:pt x="45" y="0"/>
                      <a:pt x="41" y="3"/>
                      <a:pt x="41" y="8"/>
                    </a:cubicBezTo>
                    <a:cubicBezTo>
                      <a:pt x="36" y="9"/>
                      <a:pt x="31" y="11"/>
                      <a:pt x="27" y="14"/>
                    </a:cubicBezTo>
                    <a:cubicBezTo>
                      <a:pt x="25" y="12"/>
                      <a:pt x="23" y="12"/>
                      <a:pt x="21" y="12"/>
                    </a:cubicBezTo>
                    <a:cubicBezTo>
                      <a:pt x="19" y="12"/>
                      <a:pt x="17" y="12"/>
                      <a:pt x="15" y="14"/>
                    </a:cubicBezTo>
                    <a:cubicBezTo>
                      <a:pt x="12" y="17"/>
                      <a:pt x="12" y="22"/>
                      <a:pt x="15" y="25"/>
                    </a:cubicBezTo>
                    <a:cubicBezTo>
                      <a:pt x="12" y="30"/>
                      <a:pt x="10" y="35"/>
                      <a:pt x="9" y="41"/>
                    </a:cubicBezTo>
                    <a:cubicBezTo>
                      <a:pt x="4" y="41"/>
                      <a:pt x="0" y="44"/>
                      <a:pt x="0" y="49"/>
                    </a:cubicBezTo>
                    <a:cubicBezTo>
                      <a:pt x="0" y="54"/>
                      <a:pt x="4" y="57"/>
                      <a:pt x="9" y="57"/>
                    </a:cubicBezTo>
                    <a:cubicBezTo>
                      <a:pt x="10" y="63"/>
                      <a:pt x="12" y="68"/>
                      <a:pt x="15" y="72"/>
                    </a:cubicBezTo>
                    <a:cubicBezTo>
                      <a:pt x="11" y="75"/>
                      <a:pt x="11" y="80"/>
                      <a:pt x="15" y="84"/>
                    </a:cubicBezTo>
                    <a:cubicBezTo>
                      <a:pt x="18" y="87"/>
                      <a:pt x="23" y="87"/>
                      <a:pt x="26" y="84"/>
                    </a:cubicBezTo>
                    <a:cubicBezTo>
                      <a:pt x="30" y="87"/>
                      <a:pt x="36" y="89"/>
                      <a:pt x="41" y="90"/>
                    </a:cubicBezTo>
                    <a:cubicBezTo>
                      <a:pt x="41" y="95"/>
                      <a:pt x="45" y="99"/>
                      <a:pt x="50" y="99"/>
                    </a:cubicBezTo>
                    <a:cubicBezTo>
                      <a:pt x="54" y="99"/>
                      <a:pt x="58" y="95"/>
                      <a:pt x="58" y="90"/>
                    </a:cubicBezTo>
                    <a:cubicBezTo>
                      <a:pt x="60" y="90"/>
                      <a:pt x="62" y="89"/>
                      <a:pt x="63" y="89"/>
                    </a:cubicBezTo>
                    <a:cubicBezTo>
                      <a:pt x="67" y="88"/>
                      <a:pt x="70" y="86"/>
                      <a:pt x="73" y="84"/>
                    </a:cubicBezTo>
                    <a:cubicBezTo>
                      <a:pt x="76" y="87"/>
                      <a:pt x="81" y="87"/>
                      <a:pt x="84" y="84"/>
                    </a:cubicBezTo>
                    <a:cubicBezTo>
                      <a:pt x="87" y="81"/>
                      <a:pt x="87" y="76"/>
                      <a:pt x="84" y="73"/>
                    </a:cubicBezTo>
                    <a:cubicBezTo>
                      <a:pt x="87" y="68"/>
                      <a:pt x="90" y="63"/>
                      <a:pt x="91" y="58"/>
                    </a:cubicBezTo>
                    <a:cubicBezTo>
                      <a:pt x="95" y="58"/>
                      <a:pt x="99" y="54"/>
                      <a:pt x="99" y="49"/>
                    </a:cubicBezTo>
                    <a:cubicBezTo>
                      <a:pt x="99" y="45"/>
                      <a:pt x="95" y="41"/>
                      <a:pt x="91" y="41"/>
                    </a:cubicBezTo>
                    <a:close/>
                    <a:moveTo>
                      <a:pt x="50" y="68"/>
                    </a:moveTo>
                    <a:cubicBezTo>
                      <a:pt x="39" y="68"/>
                      <a:pt x="31" y="60"/>
                      <a:pt x="31" y="49"/>
                    </a:cubicBezTo>
                    <a:cubicBezTo>
                      <a:pt x="31" y="39"/>
                      <a:pt x="39" y="30"/>
                      <a:pt x="50" y="30"/>
                    </a:cubicBezTo>
                    <a:cubicBezTo>
                      <a:pt x="60" y="30"/>
                      <a:pt x="69" y="39"/>
                      <a:pt x="69" y="49"/>
                    </a:cubicBezTo>
                    <a:cubicBezTo>
                      <a:pt x="69" y="60"/>
                      <a:pt x="60" y="68"/>
                      <a:pt x="50" y="68"/>
                    </a:cubicBezTo>
                    <a:close/>
                  </a:path>
                </a:pathLst>
              </a:custGeom>
              <a:solidFill>
                <a:srgbClr val="B7590D"/>
              </a:solidFill>
              <a:ln>
                <a:noFill/>
              </a:ln>
            </p:spPr>
            <p:txBody>
              <a:bodyPr vert="horz" wrap="square" lIns="128572" tIns="64286" rIns="128572" bIns="64286" numCol="1" anchor="t" anchorCtr="0" compatLnSpc="1"/>
              <a:lstStyle/>
              <a:p>
                <a:endParaRPr lang="zh-CN" altLang="en-US" sz="2530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8821" y="4391"/>
                <a:ext cx="2609" cy="2609"/>
              </a:xfrm>
              <a:prstGeom prst="ellipse">
                <a:avLst/>
              </a:prstGeom>
              <a:noFill/>
              <a:ln w="25400">
                <a:solidFill>
                  <a:srgbClr val="B7590D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 </a:t>
                </a:r>
                <a:endParaRPr lang="en-US" altLang="zh-CN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2166" y="6445"/>
              <a:ext cx="3554" cy="2588"/>
              <a:chOff x="8348" y="6357"/>
              <a:chExt cx="3554" cy="2588"/>
            </a:xfrm>
          </p:grpSpPr>
          <p:sp>
            <p:nvSpPr>
              <p:cNvPr id="160" name="TextBox 57"/>
              <p:cNvSpPr>
                <a:spLocks noChangeArrowheads="1"/>
              </p:cNvSpPr>
              <p:nvPr/>
            </p:nvSpPr>
            <p:spPr bwMode="auto">
              <a:xfrm>
                <a:off x="8468" y="7491"/>
                <a:ext cx="3315" cy="1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，点击添加相关标题文字，修改文字内容，也可以直接复制你的内容到</a:t>
                </a:r>
                <a:r>
                  <a:rPr lang="zh-CN" altLang="en-US" sz="10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此。请替换文字内容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，点击添加相关标题文字，修改文字内容，也可以直接复制你的内容到此。</a:t>
                </a:r>
                <a:endPara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1" name="圆角矩形 160"/>
              <p:cNvSpPr/>
              <p:nvPr/>
            </p:nvSpPr>
            <p:spPr>
              <a:xfrm>
                <a:off x="8348" y="6357"/>
                <a:ext cx="3555" cy="885"/>
              </a:xfrm>
              <a:prstGeom prst="roundRect">
                <a:avLst>
                  <a:gd name="adj" fmla="val 50000"/>
                </a:avLst>
              </a:prstGeom>
              <a:solidFill>
                <a:srgbClr val="B759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zh-CN" altLang="en-US"/>
              </a:p>
            </p:txBody>
          </p:sp>
        </p:grpSp>
      </p:grpSp>
      <p:grpSp>
        <p:nvGrpSpPr>
          <p:cNvPr id="163" name="组合 162"/>
          <p:cNvGrpSpPr/>
          <p:nvPr/>
        </p:nvGrpSpPr>
        <p:grpSpPr>
          <a:xfrm>
            <a:off x="3860165" y="2048510"/>
            <a:ext cx="2256790" cy="3543300"/>
            <a:chOff x="5966" y="3226"/>
            <a:chExt cx="3554" cy="5580"/>
          </a:xfrm>
        </p:grpSpPr>
        <p:grpSp>
          <p:nvGrpSpPr>
            <p:cNvPr id="141" name="组合 140"/>
            <p:cNvGrpSpPr/>
            <p:nvPr/>
          </p:nvGrpSpPr>
          <p:grpSpPr>
            <a:xfrm>
              <a:off x="5966" y="3226"/>
              <a:ext cx="3554" cy="5581"/>
              <a:chOff x="2166" y="3452"/>
              <a:chExt cx="3554" cy="5581"/>
            </a:xfrm>
          </p:grpSpPr>
          <p:sp>
            <p:nvSpPr>
              <p:cNvPr id="144" name="椭圆 143"/>
              <p:cNvSpPr/>
              <p:nvPr/>
            </p:nvSpPr>
            <p:spPr>
              <a:xfrm>
                <a:off x="2617" y="3452"/>
                <a:ext cx="2609" cy="2609"/>
              </a:xfrm>
              <a:prstGeom prst="ellipse">
                <a:avLst/>
              </a:prstGeom>
              <a:noFill/>
              <a:ln w="25400">
                <a:solidFill>
                  <a:srgbClr val="B7590D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 </a:t>
                </a:r>
                <a:endParaRPr lang="en-US" altLang="zh-CN"/>
              </a:p>
            </p:txBody>
          </p:sp>
          <p:grpSp>
            <p:nvGrpSpPr>
              <p:cNvPr id="145" name="组合 144"/>
              <p:cNvGrpSpPr/>
              <p:nvPr/>
            </p:nvGrpSpPr>
            <p:grpSpPr>
              <a:xfrm>
                <a:off x="2166" y="6445"/>
                <a:ext cx="3554" cy="2588"/>
                <a:chOff x="8348" y="6357"/>
                <a:chExt cx="3554" cy="2588"/>
              </a:xfrm>
            </p:grpSpPr>
            <p:sp>
              <p:nvSpPr>
                <p:cNvPr id="146" name="TextBox 57"/>
                <p:cNvSpPr>
                  <a:spLocks noChangeArrowheads="1"/>
                </p:cNvSpPr>
                <p:nvPr/>
              </p:nvSpPr>
              <p:spPr bwMode="auto">
                <a:xfrm>
                  <a:off x="8468" y="7491"/>
                  <a:ext cx="3315" cy="14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r>
                    <a:rPr lang="zh-CN" altLang="en-US" sz="10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，点击添加相关标题文字，修改文字内容，也可以直接复制你的内容到</a:t>
                  </a:r>
                  <a:r>
                    <a:rPr lang="zh-CN" altLang="en-US" sz="10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此。请替换文字内容</a:t>
                  </a:r>
                  <a:r>
                    <a:rPr lang="zh-CN" altLang="en-US" sz="10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，点击添加相关标题文字，修改文字内容，也可以直接复制你的内容到此。</a:t>
                  </a:r>
                  <a:endPara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7" name="圆角矩形 146"/>
                <p:cNvSpPr/>
                <p:nvPr/>
              </p:nvSpPr>
              <p:spPr>
                <a:xfrm>
                  <a:off x="8348" y="6357"/>
                  <a:ext cx="3555" cy="88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B759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endParaRPr lang="zh-CN" altLang="en-US"/>
                </a:p>
              </p:txBody>
            </p:sp>
          </p:grpSp>
        </p:grpSp>
        <p:sp>
          <p:nvSpPr>
            <p:cNvPr id="162" name="Freeform 11"/>
            <p:cNvSpPr/>
            <p:nvPr/>
          </p:nvSpPr>
          <p:spPr bwMode="auto">
            <a:xfrm>
              <a:off x="7266" y="4119"/>
              <a:ext cx="910" cy="861"/>
            </a:xfrm>
            <a:custGeom>
              <a:avLst/>
              <a:gdLst>
                <a:gd name="T0" fmla="*/ 210 w 259"/>
                <a:gd name="T1" fmla="*/ 245 h 245"/>
                <a:gd name="T2" fmla="*/ 129 w 259"/>
                <a:gd name="T3" fmla="*/ 203 h 245"/>
                <a:gd name="T4" fmla="*/ 49 w 259"/>
                <a:gd name="T5" fmla="*/ 245 h 245"/>
                <a:gd name="T6" fmla="*/ 66 w 259"/>
                <a:gd name="T7" fmla="*/ 158 h 245"/>
                <a:gd name="T8" fmla="*/ 0 w 259"/>
                <a:gd name="T9" fmla="*/ 94 h 245"/>
                <a:gd name="T10" fmla="*/ 89 w 259"/>
                <a:gd name="T11" fmla="*/ 80 h 245"/>
                <a:gd name="T12" fmla="*/ 129 w 259"/>
                <a:gd name="T13" fmla="*/ 0 h 245"/>
                <a:gd name="T14" fmla="*/ 170 w 259"/>
                <a:gd name="T15" fmla="*/ 80 h 245"/>
                <a:gd name="T16" fmla="*/ 259 w 259"/>
                <a:gd name="T17" fmla="*/ 94 h 245"/>
                <a:gd name="T18" fmla="*/ 193 w 259"/>
                <a:gd name="T19" fmla="*/ 158 h 245"/>
                <a:gd name="T20" fmla="*/ 210 w 259"/>
                <a:gd name="T21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245">
                  <a:moveTo>
                    <a:pt x="210" y="245"/>
                  </a:moveTo>
                  <a:lnTo>
                    <a:pt x="129" y="203"/>
                  </a:lnTo>
                  <a:lnTo>
                    <a:pt x="49" y="245"/>
                  </a:lnTo>
                  <a:lnTo>
                    <a:pt x="66" y="158"/>
                  </a:lnTo>
                  <a:lnTo>
                    <a:pt x="0" y="94"/>
                  </a:lnTo>
                  <a:lnTo>
                    <a:pt x="89" y="80"/>
                  </a:lnTo>
                  <a:lnTo>
                    <a:pt x="129" y="0"/>
                  </a:lnTo>
                  <a:lnTo>
                    <a:pt x="170" y="80"/>
                  </a:lnTo>
                  <a:lnTo>
                    <a:pt x="259" y="94"/>
                  </a:lnTo>
                  <a:lnTo>
                    <a:pt x="193" y="158"/>
                  </a:lnTo>
                  <a:lnTo>
                    <a:pt x="210" y="245"/>
                  </a:lnTo>
                  <a:close/>
                </a:path>
              </a:pathLst>
            </a:custGeom>
            <a:solidFill>
              <a:srgbClr val="B7590D"/>
            </a:solidFill>
            <a:ln>
              <a:noFill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 sz="2530">
                <a:solidFill>
                  <a:prstClr val="black"/>
                </a:solidFill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6739255" y="2048510"/>
            <a:ext cx="2256790" cy="3543300"/>
            <a:chOff x="10726" y="3226"/>
            <a:chExt cx="3554" cy="5580"/>
          </a:xfrm>
        </p:grpSpPr>
        <p:grpSp>
          <p:nvGrpSpPr>
            <p:cNvPr id="148" name="组合 147"/>
            <p:cNvGrpSpPr/>
            <p:nvPr/>
          </p:nvGrpSpPr>
          <p:grpSpPr>
            <a:xfrm>
              <a:off x="10726" y="3226"/>
              <a:ext cx="3554" cy="5581"/>
              <a:chOff x="2166" y="3452"/>
              <a:chExt cx="3554" cy="5581"/>
            </a:xfrm>
          </p:grpSpPr>
          <p:sp>
            <p:nvSpPr>
              <p:cNvPr id="151" name="椭圆 150"/>
              <p:cNvSpPr/>
              <p:nvPr/>
            </p:nvSpPr>
            <p:spPr>
              <a:xfrm>
                <a:off x="2617" y="3452"/>
                <a:ext cx="2609" cy="2609"/>
              </a:xfrm>
              <a:prstGeom prst="ellipse">
                <a:avLst/>
              </a:prstGeom>
              <a:solidFill>
                <a:srgbClr val="F19442"/>
              </a:solidFill>
              <a:ln w="25400">
                <a:solidFill>
                  <a:srgbClr val="F1944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 </a:t>
                </a:r>
                <a:endParaRPr lang="en-US" altLang="zh-CN"/>
              </a:p>
            </p:txBody>
          </p:sp>
          <p:grpSp>
            <p:nvGrpSpPr>
              <p:cNvPr id="152" name="组合 151"/>
              <p:cNvGrpSpPr/>
              <p:nvPr/>
            </p:nvGrpSpPr>
            <p:grpSpPr>
              <a:xfrm>
                <a:off x="2166" y="6445"/>
                <a:ext cx="3554" cy="2588"/>
                <a:chOff x="8348" y="6357"/>
                <a:chExt cx="3554" cy="2588"/>
              </a:xfrm>
            </p:grpSpPr>
            <p:sp>
              <p:nvSpPr>
                <p:cNvPr id="153" name="TextBox 57"/>
                <p:cNvSpPr>
                  <a:spLocks noChangeArrowheads="1"/>
                </p:cNvSpPr>
                <p:nvPr/>
              </p:nvSpPr>
              <p:spPr bwMode="auto">
                <a:xfrm>
                  <a:off x="8468" y="7491"/>
                  <a:ext cx="3315" cy="14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r>
                    <a:rPr lang="zh-CN" altLang="en-US" sz="10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，点击添加相关标题文字，修改文字内容，也可以直接复制你的内容到</a:t>
                  </a:r>
                  <a:r>
                    <a:rPr lang="zh-CN" altLang="en-US" sz="10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此。请替换文字内容</a:t>
                  </a:r>
                  <a:r>
                    <a:rPr lang="zh-CN" altLang="en-US" sz="10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，点击添加相关标题文字，修改文字内容，也可以直接复制你的内容到此。</a:t>
                  </a:r>
                  <a:endPara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4" name="圆角矩形 153"/>
                <p:cNvSpPr/>
                <p:nvPr/>
              </p:nvSpPr>
              <p:spPr>
                <a:xfrm>
                  <a:off x="8348" y="6357"/>
                  <a:ext cx="3555" cy="88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endParaRPr lang="zh-CN" altLang="en-US"/>
                </a:p>
              </p:txBody>
            </p:sp>
          </p:grpSp>
        </p:grpSp>
        <p:sp>
          <p:nvSpPr>
            <p:cNvPr id="164" name="Freeform 6"/>
            <p:cNvSpPr>
              <a:spLocks noEditPoints="1"/>
            </p:cNvSpPr>
            <p:nvPr/>
          </p:nvSpPr>
          <p:spPr bwMode="auto">
            <a:xfrm>
              <a:off x="12092" y="4189"/>
              <a:ext cx="780" cy="682"/>
            </a:xfrm>
            <a:custGeom>
              <a:avLst/>
              <a:gdLst>
                <a:gd name="T0" fmla="*/ 0 w 222"/>
                <a:gd name="T1" fmla="*/ 194 h 194"/>
                <a:gd name="T2" fmla="*/ 222 w 222"/>
                <a:gd name="T3" fmla="*/ 194 h 194"/>
                <a:gd name="T4" fmla="*/ 140 w 222"/>
                <a:gd name="T5" fmla="*/ 62 h 194"/>
                <a:gd name="T6" fmla="*/ 142 w 222"/>
                <a:gd name="T7" fmla="*/ 62 h 194"/>
                <a:gd name="T8" fmla="*/ 142 w 222"/>
                <a:gd name="T9" fmla="*/ 26 h 194"/>
                <a:gd name="T10" fmla="*/ 154 w 222"/>
                <a:gd name="T11" fmla="*/ 26 h 194"/>
                <a:gd name="T12" fmla="*/ 154 w 222"/>
                <a:gd name="T13" fmla="*/ 0 h 194"/>
                <a:gd name="T14" fmla="*/ 69 w 222"/>
                <a:gd name="T15" fmla="*/ 0 h 194"/>
                <a:gd name="T16" fmla="*/ 69 w 222"/>
                <a:gd name="T17" fmla="*/ 26 h 194"/>
                <a:gd name="T18" fmla="*/ 80 w 222"/>
                <a:gd name="T19" fmla="*/ 26 h 194"/>
                <a:gd name="T20" fmla="*/ 80 w 222"/>
                <a:gd name="T21" fmla="*/ 62 h 194"/>
                <a:gd name="T22" fmla="*/ 0 w 222"/>
                <a:gd name="T23" fmla="*/ 194 h 194"/>
                <a:gd name="T24" fmla="*/ 102 w 222"/>
                <a:gd name="T25" fmla="*/ 64 h 194"/>
                <a:gd name="T26" fmla="*/ 116 w 222"/>
                <a:gd name="T27" fmla="*/ 64 h 194"/>
                <a:gd name="T28" fmla="*/ 140 w 222"/>
                <a:gd name="T29" fmla="*/ 106 h 194"/>
                <a:gd name="T30" fmla="*/ 78 w 222"/>
                <a:gd name="T31" fmla="*/ 106 h 194"/>
                <a:gd name="T32" fmla="*/ 102 w 222"/>
                <a:gd name="T33" fmla="*/ 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194">
                  <a:moveTo>
                    <a:pt x="0" y="194"/>
                  </a:moveTo>
                  <a:lnTo>
                    <a:pt x="222" y="194"/>
                  </a:lnTo>
                  <a:lnTo>
                    <a:pt x="140" y="62"/>
                  </a:lnTo>
                  <a:lnTo>
                    <a:pt x="142" y="62"/>
                  </a:lnTo>
                  <a:lnTo>
                    <a:pt x="142" y="26"/>
                  </a:lnTo>
                  <a:lnTo>
                    <a:pt x="154" y="26"/>
                  </a:lnTo>
                  <a:lnTo>
                    <a:pt x="154" y="0"/>
                  </a:lnTo>
                  <a:lnTo>
                    <a:pt x="69" y="0"/>
                  </a:lnTo>
                  <a:lnTo>
                    <a:pt x="69" y="26"/>
                  </a:lnTo>
                  <a:lnTo>
                    <a:pt x="80" y="26"/>
                  </a:lnTo>
                  <a:lnTo>
                    <a:pt x="80" y="62"/>
                  </a:lnTo>
                  <a:lnTo>
                    <a:pt x="0" y="194"/>
                  </a:lnTo>
                  <a:close/>
                  <a:moveTo>
                    <a:pt x="102" y="64"/>
                  </a:moveTo>
                  <a:lnTo>
                    <a:pt x="116" y="64"/>
                  </a:lnTo>
                  <a:lnTo>
                    <a:pt x="140" y="106"/>
                  </a:lnTo>
                  <a:lnTo>
                    <a:pt x="78" y="106"/>
                  </a:lnTo>
                  <a:lnTo>
                    <a:pt x="102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 sz="253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-15240"/>
            <a:ext cx="12875895" cy="7263130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-130" y="-635"/>
            <a:ext cx="5879089" cy="7264400"/>
            <a:chOff x="0" y="-1"/>
            <a:chExt cx="7690" cy="11440"/>
          </a:xfrm>
        </p:grpSpPr>
        <p:sp>
          <p:nvSpPr>
            <p:cNvPr id="2" name="五边形 1"/>
            <p:cNvSpPr/>
            <p:nvPr/>
          </p:nvSpPr>
          <p:spPr>
            <a:xfrm>
              <a:off x="1" y="0"/>
              <a:ext cx="7689" cy="11438"/>
            </a:xfrm>
            <a:prstGeom prst="homePlate">
              <a:avLst>
                <a:gd name="adj" fmla="val 59566"/>
              </a:avLst>
            </a:prstGeom>
            <a:solidFill>
              <a:srgbClr val="B759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五边形 2"/>
            <p:cNvSpPr/>
            <p:nvPr/>
          </p:nvSpPr>
          <p:spPr>
            <a:xfrm>
              <a:off x="1" y="0"/>
              <a:ext cx="7470" cy="11439"/>
            </a:xfrm>
            <a:prstGeom prst="homePlate">
              <a:avLst>
                <a:gd name="adj" fmla="val 58225"/>
              </a:avLst>
            </a:prstGeom>
            <a:solidFill>
              <a:srgbClr val="EE8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D:\我的\图片4.png图片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0" y="-1"/>
              <a:ext cx="7298" cy="11439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6997383" y="1052195"/>
            <a:ext cx="3479800" cy="584200"/>
            <a:chOff x="3901" y="9311"/>
            <a:chExt cx="5480" cy="920"/>
          </a:xfrm>
        </p:grpSpPr>
        <p:grpSp>
          <p:nvGrpSpPr>
            <p:cNvPr id="8" name="组合 7"/>
            <p:cNvGrpSpPr/>
            <p:nvPr/>
          </p:nvGrpSpPr>
          <p:grpSpPr>
            <a:xfrm>
              <a:off x="3901" y="9311"/>
              <a:ext cx="5404" cy="920"/>
              <a:chOff x="6496" y="9551"/>
              <a:chExt cx="5404" cy="92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6496" y="9551"/>
                <a:ext cx="5404" cy="920"/>
              </a:xfrm>
              <a:prstGeom prst="rect">
                <a:avLst/>
              </a:prstGeom>
              <a:noFill/>
              <a:ln>
                <a:solidFill>
                  <a:srgbClr val="EE8323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573E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直角三角形 9"/>
              <p:cNvSpPr/>
              <p:nvPr/>
            </p:nvSpPr>
            <p:spPr>
              <a:xfrm>
                <a:off x="6496" y="10039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直角三角形 10"/>
              <p:cNvSpPr/>
              <p:nvPr/>
            </p:nvSpPr>
            <p:spPr>
              <a:xfrm rot="10800000">
                <a:off x="11452" y="9551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4618" y="9408"/>
              <a:ext cx="4763" cy="72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   </a:t>
              </a: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2000" cap="all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997383" y="2216150"/>
            <a:ext cx="3479800" cy="584200"/>
            <a:chOff x="3901" y="9311"/>
            <a:chExt cx="5480" cy="920"/>
          </a:xfrm>
        </p:grpSpPr>
        <p:grpSp>
          <p:nvGrpSpPr>
            <p:cNvPr id="14" name="组合 13"/>
            <p:cNvGrpSpPr/>
            <p:nvPr/>
          </p:nvGrpSpPr>
          <p:grpSpPr>
            <a:xfrm>
              <a:off x="3901" y="9311"/>
              <a:ext cx="5404" cy="920"/>
              <a:chOff x="6496" y="9551"/>
              <a:chExt cx="5404" cy="92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6496" y="9551"/>
                <a:ext cx="5404" cy="920"/>
              </a:xfrm>
              <a:prstGeom prst="rect">
                <a:avLst/>
              </a:prstGeom>
              <a:noFill/>
              <a:ln>
                <a:solidFill>
                  <a:srgbClr val="B7590D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573E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直角三角形 17"/>
              <p:cNvSpPr/>
              <p:nvPr/>
            </p:nvSpPr>
            <p:spPr>
              <a:xfrm>
                <a:off x="6496" y="10039"/>
                <a:ext cx="448" cy="432"/>
              </a:xfrm>
              <a:prstGeom prst="rtTriangle">
                <a:avLst/>
              </a:prstGeom>
              <a:solidFill>
                <a:srgbClr val="B759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直角三角形 21"/>
              <p:cNvSpPr/>
              <p:nvPr/>
            </p:nvSpPr>
            <p:spPr>
              <a:xfrm rot="10800000">
                <a:off x="11452" y="9551"/>
                <a:ext cx="448" cy="432"/>
              </a:xfrm>
              <a:prstGeom prst="rtTriangle">
                <a:avLst/>
              </a:prstGeom>
              <a:solidFill>
                <a:srgbClr val="B759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4618" y="9408"/>
              <a:ext cx="4763" cy="7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   </a:t>
              </a: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2000" cap="all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97383" y="3380105"/>
            <a:ext cx="3479800" cy="584200"/>
            <a:chOff x="3901" y="9311"/>
            <a:chExt cx="5480" cy="920"/>
          </a:xfrm>
        </p:grpSpPr>
        <p:grpSp>
          <p:nvGrpSpPr>
            <p:cNvPr id="26" name="组合 25"/>
            <p:cNvGrpSpPr/>
            <p:nvPr/>
          </p:nvGrpSpPr>
          <p:grpSpPr>
            <a:xfrm>
              <a:off x="3901" y="9311"/>
              <a:ext cx="5404" cy="920"/>
              <a:chOff x="6496" y="9551"/>
              <a:chExt cx="5404" cy="920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6496" y="9551"/>
                <a:ext cx="5404" cy="920"/>
              </a:xfrm>
              <a:prstGeom prst="rect">
                <a:avLst/>
              </a:prstGeom>
              <a:noFill/>
              <a:ln>
                <a:solidFill>
                  <a:srgbClr val="EE8323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573E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直角三角形 33"/>
              <p:cNvSpPr/>
              <p:nvPr/>
            </p:nvSpPr>
            <p:spPr>
              <a:xfrm>
                <a:off x="6496" y="10039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直角三角形 34"/>
              <p:cNvSpPr/>
              <p:nvPr/>
            </p:nvSpPr>
            <p:spPr>
              <a:xfrm rot="10800000">
                <a:off x="11452" y="9551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4618" y="9408"/>
              <a:ext cx="4763" cy="72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   </a:t>
              </a: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2000" cap="all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997383" y="4544060"/>
            <a:ext cx="3479800" cy="584200"/>
            <a:chOff x="3901" y="9311"/>
            <a:chExt cx="5480" cy="920"/>
          </a:xfrm>
        </p:grpSpPr>
        <p:grpSp>
          <p:nvGrpSpPr>
            <p:cNvPr id="38" name="组合 37"/>
            <p:cNvGrpSpPr/>
            <p:nvPr/>
          </p:nvGrpSpPr>
          <p:grpSpPr>
            <a:xfrm>
              <a:off x="3901" y="9311"/>
              <a:ext cx="5404" cy="920"/>
              <a:chOff x="6496" y="9551"/>
              <a:chExt cx="5404" cy="920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6496" y="9551"/>
                <a:ext cx="5404" cy="920"/>
              </a:xfrm>
              <a:prstGeom prst="rect">
                <a:avLst/>
              </a:prstGeom>
              <a:noFill/>
              <a:ln>
                <a:solidFill>
                  <a:srgbClr val="B7590D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573E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>
                <a:off x="6496" y="10039"/>
                <a:ext cx="448" cy="432"/>
              </a:xfrm>
              <a:prstGeom prst="rtTriangle">
                <a:avLst/>
              </a:prstGeom>
              <a:solidFill>
                <a:srgbClr val="B759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直角三角形 42"/>
              <p:cNvSpPr/>
              <p:nvPr/>
            </p:nvSpPr>
            <p:spPr>
              <a:xfrm rot="10800000">
                <a:off x="11452" y="9551"/>
                <a:ext cx="448" cy="432"/>
              </a:xfrm>
              <a:prstGeom prst="rtTriangle">
                <a:avLst/>
              </a:prstGeom>
              <a:solidFill>
                <a:srgbClr val="B759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4618" y="9408"/>
              <a:ext cx="4763" cy="72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   </a:t>
              </a: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2000" cap="all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997383" y="5708015"/>
            <a:ext cx="3479800" cy="584200"/>
            <a:chOff x="3901" y="9311"/>
            <a:chExt cx="5480" cy="920"/>
          </a:xfrm>
        </p:grpSpPr>
        <p:grpSp>
          <p:nvGrpSpPr>
            <p:cNvPr id="47" name="组合 46"/>
            <p:cNvGrpSpPr/>
            <p:nvPr/>
          </p:nvGrpSpPr>
          <p:grpSpPr>
            <a:xfrm>
              <a:off x="3901" y="9311"/>
              <a:ext cx="5404" cy="920"/>
              <a:chOff x="6496" y="9551"/>
              <a:chExt cx="5404" cy="920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6496" y="9551"/>
                <a:ext cx="5404" cy="920"/>
              </a:xfrm>
              <a:prstGeom prst="rect">
                <a:avLst/>
              </a:prstGeom>
              <a:noFill/>
              <a:ln>
                <a:solidFill>
                  <a:srgbClr val="EE8323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573E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直角三角形 48"/>
              <p:cNvSpPr/>
              <p:nvPr/>
            </p:nvSpPr>
            <p:spPr>
              <a:xfrm>
                <a:off x="6496" y="10039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直角三角形 49"/>
              <p:cNvSpPr/>
              <p:nvPr/>
            </p:nvSpPr>
            <p:spPr>
              <a:xfrm rot="10800000">
                <a:off x="11452" y="9551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4618" y="9408"/>
              <a:ext cx="4763" cy="72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05   </a:t>
              </a: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2000" cap="all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1113135" y="35941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151890" y="2753678"/>
            <a:ext cx="2139950" cy="1755775"/>
            <a:chOff x="2424" y="5870"/>
            <a:chExt cx="3370" cy="2765"/>
          </a:xfrm>
        </p:grpSpPr>
        <p:sp>
          <p:nvSpPr>
            <p:cNvPr id="55" name="TextBox 56"/>
            <p:cNvSpPr txBox="1"/>
            <p:nvPr/>
          </p:nvSpPr>
          <p:spPr>
            <a:xfrm>
              <a:off x="2424" y="5870"/>
              <a:ext cx="3371" cy="222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sz="66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目</a:t>
              </a:r>
              <a:r>
                <a:rPr lang="zh-CN" sz="6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录</a:t>
              </a:r>
              <a:endParaRPr lang="zh-CN" sz="6600" b="1" dirty="0" smtClean="0">
                <a:solidFill>
                  <a:srgbClr val="F194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822" y="8007"/>
              <a:ext cx="2576" cy="62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CONTENT</a:t>
              </a:r>
              <a:endPara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2" grpId="1" animBg="1"/>
      <p:bldP spid="53" grpId="0" bldLvl="0" animBg="1"/>
      <p:bldP spid="5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O3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82417" y="2809487"/>
            <a:ext cx="1890039" cy="1890039"/>
            <a:chOff x="1862" y="4312"/>
            <a:chExt cx="2039" cy="2039"/>
          </a:xfrm>
        </p:grpSpPr>
        <p:sp>
          <p:nvSpPr>
            <p:cNvPr id="103" name="椭圆 35"/>
            <p:cNvSpPr>
              <a:spLocks noChangeArrowheads="1"/>
            </p:cNvSpPr>
            <p:nvPr/>
          </p:nvSpPr>
          <p:spPr bwMode="auto">
            <a:xfrm>
              <a:off x="1862" y="4312"/>
              <a:ext cx="2039" cy="2039"/>
            </a:xfrm>
            <a:prstGeom prst="ellipse">
              <a:avLst/>
            </a:prstGeom>
            <a:noFill/>
            <a:ln w="25400">
              <a:solidFill>
                <a:srgbClr val="F1944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19442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TextBox 67"/>
            <p:cNvSpPr>
              <a:spLocks noChangeArrowheads="1"/>
            </p:cNvSpPr>
            <p:nvPr/>
          </p:nvSpPr>
          <p:spPr bwMode="auto">
            <a:xfrm>
              <a:off x="2161" y="5013"/>
              <a:ext cx="1425" cy="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</a:t>
              </a:r>
              <a:endPara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</a:t>
              </a:r>
              <a:endPara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3333115" y="2032000"/>
            <a:ext cx="1511300" cy="3674110"/>
            <a:chOff x="5249" y="3087"/>
            <a:chExt cx="2380" cy="5786"/>
          </a:xfrm>
        </p:grpSpPr>
        <p:sp>
          <p:nvSpPr>
            <p:cNvPr id="102" name="圆角右箭头 101"/>
            <p:cNvSpPr/>
            <p:nvPr/>
          </p:nvSpPr>
          <p:spPr>
            <a:xfrm>
              <a:off x="5249" y="3087"/>
              <a:ext cx="2381" cy="1587"/>
            </a:xfrm>
            <a:prstGeom prst="bentArrow">
              <a:avLst/>
            </a:prstGeom>
            <a:solidFill>
              <a:srgbClr val="F19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圆角右箭头 103"/>
            <p:cNvSpPr/>
            <p:nvPr/>
          </p:nvSpPr>
          <p:spPr>
            <a:xfrm flipV="1">
              <a:off x="5249" y="7287"/>
              <a:ext cx="2381" cy="1587"/>
            </a:xfrm>
            <a:prstGeom prst="bentArrow">
              <a:avLst/>
            </a:prstGeom>
            <a:solidFill>
              <a:srgbClr val="F19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右箭头 104"/>
            <p:cNvSpPr/>
            <p:nvPr/>
          </p:nvSpPr>
          <p:spPr>
            <a:xfrm>
              <a:off x="5249" y="5582"/>
              <a:ext cx="2381" cy="907"/>
            </a:xfrm>
            <a:prstGeom prst="rightArrow">
              <a:avLst/>
            </a:prstGeom>
            <a:solidFill>
              <a:srgbClr val="F19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8" name="TextBox 30"/>
          <p:cNvSpPr txBox="1"/>
          <p:nvPr/>
        </p:nvSpPr>
        <p:spPr>
          <a:xfrm>
            <a:off x="5196137" y="1950609"/>
            <a:ext cx="1791970" cy="427355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extBox 33"/>
          <p:cNvSpPr txBox="1"/>
          <p:nvPr/>
        </p:nvSpPr>
        <p:spPr>
          <a:xfrm>
            <a:off x="5196205" y="2362835"/>
            <a:ext cx="5955665" cy="787400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7" name="TextBox 30"/>
          <p:cNvSpPr txBox="1"/>
          <p:nvPr/>
        </p:nvSpPr>
        <p:spPr>
          <a:xfrm>
            <a:off x="5252652" y="3451114"/>
            <a:ext cx="1791970" cy="427355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8" name="TextBox 33"/>
          <p:cNvSpPr txBox="1"/>
          <p:nvPr/>
        </p:nvSpPr>
        <p:spPr>
          <a:xfrm>
            <a:off x="5252720" y="3863340"/>
            <a:ext cx="5955665" cy="787400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9" name="TextBox 30"/>
          <p:cNvSpPr txBox="1"/>
          <p:nvPr/>
        </p:nvSpPr>
        <p:spPr>
          <a:xfrm>
            <a:off x="5252652" y="4989084"/>
            <a:ext cx="1791970" cy="427355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33"/>
          <p:cNvSpPr txBox="1"/>
          <p:nvPr/>
        </p:nvSpPr>
        <p:spPr>
          <a:xfrm>
            <a:off x="5252720" y="5401310"/>
            <a:ext cx="5955665" cy="787400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  <p:bldP spid="118" grpId="0"/>
      <p:bldP spid="118" grpId="1"/>
      <p:bldP spid="119" grpId="0"/>
      <p:bldP spid="119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sp>
        <p:nvSpPr>
          <p:cNvPr id="16" name="TextBox 56"/>
          <p:cNvSpPr txBox="1"/>
          <p:nvPr/>
        </p:nvSpPr>
        <p:spPr>
          <a:xfrm>
            <a:off x="1538923" y="2794635"/>
            <a:ext cx="9782175" cy="14116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6600" b="1" dirty="0" smtClean="0">
                <a:solidFill>
                  <a:srgbClr val="F194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在此处添加标题</a:t>
            </a:r>
            <a:endParaRPr lang="zh-CN" sz="6600" b="1" dirty="0" smtClean="0">
              <a:solidFill>
                <a:srgbClr val="F1944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71930" y="4151630"/>
            <a:ext cx="9916160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PLEASE CLICKE HERE TO CHANGE YOUR TITLE</a:t>
            </a:r>
            <a:endParaRPr lang="en-US" altLang="zh-CN" sz="20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013643" y="2211705"/>
            <a:ext cx="2849880" cy="584200"/>
            <a:chOff x="3901" y="9311"/>
            <a:chExt cx="4488" cy="920"/>
          </a:xfrm>
        </p:grpSpPr>
        <p:grpSp>
          <p:nvGrpSpPr>
            <p:cNvPr id="31" name="组合 30"/>
            <p:cNvGrpSpPr/>
            <p:nvPr/>
          </p:nvGrpSpPr>
          <p:grpSpPr>
            <a:xfrm>
              <a:off x="3901" y="9311"/>
              <a:ext cx="4488" cy="920"/>
              <a:chOff x="6496" y="9551"/>
              <a:chExt cx="4488" cy="92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496" y="9551"/>
                <a:ext cx="4488" cy="920"/>
              </a:xfrm>
              <a:prstGeom prst="rect">
                <a:avLst/>
              </a:prstGeom>
              <a:noFill/>
              <a:ln>
                <a:solidFill>
                  <a:srgbClr val="EE8323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573E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>
                <a:off x="6496" y="10039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直角三角形 29"/>
              <p:cNvSpPr/>
              <p:nvPr/>
            </p:nvSpPr>
            <p:spPr>
              <a:xfrm rot="10800000">
                <a:off x="10536" y="9551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4543" y="9457"/>
              <a:ext cx="3205" cy="62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PART O4</a:t>
              </a:r>
              <a:endPara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17" grpId="0" bldLvl="0" animBg="1"/>
      <p:bldP spid="17" grpId="1" animBg="1"/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O4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4" name="Group 26"/>
          <p:cNvGrpSpPr/>
          <p:nvPr/>
        </p:nvGrpSpPr>
        <p:grpSpPr>
          <a:xfrm>
            <a:off x="1324356" y="1922684"/>
            <a:ext cx="4536817" cy="1086557"/>
            <a:chOff x="-2212642" y="160177"/>
            <a:chExt cx="3403056" cy="838935"/>
          </a:xfrm>
        </p:grpSpPr>
        <p:sp>
          <p:nvSpPr>
            <p:cNvPr id="102" name="TextBox 6"/>
            <p:cNvSpPr txBox="1"/>
            <p:nvPr/>
          </p:nvSpPr>
          <p:spPr>
            <a:xfrm>
              <a:off x="-1292883" y="160177"/>
              <a:ext cx="1615650" cy="27063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03" name="TextBox 7"/>
            <p:cNvSpPr txBox="1"/>
            <p:nvPr/>
          </p:nvSpPr>
          <p:spPr>
            <a:xfrm>
              <a:off x="-2212642" y="429400"/>
              <a:ext cx="2621652" cy="56971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04" name="Oval 24"/>
            <p:cNvSpPr/>
            <p:nvPr/>
          </p:nvSpPr>
          <p:spPr>
            <a:xfrm>
              <a:off x="466617" y="212055"/>
              <a:ext cx="723797" cy="723795"/>
            </a:xfrm>
            <a:prstGeom prst="ellipse">
              <a:avLst/>
            </a:prstGeom>
            <a:noFill/>
            <a:ln w="25400">
              <a:solidFill>
                <a:srgbClr val="F1944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37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5" name="Group 27"/>
          <p:cNvGrpSpPr/>
          <p:nvPr/>
        </p:nvGrpSpPr>
        <p:grpSpPr>
          <a:xfrm>
            <a:off x="1440266" y="3300178"/>
            <a:ext cx="4420907" cy="1054932"/>
            <a:chOff x="-2125698" y="187388"/>
            <a:chExt cx="3316112" cy="814514"/>
          </a:xfrm>
        </p:grpSpPr>
        <p:sp>
          <p:nvSpPr>
            <p:cNvPr id="106" name="TextBox 28"/>
            <p:cNvSpPr txBox="1"/>
            <p:nvPr/>
          </p:nvSpPr>
          <p:spPr>
            <a:xfrm>
              <a:off x="-2125698" y="187388"/>
              <a:ext cx="2448830" cy="27063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07" name="TextBox 29"/>
            <p:cNvSpPr txBox="1"/>
            <p:nvPr/>
          </p:nvSpPr>
          <p:spPr>
            <a:xfrm>
              <a:off x="-2125222" y="432192"/>
              <a:ext cx="2533980" cy="56971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08" name="Oval 30"/>
            <p:cNvSpPr/>
            <p:nvPr/>
          </p:nvSpPr>
          <p:spPr>
            <a:xfrm>
              <a:off x="466617" y="212055"/>
              <a:ext cx="723797" cy="723795"/>
            </a:xfrm>
            <a:prstGeom prst="ellipse">
              <a:avLst/>
            </a:prstGeom>
            <a:noFill/>
            <a:ln w="25400">
              <a:solidFill>
                <a:srgbClr val="B7590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2413B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latin typeface="+mn-ea"/>
              </a:endParaRPr>
            </a:p>
          </p:txBody>
        </p:sp>
      </p:grpSp>
      <p:grpSp>
        <p:nvGrpSpPr>
          <p:cNvPr id="109" name="Group 32"/>
          <p:cNvGrpSpPr/>
          <p:nvPr/>
        </p:nvGrpSpPr>
        <p:grpSpPr>
          <a:xfrm>
            <a:off x="1439926" y="4645609"/>
            <a:ext cx="4421248" cy="1066363"/>
            <a:chOff x="-2125954" y="188368"/>
            <a:chExt cx="3316368" cy="823340"/>
          </a:xfrm>
        </p:grpSpPr>
        <p:sp>
          <p:nvSpPr>
            <p:cNvPr id="110" name="TextBox 33"/>
            <p:cNvSpPr txBox="1"/>
            <p:nvPr/>
          </p:nvSpPr>
          <p:spPr>
            <a:xfrm>
              <a:off x="-958961" y="188368"/>
              <a:ext cx="1266990" cy="27063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11" name="TextBox 34"/>
            <p:cNvSpPr txBox="1"/>
            <p:nvPr/>
          </p:nvSpPr>
          <p:spPr>
            <a:xfrm>
              <a:off x="-2125954" y="441998"/>
              <a:ext cx="2534933" cy="56971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12" name="Oval 35"/>
            <p:cNvSpPr/>
            <p:nvPr/>
          </p:nvSpPr>
          <p:spPr>
            <a:xfrm>
              <a:off x="466617" y="212055"/>
              <a:ext cx="723797" cy="723795"/>
            </a:xfrm>
            <a:prstGeom prst="ellipse">
              <a:avLst/>
            </a:prstGeom>
            <a:noFill/>
            <a:ln w="25400">
              <a:solidFill>
                <a:srgbClr val="F1944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1944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latin typeface="+mn-ea"/>
              </a:endParaRPr>
            </a:p>
          </p:txBody>
        </p:sp>
      </p:grpSp>
      <p:grpSp>
        <p:nvGrpSpPr>
          <p:cNvPr id="113" name="Group 37"/>
          <p:cNvGrpSpPr/>
          <p:nvPr/>
        </p:nvGrpSpPr>
        <p:grpSpPr>
          <a:xfrm>
            <a:off x="6623507" y="1987962"/>
            <a:ext cx="4268470" cy="1022984"/>
            <a:chOff x="466617" y="212055"/>
            <a:chExt cx="3201769" cy="789847"/>
          </a:xfrm>
        </p:grpSpPr>
        <p:sp>
          <p:nvSpPr>
            <p:cNvPr id="114" name="TextBox 56"/>
            <p:cNvSpPr txBox="1"/>
            <p:nvPr/>
          </p:nvSpPr>
          <p:spPr>
            <a:xfrm>
              <a:off x="1298733" y="213863"/>
              <a:ext cx="1266990" cy="27063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15" name="TextBox 57"/>
            <p:cNvSpPr txBox="1"/>
            <p:nvPr/>
          </p:nvSpPr>
          <p:spPr>
            <a:xfrm>
              <a:off x="1298734" y="432192"/>
              <a:ext cx="2369652" cy="56971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16" name="Oval 58"/>
            <p:cNvSpPr/>
            <p:nvPr/>
          </p:nvSpPr>
          <p:spPr>
            <a:xfrm>
              <a:off x="466617" y="212055"/>
              <a:ext cx="723797" cy="723795"/>
            </a:xfrm>
            <a:prstGeom prst="ellipse">
              <a:avLst/>
            </a:prstGeom>
            <a:noFill/>
            <a:ln w="25400">
              <a:solidFill>
                <a:srgbClr val="B7590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2413B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6623507" y="3266857"/>
            <a:ext cx="4268470" cy="1088390"/>
            <a:chOff x="466617" y="161660"/>
            <a:chExt cx="3201769" cy="840348"/>
          </a:xfrm>
        </p:grpSpPr>
        <p:sp>
          <p:nvSpPr>
            <p:cNvPr id="118" name="TextBox 60"/>
            <p:cNvSpPr txBox="1"/>
            <p:nvPr/>
          </p:nvSpPr>
          <p:spPr>
            <a:xfrm>
              <a:off x="1320099" y="161660"/>
              <a:ext cx="1266990" cy="27063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19" name="TextBox 61"/>
            <p:cNvSpPr txBox="1"/>
            <p:nvPr/>
          </p:nvSpPr>
          <p:spPr>
            <a:xfrm>
              <a:off x="1298734" y="432297"/>
              <a:ext cx="2369652" cy="569711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20" name="Oval 62"/>
            <p:cNvSpPr/>
            <p:nvPr/>
          </p:nvSpPr>
          <p:spPr>
            <a:xfrm>
              <a:off x="466617" y="212055"/>
              <a:ext cx="723797" cy="723795"/>
            </a:xfrm>
            <a:prstGeom prst="ellipse">
              <a:avLst/>
            </a:prstGeom>
            <a:noFill/>
            <a:ln w="25400">
              <a:solidFill>
                <a:srgbClr val="F1944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latin typeface="+mn-ea"/>
              </a:endParaRPr>
            </a:p>
          </p:txBody>
        </p:sp>
      </p:grpSp>
      <p:grpSp>
        <p:nvGrpSpPr>
          <p:cNvPr id="121" name="Group 47"/>
          <p:cNvGrpSpPr/>
          <p:nvPr/>
        </p:nvGrpSpPr>
        <p:grpSpPr>
          <a:xfrm>
            <a:off x="6623507" y="4645608"/>
            <a:ext cx="4268470" cy="1041257"/>
            <a:chOff x="466617" y="188365"/>
            <a:chExt cx="3201769" cy="803955"/>
          </a:xfrm>
        </p:grpSpPr>
        <p:sp>
          <p:nvSpPr>
            <p:cNvPr id="122" name="TextBox 64"/>
            <p:cNvSpPr txBox="1"/>
            <p:nvPr/>
          </p:nvSpPr>
          <p:spPr>
            <a:xfrm>
              <a:off x="1298667" y="188365"/>
              <a:ext cx="1266990" cy="27063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3" name="TextBox 65"/>
            <p:cNvSpPr txBox="1"/>
            <p:nvPr/>
          </p:nvSpPr>
          <p:spPr>
            <a:xfrm>
              <a:off x="1298734" y="422610"/>
              <a:ext cx="2369652" cy="569710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24" name="Oval 66"/>
            <p:cNvSpPr/>
            <p:nvPr/>
          </p:nvSpPr>
          <p:spPr>
            <a:xfrm>
              <a:off x="466617" y="212055"/>
              <a:ext cx="723797" cy="723795"/>
            </a:xfrm>
            <a:prstGeom prst="ellipse">
              <a:avLst/>
            </a:prstGeom>
            <a:noFill/>
            <a:ln w="25400">
              <a:solidFill>
                <a:srgbClr val="B7590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2413B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n-ea"/>
              </a:endParaRPr>
            </a:p>
          </p:txBody>
        </p:sp>
      </p:grpSp>
      <p:sp>
        <p:nvSpPr>
          <p:cNvPr id="126" name="Freeform 139"/>
          <p:cNvSpPr/>
          <p:nvPr/>
        </p:nvSpPr>
        <p:spPr bwMode="auto">
          <a:xfrm>
            <a:off x="6857611" y="2254283"/>
            <a:ext cx="505818" cy="383117"/>
          </a:xfrm>
          <a:custGeom>
            <a:avLst/>
            <a:gdLst>
              <a:gd name="T0" fmla="*/ 143 w 165"/>
              <a:gd name="T1" fmla="*/ 19 h 125"/>
              <a:gd name="T2" fmla="*/ 34 w 165"/>
              <a:gd name="T3" fmla="*/ 19 h 125"/>
              <a:gd name="T4" fmla="*/ 30 w 165"/>
              <a:gd name="T5" fmla="*/ 5 h 125"/>
              <a:gd name="T6" fmla="*/ 29 w 165"/>
              <a:gd name="T7" fmla="*/ 4 h 125"/>
              <a:gd name="T8" fmla="*/ 29 w 165"/>
              <a:gd name="T9" fmla="*/ 4 h 125"/>
              <a:gd name="T10" fmla="*/ 28 w 165"/>
              <a:gd name="T11" fmla="*/ 3 h 125"/>
              <a:gd name="T12" fmla="*/ 28 w 165"/>
              <a:gd name="T13" fmla="*/ 2 h 125"/>
              <a:gd name="T14" fmla="*/ 28 w 165"/>
              <a:gd name="T15" fmla="*/ 2 h 125"/>
              <a:gd name="T16" fmla="*/ 27 w 165"/>
              <a:gd name="T17" fmla="*/ 1 h 125"/>
              <a:gd name="T18" fmla="*/ 27 w 165"/>
              <a:gd name="T19" fmla="*/ 1 h 125"/>
              <a:gd name="T20" fmla="*/ 22 w 165"/>
              <a:gd name="T21" fmla="*/ 0 h 125"/>
              <a:gd name="T22" fmla="*/ 7 w 165"/>
              <a:gd name="T23" fmla="*/ 2 h 125"/>
              <a:gd name="T24" fmla="*/ 0 w 165"/>
              <a:gd name="T25" fmla="*/ 9 h 125"/>
              <a:gd name="T26" fmla="*/ 7 w 165"/>
              <a:gd name="T27" fmla="*/ 15 h 125"/>
              <a:gd name="T28" fmla="*/ 18 w 165"/>
              <a:gd name="T29" fmla="*/ 14 h 125"/>
              <a:gd name="T30" fmla="*/ 45 w 165"/>
              <a:gd name="T31" fmla="*/ 99 h 125"/>
              <a:gd name="T32" fmla="*/ 42 w 165"/>
              <a:gd name="T33" fmla="*/ 109 h 125"/>
              <a:gd name="T34" fmla="*/ 58 w 165"/>
              <a:gd name="T35" fmla="*/ 125 h 125"/>
              <a:gd name="T36" fmla="*/ 73 w 165"/>
              <a:gd name="T37" fmla="*/ 116 h 125"/>
              <a:gd name="T38" fmla="*/ 94 w 165"/>
              <a:gd name="T39" fmla="*/ 116 h 125"/>
              <a:gd name="T40" fmla="*/ 109 w 165"/>
              <a:gd name="T41" fmla="*/ 125 h 125"/>
              <a:gd name="T42" fmla="*/ 125 w 165"/>
              <a:gd name="T43" fmla="*/ 109 h 125"/>
              <a:gd name="T44" fmla="*/ 109 w 165"/>
              <a:gd name="T45" fmla="*/ 93 h 125"/>
              <a:gd name="T46" fmla="*/ 94 w 165"/>
              <a:gd name="T47" fmla="*/ 102 h 125"/>
              <a:gd name="T48" fmla="*/ 73 w 165"/>
              <a:gd name="T49" fmla="*/ 102 h 125"/>
              <a:gd name="T50" fmla="*/ 58 w 165"/>
              <a:gd name="T51" fmla="*/ 93 h 125"/>
              <a:gd name="T52" fmla="*/ 58 w 165"/>
              <a:gd name="T53" fmla="*/ 93 h 125"/>
              <a:gd name="T54" fmla="*/ 55 w 165"/>
              <a:gd name="T55" fmla="*/ 83 h 125"/>
              <a:gd name="T56" fmla="*/ 125 w 165"/>
              <a:gd name="T57" fmla="*/ 83 h 125"/>
              <a:gd name="T58" fmla="*/ 139 w 165"/>
              <a:gd name="T59" fmla="*/ 68 h 125"/>
              <a:gd name="T60" fmla="*/ 158 w 165"/>
              <a:gd name="T61" fmla="*/ 34 h 125"/>
              <a:gd name="T62" fmla="*/ 143 w 165"/>
              <a:gd name="T63" fmla="*/ 1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5" h="125">
                <a:moveTo>
                  <a:pt x="143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3"/>
                  <a:pt x="29" y="3"/>
                  <a:pt x="28" y="3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2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5" y="0"/>
                  <a:pt x="24" y="0"/>
                  <a:pt x="22" y="0"/>
                </a:cubicBezTo>
                <a:cubicBezTo>
                  <a:pt x="7" y="2"/>
                  <a:pt x="7" y="2"/>
                  <a:pt x="7" y="2"/>
                </a:cubicBezTo>
                <a:cubicBezTo>
                  <a:pt x="3" y="2"/>
                  <a:pt x="0" y="5"/>
                  <a:pt x="0" y="9"/>
                </a:cubicBezTo>
                <a:cubicBezTo>
                  <a:pt x="1" y="12"/>
                  <a:pt x="4" y="15"/>
                  <a:pt x="7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45" y="99"/>
                  <a:pt x="45" y="99"/>
                  <a:pt x="45" y="99"/>
                </a:cubicBezTo>
                <a:cubicBezTo>
                  <a:pt x="43" y="101"/>
                  <a:pt x="42" y="105"/>
                  <a:pt x="42" y="109"/>
                </a:cubicBezTo>
                <a:cubicBezTo>
                  <a:pt x="42" y="118"/>
                  <a:pt x="49" y="125"/>
                  <a:pt x="58" y="125"/>
                </a:cubicBezTo>
                <a:cubicBezTo>
                  <a:pt x="64" y="125"/>
                  <a:pt x="70" y="121"/>
                  <a:pt x="73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21"/>
                  <a:pt x="103" y="125"/>
                  <a:pt x="109" y="125"/>
                </a:cubicBezTo>
                <a:cubicBezTo>
                  <a:pt x="118" y="125"/>
                  <a:pt x="125" y="118"/>
                  <a:pt x="125" y="109"/>
                </a:cubicBezTo>
                <a:cubicBezTo>
                  <a:pt x="125" y="100"/>
                  <a:pt x="118" y="93"/>
                  <a:pt x="109" y="93"/>
                </a:cubicBezTo>
                <a:cubicBezTo>
                  <a:pt x="103" y="93"/>
                  <a:pt x="97" y="97"/>
                  <a:pt x="94" y="102"/>
                </a:cubicBezTo>
                <a:cubicBezTo>
                  <a:pt x="73" y="102"/>
                  <a:pt x="73" y="102"/>
                  <a:pt x="73" y="102"/>
                </a:cubicBezTo>
                <a:cubicBezTo>
                  <a:pt x="70" y="97"/>
                  <a:pt x="64" y="93"/>
                  <a:pt x="58" y="93"/>
                </a:cubicBezTo>
                <a:cubicBezTo>
                  <a:pt x="58" y="93"/>
                  <a:pt x="58" y="93"/>
                  <a:pt x="58" y="93"/>
                </a:cubicBezTo>
                <a:cubicBezTo>
                  <a:pt x="55" y="83"/>
                  <a:pt x="55" y="83"/>
                  <a:pt x="55" y="83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33" y="83"/>
                  <a:pt x="134" y="77"/>
                  <a:pt x="139" y="68"/>
                </a:cubicBezTo>
                <a:cubicBezTo>
                  <a:pt x="158" y="34"/>
                  <a:pt x="158" y="34"/>
                  <a:pt x="158" y="34"/>
                </a:cubicBezTo>
                <a:cubicBezTo>
                  <a:pt x="165" y="20"/>
                  <a:pt x="151" y="19"/>
                  <a:pt x="14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127" name="Freeform 144"/>
          <p:cNvSpPr/>
          <p:nvPr/>
        </p:nvSpPr>
        <p:spPr bwMode="auto">
          <a:xfrm>
            <a:off x="6908405" y="3528338"/>
            <a:ext cx="412697" cy="446617"/>
          </a:xfrm>
          <a:custGeom>
            <a:avLst/>
            <a:gdLst>
              <a:gd name="T0" fmla="*/ 126 w 134"/>
              <a:gd name="T1" fmla="*/ 100 h 145"/>
              <a:gd name="T2" fmla="*/ 83 w 134"/>
              <a:gd name="T3" fmla="*/ 88 h 145"/>
              <a:gd name="T4" fmla="*/ 85 w 134"/>
              <a:gd name="T5" fmla="*/ 77 h 145"/>
              <a:gd name="T6" fmla="*/ 91 w 134"/>
              <a:gd name="T7" fmla="*/ 69 h 145"/>
              <a:gd name="T8" fmla="*/ 92 w 134"/>
              <a:gd name="T9" fmla="*/ 60 h 145"/>
              <a:gd name="T10" fmla="*/ 94 w 134"/>
              <a:gd name="T11" fmla="*/ 60 h 145"/>
              <a:gd name="T12" fmla="*/ 97 w 134"/>
              <a:gd name="T13" fmla="*/ 58 h 145"/>
              <a:gd name="T14" fmla="*/ 98 w 134"/>
              <a:gd name="T15" fmla="*/ 43 h 145"/>
              <a:gd name="T16" fmla="*/ 96 w 134"/>
              <a:gd name="T17" fmla="*/ 40 h 145"/>
              <a:gd name="T18" fmla="*/ 94 w 134"/>
              <a:gd name="T19" fmla="*/ 40 h 145"/>
              <a:gd name="T20" fmla="*/ 95 w 134"/>
              <a:gd name="T21" fmla="*/ 32 h 145"/>
              <a:gd name="T22" fmla="*/ 90 w 134"/>
              <a:gd name="T23" fmla="*/ 10 h 145"/>
              <a:gd name="T24" fmla="*/ 44 w 134"/>
              <a:gd name="T25" fmla="*/ 10 h 145"/>
              <a:gd name="T26" fmla="*/ 39 w 134"/>
              <a:gd name="T27" fmla="*/ 32 h 145"/>
              <a:gd name="T28" fmla="*/ 40 w 134"/>
              <a:gd name="T29" fmla="*/ 40 h 145"/>
              <a:gd name="T30" fmla="*/ 38 w 134"/>
              <a:gd name="T31" fmla="*/ 40 h 145"/>
              <a:gd name="T32" fmla="*/ 35 w 134"/>
              <a:gd name="T33" fmla="*/ 43 h 145"/>
              <a:gd name="T34" fmla="*/ 37 w 134"/>
              <a:gd name="T35" fmla="*/ 58 h 145"/>
              <a:gd name="T36" fmla="*/ 40 w 134"/>
              <a:gd name="T37" fmla="*/ 60 h 145"/>
              <a:gd name="T38" fmla="*/ 42 w 134"/>
              <a:gd name="T39" fmla="*/ 60 h 145"/>
              <a:gd name="T40" fmla="*/ 43 w 134"/>
              <a:gd name="T41" fmla="*/ 69 h 145"/>
              <a:gd name="T42" fmla="*/ 49 w 134"/>
              <a:gd name="T43" fmla="*/ 77 h 145"/>
              <a:gd name="T44" fmla="*/ 50 w 134"/>
              <a:gd name="T45" fmla="*/ 88 h 145"/>
              <a:gd name="T46" fmla="*/ 8 w 134"/>
              <a:gd name="T47" fmla="*/ 100 h 145"/>
              <a:gd name="T48" fmla="*/ 1 w 134"/>
              <a:gd name="T49" fmla="*/ 113 h 145"/>
              <a:gd name="T50" fmla="*/ 2 w 134"/>
              <a:gd name="T51" fmla="*/ 129 h 145"/>
              <a:gd name="T52" fmla="*/ 11 w 134"/>
              <a:gd name="T53" fmla="*/ 139 h 145"/>
              <a:gd name="T54" fmla="*/ 123 w 134"/>
              <a:gd name="T55" fmla="*/ 139 h 145"/>
              <a:gd name="T56" fmla="*/ 132 w 134"/>
              <a:gd name="T57" fmla="*/ 129 h 145"/>
              <a:gd name="T58" fmla="*/ 133 w 134"/>
              <a:gd name="T59" fmla="*/ 113 h 145"/>
              <a:gd name="T60" fmla="*/ 126 w 134"/>
              <a:gd name="T6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4" h="145">
                <a:moveTo>
                  <a:pt x="126" y="100"/>
                </a:moveTo>
                <a:cubicBezTo>
                  <a:pt x="113" y="93"/>
                  <a:pt x="98" y="89"/>
                  <a:pt x="83" y="88"/>
                </a:cubicBezTo>
                <a:cubicBezTo>
                  <a:pt x="84" y="84"/>
                  <a:pt x="84" y="81"/>
                  <a:pt x="85" y="77"/>
                </a:cubicBezTo>
                <a:cubicBezTo>
                  <a:pt x="88" y="75"/>
                  <a:pt x="91" y="72"/>
                  <a:pt x="91" y="69"/>
                </a:cubicBezTo>
                <a:cubicBezTo>
                  <a:pt x="91" y="66"/>
                  <a:pt x="92" y="63"/>
                  <a:pt x="92" y="60"/>
                </a:cubicBezTo>
                <a:cubicBezTo>
                  <a:pt x="92" y="60"/>
                  <a:pt x="93" y="60"/>
                  <a:pt x="94" y="60"/>
                </a:cubicBezTo>
                <a:cubicBezTo>
                  <a:pt x="95" y="61"/>
                  <a:pt x="97" y="59"/>
                  <a:pt x="97" y="58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1"/>
                  <a:pt x="97" y="40"/>
                  <a:pt x="96" y="40"/>
                </a:cubicBezTo>
                <a:cubicBezTo>
                  <a:pt x="95" y="40"/>
                  <a:pt x="95" y="40"/>
                  <a:pt x="94" y="40"/>
                </a:cubicBezTo>
                <a:cubicBezTo>
                  <a:pt x="94" y="37"/>
                  <a:pt x="95" y="34"/>
                  <a:pt x="95" y="32"/>
                </a:cubicBezTo>
                <a:cubicBezTo>
                  <a:pt x="95" y="28"/>
                  <a:pt x="97" y="17"/>
                  <a:pt x="90" y="10"/>
                </a:cubicBezTo>
                <a:cubicBezTo>
                  <a:pt x="79" y="0"/>
                  <a:pt x="55" y="0"/>
                  <a:pt x="44" y="10"/>
                </a:cubicBezTo>
                <a:cubicBezTo>
                  <a:pt x="36" y="17"/>
                  <a:pt x="38" y="28"/>
                  <a:pt x="39" y="32"/>
                </a:cubicBezTo>
                <a:cubicBezTo>
                  <a:pt x="39" y="34"/>
                  <a:pt x="39" y="37"/>
                  <a:pt x="40" y="40"/>
                </a:cubicBezTo>
                <a:cubicBezTo>
                  <a:pt x="39" y="40"/>
                  <a:pt x="39" y="40"/>
                  <a:pt x="38" y="40"/>
                </a:cubicBezTo>
                <a:cubicBezTo>
                  <a:pt x="36" y="40"/>
                  <a:pt x="35" y="41"/>
                  <a:pt x="35" y="43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9"/>
                  <a:pt x="39" y="61"/>
                  <a:pt x="40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42" y="63"/>
                  <a:pt x="43" y="66"/>
                  <a:pt x="43" y="69"/>
                </a:cubicBezTo>
                <a:cubicBezTo>
                  <a:pt x="43" y="72"/>
                  <a:pt x="46" y="75"/>
                  <a:pt x="49" y="77"/>
                </a:cubicBezTo>
                <a:cubicBezTo>
                  <a:pt x="49" y="81"/>
                  <a:pt x="50" y="84"/>
                  <a:pt x="50" y="88"/>
                </a:cubicBezTo>
                <a:cubicBezTo>
                  <a:pt x="36" y="89"/>
                  <a:pt x="21" y="93"/>
                  <a:pt x="8" y="100"/>
                </a:cubicBezTo>
                <a:cubicBezTo>
                  <a:pt x="3" y="102"/>
                  <a:pt x="0" y="108"/>
                  <a:pt x="1" y="113"/>
                </a:cubicBezTo>
                <a:cubicBezTo>
                  <a:pt x="1" y="118"/>
                  <a:pt x="2" y="123"/>
                  <a:pt x="2" y="129"/>
                </a:cubicBezTo>
                <a:cubicBezTo>
                  <a:pt x="3" y="133"/>
                  <a:pt x="7" y="138"/>
                  <a:pt x="11" y="139"/>
                </a:cubicBezTo>
                <a:cubicBezTo>
                  <a:pt x="48" y="145"/>
                  <a:pt x="86" y="145"/>
                  <a:pt x="123" y="139"/>
                </a:cubicBezTo>
                <a:cubicBezTo>
                  <a:pt x="127" y="138"/>
                  <a:pt x="131" y="133"/>
                  <a:pt x="132" y="129"/>
                </a:cubicBezTo>
                <a:cubicBezTo>
                  <a:pt x="132" y="123"/>
                  <a:pt x="133" y="118"/>
                  <a:pt x="133" y="113"/>
                </a:cubicBezTo>
                <a:cubicBezTo>
                  <a:pt x="134" y="108"/>
                  <a:pt x="131" y="102"/>
                  <a:pt x="126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128" name="Freeform 149"/>
          <p:cNvSpPr/>
          <p:nvPr/>
        </p:nvSpPr>
        <p:spPr bwMode="auto">
          <a:xfrm>
            <a:off x="6908405" y="4906587"/>
            <a:ext cx="435977" cy="427567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129" name="Freeform 143"/>
          <p:cNvSpPr>
            <a:spLocks noEditPoints="1"/>
          </p:cNvSpPr>
          <p:nvPr/>
        </p:nvSpPr>
        <p:spPr bwMode="auto">
          <a:xfrm>
            <a:off x="5118020" y="2196134"/>
            <a:ext cx="482537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130" name="Freeform 150"/>
          <p:cNvSpPr>
            <a:spLocks noEditPoints="1"/>
          </p:cNvSpPr>
          <p:nvPr/>
        </p:nvSpPr>
        <p:spPr bwMode="auto">
          <a:xfrm>
            <a:off x="5167755" y="3513330"/>
            <a:ext cx="383067" cy="493184"/>
          </a:xfrm>
          <a:custGeom>
            <a:avLst/>
            <a:gdLst>
              <a:gd name="T0" fmla="*/ 62 w 125"/>
              <a:gd name="T1" fmla="*/ 0 h 160"/>
              <a:gd name="T2" fmla="*/ 0 w 125"/>
              <a:gd name="T3" fmla="*/ 63 h 160"/>
              <a:gd name="T4" fmla="*/ 62 w 125"/>
              <a:gd name="T5" fmla="*/ 160 h 160"/>
              <a:gd name="T6" fmla="*/ 125 w 125"/>
              <a:gd name="T7" fmla="*/ 63 h 160"/>
              <a:gd name="T8" fmla="*/ 62 w 125"/>
              <a:gd name="T9" fmla="*/ 0 h 160"/>
              <a:gd name="T10" fmla="*/ 62 w 125"/>
              <a:gd name="T11" fmla="*/ 105 h 160"/>
              <a:gd name="T12" fmla="*/ 17 w 125"/>
              <a:gd name="T13" fmla="*/ 61 h 160"/>
              <a:gd name="T14" fmla="*/ 62 w 125"/>
              <a:gd name="T15" fmla="*/ 18 h 160"/>
              <a:gd name="T16" fmla="*/ 107 w 125"/>
              <a:gd name="T17" fmla="*/ 61 h 160"/>
              <a:gd name="T18" fmla="*/ 62 w 125"/>
              <a:gd name="T19" fmla="*/ 10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" h="160">
                <a:moveTo>
                  <a:pt x="62" y="0"/>
                </a:moveTo>
                <a:cubicBezTo>
                  <a:pt x="28" y="0"/>
                  <a:pt x="0" y="28"/>
                  <a:pt x="0" y="63"/>
                </a:cubicBezTo>
                <a:cubicBezTo>
                  <a:pt x="0" y="97"/>
                  <a:pt x="48" y="160"/>
                  <a:pt x="62" y="160"/>
                </a:cubicBezTo>
                <a:cubicBezTo>
                  <a:pt x="79" y="160"/>
                  <a:pt x="125" y="97"/>
                  <a:pt x="125" y="63"/>
                </a:cubicBezTo>
                <a:cubicBezTo>
                  <a:pt x="125" y="28"/>
                  <a:pt x="97" y="0"/>
                  <a:pt x="62" y="0"/>
                </a:cubicBezTo>
                <a:close/>
                <a:moveTo>
                  <a:pt x="62" y="105"/>
                </a:moveTo>
                <a:cubicBezTo>
                  <a:pt x="37" y="105"/>
                  <a:pt x="17" y="86"/>
                  <a:pt x="17" y="61"/>
                </a:cubicBezTo>
                <a:cubicBezTo>
                  <a:pt x="17" y="37"/>
                  <a:pt x="37" y="18"/>
                  <a:pt x="62" y="18"/>
                </a:cubicBezTo>
                <a:cubicBezTo>
                  <a:pt x="87" y="18"/>
                  <a:pt x="107" y="37"/>
                  <a:pt x="107" y="61"/>
                </a:cubicBezTo>
                <a:cubicBezTo>
                  <a:pt x="107" y="86"/>
                  <a:pt x="87" y="105"/>
                  <a:pt x="62" y="1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131" name="Freeform 160"/>
          <p:cNvSpPr/>
          <p:nvPr/>
        </p:nvSpPr>
        <p:spPr bwMode="auto">
          <a:xfrm>
            <a:off x="5132008" y="4945652"/>
            <a:ext cx="501585" cy="319617"/>
          </a:xfrm>
          <a:custGeom>
            <a:avLst/>
            <a:gdLst>
              <a:gd name="T0" fmla="*/ 163 w 163"/>
              <a:gd name="T1" fmla="*/ 70 h 104"/>
              <a:gd name="T2" fmla="*/ 129 w 163"/>
              <a:gd name="T3" fmla="*/ 37 h 104"/>
              <a:gd name="T4" fmla="*/ 119 w 163"/>
              <a:gd name="T5" fmla="*/ 38 h 104"/>
              <a:gd name="T6" fmla="*/ 77 w 163"/>
              <a:gd name="T7" fmla="*/ 0 h 104"/>
              <a:gd name="T8" fmla="*/ 34 w 163"/>
              <a:gd name="T9" fmla="*/ 42 h 104"/>
              <a:gd name="T10" fmla="*/ 35 w 163"/>
              <a:gd name="T11" fmla="*/ 51 h 104"/>
              <a:gd name="T12" fmla="*/ 27 w 163"/>
              <a:gd name="T13" fmla="*/ 51 h 104"/>
              <a:gd name="T14" fmla="*/ 0 w 163"/>
              <a:gd name="T15" fmla="*/ 77 h 104"/>
              <a:gd name="T16" fmla="*/ 27 w 163"/>
              <a:gd name="T17" fmla="*/ 104 h 104"/>
              <a:gd name="T18" fmla="*/ 132 w 163"/>
              <a:gd name="T19" fmla="*/ 104 h 104"/>
              <a:gd name="T20" fmla="*/ 152 w 163"/>
              <a:gd name="T21" fmla="*/ 95 h 104"/>
              <a:gd name="T22" fmla="*/ 163 w 163"/>
              <a:gd name="T23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3" h="104">
                <a:moveTo>
                  <a:pt x="163" y="70"/>
                </a:moveTo>
                <a:cubicBezTo>
                  <a:pt x="163" y="52"/>
                  <a:pt x="148" y="37"/>
                  <a:pt x="129" y="37"/>
                </a:cubicBezTo>
                <a:cubicBezTo>
                  <a:pt x="126" y="37"/>
                  <a:pt x="122" y="37"/>
                  <a:pt x="119" y="38"/>
                </a:cubicBezTo>
                <a:cubicBezTo>
                  <a:pt x="117" y="17"/>
                  <a:pt x="99" y="0"/>
                  <a:pt x="77" y="0"/>
                </a:cubicBezTo>
                <a:cubicBezTo>
                  <a:pt x="53" y="0"/>
                  <a:pt x="34" y="19"/>
                  <a:pt x="34" y="42"/>
                </a:cubicBezTo>
                <a:cubicBezTo>
                  <a:pt x="34" y="45"/>
                  <a:pt x="34" y="48"/>
                  <a:pt x="35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12" y="51"/>
                  <a:pt x="0" y="63"/>
                  <a:pt x="0" y="77"/>
                </a:cubicBezTo>
                <a:cubicBezTo>
                  <a:pt x="0" y="92"/>
                  <a:pt x="12" y="104"/>
                  <a:pt x="27" y="104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40" y="104"/>
                  <a:pt x="147" y="100"/>
                  <a:pt x="152" y="95"/>
                </a:cubicBezTo>
                <a:cubicBezTo>
                  <a:pt x="159" y="89"/>
                  <a:pt x="163" y="80"/>
                  <a:pt x="163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O4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913505" y="1804035"/>
            <a:ext cx="4824730" cy="4059555"/>
            <a:chOff x="5824" y="2841"/>
            <a:chExt cx="7598" cy="6393"/>
          </a:xfrm>
        </p:grpSpPr>
        <p:sp>
          <p:nvSpPr>
            <p:cNvPr id="34" name="Freeform 6"/>
            <p:cNvSpPr/>
            <p:nvPr/>
          </p:nvSpPr>
          <p:spPr bwMode="auto">
            <a:xfrm>
              <a:off x="10881" y="4793"/>
              <a:ext cx="2541" cy="2499"/>
            </a:xfrm>
            <a:prstGeom prst="diamond">
              <a:avLst/>
            </a:prstGeom>
            <a:solidFill>
              <a:srgbClr val="F19442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5824" y="4793"/>
              <a:ext cx="2539" cy="2499"/>
            </a:xfrm>
            <a:prstGeom prst="diamond">
              <a:avLst/>
            </a:prstGeom>
            <a:noFill/>
            <a:ln w="25400">
              <a:solidFill>
                <a:srgbClr val="B7590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2413B"/>
                  </a:solidFill>
                </a14:hiddenFill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6960" y="2841"/>
              <a:ext cx="2539" cy="2502"/>
            </a:xfrm>
            <a:prstGeom prst="diamond">
              <a:avLst/>
            </a:prstGeom>
            <a:solidFill>
              <a:srgbClr val="F19442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9776" y="2841"/>
              <a:ext cx="2539" cy="2502"/>
            </a:xfrm>
            <a:prstGeom prst="diamond">
              <a:avLst/>
            </a:prstGeom>
            <a:noFill/>
            <a:ln w="25400">
              <a:solidFill>
                <a:srgbClr val="B7590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2413B"/>
                  </a:solidFill>
                </a14:hiddenFill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6945" y="6732"/>
              <a:ext cx="2539" cy="2502"/>
            </a:xfrm>
            <a:prstGeom prst="diamond">
              <a:avLst/>
            </a:prstGeom>
            <a:solidFill>
              <a:srgbClr val="F19442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9761" y="6732"/>
              <a:ext cx="2539" cy="2502"/>
            </a:xfrm>
            <a:prstGeom prst="diamond">
              <a:avLst/>
            </a:prstGeom>
            <a:noFill/>
            <a:ln w="25400">
              <a:solidFill>
                <a:srgbClr val="B7590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2413B"/>
                  </a:solidFill>
                </a14:hiddenFill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7" name="Freeform 12"/>
            <p:cNvSpPr>
              <a:spLocks noEditPoints="1"/>
            </p:cNvSpPr>
            <p:nvPr/>
          </p:nvSpPr>
          <p:spPr bwMode="auto">
            <a:xfrm>
              <a:off x="7732" y="7589"/>
              <a:ext cx="942" cy="702"/>
            </a:xfrm>
            <a:custGeom>
              <a:avLst/>
              <a:gdLst>
                <a:gd name="T0" fmla="*/ 201 w 983"/>
                <a:gd name="T1" fmla="*/ 386 h 731"/>
                <a:gd name="T2" fmla="*/ 359 w 983"/>
                <a:gd name="T3" fmla="*/ 110 h 731"/>
                <a:gd name="T4" fmla="*/ 398 w 983"/>
                <a:gd name="T5" fmla="*/ 64 h 731"/>
                <a:gd name="T6" fmla="*/ 759 w 983"/>
                <a:gd name="T7" fmla="*/ 93 h 731"/>
                <a:gd name="T8" fmla="*/ 738 w 983"/>
                <a:gd name="T9" fmla="*/ 49 h 731"/>
                <a:gd name="T10" fmla="*/ 821 w 983"/>
                <a:gd name="T11" fmla="*/ 24 h 731"/>
                <a:gd name="T12" fmla="*/ 877 w 983"/>
                <a:gd name="T13" fmla="*/ 27 h 731"/>
                <a:gd name="T14" fmla="*/ 859 w 983"/>
                <a:gd name="T15" fmla="*/ 109 h 731"/>
                <a:gd name="T16" fmla="*/ 830 w 983"/>
                <a:gd name="T17" fmla="*/ 154 h 731"/>
                <a:gd name="T18" fmla="*/ 623 w 983"/>
                <a:gd name="T19" fmla="*/ 344 h 731"/>
                <a:gd name="T20" fmla="*/ 622 w 983"/>
                <a:gd name="T21" fmla="*/ 345 h 731"/>
                <a:gd name="T22" fmla="*/ 952 w 983"/>
                <a:gd name="T23" fmla="*/ 670 h 731"/>
                <a:gd name="T24" fmla="*/ 952 w 983"/>
                <a:gd name="T25" fmla="*/ 731 h 731"/>
                <a:gd name="T26" fmla="*/ 763 w 983"/>
                <a:gd name="T27" fmla="*/ 731 h 731"/>
                <a:gd name="T28" fmla="*/ 558 w 983"/>
                <a:gd name="T29" fmla="*/ 731 h 731"/>
                <a:gd name="T30" fmla="*/ 353 w 983"/>
                <a:gd name="T31" fmla="*/ 731 h 731"/>
                <a:gd name="T32" fmla="*/ 148 w 983"/>
                <a:gd name="T33" fmla="*/ 731 h 731"/>
                <a:gd name="T34" fmla="*/ 0 w 983"/>
                <a:gd name="T35" fmla="*/ 701 h 731"/>
                <a:gd name="T36" fmla="*/ 31 w 983"/>
                <a:gd name="T37" fmla="*/ 0 h 731"/>
                <a:gd name="T38" fmla="*/ 62 w 983"/>
                <a:gd name="T39" fmla="*/ 670 h 731"/>
                <a:gd name="T40" fmla="*/ 148 w 983"/>
                <a:gd name="T41" fmla="*/ 530 h 731"/>
                <a:gd name="T42" fmla="*/ 236 w 983"/>
                <a:gd name="T43" fmla="*/ 499 h 731"/>
                <a:gd name="T44" fmla="*/ 267 w 983"/>
                <a:gd name="T45" fmla="*/ 670 h 731"/>
                <a:gd name="T46" fmla="*/ 353 w 983"/>
                <a:gd name="T47" fmla="*/ 316 h 731"/>
                <a:gd name="T48" fmla="*/ 441 w 983"/>
                <a:gd name="T49" fmla="*/ 286 h 731"/>
                <a:gd name="T50" fmla="*/ 472 w 983"/>
                <a:gd name="T51" fmla="*/ 670 h 731"/>
                <a:gd name="T52" fmla="*/ 558 w 983"/>
                <a:gd name="T53" fmla="*/ 421 h 731"/>
                <a:gd name="T54" fmla="*/ 646 w 983"/>
                <a:gd name="T55" fmla="*/ 390 h 731"/>
                <a:gd name="T56" fmla="*/ 677 w 983"/>
                <a:gd name="T57" fmla="*/ 670 h 731"/>
                <a:gd name="T58" fmla="*/ 763 w 983"/>
                <a:gd name="T59" fmla="*/ 245 h 731"/>
                <a:gd name="T60" fmla="*/ 851 w 983"/>
                <a:gd name="T61" fmla="*/ 214 h 731"/>
                <a:gd name="T62" fmla="*/ 881 w 983"/>
                <a:gd name="T63" fmla="*/ 6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3" h="731">
                  <a:moveTo>
                    <a:pt x="404" y="154"/>
                  </a:moveTo>
                  <a:lnTo>
                    <a:pt x="201" y="386"/>
                  </a:lnTo>
                  <a:lnTo>
                    <a:pt x="153" y="345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98" y="64"/>
                  </a:lnTo>
                  <a:lnTo>
                    <a:pt x="616" y="255"/>
                  </a:lnTo>
                  <a:lnTo>
                    <a:pt x="759" y="93"/>
                  </a:lnTo>
                  <a:lnTo>
                    <a:pt x="734" y="71"/>
                  </a:lnTo>
                  <a:cubicBezTo>
                    <a:pt x="724" y="63"/>
                    <a:pt x="726" y="53"/>
                    <a:pt x="738" y="49"/>
                  </a:cubicBezTo>
                  <a:lnTo>
                    <a:pt x="777" y="37"/>
                  </a:lnTo>
                  <a:cubicBezTo>
                    <a:pt x="789" y="34"/>
                    <a:pt x="809" y="27"/>
                    <a:pt x="821" y="24"/>
                  </a:cubicBezTo>
                  <a:lnTo>
                    <a:pt x="860" y="12"/>
                  </a:lnTo>
                  <a:cubicBezTo>
                    <a:pt x="872" y="8"/>
                    <a:pt x="880" y="15"/>
                    <a:pt x="877" y="27"/>
                  </a:cubicBezTo>
                  <a:lnTo>
                    <a:pt x="869" y="65"/>
                  </a:lnTo>
                  <a:cubicBezTo>
                    <a:pt x="866" y="77"/>
                    <a:pt x="862" y="97"/>
                    <a:pt x="859" y="109"/>
                  </a:cubicBezTo>
                  <a:lnTo>
                    <a:pt x="851" y="147"/>
                  </a:lnTo>
                  <a:cubicBezTo>
                    <a:pt x="849" y="159"/>
                    <a:pt x="839" y="162"/>
                    <a:pt x="830" y="154"/>
                  </a:cubicBezTo>
                  <a:lnTo>
                    <a:pt x="807" y="134"/>
                  </a:lnTo>
                  <a:lnTo>
                    <a:pt x="623" y="344"/>
                  </a:lnTo>
                  <a:lnTo>
                    <a:pt x="623" y="344"/>
                  </a:lnTo>
                  <a:lnTo>
                    <a:pt x="622" y="345"/>
                  </a:lnTo>
                  <a:lnTo>
                    <a:pt x="404" y="154"/>
                  </a:lnTo>
                  <a:close/>
                  <a:moveTo>
                    <a:pt x="952" y="670"/>
                  </a:moveTo>
                  <a:cubicBezTo>
                    <a:pt x="969" y="670"/>
                    <a:pt x="983" y="684"/>
                    <a:pt x="983" y="701"/>
                  </a:cubicBezTo>
                  <a:cubicBezTo>
                    <a:pt x="983" y="718"/>
                    <a:pt x="969" y="731"/>
                    <a:pt x="952" y="731"/>
                  </a:cubicBezTo>
                  <a:lnTo>
                    <a:pt x="881" y="731"/>
                  </a:lnTo>
                  <a:lnTo>
                    <a:pt x="763" y="731"/>
                  </a:lnTo>
                  <a:lnTo>
                    <a:pt x="677" y="731"/>
                  </a:lnTo>
                  <a:lnTo>
                    <a:pt x="558" y="731"/>
                  </a:lnTo>
                  <a:lnTo>
                    <a:pt x="472" y="731"/>
                  </a:lnTo>
                  <a:lnTo>
                    <a:pt x="353" y="731"/>
                  </a:lnTo>
                  <a:lnTo>
                    <a:pt x="267" y="731"/>
                  </a:lnTo>
                  <a:lnTo>
                    <a:pt x="148" y="731"/>
                  </a:lnTo>
                  <a:lnTo>
                    <a:pt x="32" y="731"/>
                  </a:lnTo>
                  <a:cubicBezTo>
                    <a:pt x="14" y="731"/>
                    <a:pt x="0" y="718"/>
                    <a:pt x="0" y="701"/>
                  </a:cubicBezTo>
                  <a:lnTo>
                    <a:pt x="0" y="31"/>
                  </a:ln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lnTo>
                    <a:pt x="62" y="670"/>
                  </a:lnTo>
                  <a:lnTo>
                    <a:pt x="148" y="670"/>
                  </a:lnTo>
                  <a:lnTo>
                    <a:pt x="148" y="530"/>
                  </a:lnTo>
                  <a:cubicBezTo>
                    <a:pt x="148" y="513"/>
                    <a:pt x="162" y="499"/>
                    <a:pt x="179" y="499"/>
                  </a:cubicBezTo>
                  <a:lnTo>
                    <a:pt x="236" y="499"/>
                  </a:lnTo>
                  <a:cubicBezTo>
                    <a:pt x="253" y="499"/>
                    <a:pt x="267" y="513"/>
                    <a:pt x="267" y="530"/>
                  </a:cubicBezTo>
                  <a:lnTo>
                    <a:pt x="267" y="670"/>
                  </a:lnTo>
                  <a:lnTo>
                    <a:pt x="353" y="670"/>
                  </a:lnTo>
                  <a:lnTo>
                    <a:pt x="353" y="316"/>
                  </a:lnTo>
                  <a:cubicBezTo>
                    <a:pt x="353" y="299"/>
                    <a:pt x="367" y="286"/>
                    <a:pt x="384" y="286"/>
                  </a:cubicBezTo>
                  <a:lnTo>
                    <a:pt x="441" y="286"/>
                  </a:lnTo>
                  <a:cubicBezTo>
                    <a:pt x="458" y="286"/>
                    <a:pt x="472" y="299"/>
                    <a:pt x="472" y="316"/>
                  </a:cubicBezTo>
                  <a:lnTo>
                    <a:pt x="472" y="670"/>
                  </a:lnTo>
                  <a:lnTo>
                    <a:pt x="558" y="670"/>
                  </a:lnTo>
                  <a:lnTo>
                    <a:pt x="558" y="421"/>
                  </a:lnTo>
                  <a:cubicBezTo>
                    <a:pt x="558" y="404"/>
                    <a:pt x="572" y="390"/>
                    <a:pt x="589" y="390"/>
                  </a:cubicBezTo>
                  <a:lnTo>
                    <a:pt x="646" y="390"/>
                  </a:lnTo>
                  <a:cubicBezTo>
                    <a:pt x="663" y="390"/>
                    <a:pt x="677" y="404"/>
                    <a:pt x="677" y="421"/>
                  </a:cubicBezTo>
                  <a:lnTo>
                    <a:pt x="677" y="670"/>
                  </a:lnTo>
                  <a:lnTo>
                    <a:pt x="763" y="670"/>
                  </a:lnTo>
                  <a:lnTo>
                    <a:pt x="763" y="245"/>
                  </a:lnTo>
                  <a:cubicBezTo>
                    <a:pt x="763" y="228"/>
                    <a:pt x="776" y="214"/>
                    <a:pt x="793" y="214"/>
                  </a:cubicBezTo>
                  <a:lnTo>
                    <a:pt x="851" y="214"/>
                  </a:lnTo>
                  <a:cubicBezTo>
                    <a:pt x="868" y="214"/>
                    <a:pt x="881" y="228"/>
                    <a:pt x="881" y="245"/>
                  </a:cubicBezTo>
                  <a:lnTo>
                    <a:pt x="881" y="670"/>
                  </a:lnTo>
                  <a:lnTo>
                    <a:pt x="952" y="6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8" name="Freeform 13"/>
            <p:cNvSpPr>
              <a:spLocks noEditPoints="1"/>
            </p:cNvSpPr>
            <p:nvPr/>
          </p:nvSpPr>
          <p:spPr bwMode="auto">
            <a:xfrm>
              <a:off x="11705" y="5570"/>
              <a:ext cx="964" cy="952"/>
            </a:xfrm>
            <a:custGeom>
              <a:avLst/>
              <a:gdLst>
                <a:gd name="T0" fmla="*/ 909 w 1006"/>
                <a:gd name="T1" fmla="*/ 858 h 995"/>
                <a:gd name="T2" fmla="*/ 805 w 1006"/>
                <a:gd name="T3" fmla="*/ 858 h 995"/>
                <a:gd name="T4" fmla="*/ 969 w 1006"/>
                <a:gd name="T5" fmla="*/ 97 h 995"/>
                <a:gd name="T6" fmla="*/ 834 w 1006"/>
                <a:gd name="T7" fmla="*/ 0 h 995"/>
                <a:gd name="T8" fmla="*/ 472 w 1006"/>
                <a:gd name="T9" fmla="*/ 323 h 995"/>
                <a:gd name="T10" fmla="*/ 421 w 1006"/>
                <a:gd name="T11" fmla="*/ 397 h 995"/>
                <a:gd name="T12" fmla="*/ 376 w 1006"/>
                <a:gd name="T13" fmla="*/ 419 h 995"/>
                <a:gd name="T14" fmla="*/ 381 w 1006"/>
                <a:gd name="T15" fmla="*/ 556 h 995"/>
                <a:gd name="T16" fmla="*/ 89 w 1006"/>
                <a:gd name="T17" fmla="*/ 810 h 995"/>
                <a:gd name="T18" fmla="*/ 57 w 1006"/>
                <a:gd name="T19" fmla="*/ 995 h 995"/>
                <a:gd name="T20" fmla="*/ 208 w 1006"/>
                <a:gd name="T21" fmla="*/ 844 h 995"/>
                <a:gd name="T22" fmla="*/ 445 w 1006"/>
                <a:gd name="T23" fmla="*/ 621 h 995"/>
                <a:gd name="T24" fmla="*/ 578 w 1006"/>
                <a:gd name="T25" fmla="*/ 621 h 995"/>
                <a:gd name="T26" fmla="*/ 616 w 1006"/>
                <a:gd name="T27" fmla="*/ 537 h 995"/>
                <a:gd name="T28" fmla="*/ 674 w 1006"/>
                <a:gd name="T29" fmla="*/ 525 h 995"/>
                <a:gd name="T30" fmla="*/ 969 w 1006"/>
                <a:gd name="T31" fmla="*/ 97 h 995"/>
                <a:gd name="T32" fmla="*/ 392 w 1006"/>
                <a:gd name="T33" fmla="*/ 325 h 995"/>
                <a:gd name="T34" fmla="*/ 404 w 1006"/>
                <a:gd name="T35" fmla="*/ 312 h 995"/>
                <a:gd name="T36" fmla="*/ 436 w 1006"/>
                <a:gd name="T37" fmla="*/ 281 h 995"/>
                <a:gd name="T38" fmla="*/ 215 w 1006"/>
                <a:gd name="T39" fmla="*/ 1 h 995"/>
                <a:gd name="T40" fmla="*/ 280 w 1006"/>
                <a:gd name="T41" fmla="*/ 160 h 995"/>
                <a:gd name="T42" fmla="*/ 21 w 1006"/>
                <a:gd name="T43" fmla="*/ 195 h 995"/>
                <a:gd name="T44" fmla="*/ 232 w 1006"/>
                <a:gd name="T45" fmla="*/ 447 h 995"/>
                <a:gd name="T46" fmla="*/ 303 w 1006"/>
                <a:gd name="T47" fmla="*/ 433 h 995"/>
                <a:gd name="T48" fmla="*/ 363 w 1006"/>
                <a:gd name="T49" fmla="*/ 354 h 995"/>
                <a:gd name="T50" fmla="*/ 672 w 1006"/>
                <a:gd name="T51" fmla="*/ 606 h 995"/>
                <a:gd name="T52" fmla="*/ 617 w 1006"/>
                <a:gd name="T53" fmla="*/ 660 h 995"/>
                <a:gd name="T54" fmla="*/ 741 w 1006"/>
                <a:gd name="T55" fmla="*/ 871 h 995"/>
                <a:gd name="T56" fmla="*/ 869 w 1006"/>
                <a:gd name="T57" fmla="*/ 995 h 995"/>
                <a:gd name="T58" fmla="*/ 980 w 1006"/>
                <a:gd name="T59" fmla="*/ 825 h 995"/>
                <a:gd name="T60" fmla="*/ 702 w 1006"/>
                <a:gd name="T61" fmla="*/ 576 h 995"/>
                <a:gd name="T62" fmla="*/ 658 w 1006"/>
                <a:gd name="T63" fmla="*/ 579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6" h="995">
                  <a:moveTo>
                    <a:pt x="857" y="806"/>
                  </a:moveTo>
                  <a:cubicBezTo>
                    <a:pt x="886" y="806"/>
                    <a:pt x="909" y="829"/>
                    <a:pt x="909" y="858"/>
                  </a:cubicBezTo>
                  <a:cubicBezTo>
                    <a:pt x="909" y="887"/>
                    <a:pt x="886" y="910"/>
                    <a:pt x="857" y="910"/>
                  </a:cubicBezTo>
                  <a:cubicBezTo>
                    <a:pt x="828" y="910"/>
                    <a:pt x="805" y="887"/>
                    <a:pt x="805" y="858"/>
                  </a:cubicBezTo>
                  <a:cubicBezTo>
                    <a:pt x="805" y="829"/>
                    <a:pt x="828" y="806"/>
                    <a:pt x="857" y="806"/>
                  </a:cubicBezTo>
                  <a:close/>
                  <a:moveTo>
                    <a:pt x="969" y="97"/>
                  </a:moveTo>
                  <a:lnTo>
                    <a:pt x="900" y="28"/>
                  </a:lnTo>
                  <a:cubicBezTo>
                    <a:pt x="882" y="9"/>
                    <a:pt x="858" y="0"/>
                    <a:pt x="834" y="0"/>
                  </a:cubicBezTo>
                  <a:cubicBezTo>
                    <a:pt x="810" y="0"/>
                    <a:pt x="786" y="9"/>
                    <a:pt x="767" y="28"/>
                  </a:cubicBezTo>
                  <a:lnTo>
                    <a:pt x="472" y="323"/>
                  </a:lnTo>
                  <a:cubicBezTo>
                    <a:pt x="481" y="340"/>
                    <a:pt x="475" y="367"/>
                    <a:pt x="460" y="381"/>
                  </a:cubicBezTo>
                  <a:cubicBezTo>
                    <a:pt x="451" y="391"/>
                    <a:pt x="435" y="397"/>
                    <a:pt x="421" y="397"/>
                  </a:cubicBezTo>
                  <a:cubicBezTo>
                    <a:pt x="414" y="397"/>
                    <a:pt x="408" y="396"/>
                    <a:pt x="402" y="393"/>
                  </a:cubicBezTo>
                  <a:lnTo>
                    <a:pt x="376" y="419"/>
                  </a:lnTo>
                  <a:cubicBezTo>
                    <a:pt x="340" y="455"/>
                    <a:pt x="340" y="515"/>
                    <a:pt x="376" y="552"/>
                  </a:cubicBezTo>
                  <a:lnTo>
                    <a:pt x="381" y="556"/>
                  </a:lnTo>
                  <a:lnTo>
                    <a:pt x="151" y="787"/>
                  </a:lnTo>
                  <a:lnTo>
                    <a:pt x="89" y="810"/>
                  </a:lnTo>
                  <a:lnTo>
                    <a:pt x="0" y="938"/>
                  </a:lnTo>
                  <a:lnTo>
                    <a:pt x="57" y="995"/>
                  </a:lnTo>
                  <a:lnTo>
                    <a:pt x="185" y="906"/>
                  </a:lnTo>
                  <a:lnTo>
                    <a:pt x="208" y="844"/>
                  </a:lnTo>
                  <a:lnTo>
                    <a:pt x="439" y="614"/>
                  </a:lnTo>
                  <a:lnTo>
                    <a:pt x="445" y="621"/>
                  </a:lnTo>
                  <a:cubicBezTo>
                    <a:pt x="464" y="639"/>
                    <a:pt x="488" y="648"/>
                    <a:pt x="512" y="648"/>
                  </a:cubicBezTo>
                  <a:cubicBezTo>
                    <a:pt x="536" y="648"/>
                    <a:pt x="560" y="639"/>
                    <a:pt x="578" y="621"/>
                  </a:cubicBezTo>
                  <a:lnTo>
                    <a:pt x="604" y="595"/>
                  </a:lnTo>
                  <a:cubicBezTo>
                    <a:pt x="596" y="577"/>
                    <a:pt x="602" y="551"/>
                    <a:pt x="616" y="537"/>
                  </a:cubicBezTo>
                  <a:cubicBezTo>
                    <a:pt x="626" y="527"/>
                    <a:pt x="642" y="521"/>
                    <a:pt x="656" y="521"/>
                  </a:cubicBezTo>
                  <a:cubicBezTo>
                    <a:pt x="662" y="521"/>
                    <a:pt x="669" y="522"/>
                    <a:pt x="674" y="525"/>
                  </a:cubicBezTo>
                  <a:lnTo>
                    <a:pt x="969" y="230"/>
                  </a:lnTo>
                  <a:cubicBezTo>
                    <a:pt x="1006" y="193"/>
                    <a:pt x="1006" y="133"/>
                    <a:pt x="969" y="97"/>
                  </a:cubicBezTo>
                  <a:close/>
                  <a:moveTo>
                    <a:pt x="363" y="354"/>
                  </a:moveTo>
                  <a:lnTo>
                    <a:pt x="392" y="325"/>
                  </a:lnTo>
                  <a:lnTo>
                    <a:pt x="418" y="338"/>
                  </a:lnTo>
                  <a:lnTo>
                    <a:pt x="404" y="312"/>
                  </a:lnTo>
                  <a:lnTo>
                    <a:pt x="433" y="284"/>
                  </a:lnTo>
                  <a:lnTo>
                    <a:pt x="436" y="281"/>
                  </a:lnTo>
                  <a:cubicBezTo>
                    <a:pt x="442" y="264"/>
                    <a:pt x="446" y="248"/>
                    <a:pt x="446" y="233"/>
                  </a:cubicBezTo>
                  <a:cubicBezTo>
                    <a:pt x="446" y="115"/>
                    <a:pt x="333" y="0"/>
                    <a:pt x="215" y="1"/>
                  </a:cubicBezTo>
                  <a:cubicBezTo>
                    <a:pt x="214" y="1"/>
                    <a:pt x="201" y="15"/>
                    <a:pt x="193" y="22"/>
                  </a:cubicBezTo>
                  <a:cubicBezTo>
                    <a:pt x="288" y="117"/>
                    <a:pt x="280" y="102"/>
                    <a:pt x="280" y="160"/>
                  </a:cubicBezTo>
                  <a:cubicBezTo>
                    <a:pt x="280" y="207"/>
                    <a:pt x="205" y="282"/>
                    <a:pt x="159" y="282"/>
                  </a:cubicBezTo>
                  <a:cubicBezTo>
                    <a:pt x="99" y="282"/>
                    <a:pt x="118" y="291"/>
                    <a:pt x="21" y="195"/>
                  </a:cubicBezTo>
                  <a:cubicBezTo>
                    <a:pt x="14" y="202"/>
                    <a:pt x="0" y="215"/>
                    <a:pt x="0" y="216"/>
                  </a:cubicBezTo>
                  <a:cubicBezTo>
                    <a:pt x="2" y="334"/>
                    <a:pt x="113" y="447"/>
                    <a:pt x="232" y="447"/>
                  </a:cubicBezTo>
                  <a:cubicBezTo>
                    <a:pt x="253" y="447"/>
                    <a:pt x="276" y="440"/>
                    <a:pt x="299" y="429"/>
                  </a:cubicBezTo>
                  <a:lnTo>
                    <a:pt x="303" y="433"/>
                  </a:lnTo>
                  <a:cubicBezTo>
                    <a:pt x="310" y="414"/>
                    <a:pt x="322" y="395"/>
                    <a:pt x="337" y="380"/>
                  </a:cubicBezTo>
                  <a:lnTo>
                    <a:pt x="363" y="354"/>
                  </a:lnTo>
                  <a:close/>
                  <a:moveTo>
                    <a:pt x="658" y="579"/>
                  </a:moveTo>
                  <a:lnTo>
                    <a:pt x="672" y="606"/>
                  </a:lnTo>
                  <a:lnTo>
                    <a:pt x="644" y="634"/>
                  </a:lnTo>
                  <a:lnTo>
                    <a:pt x="617" y="660"/>
                  </a:lnTo>
                  <a:cubicBezTo>
                    <a:pt x="602" y="675"/>
                    <a:pt x="584" y="687"/>
                    <a:pt x="564" y="694"/>
                  </a:cubicBezTo>
                  <a:lnTo>
                    <a:pt x="741" y="871"/>
                  </a:lnTo>
                  <a:lnTo>
                    <a:pt x="824" y="983"/>
                  </a:lnTo>
                  <a:lnTo>
                    <a:pt x="869" y="995"/>
                  </a:lnTo>
                  <a:lnTo>
                    <a:pt x="992" y="871"/>
                  </a:lnTo>
                  <a:lnTo>
                    <a:pt x="980" y="825"/>
                  </a:lnTo>
                  <a:lnTo>
                    <a:pt x="869" y="743"/>
                  </a:lnTo>
                  <a:lnTo>
                    <a:pt x="702" y="576"/>
                  </a:lnTo>
                  <a:lnTo>
                    <a:pt x="685" y="592"/>
                  </a:lnTo>
                  <a:lnTo>
                    <a:pt x="658" y="5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9" name="Freeform 14"/>
            <p:cNvSpPr>
              <a:spLocks noEditPoints="1"/>
            </p:cNvSpPr>
            <p:nvPr/>
          </p:nvSpPr>
          <p:spPr bwMode="auto">
            <a:xfrm>
              <a:off x="7880" y="3518"/>
              <a:ext cx="692" cy="945"/>
            </a:xfrm>
            <a:custGeom>
              <a:avLst/>
              <a:gdLst>
                <a:gd name="T0" fmla="*/ 95 w 723"/>
                <a:gd name="T1" fmla="*/ 160 h 986"/>
                <a:gd name="T2" fmla="*/ 80 w 723"/>
                <a:gd name="T3" fmla="*/ 986 h 986"/>
                <a:gd name="T4" fmla="*/ 723 w 723"/>
                <a:gd name="T5" fmla="*/ 242 h 986"/>
                <a:gd name="T6" fmla="*/ 668 w 723"/>
                <a:gd name="T7" fmla="*/ 260 h 986"/>
                <a:gd name="T8" fmla="*/ 83 w 723"/>
                <a:gd name="T9" fmla="*/ 929 h 986"/>
                <a:gd name="T10" fmla="*/ 313 w 723"/>
                <a:gd name="T11" fmla="*/ 105 h 986"/>
                <a:gd name="T12" fmla="*/ 410 w 723"/>
                <a:gd name="T13" fmla="*/ 105 h 986"/>
                <a:gd name="T14" fmla="*/ 360 w 723"/>
                <a:gd name="T15" fmla="*/ 157 h 986"/>
                <a:gd name="T16" fmla="*/ 253 w 723"/>
                <a:gd name="T17" fmla="*/ 107 h 986"/>
                <a:gd name="T18" fmla="*/ 133 w 723"/>
                <a:gd name="T19" fmla="*/ 250 h 986"/>
                <a:gd name="T20" fmla="*/ 590 w 723"/>
                <a:gd name="T21" fmla="*/ 250 h 986"/>
                <a:gd name="T22" fmla="*/ 470 w 723"/>
                <a:gd name="T23" fmla="*/ 107 h 986"/>
                <a:gd name="T24" fmla="*/ 253 w 723"/>
                <a:gd name="T25" fmla="*/ 107 h 986"/>
                <a:gd name="T26" fmla="*/ 255 w 723"/>
                <a:gd name="T27" fmla="*/ 749 h 986"/>
                <a:gd name="T28" fmla="*/ 175 w 723"/>
                <a:gd name="T29" fmla="*/ 771 h 986"/>
                <a:gd name="T30" fmla="*/ 158 w 723"/>
                <a:gd name="T31" fmla="*/ 789 h 986"/>
                <a:gd name="T32" fmla="*/ 255 w 723"/>
                <a:gd name="T33" fmla="*/ 796 h 986"/>
                <a:gd name="T34" fmla="*/ 153 w 723"/>
                <a:gd name="T35" fmla="*/ 846 h 986"/>
                <a:gd name="T36" fmla="*/ 280 w 723"/>
                <a:gd name="T37" fmla="*/ 784 h 986"/>
                <a:gd name="T38" fmla="*/ 280 w 723"/>
                <a:gd name="T39" fmla="*/ 744 h 986"/>
                <a:gd name="T40" fmla="*/ 128 w 723"/>
                <a:gd name="T41" fmla="*/ 751 h 986"/>
                <a:gd name="T42" fmla="*/ 248 w 723"/>
                <a:gd name="T43" fmla="*/ 879 h 986"/>
                <a:gd name="T44" fmla="*/ 248 w 723"/>
                <a:gd name="T45" fmla="*/ 387 h 986"/>
                <a:gd name="T46" fmla="*/ 175 w 723"/>
                <a:gd name="T47" fmla="*/ 409 h 986"/>
                <a:gd name="T48" fmla="*/ 200 w 723"/>
                <a:gd name="T49" fmla="*/ 474 h 986"/>
                <a:gd name="T50" fmla="*/ 153 w 723"/>
                <a:gd name="T51" fmla="*/ 492 h 986"/>
                <a:gd name="T52" fmla="*/ 248 w 723"/>
                <a:gd name="T53" fmla="*/ 362 h 986"/>
                <a:gd name="T54" fmla="*/ 128 w 723"/>
                <a:gd name="T55" fmla="*/ 489 h 986"/>
                <a:gd name="T56" fmla="*/ 279 w 723"/>
                <a:gd name="T57" fmla="*/ 416 h 986"/>
                <a:gd name="T58" fmla="*/ 278 w 723"/>
                <a:gd name="T59" fmla="*/ 382 h 986"/>
                <a:gd name="T60" fmla="*/ 255 w 723"/>
                <a:gd name="T61" fmla="*/ 582 h 986"/>
                <a:gd name="T62" fmla="*/ 158 w 723"/>
                <a:gd name="T63" fmla="*/ 607 h 986"/>
                <a:gd name="T64" fmla="*/ 255 w 723"/>
                <a:gd name="T65" fmla="*/ 672 h 986"/>
                <a:gd name="T66" fmla="*/ 280 w 723"/>
                <a:gd name="T67" fmla="*/ 563 h 986"/>
                <a:gd name="T68" fmla="*/ 128 w 723"/>
                <a:gd name="T69" fmla="*/ 569 h 986"/>
                <a:gd name="T70" fmla="*/ 255 w 723"/>
                <a:gd name="T71" fmla="*/ 696 h 986"/>
                <a:gd name="T72" fmla="*/ 334 w 723"/>
                <a:gd name="T73" fmla="*/ 538 h 986"/>
                <a:gd name="T74" fmla="*/ 378 w 723"/>
                <a:gd name="T75" fmla="*/ 836 h 986"/>
                <a:gd name="T76" fmla="*/ 580 w 723"/>
                <a:gd name="T77" fmla="*/ 774 h 986"/>
                <a:gd name="T78" fmla="*/ 370 w 723"/>
                <a:gd name="T79" fmla="*/ 829 h 986"/>
                <a:gd name="T80" fmla="*/ 580 w 723"/>
                <a:gd name="T81" fmla="*/ 587 h 986"/>
                <a:gd name="T82" fmla="*/ 370 w 723"/>
                <a:gd name="T83" fmla="*/ 474 h 986"/>
                <a:gd name="T84" fmla="*/ 370 w 723"/>
                <a:gd name="T85" fmla="*/ 40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3" h="986">
                  <a:moveTo>
                    <a:pt x="55" y="260"/>
                  </a:moveTo>
                  <a:cubicBezTo>
                    <a:pt x="55" y="232"/>
                    <a:pt x="68" y="218"/>
                    <a:pt x="95" y="217"/>
                  </a:cubicBezTo>
                  <a:lnTo>
                    <a:pt x="95" y="160"/>
                  </a:lnTo>
                  <a:cubicBezTo>
                    <a:pt x="45" y="161"/>
                    <a:pt x="0" y="193"/>
                    <a:pt x="0" y="242"/>
                  </a:cubicBezTo>
                  <a:lnTo>
                    <a:pt x="0" y="906"/>
                  </a:lnTo>
                  <a:cubicBezTo>
                    <a:pt x="0" y="947"/>
                    <a:pt x="40" y="986"/>
                    <a:pt x="80" y="986"/>
                  </a:cubicBezTo>
                  <a:lnTo>
                    <a:pt x="643" y="986"/>
                  </a:lnTo>
                  <a:cubicBezTo>
                    <a:pt x="683" y="986"/>
                    <a:pt x="723" y="947"/>
                    <a:pt x="723" y="906"/>
                  </a:cubicBezTo>
                  <a:lnTo>
                    <a:pt x="723" y="242"/>
                  </a:lnTo>
                  <a:cubicBezTo>
                    <a:pt x="723" y="193"/>
                    <a:pt x="678" y="161"/>
                    <a:pt x="628" y="160"/>
                  </a:cubicBezTo>
                  <a:lnTo>
                    <a:pt x="628" y="217"/>
                  </a:lnTo>
                  <a:cubicBezTo>
                    <a:pt x="655" y="218"/>
                    <a:pt x="668" y="232"/>
                    <a:pt x="668" y="260"/>
                  </a:cubicBezTo>
                  <a:lnTo>
                    <a:pt x="668" y="889"/>
                  </a:lnTo>
                  <a:cubicBezTo>
                    <a:pt x="668" y="908"/>
                    <a:pt x="659" y="929"/>
                    <a:pt x="640" y="929"/>
                  </a:cubicBezTo>
                  <a:lnTo>
                    <a:pt x="83" y="929"/>
                  </a:lnTo>
                  <a:cubicBezTo>
                    <a:pt x="61" y="929"/>
                    <a:pt x="55" y="906"/>
                    <a:pt x="55" y="884"/>
                  </a:cubicBezTo>
                  <a:lnTo>
                    <a:pt x="55" y="260"/>
                  </a:lnTo>
                  <a:close/>
                  <a:moveTo>
                    <a:pt x="313" y="105"/>
                  </a:moveTo>
                  <a:cubicBezTo>
                    <a:pt x="313" y="82"/>
                    <a:pt x="335" y="60"/>
                    <a:pt x="358" y="60"/>
                  </a:cubicBezTo>
                  <a:lnTo>
                    <a:pt x="365" y="60"/>
                  </a:lnTo>
                  <a:cubicBezTo>
                    <a:pt x="388" y="60"/>
                    <a:pt x="410" y="82"/>
                    <a:pt x="410" y="105"/>
                  </a:cubicBezTo>
                  <a:lnTo>
                    <a:pt x="410" y="110"/>
                  </a:lnTo>
                  <a:cubicBezTo>
                    <a:pt x="410" y="135"/>
                    <a:pt x="388" y="157"/>
                    <a:pt x="363" y="157"/>
                  </a:cubicBezTo>
                  <a:lnTo>
                    <a:pt x="360" y="157"/>
                  </a:lnTo>
                  <a:cubicBezTo>
                    <a:pt x="335" y="157"/>
                    <a:pt x="313" y="135"/>
                    <a:pt x="313" y="110"/>
                  </a:cubicBezTo>
                  <a:lnTo>
                    <a:pt x="313" y="105"/>
                  </a:lnTo>
                  <a:close/>
                  <a:moveTo>
                    <a:pt x="253" y="107"/>
                  </a:moveTo>
                  <a:lnTo>
                    <a:pt x="173" y="107"/>
                  </a:lnTo>
                  <a:cubicBezTo>
                    <a:pt x="145" y="107"/>
                    <a:pt x="133" y="120"/>
                    <a:pt x="133" y="147"/>
                  </a:cubicBezTo>
                  <a:lnTo>
                    <a:pt x="133" y="250"/>
                  </a:lnTo>
                  <a:cubicBezTo>
                    <a:pt x="133" y="267"/>
                    <a:pt x="144" y="285"/>
                    <a:pt x="160" y="285"/>
                  </a:cubicBezTo>
                  <a:lnTo>
                    <a:pt x="563" y="285"/>
                  </a:lnTo>
                  <a:cubicBezTo>
                    <a:pt x="579" y="285"/>
                    <a:pt x="590" y="267"/>
                    <a:pt x="590" y="250"/>
                  </a:cubicBezTo>
                  <a:lnTo>
                    <a:pt x="590" y="147"/>
                  </a:lnTo>
                  <a:cubicBezTo>
                    <a:pt x="590" y="120"/>
                    <a:pt x="578" y="107"/>
                    <a:pt x="550" y="107"/>
                  </a:cubicBezTo>
                  <a:lnTo>
                    <a:pt x="470" y="107"/>
                  </a:lnTo>
                  <a:cubicBezTo>
                    <a:pt x="470" y="52"/>
                    <a:pt x="423" y="0"/>
                    <a:pt x="370" y="0"/>
                  </a:cubicBezTo>
                  <a:lnTo>
                    <a:pt x="353" y="0"/>
                  </a:lnTo>
                  <a:cubicBezTo>
                    <a:pt x="300" y="0"/>
                    <a:pt x="253" y="52"/>
                    <a:pt x="253" y="107"/>
                  </a:cubicBezTo>
                  <a:close/>
                  <a:moveTo>
                    <a:pt x="153" y="756"/>
                  </a:moveTo>
                  <a:cubicBezTo>
                    <a:pt x="153" y="751"/>
                    <a:pt x="154" y="749"/>
                    <a:pt x="160" y="749"/>
                  </a:cubicBezTo>
                  <a:lnTo>
                    <a:pt x="255" y="749"/>
                  </a:lnTo>
                  <a:lnTo>
                    <a:pt x="255" y="756"/>
                  </a:lnTo>
                  <a:cubicBezTo>
                    <a:pt x="255" y="764"/>
                    <a:pt x="216" y="787"/>
                    <a:pt x="208" y="791"/>
                  </a:cubicBezTo>
                  <a:cubicBezTo>
                    <a:pt x="201" y="786"/>
                    <a:pt x="186" y="771"/>
                    <a:pt x="175" y="771"/>
                  </a:cubicBezTo>
                  <a:lnTo>
                    <a:pt x="173" y="771"/>
                  </a:lnTo>
                  <a:cubicBezTo>
                    <a:pt x="167" y="771"/>
                    <a:pt x="158" y="780"/>
                    <a:pt x="158" y="786"/>
                  </a:cubicBezTo>
                  <a:lnTo>
                    <a:pt x="158" y="789"/>
                  </a:lnTo>
                  <a:cubicBezTo>
                    <a:pt x="158" y="795"/>
                    <a:pt x="193" y="834"/>
                    <a:pt x="200" y="834"/>
                  </a:cubicBezTo>
                  <a:lnTo>
                    <a:pt x="203" y="834"/>
                  </a:lnTo>
                  <a:cubicBezTo>
                    <a:pt x="208" y="834"/>
                    <a:pt x="247" y="802"/>
                    <a:pt x="255" y="796"/>
                  </a:cubicBezTo>
                  <a:cubicBezTo>
                    <a:pt x="255" y="810"/>
                    <a:pt x="261" y="854"/>
                    <a:pt x="248" y="854"/>
                  </a:cubicBezTo>
                  <a:lnTo>
                    <a:pt x="160" y="854"/>
                  </a:lnTo>
                  <a:cubicBezTo>
                    <a:pt x="154" y="854"/>
                    <a:pt x="153" y="852"/>
                    <a:pt x="153" y="846"/>
                  </a:cubicBezTo>
                  <a:lnTo>
                    <a:pt x="153" y="756"/>
                  </a:lnTo>
                  <a:close/>
                  <a:moveTo>
                    <a:pt x="248" y="879"/>
                  </a:moveTo>
                  <a:cubicBezTo>
                    <a:pt x="295" y="879"/>
                    <a:pt x="277" y="827"/>
                    <a:pt x="280" y="784"/>
                  </a:cubicBezTo>
                  <a:cubicBezTo>
                    <a:pt x="282" y="762"/>
                    <a:pt x="337" y="742"/>
                    <a:pt x="343" y="721"/>
                  </a:cubicBezTo>
                  <a:lnTo>
                    <a:pt x="335" y="721"/>
                  </a:lnTo>
                  <a:cubicBezTo>
                    <a:pt x="318" y="721"/>
                    <a:pt x="293" y="737"/>
                    <a:pt x="280" y="744"/>
                  </a:cubicBezTo>
                  <a:cubicBezTo>
                    <a:pt x="274" y="735"/>
                    <a:pt x="268" y="724"/>
                    <a:pt x="253" y="724"/>
                  </a:cubicBezTo>
                  <a:lnTo>
                    <a:pt x="155" y="724"/>
                  </a:lnTo>
                  <a:cubicBezTo>
                    <a:pt x="141" y="724"/>
                    <a:pt x="128" y="737"/>
                    <a:pt x="128" y="751"/>
                  </a:cubicBezTo>
                  <a:lnTo>
                    <a:pt x="128" y="851"/>
                  </a:lnTo>
                  <a:cubicBezTo>
                    <a:pt x="128" y="868"/>
                    <a:pt x="143" y="879"/>
                    <a:pt x="160" y="879"/>
                  </a:cubicBezTo>
                  <a:lnTo>
                    <a:pt x="248" y="879"/>
                  </a:lnTo>
                  <a:close/>
                  <a:moveTo>
                    <a:pt x="153" y="394"/>
                  </a:moveTo>
                  <a:cubicBezTo>
                    <a:pt x="153" y="389"/>
                    <a:pt x="154" y="387"/>
                    <a:pt x="160" y="387"/>
                  </a:cubicBezTo>
                  <a:lnTo>
                    <a:pt x="248" y="387"/>
                  </a:lnTo>
                  <a:cubicBezTo>
                    <a:pt x="253" y="387"/>
                    <a:pt x="255" y="389"/>
                    <a:pt x="255" y="394"/>
                  </a:cubicBezTo>
                  <a:cubicBezTo>
                    <a:pt x="255" y="401"/>
                    <a:pt x="213" y="429"/>
                    <a:pt x="208" y="429"/>
                  </a:cubicBezTo>
                  <a:cubicBezTo>
                    <a:pt x="203" y="429"/>
                    <a:pt x="190" y="409"/>
                    <a:pt x="175" y="409"/>
                  </a:cubicBezTo>
                  <a:cubicBezTo>
                    <a:pt x="168" y="409"/>
                    <a:pt x="158" y="417"/>
                    <a:pt x="158" y="424"/>
                  </a:cubicBezTo>
                  <a:lnTo>
                    <a:pt x="158" y="427"/>
                  </a:lnTo>
                  <a:cubicBezTo>
                    <a:pt x="158" y="437"/>
                    <a:pt x="192" y="470"/>
                    <a:pt x="200" y="474"/>
                  </a:cubicBezTo>
                  <a:lnTo>
                    <a:pt x="255" y="434"/>
                  </a:lnTo>
                  <a:lnTo>
                    <a:pt x="255" y="492"/>
                  </a:lnTo>
                  <a:lnTo>
                    <a:pt x="153" y="492"/>
                  </a:lnTo>
                  <a:lnTo>
                    <a:pt x="153" y="394"/>
                  </a:lnTo>
                  <a:close/>
                  <a:moveTo>
                    <a:pt x="278" y="382"/>
                  </a:moveTo>
                  <a:cubicBezTo>
                    <a:pt x="275" y="369"/>
                    <a:pt x="264" y="362"/>
                    <a:pt x="248" y="362"/>
                  </a:cubicBezTo>
                  <a:lnTo>
                    <a:pt x="160" y="362"/>
                  </a:lnTo>
                  <a:cubicBezTo>
                    <a:pt x="143" y="362"/>
                    <a:pt x="128" y="373"/>
                    <a:pt x="128" y="390"/>
                  </a:cubicBezTo>
                  <a:lnTo>
                    <a:pt x="128" y="489"/>
                  </a:lnTo>
                  <a:cubicBezTo>
                    <a:pt x="128" y="504"/>
                    <a:pt x="141" y="517"/>
                    <a:pt x="155" y="517"/>
                  </a:cubicBezTo>
                  <a:lnTo>
                    <a:pt x="253" y="517"/>
                  </a:lnTo>
                  <a:cubicBezTo>
                    <a:pt x="292" y="517"/>
                    <a:pt x="280" y="455"/>
                    <a:pt x="279" y="416"/>
                  </a:cubicBezTo>
                  <a:lnTo>
                    <a:pt x="343" y="362"/>
                  </a:lnTo>
                  <a:cubicBezTo>
                    <a:pt x="343" y="362"/>
                    <a:pt x="338" y="360"/>
                    <a:pt x="338" y="360"/>
                  </a:cubicBezTo>
                  <a:cubicBezTo>
                    <a:pt x="313" y="360"/>
                    <a:pt x="293" y="381"/>
                    <a:pt x="278" y="382"/>
                  </a:cubicBezTo>
                  <a:close/>
                  <a:moveTo>
                    <a:pt x="153" y="569"/>
                  </a:moveTo>
                  <a:lnTo>
                    <a:pt x="255" y="569"/>
                  </a:lnTo>
                  <a:lnTo>
                    <a:pt x="255" y="582"/>
                  </a:lnTo>
                  <a:lnTo>
                    <a:pt x="208" y="612"/>
                  </a:lnTo>
                  <a:lnTo>
                    <a:pt x="176" y="588"/>
                  </a:lnTo>
                  <a:cubicBezTo>
                    <a:pt x="168" y="593"/>
                    <a:pt x="158" y="595"/>
                    <a:pt x="158" y="607"/>
                  </a:cubicBezTo>
                  <a:cubicBezTo>
                    <a:pt x="158" y="614"/>
                    <a:pt x="193" y="654"/>
                    <a:pt x="200" y="654"/>
                  </a:cubicBezTo>
                  <a:cubicBezTo>
                    <a:pt x="212" y="654"/>
                    <a:pt x="242" y="620"/>
                    <a:pt x="255" y="617"/>
                  </a:cubicBezTo>
                  <a:lnTo>
                    <a:pt x="255" y="672"/>
                  </a:lnTo>
                  <a:lnTo>
                    <a:pt x="153" y="672"/>
                  </a:lnTo>
                  <a:lnTo>
                    <a:pt x="153" y="569"/>
                  </a:lnTo>
                  <a:close/>
                  <a:moveTo>
                    <a:pt x="280" y="563"/>
                  </a:moveTo>
                  <a:cubicBezTo>
                    <a:pt x="275" y="555"/>
                    <a:pt x="269" y="544"/>
                    <a:pt x="255" y="544"/>
                  </a:cubicBezTo>
                  <a:lnTo>
                    <a:pt x="153" y="544"/>
                  </a:lnTo>
                  <a:cubicBezTo>
                    <a:pt x="140" y="544"/>
                    <a:pt x="128" y="557"/>
                    <a:pt x="128" y="569"/>
                  </a:cubicBezTo>
                  <a:lnTo>
                    <a:pt x="128" y="672"/>
                  </a:lnTo>
                  <a:cubicBezTo>
                    <a:pt x="128" y="684"/>
                    <a:pt x="140" y="696"/>
                    <a:pt x="153" y="696"/>
                  </a:cubicBezTo>
                  <a:lnTo>
                    <a:pt x="255" y="696"/>
                  </a:lnTo>
                  <a:cubicBezTo>
                    <a:pt x="291" y="696"/>
                    <a:pt x="280" y="632"/>
                    <a:pt x="279" y="596"/>
                  </a:cubicBezTo>
                  <a:lnTo>
                    <a:pt x="343" y="542"/>
                  </a:lnTo>
                  <a:lnTo>
                    <a:pt x="334" y="538"/>
                  </a:lnTo>
                  <a:lnTo>
                    <a:pt x="280" y="563"/>
                  </a:lnTo>
                  <a:close/>
                  <a:moveTo>
                    <a:pt x="370" y="829"/>
                  </a:moveTo>
                  <a:cubicBezTo>
                    <a:pt x="370" y="834"/>
                    <a:pt x="372" y="836"/>
                    <a:pt x="378" y="836"/>
                  </a:cubicBezTo>
                  <a:lnTo>
                    <a:pt x="573" y="836"/>
                  </a:lnTo>
                  <a:cubicBezTo>
                    <a:pt x="579" y="836"/>
                    <a:pt x="580" y="834"/>
                    <a:pt x="580" y="829"/>
                  </a:cubicBezTo>
                  <a:lnTo>
                    <a:pt x="580" y="774"/>
                  </a:lnTo>
                  <a:cubicBezTo>
                    <a:pt x="580" y="768"/>
                    <a:pt x="579" y="766"/>
                    <a:pt x="573" y="766"/>
                  </a:cubicBezTo>
                  <a:lnTo>
                    <a:pt x="370" y="766"/>
                  </a:lnTo>
                  <a:lnTo>
                    <a:pt x="370" y="829"/>
                  </a:lnTo>
                  <a:close/>
                  <a:moveTo>
                    <a:pt x="370" y="654"/>
                  </a:moveTo>
                  <a:lnTo>
                    <a:pt x="580" y="654"/>
                  </a:lnTo>
                  <a:lnTo>
                    <a:pt x="580" y="587"/>
                  </a:lnTo>
                  <a:lnTo>
                    <a:pt x="370" y="587"/>
                  </a:lnTo>
                  <a:lnTo>
                    <a:pt x="370" y="654"/>
                  </a:lnTo>
                  <a:close/>
                  <a:moveTo>
                    <a:pt x="370" y="474"/>
                  </a:moveTo>
                  <a:lnTo>
                    <a:pt x="523" y="474"/>
                  </a:lnTo>
                  <a:lnTo>
                    <a:pt x="523" y="407"/>
                  </a:lnTo>
                  <a:lnTo>
                    <a:pt x="370" y="407"/>
                  </a:lnTo>
                  <a:lnTo>
                    <a:pt x="370" y="4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0" name="Freeform 15"/>
            <p:cNvSpPr>
              <a:spLocks noEditPoints="1"/>
            </p:cNvSpPr>
            <p:nvPr/>
          </p:nvSpPr>
          <p:spPr bwMode="auto">
            <a:xfrm>
              <a:off x="10461" y="3623"/>
              <a:ext cx="1099" cy="942"/>
            </a:xfrm>
            <a:custGeom>
              <a:avLst/>
              <a:gdLst>
                <a:gd name="T0" fmla="*/ 737 w 1149"/>
                <a:gd name="T1" fmla="*/ 427 h 983"/>
                <a:gd name="T2" fmla="*/ 640 w 1149"/>
                <a:gd name="T3" fmla="*/ 427 h 983"/>
                <a:gd name="T4" fmla="*/ 616 w 1149"/>
                <a:gd name="T5" fmla="*/ 502 h 983"/>
                <a:gd name="T6" fmla="*/ 640 w 1149"/>
                <a:gd name="T7" fmla="*/ 810 h 983"/>
                <a:gd name="T8" fmla="*/ 575 w 1149"/>
                <a:gd name="T9" fmla="*/ 921 h 983"/>
                <a:gd name="T10" fmla="*/ 514 w 1149"/>
                <a:gd name="T11" fmla="*/ 810 h 983"/>
                <a:gd name="T12" fmla="*/ 549 w 1149"/>
                <a:gd name="T13" fmla="*/ 503 h 983"/>
                <a:gd name="T14" fmla="*/ 524 w 1149"/>
                <a:gd name="T15" fmla="*/ 427 h 983"/>
                <a:gd name="T16" fmla="*/ 417 w 1149"/>
                <a:gd name="T17" fmla="*/ 427 h 983"/>
                <a:gd name="T18" fmla="*/ 417 w 1149"/>
                <a:gd name="T19" fmla="*/ 427 h 983"/>
                <a:gd name="T20" fmla="*/ 241 w 1149"/>
                <a:gd name="T21" fmla="*/ 612 h 983"/>
                <a:gd name="T22" fmla="*/ 266 w 1149"/>
                <a:gd name="T23" fmla="*/ 801 h 983"/>
                <a:gd name="T24" fmla="*/ 443 w 1149"/>
                <a:gd name="T25" fmla="*/ 983 h 983"/>
                <a:gd name="T26" fmla="*/ 711 w 1149"/>
                <a:gd name="T27" fmla="*/ 983 h 983"/>
                <a:gd name="T28" fmla="*/ 888 w 1149"/>
                <a:gd name="T29" fmla="*/ 799 h 983"/>
                <a:gd name="T30" fmla="*/ 913 w 1149"/>
                <a:gd name="T31" fmla="*/ 609 h 983"/>
                <a:gd name="T32" fmla="*/ 737 w 1149"/>
                <a:gd name="T33" fmla="*/ 427 h 983"/>
                <a:gd name="T34" fmla="*/ 218 w 1149"/>
                <a:gd name="T35" fmla="*/ 308 h 983"/>
                <a:gd name="T36" fmla="*/ 330 w 1149"/>
                <a:gd name="T37" fmla="*/ 196 h 983"/>
                <a:gd name="T38" fmla="*/ 218 w 1149"/>
                <a:gd name="T39" fmla="*/ 83 h 983"/>
                <a:gd name="T40" fmla="*/ 105 w 1149"/>
                <a:gd name="T41" fmla="*/ 196 h 983"/>
                <a:gd name="T42" fmla="*/ 218 w 1149"/>
                <a:gd name="T43" fmla="*/ 308 h 983"/>
                <a:gd name="T44" fmla="*/ 318 w 1149"/>
                <a:gd name="T45" fmla="*/ 344 h 983"/>
                <a:gd name="T46" fmla="*/ 118 w 1149"/>
                <a:gd name="T47" fmla="*/ 344 h 983"/>
                <a:gd name="T48" fmla="*/ 118 w 1149"/>
                <a:gd name="T49" fmla="*/ 343 h 983"/>
                <a:gd name="T50" fmla="*/ 7 w 1149"/>
                <a:gd name="T51" fmla="*/ 458 h 983"/>
                <a:gd name="T52" fmla="*/ 23 w 1149"/>
                <a:gd name="T53" fmla="*/ 577 h 983"/>
                <a:gd name="T54" fmla="*/ 134 w 1149"/>
                <a:gd name="T55" fmla="*/ 689 h 983"/>
                <a:gd name="T56" fmla="*/ 191 w 1149"/>
                <a:gd name="T57" fmla="*/ 689 h 983"/>
                <a:gd name="T58" fmla="*/ 180 w 1149"/>
                <a:gd name="T59" fmla="*/ 606 h 983"/>
                <a:gd name="T60" fmla="*/ 180 w 1149"/>
                <a:gd name="T61" fmla="*/ 606 h 983"/>
                <a:gd name="T62" fmla="*/ 180 w 1149"/>
                <a:gd name="T63" fmla="*/ 606 h 983"/>
                <a:gd name="T64" fmla="*/ 231 w 1149"/>
                <a:gd name="T65" fmla="*/ 449 h 983"/>
                <a:gd name="T66" fmla="*/ 308 w 1149"/>
                <a:gd name="T67" fmla="*/ 393 h 983"/>
                <a:gd name="T68" fmla="*/ 387 w 1149"/>
                <a:gd name="T69" fmla="*/ 367 h 983"/>
                <a:gd name="T70" fmla="*/ 318 w 1149"/>
                <a:gd name="T71" fmla="*/ 344 h 983"/>
                <a:gd name="T72" fmla="*/ 931 w 1149"/>
                <a:gd name="T73" fmla="*/ 308 h 983"/>
                <a:gd name="T74" fmla="*/ 1043 w 1149"/>
                <a:gd name="T75" fmla="*/ 196 h 983"/>
                <a:gd name="T76" fmla="*/ 931 w 1149"/>
                <a:gd name="T77" fmla="*/ 83 h 983"/>
                <a:gd name="T78" fmla="*/ 819 w 1149"/>
                <a:gd name="T79" fmla="*/ 196 h 983"/>
                <a:gd name="T80" fmla="*/ 931 w 1149"/>
                <a:gd name="T81" fmla="*/ 308 h 983"/>
                <a:gd name="T82" fmla="*/ 1031 w 1149"/>
                <a:gd name="T83" fmla="*/ 344 h 983"/>
                <a:gd name="T84" fmla="*/ 831 w 1149"/>
                <a:gd name="T85" fmla="*/ 344 h 983"/>
                <a:gd name="T86" fmla="*/ 831 w 1149"/>
                <a:gd name="T87" fmla="*/ 343 h 983"/>
                <a:gd name="T88" fmla="*/ 763 w 1149"/>
                <a:gd name="T89" fmla="*/ 366 h 983"/>
                <a:gd name="T90" fmla="*/ 847 w 1149"/>
                <a:gd name="T91" fmla="*/ 393 h 983"/>
                <a:gd name="T92" fmla="*/ 925 w 1149"/>
                <a:gd name="T93" fmla="*/ 450 h 983"/>
                <a:gd name="T94" fmla="*/ 974 w 1149"/>
                <a:gd name="T95" fmla="*/ 603 h 983"/>
                <a:gd name="T96" fmla="*/ 974 w 1149"/>
                <a:gd name="T97" fmla="*/ 603 h 983"/>
                <a:gd name="T98" fmla="*/ 974 w 1149"/>
                <a:gd name="T99" fmla="*/ 603 h 983"/>
                <a:gd name="T100" fmla="*/ 962 w 1149"/>
                <a:gd name="T101" fmla="*/ 689 h 983"/>
                <a:gd name="T102" fmla="*/ 1015 w 1149"/>
                <a:gd name="T103" fmla="*/ 689 h 983"/>
                <a:gd name="T104" fmla="*/ 1126 w 1149"/>
                <a:gd name="T105" fmla="*/ 575 h 983"/>
                <a:gd name="T106" fmla="*/ 1142 w 1149"/>
                <a:gd name="T107" fmla="*/ 456 h 983"/>
                <a:gd name="T108" fmla="*/ 1031 w 1149"/>
                <a:gd name="T109" fmla="*/ 344 h 983"/>
                <a:gd name="T110" fmla="*/ 756 w 1149"/>
                <a:gd name="T111" fmla="*/ 184 h 983"/>
                <a:gd name="T112" fmla="*/ 577 w 1149"/>
                <a:gd name="T113" fmla="*/ 369 h 983"/>
                <a:gd name="T114" fmla="*/ 398 w 1149"/>
                <a:gd name="T115" fmla="*/ 184 h 983"/>
                <a:gd name="T116" fmla="*/ 577 w 1149"/>
                <a:gd name="T117" fmla="*/ 0 h 983"/>
                <a:gd name="T118" fmla="*/ 756 w 1149"/>
                <a:gd name="T119" fmla="*/ 184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9" h="983">
                  <a:moveTo>
                    <a:pt x="737" y="427"/>
                  </a:moveTo>
                  <a:lnTo>
                    <a:pt x="640" y="427"/>
                  </a:lnTo>
                  <a:cubicBezTo>
                    <a:pt x="641" y="437"/>
                    <a:pt x="642" y="483"/>
                    <a:pt x="616" y="502"/>
                  </a:cubicBezTo>
                  <a:cubicBezTo>
                    <a:pt x="616" y="502"/>
                    <a:pt x="658" y="735"/>
                    <a:pt x="640" y="810"/>
                  </a:cubicBezTo>
                  <a:cubicBezTo>
                    <a:pt x="633" y="842"/>
                    <a:pt x="606" y="921"/>
                    <a:pt x="575" y="921"/>
                  </a:cubicBezTo>
                  <a:cubicBezTo>
                    <a:pt x="544" y="920"/>
                    <a:pt x="520" y="841"/>
                    <a:pt x="514" y="810"/>
                  </a:cubicBezTo>
                  <a:cubicBezTo>
                    <a:pt x="499" y="735"/>
                    <a:pt x="549" y="503"/>
                    <a:pt x="549" y="503"/>
                  </a:cubicBezTo>
                  <a:cubicBezTo>
                    <a:pt x="541" y="500"/>
                    <a:pt x="527" y="486"/>
                    <a:pt x="524" y="427"/>
                  </a:cubicBezTo>
                  <a:lnTo>
                    <a:pt x="417" y="427"/>
                  </a:lnTo>
                  <a:lnTo>
                    <a:pt x="417" y="427"/>
                  </a:lnTo>
                  <a:cubicBezTo>
                    <a:pt x="320" y="427"/>
                    <a:pt x="229" y="510"/>
                    <a:pt x="241" y="612"/>
                  </a:cubicBezTo>
                  <a:lnTo>
                    <a:pt x="266" y="801"/>
                  </a:lnTo>
                  <a:cubicBezTo>
                    <a:pt x="286" y="902"/>
                    <a:pt x="345" y="983"/>
                    <a:pt x="443" y="983"/>
                  </a:cubicBezTo>
                  <a:lnTo>
                    <a:pt x="711" y="983"/>
                  </a:lnTo>
                  <a:cubicBezTo>
                    <a:pt x="809" y="983"/>
                    <a:pt x="868" y="899"/>
                    <a:pt x="888" y="799"/>
                  </a:cubicBezTo>
                  <a:lnTo>
                    <a:pt x="913" y="609"/>
                  </a:lnTo>
                  <a:cubicBezTo>
                    <a:pt x="925" y="510"/>
                    <a:pt x="834" y="427"/>
                    <a:pt x="737" y="427"/>
                  </a:cubicBezTo>
                  <a:close/>
                  <a:moveTo>
                    <a:pt x="218" y="308"/>
                  </a:moveTo>
                  <a:cubicBezTo>
                    <a:pt x="280" y="308"/>
                    <a:pt x="330" y="258"/>
                    <a:pt x="330" y="196"/>
                  </a:cubicBezTo>
                  <a:cubicBezTo>
                    <a:pt x="330" y="134"/>
                    <a:pt x="280" y="83"/>
                    <a:pt x="218" y="83"/>
                  </a:cubicBezTo>
                  <a:cubicBezTo>
                    <a:pt x="156" y="83"/>
                    <a:pt x="105" y="134"/>
                    <a:pt x="105" y="196"/>
                  </a:cubicBezTo>
                  <a:cubicBezTo>
                    <a:pt x="105" y="258"/>
                    <a:pt x="156" y="308"/>
                    <a:pt x="218" y="308"/>
                  </a:cubicBezTo>
                  <a:close/>
                  <a:moveTo>
                    <a:pt x="318" y="344"/>
                  </a:moveTo>
                  <a:lnTo>
                    <a:pt x="118" y="344"/>
                  </a:lnTo>
                  <a:lnTo>
                    <a:pt x="118" y="343"/>
                  </a:lnTo>
                  <a:cubicBezTo>
                    <a:pt x="57" y="343"/>
                    <a:pt x="0" y="395"/>
                    <a:pt x="7" y="458"/>
                  </a:cubicBezTo>
                  <a:lnTo>
                    <a:pt x="23" y="577"/>
                  </a:lnTo>
                  <a:cubicBezTo>
                    <a:pt x="35" y="639"/>
                    <a:pt x="73" y="689"/>
                    <a:pt x="134" y="689"/>
                  </a:cubicBezTo>
                  <a:lnTo>
                    <a:pt x="191" y="689"/>
                  </a:lnTo>
                  <a:lnTo>
                    <a:pt x="180" y="606"/>
                  </a:lnTo>
                  <a:lnTo>
                    <a:pt x="180" y="606"/>
                  </a:lnTo>
                  <a:lnTo>
                    <a:pt x="180" y="606"/>
                  </a:lnTo>
                  <a:cubicBezTo>
                    <a:pt x="173" y="549"/>
                    <a:pt x="191" y="493"/>
                    <a:pt x="231" y="449"/>
                  </a:cubicBezTo>
                  <a:cubicBezTo>
                    <a:pt x="252" y="425"/>
                    <a:pt x="279" y="406"/>
                    <a:pt x="308" y="393"/>
                  </a:cubicBezTo>
                  <a:cubicBezTo>
                    <a:pt x="333" y="379"/>
                    <a:pt x="359" y="371"/>
                    <a:pt x="387" y="367"/>
                  </a:cubicBezTo>
                  <a:cubicBezTo>
                    <a:pt x="367" y="352"/>
                    <a:pt x="343" y="344"/>
                    <a:pt x="318" y="344"/>
                  </a:cubicBezTo>
                  <a:close/>
                  <a:moveTo>
                    <a:pt x="931" y="308"/>
                  </a:moveTo>
                  <a:cubicBezTo>
                    <a:pt x="993" y="308"/>
                    <a:pt x="1043" y="258"/>
                    <a:pt x="1043" y="196"/>
                  </a:cubicBezTo>
                  <a:cubicBezTo>
                    <a:pt x="1043" y="134"/>
                    <a:pt x="993" y="83"/>
                    <a:pt x="931" y="83"/>
                  </a:cubicBezTo>
                  <a:cubicBezTo>
                    <a:pt x="869" y="83"/>
                    <a:pt x="819" y="134"/>
                    <a:pt x="819" y="196"/>
                  </a:cubicBezTo>
                  <a:cubicBezTo>
                    <a:pt x="819" y="258"/>
                    <a:pt x="869" y="308"/>
                    <a:pt x="931" y="308"/>
                  </a:cubicBezTo>
                  <a:close/>
                  <a:moveTo>
                    <a:pt x="1031" y="344"/>
                  </a:moveTo>
                  <a:lnTo>
                    <a:pt x="831" y="344"/>
                  </a:lnTo>
                  <a:lnTo>
                    <a:pt x="831" y="343"/>
                  </a:lnTo>
                  <a:cubicBezTo>
                    <a:pt x="806" y="343"/>
                    <a:pt x="782" y="352"/>
                    <a:pt x="763" y="366"/>
                  </a:cubicBezTo>
                  <a:cubicBezTo>
                    <a:pt x="792" y="370"/>
                    <a:pt x="821" y="379"/>
                    <a:pt x="847" y="393"/>
                  </a:cubicBezTo>
                  <a:cubicBezTo>
                    <a:pt x="877" y="406"/>
                    <a:pt x="903" y="426"/>
                    <a:pt x="925" y="450"/>
                  </a:cubicBezTo>
                  <a:cubicBezTo>
                    <a:pt x="963" y="494"/>
                    <a:pt x="981" y="548"/>
                    <a:pt x="974" y="603"/>
                  </a:cubicBezTo>
                  <a:lnTo>
                    <a:pt x="974" y="603"/>
                  </a:lnTo>
                  <a:lnTo>
                    <a:pt x="974" y="603"/>
                  </a:lnTo>
                  <a:lnTo>
                    <a:pt x="962" y="689"/>
                  </a:lnTo>
                  <a:lnTo>
                    <a:pt x="1015" y="689"/>
                  </a:lnTo>
                  <a:cubicBezTo>
                    <a:pt x="1076" y="689"/>
                    <a:pt x="1114" y="637"/>
                    <a:pt x="1126" y="575"/>
                  </a:cubicBezTo>
                  <a:lnTo>
                    <a:pt x="1142" y="456"/>
                  </a:lnTo>
                  <a:cubicBezTo>
                    <a:pt x="1149" y="395"/>
                    <a:pt x="1092" y="344"/>
                    <a:pt x="1031" y="344"/>
                  </a:cubicBezTo>
                  <a:close/>
                  <a:moveTo>
                    <a:pt x="756" y="184"/>
                  </a:moveTo>
                  <a:cubicBezTo>
                    <a:pt x="756" y="286"/>
                    <a:pt x="676" y="369"/>
                    <a:pt x="577" y="369"/>
                  </a:cubicBezTo>
                  <a:cubicBezTo>
                    <a:pt x="478" y="369"/>
                    <a:pt x="398" y="286"/>
                    <a:pt x="398" y="184"/>
                  </a:cubicBezTo>
                  <a:cubicBezTo>
                    <a:pt x="398" y="82"/>
                    <a:pt x="478" y="0"/>
                    <a:pt x="577" y="0"/>
                  </a:cubicBezTo>
                  <a:cubicBezTo>
                    <a:pt x="676" y="0"/>
                    <a:pt x="756" y="82"/>
                    <a:pt x="756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1" name="Freeform 16"/>
            <p:cNvSpPr>
              <a:spLocks noEditPoints="1"/>
            </p:cNvSpPr>
            <p:nvPr/>
          </p:nvSpPr>
          <p:spPr bwMode="auto">
            <a:xfrm>
              <a:off x="10471" y="7542"/>
              <a:ext cx="1184" cy="945"/>
            </a:xfrm>
            <a:custGeom>
              <a:avLst/>
              <a:gdLst>
                <a:gd name="T0" fmla="*/ 1238 w 1238"/>
                <a:gd name="T1" fmla="*/ 579 h 986"/>
                <a:gd name="T2" fmla="*/ 424 w 1238"/>
                <a:gd name="T3" fmla="*/ 579 h 986"/>
                <a:gd name="T4" fmla="*/ 443 w 1238"/>
                <a:gd name="T5" fmla="*/ 209 h 986"/>
                <a:gd name="T6" fmla="*/ 357 w 1238"/>
                <a:gd name="T7" fmla="*/ 223 h 986"/>
                <a:gd name="T8" fmla="*/ 329 w 1238"/>
                <a:gd name="T9" fmla="*/ 254 h 986"/>
                <a:gd name="T10" fmla="*/ 441 w 1238"/>
                <a:gd name="T11" fmla="*/ 316 h 986"/>
                <a:gd name="T12" fmla="*/ 311 w 1238"/>
                <a:gd name="T13" fmla="*/ 0 h 986"/>
                <a:gd name="T14" fmla="*/ 311 w 1238"/>
                <a:gd name="T15" fmla="*/ 620 h 986"/>
                <a:gd name="T16" fmla="*/ 367 w 1238"/>
                <a:gd name="T17" fmla="*/ 550 h 986"/>
                <a:gd name="T18" fmla="*/ 329 w 1238"/>
                <a:gd name="T19" fmla="*/ 473 h 986"/>
                <a:gd name="T20" fmla="*/ 295 w 1238"/>
                <a:gd name="T21" fmla="*/ 516 h 986"/>
                <a:gd name="T22" fmla="*/ 168 w 1238"/>
                <a:gd name="T23" fmla="*/ 370 h 986"/>
                <a:gd name="T24" fmla="*/ 295 w 1238"/>
                <a:gd name="T25" fmla="*/ 410 h 986"/>
                <a:gd name="T26" fmla="*/ 229 w 1238"/>
                <a:gd name="T27" fmla="*/ 307 h 986"/>
                <a:gd name="T28" fmla="*/ 295 w 1238"/>
                <a:gd name="T29" fmla="*/ 127 h 986"/>
                <a:gd name="T30" fmla="*/ 329 w 1238"/>
                <a:gd name="T31" fmla="*/ 104 h 986"/>
                <a:gd name="T32" fmla="*/ 443 w 1238"/>
                <a:gd name="T33" fmla="*/ 209 h 986"/>
                <a:gd name="T34" fmla="*/ 295 w 1238"/>
                <a:gd name="T35" fmla="*/ 186 h 986"/>
                <a:gd name="T36" fmla="*/ 295 w 1238"/>
                <a:gd name="T37" fmla="*/ 245 h 986"/>
                <a:gd name="T38" fmla="*/ 329 w 1238"/>
                <a:gd name="T39" fmla="*/ 413 h 986"/>
                <a:gd name="T40" fmla="*/ 357 w 1238"/>
                <a:gd name="T41" fmla="*/ 398 h 986"/>
                <a:gd name="T42" fmla="*/ 359 w 1238"/>
                <a:gd name="T43" fmla="*/ 356 h 986"/>
                <a:gd name="T44" fmla="*/ 329 w 1238"/>
                <a:gd name="T45" fmla="*/ 413 h 986"/>
                <a:gd name="T46" fmla="*/ 854 w 1238"/>
                <a:gd name="T47" fmla="*/ 713 h 986"/>
                <a:gd name="T48" fmla="*/ 904 w 1238"/>
                <a:gd name="T49" fmla="*/ 665 h 986"/>
                <a:gd name="T50" fmla="*/ 854 w 1238"/>
                <a:gd name="T51" fmla="*/ 617 h 986"/>
                <a:gd name="T52" fmla="*/ 810 w 1238"/>
                <a:gd name="T53" fmla="*/ 416 h 986"/>
                <a:gd name="T54" fmla="*/ 784 w 1238"/>
                <a:gd name="T55" fmla="*/ 477 h 986"/>
                <a:gd name="T56" fmla="*/ 810 w 1238"/>
                <a:gd name="T57" fmla="*/ 416 h 986"/>
                <a:gd name="T58" fmla="*/ 1004 w 1238"/>
                <a:gd name="T59" fmla="*/ 447 h 986"/>
                <a:gd name="T60" fmla="*/ 854 w 1238"/>
                <a:gd name="T61" fmla="*/ 418 h 986"/>
                <a:gd name="T62" fmla="*/ 977 w 1238"/>
                <a:gd name="T63" fmla="*/ 557 h 986"/>
                <a:gd name="T64" fmla="*/ 854 w 1238"/>
                <a:gd name="T65" fmla="*/ 792 h 986"/>
                <a:gd name="T66" fmla="*/ 810 w 1238"/>
                <a:gd name="T67" fmla="*/ 849 h 986"/>
                <a:gd name="T68" fmla="*/ 643 w 1238"/>
                <a:gd name="T69" fmla="*/ 658 h 986"/>
                <a:gd name="T70" fmla="*/ 810 w 1238"/>
                <a:gd name="T71" fmla="*/ 710 h 986"/>
                <a:gd name="T72" fmla="*/ 724 w 1238"/>
                <a:gd name="T73" fmla="*/ 575 h 986"/>
                <a:gd name="T74" fmla="*/ 810 w 1238"/>
                <a:gd name="T75" fmla="*/ 339 h 986"/>
                <a:gd name="T76" fmla="*/ 854 w 1238"/>
                <a:gd name="T77" fmla="*/ 309 h 986"/>
                <a:gd name="T78" fmla="*/ 1004 w 1238"/>
                <a:gd name="T79" fmla="*/ 44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8" h="986">
                  <a:moveTo>
                    <a:pt x="831" y="172"/>
                  </a:moveTo>
                  <a:cubicBezTo>
                    <a:pt x="1055" y="172"/>
                    <a:pt x="1238" y="354"/>
                    <a:pt x="1238" y="579"/>
                  </a:cubicBezTo>
                  <a:cubicBezTo>
                    <a:pt x="1238" y="804"/>
                    <a:pt x="1055" y="986"/>
                    <a:pt x="831" y="986"/>
                  </a:cubicBezTo>
                  <a:cubicBezTo>
                    <a:pt x="606" y="986"/>
                    <a:pt x="424" y="804"/>
                    <a:pt x="424" y="579"/>
                  </a:cubicBezTo>
                  <a:cubicBezTo>
                    <a:pt x="424" y="354"/>
                    <a:pt x="606" y="172"/>
                    <a:pt x="831" y="172"/>
                  </a:cubicBezTo>
                  <a:close/>
                  <a:moveTo>
                    <a:pt x="443" y="209"/>
                  </a:moveTo>
                  <a:lnTo>
                    <a:pt x="443" y="209"/>
                  </a:lnTo>
                  <a:lnTo>
                    <a:pt x="357" y="223"/>
                  </a:lnTo>
                  <a:cubicBezTo>
                    <a:pt x="350" y="204"/>
                    <a:pt x="346" y="197"/>
                    <a:pt x="329" y="187"/>
                  </a:cubicBezTo>
                  <a:lnTo>
                    <a:pt x="329" y="254"/>
                  </a:lnTo>
                  <a:cubicBezTo>
                    <a:pt x="375" y="266"/>
                    <a:pt x="406" y="279"/>
                    <a:pt x="422" y="293"/>
                  </a:cubicBezTo>
                  <a:cubicBezTo>
                    <a:pt x="430" y="300"/>
                    <a:pt x="436" y="308"/>
                    <a:pt x="441" y="316"/>
                  </a:cubicBezTo>
                  <a:cubicBezTo>
                    <a:pt x="480" y="260"/>
                    <a:pt x="533" y="215"/>
                    <a:pt x="594" y="185"/>
                  </a:cubicBezTo>
                  <a:cubicBezTo>
                    <a:pt x="546" y="76"/>
                    <a:pt x="437" y="0"/>
                    <a:pt x="311" y="0"/>
                  </a:cubicBezTo>
                  <a:cubicBezTo>
                    <a:pt x="139" y="0"/>
                    <a:pt x="0" y="139"/>
                    <a:pt x="0" y="310"/>
                  </a:cubicBezTo>
                  <a:cubicBezTo>
                    <a:pt x="0" y="481"/>
                    <a:pt x="139" y="620"/>
                    <a:pt x="311" y="620"/>
                  </a:cubicBezTo>
                  <a:cubicBezTo>
                    <a:pt x="331" y="620"/>
                    <a:pt x="352" y="618"/>
                    <a:pt x="372" y="614"/>
                  </a:cubicBezTo>
                  <a:cubicBezTo>
                    <a:pt x="368" y="593"/>
                    <a:pt x="367" y="572"/>
                    <a:pt x="367" y="550"/>
                  </a:cubicBezTo>
                  <a:cubicBezTo>
                    <a:pt x="367" y="521"/>
                    <a:pt x="370" y="493"/>
                    <a:pt x="376" y="465"/>
                  </a:cubicBezTo>
                  <a:cubicBezTo>
                    <a:pt x="361" y="470"/>
                    <a:pt x="345" y="472"/>
                    <a:pt x="329" y="473"/>
                  </a:cubicBezTo>
                  <a:lnTo>
                    <a:pt x="329" y="516"/>
                  </a:lnTo>
                  <a:lnTo>
                    <a:pt x="295" y="516"/>
                  </a:lnTo>
                  <a:lnTo>
                    <a:pt x="295" y="473"/>
                  </a:lnTo>
                  <a:cubicBezTo>
                    <a:pt x="226" y="467"/>
                    <a:pt x="180" y="440"/>
                    <a:pt x="168" y="370"/>
                  </a:cubicBezTo>
                  <a:lnTo>
                    <a:pt x="261" y="359"/>
                  </a:lnTo>
                  <a:cubicBezTo>
                    <a:pt x="265" y="385"/>
                    <a:pt x="271" y="398"/>
                    <a:pt x="295" y="410"/>
                  </a:cubicBezTo>
                  <a:lnTo>
                    <a:pt x="295" y="329"/>
                  </a:lnTo>
                  <a:cubicBezTo>
                    <a:pt x="264" y="320"/>
                    <a:pt x="242" y="313"/>
                    <a:pt x="229" y="307"/>
                  </a:cubicBezTo>
                  <a:cubicBezTo>
                    <a:pt x="173" y="279"/>
                    <a:pt x="166" y="200"/>
                    <a:pt x="210" y="157"/>
                  </a:cubicBezTo>
                  <a:cubicBezTo>
                    <a:pt x="229" y="139"/>
                    <a:pt x="257" y="129"/>
                    <a:pt x="295" y="127"/>
                  </a:cubicBezTo>
                  <a:lnTo>
                    <a:pt x="295" y="104"/>
                  </a:lnTo>
                  <a:lnTo>
                    <a:pt x="329" y="104"/>
                  </a:lnTo>
                  <a:lnTo>
                    <a:pt x="329" y="127"/>
                  </a:lnTo>
                  <a:cubicBezTo>
                    <a:pt x="384" y="130"/>
                    <a:pt x="430" y="151"/>
                    <a:pt x="443" y="209"/>
                  </a:cubicBezTo>
                  <a:close/>
                  <a:moveTo>
                    <a:pt x="295" y="186"/>
                  </a:moveTo>
                  <a:lnTo>
                    <a:pt x="295" y="186"/>
                  </a:lnTo>
                  <a:cubicBezTo>
                    <a:pt x="274" y="193"/>
                    <a:pt x="259" y="212"/>
                    <a:pt x="275" y="233"/>
                  </a:cubicBezTo>
                  <a:cubicBezTo>
                    <a:pt x="279" y="238"/>
                    <a:pt x="285" y="242"/>
                    <a:pt x="295" y="245"/>
                  </a:cubicBezTo>
                  <a:lnTo>
                    <a:pt x="295" y="186"/>
                  </a:lnTo>
                  <a:close/>
                  <a:moveTo>
                    <a:pt x="329" y="413"/>
                  </a:moveTo>
                  <a:lnTo>
                    <a:pt x="329" y="413"/>
                  </a:lnTo>
                  <a:cubicBezTo>
                    <a:pt x="342" y="410"/>
                    <a:pt x="351" y="405"/>
                    <a:pt x="357" y="398"/>
                  </a:cubicBezTo>
                  <a:cubicBezTo>
                    <a:pt x="363" y="392"/>
                    <a:pt x="366" y="384"/>
                    <a:pt x="366" y="376"/>
                  </a:cubicBezTo>
                  <a:cubicBezTo>
                    <a:pt x="366" y="368"/>
                    <a:pt x="364" y="362"/>
                    <a:pt x="359" y="356"/>
                  </a:cubicBezTo>
                  <a:cubicBezTo>
                    <a:pt x="354" y="350"/>
                    <a:pt x="344" y="344"/>
                    <a:pt x="329" y="339"/>
                  </a:cubicBezTo>
                  <a:lnTo>
                    <a:pt x="329" y="413"/>
                  </a:lnTo>
                  <a:close/>
                  <a:moveTo>
                    <a:pt x="854" y="713"/>
                  </a:moveTo>
                  <a:lnTo>
                    <a:pt x="854" y="713"/>
                  </a:lnTo>
                  <a:cubicBezTo>
                    <a:pt x="871" y="710"/>
                    <a:pt x="884" y="703"/>
                    <a:pt x="892" y="695"/>
                  </a:cubicBezTo>
                  <a:cubicBezTo>
                    <a:pt x="900" y="686"/>
                    <a:pt x="904" y="676"/>
                    <a:pt x="904" y="665"/>
                  </a:cubicBezTo>
                  <a:cubicBezTo>
                    <a:pt x="904" y="656"/>
                    <a:pt x="901" y="647"/>
                    <a:pt x="894" y="639"/>
                  </a:cubicBezTo>
                  <a:cubicBezTo>
                    <a:pt x="887" y="631"/>
                    <a:pt x="874" y="624"/>
                    <a:pt x="854" y="617"/>
                  </a:cubicBezTo>
                  <a:lnTo>
                    <a:pt x="854" y="713"/>
                  </a:lnTo>
                  <a:close/>
                  <a:moveTo>
                    <a:pt x="810" y="416"/>
                  </a:moveTo>
                  <a:lnTo>
                    <a:pt x="810" y="416"/>
                  </a:lnTo>
                  <a:cubicBezTo>
                    <a:pt x="783" y="426"/>
                    <a:pt x="763" y="451"/>
                    <a:pt x="784" y="477"/>
                  </a:cubicBezTo>
                  <a:cubicBezTo>
                    <a:pt x="789" y="484"/>
                    <a:pt x="798" y="489"/>
                    <a:pt x="810" y="494"/>
                  </a:cubicBezTo>
                  <a:lnTo>
                    <a:pt x="810" y="416"/>
                  </a:lnTo>
                  <a:close/>
                  <a:moveTo>
                    <a:pt x="1004" y="447"/>
                  </a:moveTo>
                  <a:lnTo>
                    <a:pt x="1004" y="447"/>
                  </a:lnTo>
                  <a:lnTo>
                    <a:pt x="892" y="464"/>
                  </a:lnTo>
                  <a:cubicBezTo>
                    <a:pt x="883" y="440"/>
                    <a:pt x="877" y="430"/>
                    <a:pt x="854" y="418"/>
                  </a:cubicBezTo>
                  <a:lnTo>
                    <a:pt x="854" y="505"/>
                  </a:lnTo>
                  <a:cubicBezTo>
                    <a:pt x="916" y="521"/>
                    <a:pt x="956" y="539"/>
                    <a:pt x="977" y="557"/>
                  </a:cubicBezTo>
                  <a:cubicBezTo>
                    <a:pt x="1043" y="616"/>
                    <a:pt x="1024" y="719"/>
                    <a:pt x="953" y="765"/>
                  </a:cubicBezTo>
                  <a:cubicBezTo>
                    <a:pt x="925" y="783"/>
                    <a:pt x="892" y="791"/>
                    <a:pt x="854" y="792"/>
                  </a:cubicBezTo>
                  <a:lnTo>
                    <a:pt x="854" y="849"/>
                  </a:lnTo>
                  <a:lnTo>
                    <a:pt x="810" y="849"/>
                  </a:lnTo>
                  <a:lnTo>
                    <a:pt x="810" y="792"/>
                  </a:lnTo>
                  <a:cubicBezTo>
                    <a:pt x="720" y="784"/>
                    <a:pt x="660" y="750"/>
                    <a:pt x="643" y="658"/>
                  </a:cubicBezTo>
                  <a:lnTo>
                    <a:pt x="765" y="644"/>
                  </a:lnTo>
                  <a:cubicBezTo>
                    <a:pt x="772" y="677"/>
                    <a:pt x="779" y="695"/>
                    <a:pt x="810" y="710"/>
                  </a:cubicBezTo>
                  <a:lnTo>
                    <a:pt x="810" y="604"/>
                  </a:lnTo>
                  <a:cubicBezTo>
                    <a:pt x="770" y="593"/>
                    <a:pt x="741" y="583"/>
                    <a:pt x="724" y="575"/>
                  </a:cubicBezTo>
                  <a:cubicBezTo>
                    <a:pt x="650" y="539"/>
                    <a:pt x="641" y="434"/>
                    <a:pt x="699" y="379"/>
                  </a:cubicBezTo>
                  <a:cubicBezTo>
                    <a:pt x="724" y="355"/>
                    <a:pt x="761" y="341"/>
                    <a:pt x="810" y="339"/>
                  </a:cubicBezTo>
                  <a:lnTo>
                    <a:pt x="810" y="309"/>
                  </a:lnTo>
                  <a:lnTo>
                    <a:pt x="854" y="309"/>
                  </a:lnTo>
                  <a:lnTo>
                    <a:pt x="854" y="339"/>
                  </a:lnTo>
                  <a:cubicBezTo>
                    <a:pt x="927" y="343"/>
                    <a:pt x="987" y="370"/>
                    <a:pt x="1004" y="4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2" name="Freeform 17"/>
            <p:cNvSpPr>
              <a:spLocks noEditPoints="1"/>
            </p:cNvSpPr>
            <p:nvPr/>
          </p:nvSpPr>
          <p:spPr bwMode="auto">
            <a:xfrm>
              <a:off x="6588" y="5565"/>
              <a:ext cx="964" cy="967"/>
            </a:xfrm>
            <a:custGeom>
              <a:avLst/>
              <a:gdLst>
                <a:gd name="T0" fmla="*/ 504 w 1008"/>
                <a:gd name="T1" fmla="*/ 1009 h 1009"/>
                <a:gd name="T2" fmla="*/ 0 w 1008"/>
                <a:gd name="T3" fmla="*/ 504 h 1009"/>
                <a:gd name="T4" fmla="*/ 504 w 1008"/>
                <a:gd name="T5" fmla="*/ 0 h 1009"/>
                <a:gd name="T6" fmla="*/ 1008 w 1008"/>
                <a:gd name="T7" fmla="*/ 504 h 1009"/>
                <a:gd name="T8" fmla="*/ 504 w 1008"/>
                <a:gd name="T9" fmla="*/ 1009 h 1009"/>
                <a:gd name="T10" fmla="*/ 725 w 1008"/>
                <a:gd name="T11" fmla="*/ 769 h 1009"/>
                <a:gd name="T12" fmla="*/ 725 w 1008"/>
                <a:gd name="T13" fmla="*/ 769 h 1009"/>
                <a:gd name="T14" fmla="*/ 538 w 1008"/>
                <a:gd name="T15" fmla="*/ 586 h 1009"/>
                <a:gd name="T16" fmla="*/ 504 w 1008"/>
                <a:gd name="T17" fmla="*/ 592 h 1009"/>
                <a:gd name="T18" fmla="*/ 416 w 1008"/>
                <a:gd name="T19" fmla="*/ 504 h 1009"/>
                <a:gd name="T20" fmla="*/ 456 w 1008"/>
                <a:gd name="T21" fmla="*/ 431 h 1009"/>
                <a:gd name="T22" fmla="*/ 456 w 1008"/>
                <a:gd name="T23" fmla="*/ 179 h 1009"/>
                <a:gd name="T24" fmla="*/ 553 w 1008"/>
                <a:gd name="T25" fmla="*/ 179 h 1009"/>
                <a:gd name="T26" fmla="*/ 553 w 1008"/>
                <a:gd name="T27" fmla="*/ 431 h 1009"/>
                <a:gd name="T28" fmla="*/ 592 w 1008"/>
                <a:gd name="T29" fmla="*/ 504 h 1009"/>
                <a:gd name="T30" fmla="*/ 586 w 1008"/>
                <a:gd name="T31" fmla="*/ 536 h 1009"/>
                <a:gd name="T32" fmla="*/ 774 w 1008"/>
                <a:gd name="T33" fmla="*/ 719 h 1009"/>
                <a:gd name="T34" fmla="*/ 725 w 1008"/>
                <a:gd name="T35" fmla="*/ 769 h 1009"/>
                <a:gd name="T36" fmla="*/ 168 w 1008"/>
                <a:gd name="T37" fmla="*/ 471 h 1009"/>
                <a:gd name="T38" fmla="*/ 168 w 1008"/>
                <a:gd name="T39" fmla="*/ 471 h 1009"/>
                <a:gd name="T40" fmla="*/ 234 w 1008"/>
                <a:gd name="T41" fmla="*/ 471 h 1009"/>
                <a:gd name="T42" fmla="*/ 234 w 1008"/>
                <a:gd name="T43" fmla="*/ 538 h 1009"/>
                <a:gd name="T44" fmla="*/ 168 w 1008"/>
                <a:gd name="T45" fmla="*/ 538 h 1009"/>
                <a:gd name="T46" fmla="*/ 168 w 1008"/>
                <a:gd name="T47" fmla="*/ 471 h 1009"/>
                <a:gd name="T48" fmla="*/ 774 w 1008"/>
                <a:gd name="T49" fmla="*/ 471 h 1009"/>
                <a:gd name="T50" fmla="*/ 774 w 1008"/>
                <a:gd name="T51" fmla="*/ 471 h 1009"/>
                <a:gd name="T52" fmla="*/ 840 w 1008"/>
                <a:gd name="T53" fmla="*/ 471 h 1009"/>
                <a:gd name="T54" fmla="*/ 840 w 1008"/>
                <a:gd name="T55" fmla="*/ 538 h 1009"/>
                <a:gd name="T56" fmla="*/ 774 w 1008"/>
                <a:gd name="T57" fmla="*/ 538 h 1009"/>
                <a:gd name="T58" fmla="*/ 774 w 1008"/>
                <a:gd name="T59" fmla="*/ 471 h 1009"/>
                <a:gd name="T60" fmla="*/ 470 w 1008"/>
                <a:gd name="T61" fmla="*/ 840 h 1009"/>
                <a:gd name="T62" fmla="*/ 470 w 1008"/>
                <a:gd name="T63" fmla="*/ 840 h 1009"/>
                <a:gd name="T64" fmla="*/ 470 w 1008"/>
                <a:gd name="T65" fmla="*/ 775 h 1009"/>
                <a:gd name="T66" fmla="*/ 538 w 1008"/>
                <a:gd name="T67" fmla="*/ 775 h 1009"/>
                <a:gd name="T68" fmla="*/ 538 w 1008"/>
                <a:gd name="T69" fmla="*/ 840 h 1009"/>
                <a:gd name="T70" fmla="*/ 470 w 1008"/>
                <a:gd name="T71" fmla="*/ 840 h 1009"/>
                <a:gd name="T72" fmla="*/ 504 w 1008"/>
                <a:gd name="T73" fmla="*/ 912 h 1009"/>
                <a:gd name="T74" fmla="*/ 504 w 1008"/>
                <a:gd name="T75" fmla="*/ 912 h 1009"/>
                <a:gd name="T76" fmla="*/ 912 w 1008"/>
                <a:gd name="T77" fmla="*/ 504 h 1009"/>
                <a:gd name="T78" fmla="*/ 504 w 1008"/>
                <a:gd name="T79" fmla="*/ 97 h 1009"/>
                <a:gd name="T80" fmla="*/ 96 w 1008"/>
                <a:gd name="T81" fmla="*/ 504 h 1009"/>
                <a:gd name="T82" fmla="*/ 504 w 1008"/>
                <a:gd name="T83" fmla="*/ 912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08" h="1009">
                  <a:moveTo>
                    <a:pt x="504" y="1009"/>
                  </a:moveTo>
                  <a:cubicBezTo>
                    <a:pt x="226" y="1009"/>
                    <a:pt x="0" y="783"/>
                    <a:pt x="0" y="504"/>
                  </a:cubicBezTo>
                  <a:cubicBezTo>
                    <a:pt x="0" y="226"/>
                    <a:pt x="226" y="0"/>
                    <a:pt x="504" y="0"/>
                  </a:cubicBezTo>
                  <a:cubicBezTo>
                    <a:pt x="782" y="0"/>
                    <a:pt x="1008" y="226"/>
                    <a:pt x="1008" y="504"/>
                  </a:cubicBezTo>
                  <a:cubicBezTo>
                    <a:pt x="1008" y="783"/>
                    <a:pt x="782" y="1009"/>
                    <a:pt x="504" y="1009"/>
                  </a:cubicBezTo>
                  <a:close/>
                  <a:moveTo>
                    <a:pt x="725" y="769"/>
                  </a:moveTo>
                  <a:lnTo>
                    <a:pt x="725" y="769"/>
                  </a:lnTo>
                  <a:lnTo>
                    <a:pt x="538" y="586"/>
                  </a:lnTo>
                  <a:cubicBezTo>
                    <a:pt x="528" y="590"/>
                    <a:pt x="516" y="592"/>
                    <a:pt x="504" y="592"/>
                  </a:cubicBezTo>
                  <a:cubicBezTo>
                    <a:pt x="455" y="592"/>
                    <a:pt x="416" y="553"/>
                    <a:pt x="416" y="504"/>
                  </a:cubicBezTo>
                  <a:cubicBezTo>
                    <a:pt x="416" y="474"/>
                    <a:pt x="432" y="447"/>
                    <a:pt x="456" y="431"/>
                  </a:cubicBezTo>
                  <a:lnTo>
                    <a:pt x="456" y="179"/>
                  </a:lnTo>
                  <a:cubicBezTo>
                    <a:pt x="456" y="115"/>
                    <a:pt x="553" y="115"/>
                    <a:pt x="553" y="179"/>
                  </a:cubicBezTo>
                  <a:lnTo>
                    <a:pt x="553" y="431"/>
                  </a:lnTo>
                  <a:cubicBezTo>
                    <a:pt x="576" y="447"/>
                    <a:pt x="592" y="474"/>
                    <a:pt x="592" y="504"/>
                  </a:cubicBezTo>
                  <a:cubicBezTo>
                    <a:pt x="592" y="516"/>
                    <a:pt x="590" y="526"/>
                    <a:pt x="586" y="536"/>
                  </a:cubicBezTo>
                  <a:lnTo>
                    <a:pt x="774" y="719"/>
                  </a:lnTo>
                  <a:cubicBezTo>
                    <a:pt x="806" y="751"/>
                    <a:pt x="758" y="801"/>
                    <a:pt x="725" y="769"/>
                  </a:cubicBezTo>
                  <a:close/>
                  <a:moveTo>
                    <a:pt x="168" y="471"/>
                  </a:moveTo>
                  <a:lnTo>
                    <a:pt x="168" y="471"/>
                  </a:lnTo>
                  <a:lnTo>
                    <a:pt x="234" y="471"/>
                  </a:lnTo>
                  <a:cubicBezTo>
                    <a:pt x="278" y="471"/>
                    <a:pt x="278" y="538"/>
                    <a:pt x="234" y="538"/>
                  </a:cubicBezTo>
                  <a:lnTo>
                    <a:pt x="168" y="538"/>
                  </a:lnTo>
                  <a:cubicBezTo>
                    <a:pt x="123" y="538"/>
                    <a:pt x="123" y="471"/>
                    <a:pt x="168" y="471"/>
                  </a:cubicBezTo>
                  <a:close/>
                  <a:moveTo>
                    <a:pt x="774" y="471"/>
                  </a:moveTo>
                  <a:lnTo>
                    <a:pt x="774" y="471"/>
                  </a:lnTo>
                  <a:lnTo>
                    <a:pt x="840" y="471"/>
                  </a:lnTo>
                  <a:cubicBezTo>
                    <a:pt x="885" y="471"/>
                    <a:pt x="885" y="538"/>
                    <a:pt x="840" y="538"/>
                  </a:cubicBezTo>
                  <a:lnTo>
                    <a:pt x="774" y="538"/>
                  </a:lnTo>
                  <a:cubicBezTo>
                    <a:pt x="730" y="538"/>
                    <a:pt x="730" y="471"/>
                    <a:pt x="774" y="471"/>
                  </a:cubicBezTo>
                  <a:close/>
                  <a:moveTo>
                    <a:pt x="470" y="840"/>
                  </a:moveTo>
                  <a:lnTo>
                    <a:pt x="470" y="840"/>
                  </a:lnTo>
                  <a:lnTo>
                    <a:pt x="470" y="775"/>
                  </a:lnTo>
                  <a:cubicBezTo>
                    <a:pt x="470" y="730"/>
                    <a:pt x="538" y="730"/>
                    <a:pt x="538" y="775"/>
                  </a:cubicBezTo>
                  <a:lnTo>
                    <a:pt x="538" y="840"/>
                  </a:lnTo>
                  <a:cubicBezTo>
                    <a:pt x="538" y="885"/>
                    <a:pt x="470" y="885"/>
                    <a:pt x="470" y="840"/>
                  </a:cubicBezTo>
                  <a:close/>
                  <a:moveTo>
                    <a:pt x="504" y="912"/>
                  </a:moveTo>
                  <a:lnTo>
                    <a:pt x="504" y="912"/>
                  </a:lnTo>
                  <a:cubicBezTo>
                    <a:pt x="729" y="912"/>
                    <a:pt x="912" y="730"/>
                    <a:pt x="912" y="504"/>
                  </a:cubicBezTo>
                  <a:cubicBezTo>
                    <a:pt x="912" y="279"/>
                    <a:pt x="729" y="97"/>
                    <a:pt x="504" y="97"/>
                  </a:cubicBezTo>
                  <a:cubicBezTo>
                    <a:pt x="279" y="97"/>
                    <a:pt x="96" y="279"/>
                    <a:pt x="96" y="504"/>
                  </a:cubicBezTo>
                  <a:cubicBezTo>
                    <a:pt x="96" y="730"/>
                    <a:pt x="279" y="912"/>
                    <a:pt x="504" y="9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019810" y="1958340"/>
            <a:ext cx="3378835" cy="1054735"/>
            <a:chOff x="2268" y="5197"/>
            <a:chExt cx="5321" cy="1661"/>
          </a:xfrm>
        </p:grpSpPr>
        <p:sp>
          <p:nvSpPr>
            <p:cNvPr id="113" name="TextBox 28"/>
            <p:cNvSpPr txBox="1"/>
            <p:nvPr/>
          </p:nvSpPr>
          <p:spPr>
            <a:xfrm>
              <a:off x="2268" y="5197"/>
              <a:ext cx="5141" cy="55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14" name="TextBox 29"/>
            <p:cNvSpPr txBox="1"/>
            <p:nvPr/>
          </p:nvSpPr>
          <p:spPr>
            <a:xfrm>
              <a:off x="2269" y="5696"/>
              <a:ext cx="5320" cy="116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10845" y="3220085"/>
            <a:ext cx="3378835" cy="1054735"/>
            <a:chOff x="2268" y="5197"/>
            <a:chExt cx="5321" cy="1661"/>
          </a:xfrm>
        </p:grpSpPr>
        <p:sp>
          <p:nvSpPr>
            <p:cNvPr id="117" name="TextBox 28"/>
            <p:cNvSpPr txBox="1"/>
            <p:nvPr/>
          </p:nvSpPr>
          <p:spPr>
            <a:xfrm>
              <a:off x="2268" y="5197"/>
              <a:ext cx="5141" cy="55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18" name="TextBox 29"/>
            <p:cNvSpPr txBox="1"/>
            <p:nvPr/>
          </p:nvSpPr>
          <p:spPr>
            <a:xfrm>
              <a:off x="2269" y="5696"/>
              <a:ext cx="5320" cy="116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019810" y="4678045"/>
            <a:ext cx="3378835" cy="1054735"/>
            <a:chOff x="2268" y="5197"/>
            <a:chExt cx="5321" cy="1661"/>
          </a:xfrm>
        </p:grpSpPr>
        <p:sp>
          <p:nvSpPr>
            <p:cNvPr id="120" name="TextBox 28"/>
            <p:cNvSpPr txBox="1"/>
            <p:nvPr/>
          </p:nvSpPr>
          <p:spPr>
            <a:xfrm>
              <a:off x="2268" y="5197"/>
              <a:ext cx="5141" cy="55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1" name="TextBox 29"/>
            <p:cNvSpPr txBox="1"/>
            <p:nvPr/>
          </p:nvSpPr>
          <p:spPr>
            <a:xfrm>
              <a:off x="2269" y="5696"/>
              <a:ext cx="5320" cy="116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368665" y="1958340"/>
            <a:ext cx="3378835" cy="1054735"/>
            <a:chOff x="2268" y="5197"/>
            <a:chExt cx="5321" cy="1661"/>
          </a:xfrm>
        </p:grpSpPr>
        <p:sp>
          <p:nvSpPr>
            <p:cNvPr id="123" name="TextBox 28"/>
            <p:cNvSpPr txBox="1"/>
            <p:nvPr/>
          </p:nvSpPr>
          <p:spPr>
            <a:xfrm>
              <a:off x="2268" y="5197"/>
              <a:ext cx="5141" cy="55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4" name="TextBox 29"/>
            <p:cNvSpPr txBox="1"/>
            <p:nvPr/>
          </p:nvSpPr>
          <p:spPr>
            <a:xfrm>
              <a:off x="2269" y="5696"/>
              <a:ext cx="5320" cy="116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8924925" y="3220085"/>
            <a:ext cx="3378835" cy="1054735"/>
            <a:chOff x="2268" y="5197"/>
            <a:chExt cx="5321" cy="1661"/>
          </a:xfrm>
        </p:grpSpPr>
        <p:sp>
          <p:nvSpPr>
            <p:cNvPr id="126" name="TextBox 28"/>
            <p:cNvSpPr txBox="1"/>
            <p:nvPr/>
          </p:nvSpPr>
          <p:spPr>
            <a:xfrm>
              <a:off x="2268" y="5197"/>
              <a:ext cx="5141" cy="55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7" name="TextBox 29"/>
            <p:cNvSpPr txBox="1"/>
            <p:nvPr/>
          </p:nvSpPr>
          <p:spPr>
            <a:xfrm>
              <a:off x="2269" y="5696"/>
              <a:ext cx="5320" cy="116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8368665" y="4678045"/>
            <a:ext cx="3378835" cy="1054735"/>
            <a:chOff x="2268" y="5197"/>
            <a:chExt cx="5321" cy="1661"/>
          </a:xfrm>
        </p:grpSpPr>
        <p:sp>
          <p:nvSpPr>
            <p:cNvPr id="129" name="TextBox 28"/>
            <p:cNvSpPr txBox="1"/>
            <p:nvPr/>
          </p:nvSpPr>
          <p:spPr>
            <a:xfrm>
              <a:off x="2268" y="5197"/>
              <a:ext cx="5141" cy="55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30" name="TextBox 29"/>
            <p:cNvSpPr txBox="1"/>
            <p:nvPr/>
          </p:nvSpPr>
          <p:spPr>
            <a:xfrm>
              <a:off x="2269" y="5696"/>
              <a:ext cx="5320" cy="116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sp>
        <p:nvSpPr>
          <p:cNvPr id="16" name="TextBox 56"/>
          <p:cNvSpPr txBox="1"/>
          <p:nvPr/>
        </p:nvSpPr>
        <p:spPr>
          <a:xfrm>
            <a:off x="1538923" y="2794635"/>
            <a:ext cx="9782175" cy="14116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6600" b="1" dirty="0" smtClean="0">
                <a:solidFill>
                  <a:srgbClr val="F194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在此处添加标题</a:t>
            </a:r>
            <a:endParaRPr lang="zh-CN" sz="6600" b="1" dirty="0" smtClean="0">
              <a:solidFill>
                <a:srgbClr val="F1944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71930" y="4151630"/>
            <a:ext cx="9916160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PLEASE CLICKE HERE TO CHANGE YOUR TITLE</a:t>
            </a:r>
            <a:endParaRPr lang="en-US" altLang="zh-CN" sz="20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013643" y="2211705"/>
            <a:ext cx="2849880" cy="584200"/>
            <a:chOff x="3901" y="9311"/>
            <a:chExt cx="4488" cy="920"/>
          </a:xfrm>
        </p:grpSpPr>
        <p:grpSp>
          <p:nvGrpSpPr>
            <p:cNvPr id="31" name="组合 30"/>
            <p:cNvGrpSpPr/>
            <p:nvPr/>
          </p:nvGrpSpPr>
          <p:grpSpPr>
            <a:xfrm>
              <a:off x="3901" y="9311"/>
              <a:ext cx="4488" cy="920"/>
              <a:chOff x="6496" y="9551"/>
              <a:chExt cx="4488" cy="92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496" y="9551"/>
                <a:ext cx="4488" cy="920"/>
              </a:xfrm>
              <a:prstGeom prst="rect">
                <a:avLst/>
              </a:prstGeom>
              <a:noFill/>
              <a:ln>
                <a:solidFill>
                  <a:srgbClr val="EE8323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573E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>
                <a:off x="6496" y="10039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直角三角形 29"/>
              <p:cNvSpPr/>
              <p:nvPr/>
            </p:nvSpPr>
            <p:spPr>
              <a:xfrm rot="10800000">
                <a:off x="10536" y="9551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4543" y="9457"/>
              <a:ext cx="3205" cy="62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PART O5</a:t>
              </a:r>
              <a:endPara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17" grpId="0" bldLvl="0" animBg="1"/>
      <p:bldP spid="17" grpId="1" animBg="1"/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sp>
        <p:nvSpPr>
          <p:cNvPr id="16" name="TextBox 56"/>
          <p:cNvSpPr txBox="1"/>
          <p:nvPr/>
        </p:nvSpPr>
        <p:spPr>
          <a:xfrm>
            <a:off x="1013460" y="3727450"/>
            <a:ext cx="10831830" cy="14116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6600" b="1" dirty="0" smtClean="0">
                <a:solidFill>
                  <a:srgbClr val="F194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感谢</a:t>
            </a:r>
            <a:r>
              <a:rPr 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您的收看 </a:t>
            </a:r>
            <a:r>
              <a:rPr lang="zh-CN" sz="6600" b="1" dirty="0" smtClean="0">
                <a:solidFill>
                  <a:srgbClr val="F194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欢迎您的</a:t>
            </a:r>
            <a:r>
              <a:rPr 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收看</a:t>
            </a:r>
            <a:endParaRPr lang="zh-CN" sz="6600" b="1" dirty="0" smtClean="0">
              <a:solidFill>
                <a:srgbClr val="F1944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71295" y="5084445"/>
            <a:ext cx="9916160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 BUSINESS REPORT BUSINESS REPORT annual work summary report</a:t>
            </a:r>
            <a:endParaRPr lang="en-US" altLang="zh-CN" sz="20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-15875" y="0"/>
            <a:ext cx="12877165" cy="3883025"/>
            <a:chOff x="-25" y="0"/>
            <a:chExt cx="20279" cy="6115"/>
          </a:xfrm>
        </p:grpSpPr>
        <p:sp>
          <p:nvSpPr>
            <p:cNvPr id="21" name="五边形 20"/>
            <p:cNvSpPr/>
            <p:nvPr/>
          </p:nvSpPr>
          <p:spPr>
            <a:xfrm rot="5400000">
              <a:off x="7242" y="-6867"/>
              <a:ext cx="5715" cy="20249"/>
            </a:xfrm>
            <a:prstGeom prst="homePlate">
              <a:avLst>
                <a:gd name="adj" fmla="val 59195"/>
              </a:avLst>
            </a:prstGeom>
            <a:solidFill>
              <a:srgbClr val="B759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五边形 18"/>
            <p:cNvSpPr/>
            <p:nvPr/>
          </p:nvSpPr>
          <p:spPr>
            <a:xfrm rot="5400000">
              <a:off x="7268" y="-7067"/>
              <a:ext cx="5715" cy="20249"/>
            </a:xfrm>
            <a:prstGeom prst="homePlate">
              <a:avLst>
                <a:gd name="adj" fmla="val 56132"/>
              </a:avLst>
            </a:prstGeom>
            <a:solidFill>
              <a:srgbClr val="EE8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 descr="D:\我的\图片1.png图片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-2" y="0"/>
              <a:ext cx="20256" cy="5719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5013643" y="5912485"/>
            <a:ext cx="2849880" cy="584200"/>
            <a:chOff x="3901" y="9311"/>
            <a:chExt cx="4488" cy="920"/>
          </a:xfrm>
        </p:grpSpPr>
        <p:grpSp>
          <p:nvGrpSpPr>
            <p:cNvPr id="31" name="组合 30"/>
            <p:cNvGrpSpPr/>
            <p:nvPr/>
          </p:nvGrpSpPr>
          <p:grpSpPr>
            <a:xfrm>
              <a:off x="3901" y="9311"/>
              <a:ext cx="4488" cy="920"/>
              <a:chOff x="6496" y="9551"/>
              <a:chExt cx="4488" cy="92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496" y="9551"/>
                <a:ext cx="4488" cy="920"/>
              </a:xfrm>
              <a:prstGeom prst="rect">
                <a:avLst/>
              </a:prstGeom>
              <a:noFill/>
              <a:ln>
                <a:solidFill>
                  <a:srgbClr val="EE8323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573E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>
                <a:off x="6496" y="10039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直角三角形 29"/>
              <p:cNvSpPr/>
              <p:nvPr/>
            </p:nvSpPr>
            <p:spPr>
              <a:xfrm rot="10800000">
                <a:off x="10536" y="9551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4543" y="9457"/>
              <a:ext cx="3205" cy="62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XXX</a:t>
              </a:r>
              <a:endPara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17" grpId="0" bldLvl="0" animBg="1"/>
      <p:bldP spid="17" grpId="1" animBg="1"/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sp>
        <p:nvSpPr>
          <p:cNvPr id="16" name="TextBox 56"/>
          <p:cNvSpPr txBox="1"/>
          <p:nvPr/>
        </p:nvSpPr>
        <p:spPr>
          <a:xfrm>
            <a:off x="1538923" y="2794635"/>
            <a:ext cx="9782175" cy="14116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6600" b="1" dirty="0" smtClean="0">
                <a:solidFill>
                  <a:srgbClr val="F194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在此处添加标题</a:t>
            </a:r>
            <a:endParaRPr lang="zh-CN" sz="6600" b="1" dirty="0" smtClean="0">
              <a:solidFill>
                <a:srgbClr val="F1944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71930" y="4151630"/>
            <a:ext cx="9916160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PLEASE CLICKE HERE TO CHANGE YOUR TITLE</a:t>
            </a:r>
            <a:endParaRPr lang="en-US" altLang="zh-CN" sz="20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013643" y="2211705"/>
            <a:ext cx="2849880" cy="584200"/>
            <a:chOff x="3901" y="9311"/>
            <a:chExt cx="4488" cy="920"/>
          </a:xfrm>
        </p:grpSpPr>
        <p:grpSp>
          <p:nvGrpSpPr>
            <p:cNvPr id="31" name="组合 30"/>
            <p:cNvGrpSpPr/>
            <p:nvPr/>
          </p:nvGrpSpPr>
          <p:grpSpPr>
            <a:xfrm>
              <a:off x="3901" y="9311"/>
              <a:ext cx="4488" cy="920"/>
              <a:chOff x="6496" y="9551"/>
              <a:chExt cx="4488" cy="92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496" y="9551"/>
                <a:ext cx="4488" cy="920"/>
              </a:xfrm>
              <a:prstGeom prst="rect">
                <a:avLst/>
              </a:prstGeom>
              <a:noFill/>
              <a:ln>
                <a:solidFill>
                  <a:srgbClr val="EE8323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573EF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>
                <a:off x="6496" y="10039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直角三角形 29"/>
              <p:cNvSpPr/>
              <p:nvPr/>
            </p:nvSpPr>
            <p:spPr>
              <a:xfrm rot="10800000">
                <a:off x="10536" y="9551"/>
                <a:ext cx="448" cy="432"/>
              </a:xfrm>
              <a:prstGeom prst="rtTriangle">
                <a:avLst/>
              </a:prstGeom>
              <a:solidFill>
                <a:srgbClr val="F194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4543" y="9457"/>
              <a:ext cx="3205" cy="62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PART O1</a:t>
              </a:r>
              <a:endPara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17" grpId="0" bldLvl="0" animBg="1"/>
      <p:bldP spid="17" grpId="1" animBg="1"/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O1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02" name="Group 6"/>
          <p:cNvGrpSpPr/>
          <p:nvPr/>
        </p:nvGrpSpPr>
        <p:grpSpPr>
          <a:xfrm>
            <a:off x="7514725" y="3399261"/>
            <a:ext cx="3675254" cy="679464"/>
            <a:chOff x="7125311" y="3386950"/>
            <a:chExt cx="3485499" cy="644384"/>
          </a:xfrm>
          <a:solidFill>
            <a:schemeClr val="accent4"/>
          </a:solidFill>
        </p:grpSpPr>
        <p:sp>
          <p:nvSpPr>
            <p:cNvPr id="103" name="Shape 533"/>
            <p:cNvSpPr/>
            <p:nvPr/>
          </p:nvSpPr>
          <p:spPr>
            <a:xfrm>
              <a:off x="7465374" y="3386950"/>
              <a:ext cx="3145436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19442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Shape 534"/>
            <p:cNvSpPr/>
            <p:nvPr/>
          </p:nvSpPr>
          <p:spPr>
            <a:xfrm>
              <a:off x="7125311" y="3386950"/>
              <a:ext cx="345204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9340"/>
                  </a:lnTo>
                  <a:lnTo>
                    <a:pt x="0" y="13486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B7590D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5" name="Group 10"/>
          <p:cNvGrpSpPr/>
          <p:nvPr/>
        </p:nvGrpSpPr>
        <p:grpSpPr>
          <a:xfrm>
            <a:off x="1631414" y="3399261"/>
            <a:ext cx="3684151" cy="679464"/>
            <a:chOff x="1545760" y="3386950"/>
            <a:chExt cx="3493936" cy="644384"/>
          </a:xfrm>
          <a:solidFill>
            <a:schemeClr val="accent3"/>
          </a:solidFill>
        </p:grpSpPr>
        <p:sp>
          <p:nvSpPr>
            <p:cNvPr id="106" name="Shape 536"/>
            <p:cNvSpPr/>
            <p:nvPr/>
          </p:nvSpPr>
          <p:spPr>
            <a:xfrm>
              <a:off x="4694491" y="3386950"/>
              <a:ext cx="345205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340"/>
                  </a:lnTo>
                  <a:lnTo>
                    <a:pt x="21600" y="13486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7590D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Shape 537"/>
            <p:cNvSpPr/>
            <p:nvPr/>
          </p:nvSpPr>
          <p:spPr>
            <a:xfrm>
              <a:off x="1545760" y="3386950"/>
              <a:ext cx="3151081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19442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14"/>
          <p:cNvGrpSpPr/>
          <p:nvPr/>
        </p:nvGrpSpPr>
        <p:grpSpPr>
          <a:xfrm>
            <a:off x="7142870" y="1895287"/>
            <a:ext cx="4049174" cy="906895"/>
            <a:chOff x="6772654" y="2152648"/>
            <a:chExt cx="3840113" cy="860072"/>
          </a:xfrm>
          <a:solidFill>
            <a:schemeClr val="accent2"/>
          </a:solidFill>
        </p:grpSpPr>
        <p:sp>
          <p:nvSpPr>
            <p:cNvPr id="109" name="Shape 539"/>
            <p:cNvSpPr/>
            <p:nvPr/>
          </p:nvSpPr>
          <p:spPr>
            <a:xfrm>
              <a:off x="7289045" y="2152648"/>
              <a:ext cx="3323722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19442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Shape 540"/>
            <p:cNvSpPr/>
            <p:nvPr/>
          </p:nvSpPr>
          <p:spPr>
            <a:xfrm>
              <a:off x="6772654" y="2152648"/>
              <a:ext cx="516147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9997"/>
                  </a:lnTo>
                  <a:lnTo>
                    <a:pt x="2792" y="21600"/>
                  </a:lnTo>
                  <a:lnTo>
                    <a:pt x="21600" y="16183"/>
                  </a:lnTo>
                  <a:cubicBezTo>
                    <a:pt x="21600" y="16183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B7590D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18"/>
          <p:cNvGrpSpPr/>
          <p:nvPr/>
        </p:nvGrpSpPr>
        <p:grpSpPr>
          <a:xfrm>
            <a:off x="1631415" y="1895287"/>
            <a:ext cx="4063622" cy="906895"/>
            <a:chOff x="1545760" y="2152648"/>
            <a:chExt cx="3853814" cy="860072"/>
          </a:xfrm>
          <a:solidFill>
            <a:schemeClr val="accent1"/>
          </a:solidFill>
        </p:grpSpPr>
        <p:sp>
          <p:nvSpPr>
            <p:cNvPr id="112" name="Shape 542"/>
            <p:cNvSpPr/>
            <p:nvPr/>
          </p:nvSpPr>
          <p:spPr>
            <a:xfrm>
              <a:off x="1545760" y="2152648"/>
              <a:ext cx="3344236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19442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Shape 543"/>
            <p:cNvSpPr/>
            <p:nvPr/>
          </p:nvSpPr>
          <p:spPr>
            <a:xfrm>
              <a:off x="4883415" y="2152648"/>
              <a:ext cx="516159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9997"/>
                  </a:lnTo>
                  <a:lnTo>
                    <a:pt x="18808" y="21600"/>
                  </a:lnTo>
                  <a:lnTo>
                    <a:pt x="0" y="16183"/>
                  </a:lnTo>
                  <a:cubicBezTo>
                    <a:pt x="0" y="1618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7590D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21"/>
          <p:cNvGrpSpPr/>
          <p:nvPr/>
        </p:nvGrpSpPr>
        <p:grpSpPr>
          <a:xfrm>
            <a:off x="7129590" y="4735338"/>
            <a:ext cx="4080521" cy="906895"/>
            <a:chOff x="6760059" y="4457519"/>
            <a:chExt cx="3869841" cy="860072"/>
          </a:xfrm>
          <a:solidFill>
            <a:schemeClr val="accent6"/>
          </a:solidFill>
        </p:grpSpPr>
        <p:sp>
          <p:nvSpPr>
            <p:cNvPr id="115" name="Shape 545"/>
            <p:cNvSpPr/>
            <p:nvPr/>
          </p:nvSpPr>
          <p:spPr>
            <a:xfrm>
              <a:off x="7276450" y="4671632"/>
              <a:ext cx="3353450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19442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Shape 546"/>
            <p:cNvSpPr/>
            <p:nvPr/>
          </p:nvSpPr>
          <p:spPr>
            <a:xfrm>
              <a:off x="6760059" y="4457519"/>
              <a:ext cx="516158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603"/>
                  </a:lnTo>
                  <a:lnTo>
                    <a:pt x="2791" y="0"/>
                  </a:lnTo>
                  <a:lnTo>
                    <a:pt x="21600" y="5417"/>
                  </a:lnTo>
                  <a:cubicBezTo>
                    <a:pt x="21600" y="5417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B7590D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24"/>
          <p:cNvGrpSpPr/>
          <p:nvPr/>
        </p:nvGrpSpPr>
        <p:grpSpPr>
          <a:xfrm>
            <a:off x="1631414" y="4735338"/>
            <a:ext cx="4063615" cy="906895"/>
            <a:chOff x="1545760" y="4457519"/>
            <a:chExt cx="3853808" cy="860072"/>
          </a:xfrm>
          <a:solidFill>
            <a:schemeClr val="accent5"/>
          </a:solidFill>
        </p:grpSpPr>
        <p:sp>
          <p:nvSpPr>
            <p:cNvPr id="118" name="Shape 548"/>
            <p:cNvSpPr/>
            <p:nvPr/>
          </p:nvSpPr>
          <p:spPr>
            <a:xfrm>
              <a:off x="1545760" y="4671632"/>
              <a:ext cx="3336278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19442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Shape 549"/>
            <p:cNvSpPr/>
            <p:nvPr/>
          </p:nvSpPr>
          <p:spPr>
            <a:xfrm>
              <a:off x="4883415" y="4457519"/>
              <a:ext cx="516153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603"/>
                  </a:lnTo>
                  <a:lnTo>
                    <a:pt x="18808" y="0"/>
                  </a:lnTo>
                  <a:lnTo>
                    <a:pt x="0" y="5417"/>
                  </a:lnTo>
                  <a:cubicBezTo>
                    <a:pt x="0" y="5417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B7590D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0" name="Shape 558"/>
          <p:cNvSpPr/>
          <p:nvPr/>
        </p:nvSpPr>
        <p:spPr>
          <a:xfrm>
            <a:off x="1632232" y="2140800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1" name="Shape 562"/>
          <p:cNvSpPr/>
          <p:nvPr/>
        </p:nvSpPr>
        <p:spPr>
          <a:xfrm>
            <a:off x="1632232" y="3646759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Shape 566"/>
          <p:cNvSpPr/>
          <p:nvPr/>
        </p:nvSpPr>
        <p:spPr>
          <a:xfrm>
            <a:off x="1632232" y="5221882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Shape 568"/>
          <p:cNvSpPr/>
          <p:nvPr/>
        </p:nvSpPr>
        <p:spPr>
          <a:xfrm>
            <a:off x="10988044" y="2140800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Shape 572"/>
          <p:cNvSpPr/>
          <p:nvPr/>
        </p:nvSpPr>
        <p:spPr>
          <a:xfrm>
            <a:off x="10988044" y="3646759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Shape 576"/>
          <p:cNvSpPr/>
          <p:nvPr/>
        </p:nvSpPr>
        <p:spPr>
          <a:xfrm>
            <a:off x="10988044" y="5221882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Text Placeholder 12"/>
          <p:cNvSpPr txBox="1"/>
          <p:nvPr/>
        </p:nvSpPr>
        <p:spPr>
          <a:xfrm>
            <a:off x="2110647" y="2014956"/>
            <a:ext cx="2754460" cy="403748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Text Placeholder 12"/>
          <p:cNvSpPr txBox="1"/>
          <p:nvPr/>
        </p:nvSpPr>
        <p:spPr>
          <a:xfrm>
            <a:off x="2110647" y="3515652"/>
            <a:ext cx="2754460" cy="403748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Text Placeholder 12"/>
          <p:cNvSpPr txBox="1"/>
          <p:nvPr/>
        </p:nvSpPr>
        <p:spPr>
          <a:xfrm>
            <a:off x="2110645" y="5076902"/>
            <a:ext cx="2754460" cy="403748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Text Placeholder 12"/>
          <p:cNvSpPr txBox="1"/>
          <p:nvPr/>
        </p:nvSpPr>
        <p:spPr>
          <a:xfrm>
            <a:off x="7959303" y="2014956"/>
            <a:ext cx="2754460" cy="403748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Text Placeholder 12"/>
          <p:cNvSpPr txBox="1"/>
          <p:nvPr/>
        </p:nvSpPr>
        <p:spPr>
          <a:xfrm>
            <a:off x="7959303" y="3515652"/>
            <a:ext cx="2754460" cy="403748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12"/>
          <p:cNvSpPr txBox="1"/>
          <p:nvPr/>
        </p:nvSpPr>
        <p:spPr>
          <a:xfrm>
            <a:off x="7959302" y="5076902"/>
            <a:ext cx="2754460" cy="403748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Text Placeholder 12"/>
          <p:cNvSpPr txBox="1"/>
          <p:nvPr/>
        </p:nvSpPr>
        <p:spPr>
          <a:xfrm>
            <a:off x="2110646" y="2656285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 Placeholder 12"/>
          <p:cNvSpPr txBox="1"/>
          <p:nvPr/>
        </p:nvSpPr>
        <p:spPr>
          <a:xfrm>
            <a:off x="2110645" y="4164516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 Placeholder 12"/>
          <p:cNvSpPr txBox="1"/>
          <p:nvPr/>
        </p:nvSpPr>
        <p:spPr>
          <a:xfrm>
            <a:off x="2110645" y="5763832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Text Placeholder 12"/>
          <p:cNvSpPr txBox="1"/>
          <p:nvPr/>
        </p:nvSpPr>
        <p:spPr>
          <a:xfrm>
            <a:off x="8352790" y="2663190"/>
            <a:ext cx="2422525" cy="52070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Text Placeholder 12"/>
          <p:cNvSpPr txBox="1"/>
          <p:nvPr/>
        </p:nvSpPr>
        <p:spPr>
          <a:xfrm>
            <a:off x="8352790" y="4171950"/>
            <a:ext cx="2422525" cy="52070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12"/>
          <p:cNvSpPr txBox="1"/>
          <p:nvPr/>
        </p:nvSpPr>
        <p:spPr>
          <a:xfrm>
            <a:off x="8352790" y="5770880"/>
            <a:ext cx="2422525" cy="52070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5317490" y="2656840"/>
            <a:ext cx="2218055" cy="2218055"/>
          </a:xfrm>
          <a:prstGeom prst="ellipse">
            <a:avLst/>
          </a:prstGeom>
          <a:noFill/>
          <a:ln w="25400">
            <a:solidFill>
              <a:srgbClr val="F194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B7590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</a:t>
            </a:r>
            <a:endParaRPr 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</a:t>
            </a:r>
            <a:endParaRPr 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0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120" grpId="0" bldLvl="0" animBg="1"/>
      <p:bldP spid="121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12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-15240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O1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27" name="组合 32"/>
          <p:cNvGrpSpPr/>
          <p:nvPr/>
        </p:nvGrpSpPr>
        <p:grpSpPr bwMode="auto">
          <a:xfrm>
            <a:off x="714699" y="3536282"/>
            <a:ext cx="3623299" cy="618304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34" name="圆角矩形 33"/>
            <p:cNvSpPr>
              <a:spLocks noChangeArrowheads="1"/>
            </p:cNvSpPr>
            <p:nvPr/>
          </p:nvSpPr>
          <p:spPr bwMode="auto">
            <a:xfrm flipH="1">
              <a:off x="-1032447" y="73989"/>
              <a:ext cx="2967616" cy="432635"/>
            </a:xfrm>
            <a:prstGeom prst="homePlate">
              <a:avLst/>
            </a:prstGeom>
            <a:solidFill>
              <a:srgbClr val="F19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F19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3" name="椭圆 35"/>
          <p:cNvSpPr>
            <a:spLocks noChangeArrowheads="1"/>
          </p:cNvSpPr>
          <p:nvPr/>
        </p:nvSpPr>
        <p:spPr bwMode="auto">
          <a:xfrm>
            <a:off x="2508282" y="1931404"/>
            <a:ext cx="1294756" cy="1294756"/>
          </a:xfrm>
          <a:prstGeom prst="ellipse">
            <a:avLst/>
          </a:prstGeom>
          <a:noFill/>
          <a:ln w="25400">
            <a:solidFill>
              <a:srgbClr val="F194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19442"/>
                </a:solidFill>
              </a14:hiddenFill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4" name="组合 36"/>
          <p:cNvGrpSpPr/>
          <p:nvPr/>
        </p:nvGrpSpPr>
        <p:grpSpPr bwMode="auto">
          <a:xfrm flipV="1">
            <a:off x="4196504" y="3627380"/>
            <a:ext cx="2362736" cy="618305"/>
            <a:chOff x="0" y="0"/>
            <a:chExt cx="1935168" cy="506624"/>
          </a:xfrm>
          <a:solidFill>
            <a:schemeClr val="accent2"/>
          </a:solidFill>
        </p:grpSpPr>
        <p:sp>
          <p:nvSpPr>
            <p:cNvPr id="105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ect">
              <a:avLst/>
            </a:prstGeom>
            <a:solidFill>
              <a:srgbClr val="B75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B75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7" name="椭圆 39"/>
          <p:cNvSpPr>
            <a:spLocks noChangeArrowheads="1"/>
          </p:cNvSpPr>
          <p:nvPr/>
        </p:nvSpPr>
        <p:spPr bwMode="auto">
          <a:xfrm>
            <a:off x="4808992" y="4657674"/>
            <a:ext cx="1294756" cy="1294756"/>
          </a:xfrm>
          <a:prstGeom prst="ellipse">
            <a:avLst/>
          </a:prstGeom>
          <a:noFill/>
          <a:ln w="25400">
            <a:solidFill>
              <a:srgbClr val="F194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B7590D"/>
                </a:solidFill>
              </a14:hiddenFill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8" name="组合 40"/>
          <p:cNvGrpSpPr/>
          <p:nvPr/>
        </p:nvGrpSpPr>
        <p:grpSpPr bwMode="auto">
          <a:xfrm>
            <a:off x="6421625" y="3536282"/>
            <a:ext cx="2364673" cy="618304"/>
            <a:chOff x="0" y="0"/>
            <a:chExt cx="1935168" cy="506624"/>
          </a:xfrm>
          <a:solidFill>
            <a:schemeClr val="accent3"/>
          </a:solidFill>
        </p:grpSpPr>
        <p:sp>
          <p:nvSpPr>
            <p:cNvPr id="109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ect">
              <a:avLst/>
            </a:prstGeom>
            <a:solidFill>
              <a:srgbClr val="F19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F19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1" name="椭圆 43"/>
          <p:cNvSpPr>
            <a:spLocks noChangeArrowheads="1"/>
          </p:cNvSpPr>
          <p:nvPr/>
        </p:nvSpPr>
        <p:spPr bwMode="auto">
          <a:xfrm>
            <a:off x="6956580" y="1931404"/>
            <a:ext cx="1294756" cy="1294756"/>
          </a:xfrm>
          <a:prstGeom prst="ellipse">
            <a:avLst/>
          </a:prstGeom>
          <a:noFill/>
          <a:ln w="25400">
            <a:solidFill>
              <a:srgbClr val="F194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19442"/>
                </a:solidFill>
              </a14:hiddenFill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椭圆 45"/>
          <p:cNvSpPr>
            <a:spLocks noChangeArrowheads="1"/>
          </p:cNvSpPr>
          <p:nvPr/>
        </p:nvSpPr>
        <p:spPr bwMode="auto">
          <a:xfrm>
            <a:off x="9177824" y="4657674"/>
            <a:ext cx="1294756" cy="1294756"/>
          </a:xfrm>
          <a:prstGeom prst="ellipse">
            <a:avLst/>
          </a:prstGeom>
          <a:noFill/>
          <a:ln w="25400">
            <a:solidFill>
              <a:srgbClr val="F194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B7590D"/>
                </a:solidFill>
              </a14:hiddenFill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46"/>
          <p:cNvSpPr>
            <a:spLocks noChangeArrowheads="1"/>
          </p:cNvSpPr>
          <p:nvPr/>
        </p:nvSpPr>
        <p:spPr bwMode="auto">
          <a:xfrm>
            <a:off x="2103306" y="4904178"/>
            <a:ext cx="2104712" cy="92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TextBox 47"/>
          <p:cNvSpPr>
            <a:spLocks noChangeArrowheads="1"/>
          </p:cNvSpPr>
          <p:nvPr/>
        </p:nvSpPr>
        <p:spPr bwMode="auto">
          <a:xfrm>
            <a:off x="2283460" y="4503420"/>
            <a:ext cx="1643380" cy="33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TextBox 50"/>
          <p:cNvSpPr>
            <a:spLocks noChangeArrowheads="1"/>
          </p:cNvSpPr>
          <p:nvPr/>
        </p:nvSpPr>
        <p:spPr bwMode="auto">
          <a:xfrm>
            <a:off x="2103120" y="3743960"/>
            <a:ext cx="1763395" cy="29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单击此处添加标题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extBox 51"/>
          <p:cNvSpPr>
            <a:spLocks noChangeArrowheads="1"/>
          </p:cNvSpPr>
          <p:nvPr/>
        </p:nvSpPr>
        <p:spPr bwMode="auto">
          <a:xfrm>
            <a:off x="4413250" y="3743960"/>
            <a:ext cx="1793240" cy="29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单击此处添加标题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extBox 52"/>
          <p:cNvSpPr>
            <a:spLocks noChangeArrowheads="1"/>
          </p:cNvSpPr>
          <p:nvPr/>
        </p:nvSpPr>
        <p:spPr bwMode="auto">
          <a:xfrm>
            <a:off x="6640195" y="3743960"/>
            <a:ext cx="1841500" cy="29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单击此处添加标题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8" name="组合 53"/>
          <p:cNvGrpSpPr/>
          <p:nvPr/>
        </p:nvGrpSpPr>
        <p:grpSpPr bwMode="auto">
          <a:xfrm flipV="1">
            <a:off x="8642864" y="3627376"/>
            <a:ext cx="3501188" cy="618306"/>
            <a:chOff x="-1" y="0"/>
            <a:chExt cx="2865253" cy="506625"/>
          </a:xfrm>
          <a:solidFill>
            <a:schemeClr val="accent4"/>
          </a:solidFill>
        </p:grpSpPr>
        <p:sp>
          <p:nvSpPr>
            <p:cNvPr id="119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homePlate">
              <a:avLst/>
            </a:prstGeom>
            <a:solidFill>
              <a:srgbClr val="B75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B759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1" name="TextBox 56"/>
          <p:cNvSpPr>
            <a:spLocks noChangeArrowheads="1"/>
          </p:cNvSpPr>
          <p:nvPr/>
        </p:nvSpPr>
        <p:spPr bwMode="auto">
          <a:xfrm>
            <a:off x="8995410" y="3743960"/>
            <a:ext cx="1802765" cy="29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单击此处添加标题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TextBox 57"/>
          <p:cNvSpPr>
            <a:spLocks noChangeArrowheads="1"/>
          </p:cNvSpPr>
          <p:nvPr/>
        </p:nvSpPr>
        <p:spPr bwMode="auto">
          <a:xfrm>
            <a:off x="4404014" y="2177907"/>
            <a:ext cx="2104712" cy="92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TextBox 58"/>
          <p:cNvSpPr>
            <a:spLocks noChangeArrowheads="1"/>
          </p:cNvSpPr>
          <p:nvPr/>
        </p:nvSpPr>
        <p:spPr bwMode="auto">
          <a:xfrm>
            <a:off x="4584065" y="1786255"/>
            <a:ext cx="1640840" cy="33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TextBox 59"/>
          <p:cNvSpPr>
            <a:spLocks noChangeArrowheads="1"/>
          </p:cNvSpPr>
          <p:nvPr/>
        </p:nvSpPr>
        <p:spPr bwMode="auto">
          <a:xfrm>
            <a:off x="6551603" y="4904178"/>
            <a:ext cx="2104712" cy="92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TextBox 62"/>
          <p:cNvSpPr>
            <a:spLocks noChangeArrowheads="1"/>
          </p:cNvSpPr>
          <p:nvPr/>
        </p:nvSpPr>
        <p:spPr bwMode="auto">
          <a:xfrm>
            <a:off x="6729730" y="4517390"/>
            <a:ext cx="1643380" cy="33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TextBox 63"/>
          <p:cNvSpPr>
            <a:spLocks noChangeArrowheads="1"/>
          </p:cNvSpPr>
          <p:nvPr/>
        </p:nvSpPr>
        <p:spPr bwMode="auto">
          <a:xfrm>
            <a:off x="8693378" y="2177907"/>
            <a:ext cx="2104712" cy="92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TextBox 66"/>
          <p:cNvSpPr>
            <a:spLocks noChangeArrowheads="1"/>
          </p:cNvSpPr>
          <p:nvPr/>
        </p:nvSpPr>
        <p:spPr bwMode="auto">
          <a:xfrm>
            <a:off x="8871585" y="1775460"/>
            <a:ext cx="1643380" cy="33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TextBox 67"/>
          <p:cNvSpPr>
            <a:spLocks noChangeArrowheads="1"/>
          </p:cNvSpPr>
          <p:nvPr/>
        </p:nvSpPr>
        <p:spPr bwMode="auto">
          <a:xfrm>
            <a:off x="2703195" y="2266315"/>
            <a:ext cx="904875" cy="58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</a:t>
            </a:r>
            <a:endParaRPr 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TextBox 68"/>
          <p:cNvSpPr>
            <a:spLocks noChangeArrowheads="1"/>
          </p:cNvSpPr>
          <p:nvPr/>
        </p:nvSpPr>
        <p:spPr bwMode="auto">
          <a:xfrm>
            <a:off x="7153275" y="2266315"/>
            <a:ext cx="900430" cy="58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</a:t>
            </a:r>
            <a:endParaRPr 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TextBox 70"/>
          <p:cNvSpPr>
            <a:spLocks noChangeArrowheads="1"/>
          </p:cNvSpPr>
          <p:nvPr/>
        </p:nvSpPr>
        <p:spPr bwMode="auto">
          <a:xfrm>
            <a:off x="5005705" y="5043805"/>
            <a:ext cx="902970" cy="58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</a:t>
            </a:r>
            <a:endParaRPr 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Box 72"/>
          <p:cNvSpPr>
            <a:spLocks noChangeArrowheads="1"/>
          </p:cNvSpPr>
          <p:nvPr/>
        </p:nvSpPr>
        <p:spPr bwMode="auto">
          <a:xfrm>
            <a:off x="9374505" y="5043805"/>
            <a:ext cx="902970" cy="58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</a:t>
            </a:r>
            <a:endParaRPr 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7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2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6" dur="6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6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1" dur="6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6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6" dur="6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6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1" dur="6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6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  <p:bldP spid="103" grpId="0" bldLvl="0" animBg="1" autoUpdateAnimBg="0"/>
      <p:bldP spid="107" grpId="0" bldLvl="0" animBg="1" autoUpdateAnimBg="0"/>
      <p:bldP spid="111" grpId="0" bldLvl="0" animBg="1" autoUpdateAnimBg="0"/>
      <p:bldP spid="112" grpId="0" bldLvl="0" animBg="1" autoUpdateAnimBg="0"/>
      <p:bldP spid="113" grpId="0" bldLvl="0" autoUpdateAnimBg="0"/>
      <p:bldP spid="114" grpId="0" bldLvl="0" autoUpdateAnimBg="0"/>
      <p:bldP spid="115" grpId="0" bldLvl="0" autoUpdateAnimBg="0"/>
      <p:bldP spid="116" grpId="0" bldLvl="0" autoUpdateAnimBg="0"/>
      <p:bldP spid="117" grpId="0" bldLvl="0" autoUpdateAnimBg="0"/>
      <p:bldP spid="121" grpId="0" bldLvl="0" autoUpdateAnimBg="0"/>
      <p:bldP spid="122" grpId="0" bldLvl="0" autoUpdateAnimBg="0"/>
      <p:bldP spid="123" grpId="0" bldLvl="0" autoUpdateAnimBg="0"/>
      <p:bldP spid="124" grpId="0" bldLvl="0" autoUpdateAnimBg="0"/>
      <p:bldP spid="125" grpId="0" bldLvl="0" autoUpdateAnimBg="0"/>
      <p:bldP spid="126" grpId="0" bldLvl="0" autoUpdateAnimBg="0"/>
      <p:bldP spid="127" grpId="0" bldLvl="0" autoUpdateAnimBg="0"/>
      <p:bldP spid="128" grpId="0" bldLvl="0" autoUpdateAnimBg="0"/>
      <p:bldP spid="129" grpId="0" bldLvl="0" autoUpdateAnimBg="0"/>
      <p:bldP spid="130" grpId="0" bldLvl="0" autoUpdateAnimBg="0"/>
      <p:bldP spid="131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O1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7" name="Group 10"/>
          <p:cNvGrpSpPr/>
          <p:nvPr/>
        </p:nvGrpSpPr>
        <p:grpSpPr>
          <a:xfrm>
            <a:off x="7298364" y="3546890"/>
            <a:ext cx="1411813" cy="1411813"/>
            <a:chOff x="6920031" y="3363156"/>
            <a:chExt cx="1338773" cy="1338773"/>
          </a:xfrm>
        </p:grpSpPr>
        <p:sp>
          <p:nvSpPr>
            <p:cNvPr id="34" name="Oval 7"/>
            <p:cNvSpPr/>
            <p:nvPr/>
          </p:nvSpPr>
          <p:spPr>
            <a:xfrm>
              <a:off x="6920031" y="3363156"/>
              <a:ext cx="1338773" cy="1338773"/>
            </a:xfrm>
            <a:prstGeom prst="ellipse">
              <a:avLst/>
            </a:prstGeom>
            <a:noFill/>
            <a:ln w="25400">
              <a:solidFill>
                <a:srgbClr val="F1944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7590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02" name="Group 20"/>
            <p:cNvGrpSpPr/>
            <p:nvPr/>
          </p:nvGrpSpPr>
          <p:grpSpPr>
            <a:xfrm>
              <a:off x="7357245" y="3796320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103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04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05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06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07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08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09" name="Group 11"/>
          <p:cNvGrpSpPr/>
          <p:nvPr/>
        </p:nvGrpSpPr>
        <p:grpSpPr>
          <a:xfrm>
            <a:off x="6429376" y="2707173"/>
            <a:ext cx="1411813" cy="1411813"/>
            <a:chOff x="6096000" y="2566881"/>
            <a:chExt cx="1338773" cy="1338773"/>
          </a:xfrm>
        </p:grpSpPr>
        <p:sp>
          <p:nvSpPr>
            <p:cNvPr id="110" name="Oval 6"/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noFill/>
            <a:ln w="25400">
              <a:solidFill>
                <a:srgbClr val="B7590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1944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11" name="Group 27"/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112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 sz="158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13" name="AutoShape 79"/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 sz="158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14" name="AutoShape 80"/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 sz="158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15" name="Group 12"/>
          <p:cNvGrpSpPr/>
          <p:nvPr/>
        </p:nvGrpSpPr>
        <p:grpSpPr>
          <a:xfrm>
            <a:off x="4600935" y="1873754"/>
            <a:ext cx="2067036" cy="2067036"/>
            <a:chOff x="4362154" y="1776581"/>
            <a:chExt cx="1960098" cy="1960098"/>
          </a:xfrm>
        </p:grpSpPr>
        <p:sp>
          <p:nvSpPr>
            <p:cNvPr id="116" name="Oval 5"/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noFill/>
            <a:ln w="25400">
              <a:solidFill>
                <a:srgbClr val="F1944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7590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7" name="Freeform 43"/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/>
            <a:p>
              <a:endParaRPr lang="en-GB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8" name="Group 9"/>
          <p:cNvGrpSpPr/>
          <p:nvPr/>
        </p:nvGrpSpPr>
        <p:grpSpPr>
          <a:xfrm>
            <a:off x="6429377" y="4640692"/>
            <a:ext cx="1879123" cy="1879123"/>
            <a:chOff x="6096000" y="4400370"/>
            <a:chExt cx="1781907" cy="1781907"/>
          </a:xfrm>
        </p:grpSpPr>
        <p:sp>
          <p:nvSpPr>
            <p:cNvPr id="119" name="Oval 8"/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noFill/>
            <a:ln w="25400">
              <a:solidFill>
                <a:srgbClr val="B7590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1944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20" name="Group 44"/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solidFill>
              <a:schemeClr val="bg2"/>
            </a:solidFill>
          </p:grpSpPr>
          <p:sp>
            <p:nvSpPr>
              <p:cNvPr id="121" name="Freeform 45"/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/>
              <a:p>
                <a:endParaRPr lang="en-GB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46"/>
              <p:cNvSpPr/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/>
              <a:p>
                <a:endParaRPr lang="en-GB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3" name="Group 13"/>
          <p:cNvGrpSpPr/>
          <p:nvPr/>
        </p:nvGrpSpPr>
        <p:grpSpPr>
          <a:xfrm>
            <a:off x="4148576" y="3520020"/>
            <a:ext cx="1411813" cy="1411813"/>
            <a:chOff x="3933196" y="3337676"/>
            <a:chExt cx="1338773" cy="1338773"/>
          </a:xfrm>
        </p:grpSpPr>
        <p:sp>
          <p:nvSpPr>
            <p:cNvPr id="124" name="Oval 4"/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noFill/>
            <a:ln w="25400">
              <a:solidFill>
                <a:srgbClr val="B7590D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1944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25" name="Group 31"/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26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 sz="158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27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 sz="158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28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 sz="158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29" name="Group 14"/>
          <p:cNvGrpSpPr/>
          <p:nvPr/>
        </p:nvGrpSpPr>
        <p:grpSpPr>
          <a:xfrm>
            <a:off x="4499671" y="4811474"/>
            <a:ext cx="1060716" cy="1060716"/>
            <a:chOff x="4266129" y="4562318"/>
            <a:chExt cx="1005840" cy="1005840"/>
          </a:xfrm>
        </p:grpSpPr>
        <p:sp>
          <p:nvSpPr>
            <p:cNvPr id="130" name="Oval 3"/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noFill/>
            <a:ln w="25400">
              <a:solidFill>
                <a:srgbClr val="F1944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7590D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31" name="Group 35"/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132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 sz="158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33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 sz="158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34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 sz="158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35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 sz="158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36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 sz="158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37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 sz="158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38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300" hangingPunct="0"/>
                <a:endParaRPr lang="en-US" sz="158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sp>
        <p:nvSpPr>
          <p:cNvPr id="139" name="TextBox 41"/>
          <p:cNvSpPr txBox="1"/>
          <p:nvPr/>
        </p:nvSpPr>
        <p:spPr>
          <a:xfrm>
            <a:off x="1386000" y="5427501"/>
            <a:ext cx="2651792" cy="100838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170"/>
          <p:cNvSpPr txBox="1"/>
          <p:nvPr/>
        </p:nvSpPr>
        <p:spPr>
          <a:xfrm>
            <a:off x="1607566" y="5068863"/>
            <a:ext cx="2430227" cy="42735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TextBox 41"/>
          <p:cNvSpPr txBox="1"/>
          <p:nvPr/>
        </p:nvSpPr>
        <p:spPr>
          <a:xfrm>
            <a:off x="1371713" y="3655851"/>
            <a:ext cx="2651792" cy="100838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TextBox 170"/>
          <p:cNvSpPr txBox="1"/>
          <p:nvPr/>
        </p:nvSpPr>
        <p:spPr>
          <a:xfrm>
            <a:off x="1593279" y="3297213"/>
            <a:ext cx="2430227" cy="42735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3" name="TextBox 41"/>
          <p:cNvSpPr txBox="1"/>
          <p:nvPr/>
        </p:nvSpPr>
        <p:spPr>
          <a:xfrm>
            <a:off x="1371713" y="1869914"/>
            <a:ext cx="2651792" cy="100838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TextBox 170"/>
          <p:cNvSpPr txBox="1"/>
          <p:nvPr/>
        </p:nvSpPr>
        <p:spPr>
          <a:xfrm>
            <a:off x="1593279" y="1511276"/>
            <a:ext cx="2430227" cy="42735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TextBox 41"/>
          <p:cNvSpPr txBox="1"/>
          <p:nvPr/>
        </p:nvSpPr>
        <p:spPr>
          <a:xfrm>
            <a:off x="8658338" y="5384639"/>
            <a:ext cx="2651792" cy="100838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6" name="TextBox 170"/>
          <p:cNvSpPr txBox="1"/>
          <p:nvPr/>
        </p:nvSpPr>
        <p:spPr>
          <a:xfrm>
            <a:off x="8658339" y="5055898"/>
            <a:ext cx="2430227" cy="42735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7" name="TextBox 41"/>
          <p:cNvSpPr txBox="1"/>
          <p:nvPr/>
        </p:nvSpPr>
        <p:spPr>
          <a:xfrm>
            <a:off x="8915513" y="3698714"/>
            <a:ext cx="2651792" cy="100838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8" name="TextBox 170"/>
          <p:cNvSpPr txBox="1"/>
          <p:nvPr/>
        </p:nvSpPr>
        <p:spPr>
          <a:xfrm>
            <a:off x="8915514" y="3311543"/>
            <a:ext cx="2430227" cy="42735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9" name="TextBox 41"/>
          <p:cNvSpPr txBox="1"/>
          <p:nvPr/>
        </p:nvSpPr>
        <p:spPr>
          <a:xfrm>
            <a:off x="7815375" y="2066153"/>
            <a:ext cx="2651792" cy="100838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0" name="TextBox 170"/>
          <p:cNvSpPr txBox="1"/>
          <p:nvPr/>
        </p:nvSpPr>
        <p:spPr>
          <a:xfrm>
            <a:off x="7815376" y="1655473"/>
            <a:ext cx="2430227" cy="42735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000"/>
                            </p:stCondLst>
                            <p:childTnLst>
                              <p:par>
                                <p:cTn id="1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O1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27" name="圆角矩形 26"/>
          <p:cNvSpPr/>
          <p:nvPr/>
        </p:nvSpPr>
        <p:spPr>
          <a:xfrm>
            <a:off x="4003823" y="1746272"/>
            <a:ext cx="7173999" cy="1179757"/>
          </a:xfrm>
          <a:prstGeom prst="roundRect">
            <a:avLst/>
          </a:prstGeom>
          <a:solidFill>
            <a:srgbClr val="F1944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137691" y="1516891"/>
            <a:ext cx="4942074" cy="460392"/>
          </a:xfrm>
          <a:prstGeom prst="roundRect">
            <a:avLst/>
          </a:prstGeom>
          <a:solidFill>
            <a:srgbClr val="B759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1182370" y="3169920"/>
            <a:ext cx="1673860" cy="1647825"/>
          </a:xfrm>
          <a:prstGeom prst="ellipse">
            <a:avLst/>
          </a:prstGeom>
          <a:noFill/>
          <a:ln w="25400">
            <a:solidFill>
              <a:srgbClr val="F1944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1944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</a:t>
            </a:r>
            <a:endParaRPr 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03" name="直接箭头连接符 102"/>
          <p:cNvCxnSpPr>
            <a:stCxn id="102" idx="7"/>
            <a:endCxn id="27" idx="1"/>
          </p:cNvCxnSpPr>
          <p:nvPr/>
        </p:nvCxnSpPr>
        <p:spPr>
          <a:xfrm flipV="1">
            <a:off x="2610984" y="2335930"/>
            <a:ext cx="1392555" cy="107505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箭头连接符 103"/>
          <p:cNvCxnSpPr>
            <a:stCxn id="102" idx="6"/>
            <a:endCxn id="107" idx="1"/>
          </p:cNvCxnSpPr>
          <p:nvPr/>
        </p:nvCxnSpPr>
        <p:spPr>
          <a:xfrm flipV="1">
            <a:off x="2856071" y="3985618"/>
            <a:ext cx="1147445" cy="825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箭头连接符 104"/>
          <p:cNvCxnSpPr>
            <a:stCxn id="102" idx="5"/>
            <a:endCxn id="110" idx="1"/>
          </p:cNvCxnSpPr>
          <p:nvPr/>
        </p:nvCxnSpPr>
        <p:spPr>
          <a:xfrm>
            <a:off x="2610984" y="4576129"/>
            <a:ext cx="1392555" cy="1088390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33"/>
          <p:cNvSpPr txBox="1"/>
          <p:nvPr/>
        </p:nvSpPr>
        <p:spPr>
          <a:xfrm>
            <a:off x="4419327" y="2128332"/>
            <a:ext cx="6378802" cy="648970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圆角矩形 106"/>
          <p:cNvSpPr/>
          <p:nvPr/>
        </p:nvSpPr>
        <p:spPr>
          <a:xfrm>
            <a:off x="4003823" y="3395871"/>
            <a:ext cx="7173999" cy="1179757"/>
          </a:xfrm>
          <a:prstGeom prst="roundRect">
            <a:avLst/>
          </a:prstGeom>
          <a:solidFill>
            <a:srgbClr val="B7590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8" name="圆角矩形 107"/>
          <p:cNvSpPr/>
          <p:nvPr/>
        </p:nvSpPr>
        <p:spPr>
          <a:xfrm>
            <a:off x="5137691" y="3177290"/>
            <a:ext cx="4942074" cy="460392"/>
          </a:xfrm>
          <a:prstGeom prst="roundRect">
            <a:avLst/>
          </a:prstGeom>
          <a:solidFill>
            <a:srgbClr val="F194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TextBox 36"/>
          <p:cNvSpPr txBox="1"/>
          <p:nvPr/>
        </p:nvSpPr>
        <p:spPr>
          <a:xfrm>
            <a:off x="4419327" y="3803239"/>
            <a:ext cx="6378802" cy="648970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圆角矩形 109"/>
          <p:cNvSpPr/>
          <p:nvPr/>
        </p:nvSpPr>
        <p:spPr>
          <a:xfrm>
            <a:off x="4003823" y="5074910"/>
            <a:ext cx="7173999" cy="1179757"/>
          </a:xfrm>
          <a:prstGeom prst="roundRect">
            <a:avLst/>
          </a:prstGeom>
          <a:solidFill>
            <a:srgbClr val="F1944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" name="圆角矩形 110"/>
          <p:cNvSpPr/>
          <p:nvPr/>
        </p:nvSpPr>
        <p:spPr>
          <a:xfrm>
            <a:off x="5137691" y="4856332"/>
            <a:ext cx="4942074" cy="460392"/>
          </a:xfrm>
          <a:prstGeom prst="roundRect">
            <a:avLst/>
          </a:prstGeom>
          <a:solidFill>
            <a:srgbClr val="B759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TextBox 39"/>
          <p:cNvSpPr txBox="1"/>
          <p:nvPr/>
        </p:nvSpPr>
        <p:spPr>
          <a:xfrm>
            <a:off x="4419327" y="5482277"/>
            <a:ext cx="6378802" cy="648970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O1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cxnSp>
        <p:nvCxnSpPr>
          <p:cNvPr id="112" name="Straight Arrow Connector 37"/>
          <p:cNvCxnSpPr/>
          <p:nvPr/>
        </p:nvCxnSpPr>
        <p:spPr>
          <a:xfrm>
            <a:off x="4335679" y="3812813"/>
            <a:ext cx="0" cy="1013383"/>
          </a:xfrm>
          <a:prstGeom prst="straightConnector1">
            <a:avLst/>
          </a:prstGeom>
          <a:ln w="25400">
            <a:solidFill>
              <a:srgbClr val="B7590D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40"/>
          <p:cNvCxnSpPr/>
          <p:nvPr/>
        </p:nvCxnSpPr>
        <p:spPr>
          <a:xfrm>
            <a:off x="8315281" y="3812813"/>
            <a:ext cx="0" cy="1013383"/>
          </a:xfrm>
          <a:prstGeom prst="straightConnector1">
            <a:avLst/>
          </a:prstGeom>
          <a:ln w="25400">
            <a:solidFill>
              <a:srgbClr val="B7590D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41"/>
          <p:cNvCxnSpPr/>
          <p:nvPr/>
        </p:nvCxnSpPr>
        <p:spPr>
          <a:xfrm flipV="1">
            <a:off x="10301777" y="2799991"/>
            <a:ext cx="0" cy="1013383"/>
          </a:xfrm>
          <a:prstGeom prst="straightConnector1">
            <a:avLst/>
          </a:prstGeom>
          <a:ln w="25400">
            <a:solidFill>
              <a:srgbClr val="F1944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42"/>
          <p:cNvCxnSpPr/>
          <p:nvPr/>
        </p:nvCxnSpPr>
        <p:spPr>
          <a:xfrm flipV="1">
            <a:off x="6337644" y="2799991"/>
            <a:ext cx="0" cy="1013383"/>
          </a:xfrm>
          <a:prstGeom prst="straightConnector1">
            <a:avLst/>
          </a:prstGeom>
          <a:ln w="25400">
            <a:solidFill>
              <a:srgbClr val="F1944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41"/>
          <p:cNvSpPr txBox="1"/>
          <p:nvPr/>
        </p:nvSpPr>
        <p:spPr>
          <a:xfrm>
            <a:off x="3141630" y="5402110"/>
            <a:ext cx="2651792" cy="100838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7" name="TextBox 170"/>
          <p:cNvSpPr txBox="1"/>
          <p:nvPr/>
        </p:nvSpPr>
        <p:spPr>
          <a:xfrm>
            <a:off x="3120566" y="5024081"/>
            <a:ext cx="2430227" cy="42735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TextBox 41"/>
          <p:cNvSpPr txBox="1"/>
          <p:nvPr/>
        </p:nvSpPr>
        <p:spPr>
          <a:xfrm>
            <a:off x="5109812" y="1979367"/>
            <a:ext cx="2651792" cy="100838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9" name="TextBox 170"/>
          <p:cNvSpPr txBox="1"/>
          <p:nvPr/>
        </p:nvSpPr>
        <p:spPr>
          <a:xfrm>
            <a:off x="5077953" y="1601338"/>
            <a:ext cx="2430227" cy="42735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TextBox 41"/>
          <p:cNvSpPr txBox="1"/>
          <p:nvPr/>
        </p:nvSpPr>
        <p:spPr>
          <a:xfrm>
            <a:off x="7224362" y="5402110"/>
            <a:ext cx="2651792" cy="100838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1" name="TextBox 170"/>
          <p:cNvSpPr txBox="1"/>
          <p:nvPr/>
        </p:nvSpPr>
        <p:spPr>
          <a:xfrm>
            <a:off x="7192503" y="5024081"/>
            <a:ext cx="2430227" cy="42735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TextBox 41"/>
          <p:cNvSpPr txBox="1"/>
          <p:nvPr/>
        </p:nvSpPr>
        <p:spPr>
          <a:xfrm>
            <a:off x="9117823" y="1979367"/>
            <a:ext cx="2651792" cy="100838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3" name="TextBox 170"/>
          <p:cNvSpPr txBox="1"/>
          <p:nvPr/>
        </p:nvSpPr>
        <p:spPr>
          <a:xfrm>
            <a:off x="9107028" y="1601338"/>
            <a:ext cx="2430227" cy="42735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2022475" y="2922270"/>
            <a:ext cx="8593455" cy="1785620"/>
            <a:chOff x="1829" y="4602"/>
            <a:chExt cx="13533" cy="2812"/>
          </a:xfrm>
        </p:grpSpPr>
        <p:grpSp>
          <p:nvGrpSpPr>
            <p:cNvPr id="27" name="Group 3"/>
            <p:cNvGrpSpPr/>
            <p:nvPr/>
          </p:nvGrpSpPr>
          <p:grpSpPr>
            <a:xfrm>
              <a:off x="1829" y="4602"/>
              <a:ext cx="13533" cy="2812"/>
              <a:chOff x="1100786" y="2907046"/>
              <a:chExt cx="8148982" cy="1693390"/>
            </a:xfrm>
          </p:grpSpPr>
          <p:sp>
            <p:nvSpPr>
              <p:cNvPr id="102" name="Rounded Rectangle 4"/>
              <p:cNvSpPr/>
              <p:nvPr/>
            </p:nvSpPr>
            <p:spPr>
              <a:xfrm rot="19805282">
                <a:off x="1100786" y="3962064"/>
                <a:ext cx="634909" cy="634236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rgbClr val="B7590D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7590D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3" name="Rounded Rectangle 17"/>
              <p:cNvSpPr/>
              <p:nvPr/>
            </p:nvSpPr>
            <p:spPr>
              <a:xfrm rot="19805282">
                <a:off x="2976655" y="2907046"/>
                <a:ext cx="634909" cy="634236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rgbClr val="B7590D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7590D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4" name="Rounded Rectangle 18"/>
              <p:cNvSpPr/>
              <p:nvPr/>
            </p:nvSpPr>
            <p:spPr>
              <a:xfrm rot="19805282">
                <a:off x="4856481" y="3966200"/>
                <a:ext cx="634909" cy="634236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rgbClr val="B7590D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7590D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5" name="Rounded Rectangle 19"/>
              <p:cNvSpPr/>
              <p:nvPr/>
            </p:nvSpPr>
            <p:spPr>
              <a:xfrm rot="19805282">
                <a:off x="6750373" y="2907049"/>
                <a:ext cx="634909" cy="634236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rgbClr val="B7590D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7590D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7" name="Rounded Rectangle 22"/>
              <p:cNvSpPr/>
              <p:nvPr/>
            </p:nvSpPr>
            <p:spPr>
              <a:xfrm rot="19805282">
                <a:off x="8614859" y="3962065"/>
                <a:ext cx="634909" cy="634236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rgbClr val="B7590D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7590D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23"/>
              <p:cNvSpPr>
                <a:spLocks noEditPoints="1"/>
              </p:cNvSpPr>
              <p:nvPr/>
            </p:nvSpPr>
            <p:spPr bwMode="auto">
              <a:xfrm>
                <a:off x="3100417" y="3031426"/>
                <a:ext cx="387383" cy="385476"/>
              </a:xfrm>
              <a:custGeom>
                <a:avLst/>
                <a:gdLst>
                  <a:gd name="T0" fmla="*/ 6 w 94"/>
                  <a:gd name="T1" fmla="*/ 28 h 94"/>
                  <a:gd name="T2" fmla="*/ 32 w 94"/>
                  <a:gd name="T3" fmla="*/ 4 h 94"/>
                  <a:gd name="T4" fmla="*/ 67 w 94"/>
                  <a:gd name="T5" fmla="*/ 6 h 94"/>
                  <a:gd name="T6" fmla="*/ 90 w 94"/>
                  <a:gd name="T7" fmla="*/ 32 h 94"/>
                  <a:gd name="T8" fmla="*/ 88 w 94"/>
                  <a:gd name="T9" fmla="*/ 67 h 94"/>
                  <a:gd name="T10" fmla="*/ 88 w 94"/>
                  <a:gd name="T11" fmla="*/ 67 h 94"/>
                  <a:gd name="T12" fmla="*/ 62 w 94"/>
                  <a:gd name="T13" fmla="*/ 90 h 94"/>
                  <a:gd name="T14" fmla="*/ 27 w 94"/>
                  <a:gd name="T15" fmla="*/ 89 h 94"/>
                  <a:gd name="T16" fmla="*/ 27 w 94"/>
                  <a:gd name="T17" fmla="*/ 89 h 94"/>
                  <a:gd name="T18" fmla="*/ 4 w 94"/>
                  <a:gd name="T19" fmla="*/ 62 h 94"/>
                  <a:gd name="T20" fmla="*/ 6 w 94"/>
                  <a:gd name="T21" fmla="*/ 28 h 94"/>
                  <a:gd name="T22" fmla="*/ 6 w 94"/>
                  <a:gd name="T23" fmla="*/ 28 h 94"/>
                  <a:gd name="T24" fmla="*/ 20 w 94"/>
                  <a:gd name="T25" fmla="*/ 27 h 94"/>
                  <a:gd name="T26" fmla="*/ 16 w 94"/>
                  <a:gd name="T27" fmla="*/ 32 h 94"/>
                  <a:gd name="T28" fmla="*/ 16 w 94"/>
                  <a:gd name="T29" fmla="*/ 32 h 94"/>
                  <a:gd name="T30" fmla="*/ 15 w 94"/>
                  <a:gd name="T31" fmla="*/ 35 h 94"/>
                  <a:gd name="T32" fmla="*/ 36 w 94"/>
                  <a:gd name="T33" fmla="*/ 37 h 94"/>
                  <a:gd name="T34" fmla="*/ 34 w 94"/>
                  <a:gd name="T35" fmla="*/ 40 h 94"/>
                  <a:gd name="T36" fmla="*/ 32 w 94"/>
                  <a:gd name="T37" fmla="*/ 45 h 94"/>
                  <a:gd name="T38" fmla="*/ 13 w 94"/>
                  <a:gd name="T39" fmla="*/ 53 h 94"/>
                  <a:gd name="T40" fmla="*/ 15 w 94"/>
                  <a:gd name="T41" fmla="*/ 59 h 94"/>
                  <a:gd name="T42" fmla="*/ 15 w 94"/>
                  <a:gd name="T43" fmla="*/ 59 h 94"/>
                  <a:gd name="T44" fmla="*/ 16 w 94"/>
                  <a:gd name="T45" fmla="*/ 60 h 94"/>
                  <a:gd name="T46" fmla="*/ 29 w 94"/>
                  <a:gd name="T47" fmla="*/ 54 h 94"/>
                  <a:gd name="T48" fmla="*/ 26 w 94"/>
                  <a:gd name="T49" fmla="*/ 74 h 94"/>
                  <a:gd name="T50" fmla="*/ 32 w 94"/>
                  <a:gd name="T51" fmla="*/ 78 h 94"/>
                  <a:gd name="T52" fmla="*/ 32 w 94"/>
                  <a:gd name="T53" fmla="*/ 78 h 94"/>
                  <a:gd name="T54" fmla="*/ 33 w 94"/>
                  <a:gd name="T55" fmla="*/ 79 h 94"/>
                  <a:gd name="T56" fmla="*/ 34 w 94"/>
                  <a:gd name="T57" fmla="*/ 78 h 94"/>
                  <a:gd name="T58" fmla="*/ 36 w 94"/>
                  <a:gd name="T59" fmla="*/ 55 h 94"/>
                  <a:gd name="T60" fmla="*/ 48 w 94"/>
                  <a:gd name="T61" fmla="*/ 67 h 94"/>
                  <a:gd name="T62" fmla="*/ 60 w 94"/>
                  <a:gd name="T63" fmla="*/ 79 h 94"/>
                  <a:gd name="T64" fmla="*/ 65 w 94"/>
                  <a:gd name="T65" fmla="*/ 77 h 94"/>
                  <a:gd name="T66" fmla="*/ 66 w 94"/>
                  <a:gd name="T67" fmla="*/ 74 h 94"/>
                  <a:gd name="T68" fmla="*/ 54 w 94"/>
                  <a:gd name="T69" fmla="*/ 62 h 94"/>
                  <a:gd name="T70" fmla="*/ 39 w 94"/>
                  <a:gd name="T71" fmla="*/ 48 h 94"/>
                  <a:gd name="T72" fmla="*/ 41 w 94"/>
                  <a:gd name="T73" fmla="*/ 43 h 94"/>
                  <a:gd name="T74" fmla="*/ 43 w 94"/>
                  <a:gd name="T75" fmla="*/ 39 h 94"/>
                  <a:gd name="T76" fmla="*/ 49 w 94"/>
                  <a:gd name="T77" fmla="*/ 42 h 94"/>
                  <a:gd name="T78" fmla="*/ 77 w 94"/>
                  <a:gd name="T79" fmla="*/ 64 h 94"/>
                  <a:gd name="T80" fmla="*/ 78 w 94"/>
                  <a:gd name="T81" fmla="*/ 62 h 94"/>
                  <a:gd name="T82" fmla="*/ 78 w 94"/>
                  <a:gd name="T83" fmla="*/ 62 h 94"/>
                  <a:gd name="T84" fmla="*/ 80 w 94"/>
                  <a:gd name="T85" fmla="*/ 56 h 94"/>
                  <a:gd name="T86" fmla="*/ 53 w 94"/>
                  <a:gd name="T87" fmla="*/ 35 h 94"/>
                  <a:gd name="T88" fmla="*/ 47 w 94"/>
                  <a:gd name="T89" fmla="*/ 32 h 94"/>
                  <a:gd name="T90" fmla="*/ 50 w 94"/>
                  <a:gd name="T91" fmla="*/ 28 h 94"/>
                  <a:gd name="T92" fmla="*/ 56 w 94"/>
                  <a:gd name="T93" fmla="*/ 30 h 94"/>
                  <a:gd name="T94" fmla="*/ 74 w 94"/>
                  <a:gd name="T95" fmla="*/ 28 h 94"/>
                  <a:gd name="T96" fmla="*/ 71 w 94"/>
                  <a:gd name="T97" fmla="*/ 23 h 94"/>
                  <a:gd name="T98" fmla="*/ 70 w 94"/>
                  <a:gd name="T99" fmla="*/ 22 h 94"/>
                  <a:gd name="T100" fmla="*/ 58 w 94"/>
                  <a:gd name="T101" fmla="*/ 23 h 94"/>
                  <a:gd name="T102" fmla="*/ 55 w 94"/>
                  <a:gd name="T103" fmla="*/ 22 h 94"/>
                  <a:gd name="T104" fmla="*/ 62 w 94"/>
                  <a:gd name="T105" fmla="*/ 16 h 94"/>
                  <a:gd name="T106" fmla="*/ 53 w 94"/>
                  <a:gd name="T107" fmla="*/ 14 h 94"/>
                  <a:gd name="T108" fmla="*/ 49 w 94"/>
                  <a:gd name="T109" fmla="*/ 18 h 94"/>
                  <a:gd name="T110" fmla="*/ 43 w 94"/>
                  <a:gd name="T111" fmla="*/ 13 h 94"/>
                  <a:gd name="T112" fmla="*/ 37 w 94"/>
                  <a:gd name="T113" fmla="*/ 15 h 94"/>
                  <a:gd name="T114" fmla="*/ 35 w 94"/>
                  <a:gd name="T115" fmla="*/ 16 h 94"/>
                  <a:gd name="T116" fmla="*/ 44 w 94"/>
                  <a:gd name="T117" fmla="*/ 24 h 94"/>
                  <a:gd name="T118" fmla="*/ 40 w 94"/>
                  <a:gd name="T119" fmla="*/ 30 h 94"/>
                  <a:gd name="T120" fmla="*/ 20 w 94"/>
                  <a:gd name="T121" fmla="*/ 2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4" h="94">
                    <a:moveTo>
                      <a:pt x="6" y="28"/>
                    </a:moveTo>
                    <a:cubicBezTo>
                      <a:pt x="11" y="16"/>
                      <a:pt x="21" y="8"/>
                      <a:pt x="32" y="4"/>
                    </a:cubicBezTo>
                    <a:cubicBezTo>
                      <a:pt x="43" y="0"/>
                      <a:pt x="56" y="1"/>
                      <a:pt x="67" y="6"/>
                    </a:cubicBezTo>
                    <a:cubicBezTo>
                      <a:pt x="78" y="12"/>
                      <a:pt x="86" y="21"/>
                      <a:pt x="90" y="32"/>
                    </a:cubicBezTo>
                    <a:cubicBezTo>
                      <a:pt x="94" y="43"/>
                      <a:pt x="94" y="56"/>
                      <a:pt x="88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3" y="78"/>
                      <a:pt x="73" y="87"/>
                      <a:pt x="62" y="90"/>
                    </a:cubicBezTo>
                    <a:cubicBezTo>
                      <a:pt x="51" y="94"/>
                      <a:pt x="39" y="94"/>
                      <a:pt x="27" y="89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16" y="83"/>
                      <a:pt x="8" y="73"/>
                      <a:pt x="4" y="62"/>
                    </a:cubicBezTo>
                    <a:cubicBezTo>
                      <a:pt x="0" y="51"/>
                      <a:pt x="1" y="39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20" y="27"/>
                    </a:moveTo>
                    <a:cubicBezTo>
                      <a:pt x="18" y="29"/>
                      <a:pt x="17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5" y="34"/>
                      <a:pt x="15" y="35"/>
                    </a:cubicBezTo>
                    <a:cubicBezTo>
                      <a:pt x="21" y="34"/>
                      <a:pt x="28" y="34"/>
                      <a:pt x="36" y="37"/>
                    </a:cubicBezTo>
                    <a:cubicBezTo>
                      <a:pt x="35" y="38"/>
                      <a:pt x="35" y="39"/>
                      <a:pt x="34" y="40"/>
                    </a:cubicBezTo>
                    <a:cubicBezTo>
                      <a:pt x="33" y="42"/>
                      <a:pt x="32" y="43"/>
                      <a:pt x="32" y="45"/>
                    </a:cubicBezTo>
                    <a:cubicBezTo>
                      <a:pt x="26" y="45"/>
                      <a:pt x="20" y="47"/>
                      <a:pt x="13" y="53"/>
                    </a:cubicBezTo>
                    <a:cubicBezTo>
                      <a:pt x="14" y="55"/>
                      <a:pt x="14" y="57"/>
                      <a:pt x="15" y="59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21" y="56"/>
                      <a:pt x="25" y="54"/>
                      <a:pt x="29" y="54"/>
                    </a:cubicBezTo>
                    <a:cubicBezTo>
                      <a:pt x="27" y="61"/>
                      <a:pt x="26" y="68"/>
                      <a:pt x="26" y="74"/>
                    </a:cubicBezTo>
                    <a:cubicBezTo>
                      <a:pt x="28" y="76"/>
                      <a:pt x="30" y="77"/>
                      <a:pt x="32" y="78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3" y="78"/>
                      <a:pt x="33" y="78"/>
                      <a:pt x="33" y="79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3" y="72"/>
                      <a:pt x="34" y="64"/>
                      <a:pt x="36" y="55"/>
                    </a:cubicBezTo>
                    <a:cubicBezTo>
                      <a:pt x="41" y="58"/>
                      <a:pt x="44" y="62"/>
                      <a:pt x="48" y="67"/>
                    </a:cubicBezTo>
                    <a:cubicBezTo>
                      <a:pt x="52" y="71"/>
                      <a:pt x="56" y="76"/>
                      <a:pt x="60" y="79"/>
                    </a:cubicBezTo>
                    <a:cubicBezTo>
                      <a:pt x="62" y="78"/>
                      <a:pt x="63" y="78"/>
                      <a:pt x="65" y="77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2" y="71"/>
                      <a:pt x="58" y="67"/>
                      <a:pt x="54" y="62"/>
                    </a:cubicBezTo>
                    <a:cubicBezTo>
                      <a:pt x="49" y="56"/>
                      <a:pt x="44" y="51"/>
                      <a:pt x="39" y="48"/>
                    </a:cubicBezTo>
                    <a:cubicBezTo>
                      <a:pt x="40" y="46"/>
                      <a:pt x="40" y="45"/>
                      <a:pt x="41" y="43"/>
                    </a:cubicBezTo>
                    <a:cubicBezTo>
                      <a:pt x="42" y="42"/>
                      <a:pt x="42" y="40"/>
                      <a:pt x="43" y="39"/>
                    </a:cubicBezTo>
                    <a:cubicBezTo>
                      <a:pt x="45" y="40"/>
                      <a:pt x="47" y="41"/>
                      <a:pt x="49" y="42"/>
                    </a:cubicBezTo>
                    <a:cubicBezTo>
                      <a:pt x="61" y="47"/>
                      <a:pt x="71" y="55"/>
                      <a:pt x="77" y="64"/>
                    </a:cubicBezTo>
                    <a:cubicBezTo>
                      <a:pt x="77" y="63"/>
                      <a:pt x="78" y="63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9" y="60"/>
                      <a:pt x="80" y="58"/>
                      <a:pt x="80" y="56"/>
                    </a:cubicBezTo>
                    <a:cubicBezTo>
                      <a:pt x="74" y="47"/>
                      <a:pt x="63" y="40"/>
                      <a:pt x="53" y="35"/>
                    </a:cubicBezTo>
                    <a:cubicBezTo>
                      <a:pt x="51" y="34"/>
                      <a:pt x="49" y="33"/>
                      <a:pt x="47" y="32"/>
                    </a:cubicBezTo>
                    <a:cubicBezTo>
                      <a:pt x="48" y="31"/>
                      <a:pt x="49" y="29"/>
                      <a:pt x="50" y="28"/>
                    </a:cubicBezTo>
                    <a:cubicBezTo>
                      <a:pt x="52" y="29"/>
                      <a:pt x="54" y="30"/>
                      <a:pt x="56" y="30"/>
                    </a:cubicBezTo>
                    <a:cubicBezTo>
                      <a:pt x="66" y="32"/>
                      <a:pt x="73" y="28"/>
                      <a:pt x="74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2"/>
                      <a:pt x="70" y="22"/>
                      <a:pt x="70" y="22"/>
                    </a:cubicBezTo>
                    <a:cubicBezTo>
                      <a:pt x="68" y="22"/>
                      <a:pt x="63" y="24"/>
                      <a:pt x="58" y="23"/>
                    </a:cubicBezTo>
                    <a:cubicBezTo>
                      <a:pt x="57" y="23"/>
                      <a:pt x="56" y="22"/>
                      <a:pt x="55" y="22"/>
                    </a:cubicBezTo>
                    <a:cubicBezTo>
                      <a:pt x="57" y="20"/>
                      <a:pt x="60" y="18"/>
                      <a:pt x="62" y="16"/>
                    </a:cubicBezTo>
                    <a:cubicBezTo>
                      <a:pt x="59" y="15"/>
                      <a:pt x="56" y="14"/>
                      <a:pt x="53" y="14"/>
                    </a:cubicBezTo>
                    <a:cubicBezTo>
                      <a:pt x="52" y="15"/>
                      <a:pt x="50" y="16"/>
                      <a:pt x="49" y="18"/>
                    </a:cubicBezTo>
                    <a:cubicBezTo>
                      <a:pt x="47" y="16"/>
                      <a:pt x="45" y="15"/>
                      <a:pt x="43" y="13"/>
                    </a:cubicBezTo>
                    <a:cubicBezTo>
                      <a:pt x="41" y="14"/>
                      <a:pt x="39" y="14"/>
                      <a:pt x="37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9" y="20"/>
                      <a:pt x="44" y="24"/>
                    </a:cubicBezTo>
                    <a:cubicBezTo>
                      <a:pt x="42" y="26"/>
                      <a:pt x="41" y="28"/>
                      <a:pt x="40" y="30"/>
                    </a:cubicBezTo>
                    <a:cubicBezTo>
                      <a:pt x="33" y="28"/>
                      <a:pt x="26" y="27"/>
                      <a:pt x="20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24"/>
              <p:cNvSpPr>
                <a:spLocks noEditPoints="1"/>
              </p:cNvSpPr>
              <p:nvPr/>
            </p:nvSpPr>
            <p:spPr bwMode="auto">
              <a:xfrm>
                <a:off x="6878905" y="3031426"/>
                <a:ext cx="377843" cy="362576"/>
              </a:xfrm>
              <a:custGeom>
                <a:avLst/>
                <a:gdLst>
                  <a:gd name="T0" fmla="*/ 80 w 198"/>
                  <a:gd name="T1" fmla="*/ 39 h 190"/>
                  <a:gd name="T2" fmla="*/ 32 w 198"/>
                  <a:gd name="T3" fmla="*/ 39 h 190"/>
                  <a:gd name="T4" fmla="*/ 24 w 198"/>
                  <a:gd name="T5" fmla="*/ 52 h 190"/>
                  <a:gd name="T6" fmla="*/ 32 w 198"/>
                  <a:gd name="T7" fmla="*/ 65 h 190"/>
                  <a:gd name="T8" fmla="*/ 80 w 198"/>
                  <a:gd name="T9" fmla="*/ 65 h 190"/>
                  <a:gd name="T10" fmla="*/ 80 w 198"/>
                  <a:gd name="T11" fmla="*/ 39 h 190"/>
                  <a:gd name="T12" fmla="*/ 80 w 198"/>
                  <a:gd name="T13" fmla="*/ 39 h 190"/>
                  <a:gd name="T14" fmla="*/ 114 w 198"/>
                  <a:gd name="T15" fmla="*/ 65 h 190"/>
                  <a:gd name="T16" fmla="*/ 170 w 198"/>
                  <a:gd name="T17" fmla="*/ 65 h 190"/>
                  <a:gd name="T18" fmla="*/ 177 w 198"/>
                  <a:gd name="T19" fmla="*/ 65 h 190"/>
                  <a:gd name="T20" fmla="*/ 179 w 198"/>
                  <a:gd name="T21" fmla="*/ 69 h 190"/>
                  <a:gd name="T22" fmla="*/ 194 w 198"/>
                  <a:gd name="T23" fmla="*/ 93 h 190"/>
                  <a:gd name="T24" fmla="*/ 198 w 198"/>
                  <a:gd name="T25" fmla="*/ 99 h 190"/>
                  <a:gd name="T26" fmla="*/ 194 w 198"/>
                  <a:gd name="T27" fmla="*/ 103 h 190"/>
                  <a:gd name="T28" fmla="*/ 179 w 198"/>
                  <a:gd name="T29" fmla="*/ 127 h 190"/>
                  <a:gd name="T30" fmla="*/ 177 w 198"/>
                  <a:gd name="T31" fmla="*/ 134 h 190"/>
                  <a:gd name="T32" fmla="*/ 170 w 198"/>
                  <a:gd name="T33" fmla="*/ 134 h 190"/>
                  <a:gd name="T34" fmla="*/ 114 w 198"/>
                  <a:gd name="T35" fmla="*/ 134 h 190"/>
                  <a:gd name="T36" fmla="*/ 114 w 198"/>
                  <a:gd name="T37" fmla="*/ 164 h 190"/>
                  <a:gd name="T38" fmla="*/ 164 w 198"/>
                  <a:gd name="T39" fmla="*/ 164 h 190"/>
                  <a:gd name="T40" fmla="*/ 164 w 198"/>
                  <a:gd name="T41" fmla="*/ 190 h 190"/>
                  <a:gd name="T42" fmla="*/ 37 w 198"/>
                  <a:gd name="T43" fmla="*/ 190 h 190"/>
                  <a:gd name="T44" fmla="*/ 37 w 198"/>
                  <a:gd name="T45" fmla="*/ 164 h 190"/>
                  <a:gd name="T46" fmla="*/ 82 w 198"/>
                  <a:gd name="T47" fmla="*/ 164 h 190"/>
                  <a:gd name="T48" fmla="*/ 82 w 198"/>
                  <a:gd name="T49" fmla="*/ 86 h 190"/>
                  <a:gd name="T50" fmla="*/ 26 w 198"/>
                  <a:gd name="T51" fmla="*/ 86 h 190"/>
                  <a:gd name="T52" fmla="*/ 19 w 198"/>
                  <a:gd name="T53" fmla="*/ 86 h 190"/>
                  <a:gd name="T54" fmla="*/ 17 w 198"/>
                  <a:gd name="T55" fmla="*/ 80 h 190"/>
                  <a:gd name="T56" fmla="*/ 2 w 198"/>
                  <a:gd name="T57" fmla="*/ 56 h 190"/>
                  <a:gd name="T58" fmla="*/ 0 w 198"/>
                  <a:gd name="T59" fmla="*/ 52 h 190"/>
                  <a:gd name="T60" fmla="*/ 2 w 198"/>
                  <a:gd name="T61" fmla="*/ 45 h 190"/>
                  <a:gd name="T62" fmla="*/ 17 w 198"/>
                  <a:gd name="T63" fmla="*/ 21 h 190"/>
                  <a:gd name="T64" fmla="*/ 19 w 198"/>
                  <a:gd name="T65" fmla="*/ 17 h 190"/>
                  <a:gd name="T66" fmla="*/ 26 w 198"/>
                  <a:gd name="T67" fmla="*/ 17 h 190"/>
                  <a:gd name="T68" fmla="*/ 82 w 198"/>
                  <a:gd name="T69" fmla="*/ 17 h 190"/>
                  <a:gd name="T70" fmla="*/ 82 w 198"/>
                  <a:gd name="T71" fmla="*/ 13 h 190"/>
                  <a:gd name="T72" fmla="*/ 99 w 198"/>
                  <a:gd name="T73" fmla="*/ 0 h 190"/>
                  <a:gd name="T74" fmla="*/ 114 w 198"/>
                  <a:gd name="T75" fmla="*/ 13 h 190"/>
                  <a:gd name="T76" fmla="*/ 114 w 198"/>
                  <a:gd name="T77" fmla="*/ 65 h 190"/>
                  <a:gd name="T78" fmla="*/ 114 w 198"/>
                  <a:gd name="T79" fmla="*/ 65 h 190"/>
                  <a:gd name="T80" fmla="*/ 166 w 198"/>
                  <a:gd name="T81" fmla="*/ 84 h 190"/>
                  <a:gd name="T82" fmla="*/ 116 w 198"/>
                  <a:gd name="T83" fmla="*/ 84 h 190"/>
                  <a:gd name="T84" fmla="*/ 116 w 198"/>
                  <a:gd name="T85" fmla="*/ 112 h 190"/>
                  <a:gd name="T86" fmla="*/ 166 w 198"/>
                  <a:gd name="T87" fmla="*/ 112 h 190"/>
                  <a:gd name="T88" fmla="*/ 175 w 198"/>
                  <a:gd name="T89" fmla="*/ 99 h 190"/>
                  <a:gd name="T90" fmla="*/ 166 w 198"/>
                  <a:gd name="T91" fmla="*/ 8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8" h="190">
                    <a:moveTo>
                      <a:pt x="80" y="39"/>
                    </a:moveTo>
                    <a:lnTo>
                      <a:pt x="32" y="39"/>
                    </a:lnTo>
                    <a:lnTo>
                      <a:pt x="24" y="52"/>
                    </a:lnTo>
                    <a:lnTo>
                      <a:pt x="32" y="65"/>
                    </a:lnTo>
                    <a:lnTo>
                      <a:pt x="80" y="65"/>
                    </a:lnTo>
                    <a:lnTo>
                      <a:pt x="80" y="39"/>
                    </a:lnTo>
                    <a:lnTo>
                      <a:pt x="80" y="39"/>
                    </a:lnTo>
                    <a:close/>
                    <a:moveTo>
                      <a:pt x="114" y="65"/>
                    </a:moveTo>
                    <a:lnTo>
                      <a:pt x="170" y="65"/>
                    </a:lnTo>
                    <a:lnTo>
                      <a:pt x="177" y="65"/>
                    </a:lnTo>
                    <a:lnTo>
                      <a:pt x="179" y="69"/>
                    </a:lnTo>
                    <a:lnTo>
                      <a:pt x="194" y="93"/>
                    </a:lnTo>
                    <a:lnTo>
                      <a:pt x="198" y="99"/>
                    </a:lnTo>
                    <a:lnTo>
                      <a:pt x="194" y="103"/>
                    </a:lnTo>
                    <a:lnTo>
                      <a:pt x="179" y="127"/>
                    </a:lnTo>
                    <a:lnTo>
                      <a:pt x="177" y="134"/>
                    </a:lnTo>
                    <a:lnTo>
                      <a:pt x="170" y="134"/>
                    </a:lnTo>
                    <a:lnTo>
                      <a:pt x="114" y="134"/>
                    </a:lnTo>
                    <a:lnTo>
                      <a:pt x="114" y="164"/>
                    </a:lnTo>
                    <a:lnTo>
                      <a:pt x="164" y="164"/>
                    </a:lnTo>
                    <a:lnTo>
                      <a:pt x="164" y="190"/>
                    </a:lnTo>
                    <a:lnTo>
                      <a:pt x="37" y="190"/>
                    </a:lnTo>
                    <a:lnTo>
                      <a:pt x="37" y="164"/>
                    </a:lnTo>
                    <a:lnTo>
                      <a:pt x="82" y="164"/>
                    </a:lnTo>
                    <a:lnTo>
                      <a:pt x="82" y="86"/>
                    </a:lnTo>
                    <a:lnTo>
                      <a:pt x="26" y="86"/>
                    </a:lnTo>
                    <a:lnTo>
                      <a:pt x="19" y="86"/>
                    </a:lnTo>
                    <a:lnTo>
                      <a:pt x="17" y="80"/>
                    </a:lnTo>
                    <a:lnTo>
                      <a:pt x="2" y="56"/>
                    </a:lnTo>
                    <a:lnTo>
                      <a:pt x="0" y="52"/>
                    </a:lnTo>
                    <a:lnTo>
                      <a:pt x="2" y="45"/>
                    </a:lnTo>
                    <a:lnTo>
                      <a:pt x="17" y="21"/>
                    </a:lnTo>
                    <a:lnTo>
                      <a:pt x="19" y="17"/>
                    </a:lnTo>
                    <a:lnTo>
                      <a:pt x="26" y="17"/>
                    </a:lnTo>
                    <a:lnTo>
                      <a:pt x="82" y="17"/>
                    </a:lnTo>
                    <a:lnTo>
                      <a:pt x="82" y="13"/>
                    </a:lnTo>
                    <a:lnTo>
                      <a:pt x="99" y="0"/>
                    </a:lnTo>
                    <a:lnTo>
                      <a:pt x="114" y="13"/>
                    </a:lnTo>
                    <a:lnTo>
                      <a:pt x="114" y="65"/>
                    </a:lnTo>
                    <a:lnTo>
                      <a:pt x="114" y="65"/>
                    </a:lnTo>
                    <a:close/>
                    <a:moveTo>
                      <a:pt x="166" y="84"/>
                    </a:moveTo>
                    <a:lnTo>
                      <a:pt x="116" y="84"/>
                    </a:lnTo>
                    <a:lnTo>
                      <a:pt x="116" y="112"/>
                    </a:lnTo>
                    <a:lnTo>
                      <a:pt x="166" y="112"/>
                    </a:lnTo>
                    <a:lnTo>
                      <a:pt x="175" y="99"/>
                    </a:lnTo>
                    <a:lnTo>
                      <a:pt x="166" y="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25"/>
              <p:cNvSpPr>
                <a:spLocks noEditPoints="1"/>
              </p:cNvSpPr>
              <p:nvPr/>
            </p:nvSpPr>
            <p:spPr bwMode="auto">
              <a:xfrm>
                <a:off x="5005051" y="4114114"/>
                <a:ext cx="337768" cy="330136"/>
              </a:xfrm>
              <a:custGeom>
                <a:avLst/>
                <a:gdLst>
                  <a:gd name="T0" fmla="*/ 74 w 82"/>
                  <a:gd name="T1" fmla="*/ 6 h 80"/>
                  <a:gd name="T2" fmla="*/ 67 w 82"/>
                  <a:gd name="T3" fmla="*/ 27 h 80"/>
                  <a:gd name="T4" fmla="*/ 65 w 82"/>
                  <a:gd name="T5" fmla="*/ 30 h 80"/>
                  <a:gd name="T6" fmla="*/ 75 w 82"/>
                  <a:gd name="T7" fmla="*/ 71 h 80"/>
                  <a:gd name="T8" fmla="*/ 66 w 82"/>
                  <a:gd name="T9" fmla="*/ 80 h 80"/>
                  <a:gd name="T10" fmla="*/ 44 w 82"/>
                  <a:gd name="T11" fmla="*/ 50 h 80"/>
                  <a:gd name="T12" fmla="*/ 36 w 82"/>
                  <a:gd name="T13" fmla="*/ 57 h 80"/>
                  <a:gd name="T14" fmla="*/ 39 w 82"/>
                  <a:gd name="T15" fmla="*/ 70 h 80"/>
                  <a:gd name="T16" fmla="*/ 34 w 82"/>
                  <a:gd name="T17" fmla="*/ 75 h 80"/>
                  <a:gd name="T18" fmla="*/ 26 w 82"/>
                  <a:gd name="T19" fmla="*/ 61 h 80"/>
                  <a:gd name="T20" fmla="*/ 21 w 82"/>
                  <a:gd name="T21" fmla="*/ 67 h 80"/>
                  <a:gd name="T22" fmla="*/ 16 w 82"/>
                  <a:gd name="T23" fmla="*/ 62 h 80"/>
                  <a:gd name="T24" fmla="*/ 21 w 82"/>
                  <a:gd name="T25" fmla="*/ 57 h 80"/>
                  <a:gd name="T26" fmla="*/ 7 w 82"/>
                  <a:gd name="T27" fmla="*/ 50 h 80"/>
                  <a:gd name="T28" fmla="*/ 12 w 82"/>
                  <a:gd name="T29" fmla="*/ 44 h 80"/>
                  <a:gd name="T30" fmla="*/ 25 w 82"/>
                  <a:gd name="T31" fmla="*/ 47 h 80"/>
                  <a:gd name="T32" fmla="*/ 32 w 82"/>
                  <a:gd name="T33" fmla="*/ 39 h 80"/>
                  <a:gd name="T34" fmla="*/ 0 w 82"/>
                  <a:gd name="T35" fmla="*/ 18 h 80"/>
                  <a:gd name="T36" fmla="*/ 9 w 82"/>
                  <a:gd name="T37" fmla="*/ 8 h 80"/>
                  <a:gd name="T38" fmla="*/ 51 w 82"/>
                  <a:gd name="T39" fmla="*/ 16 h 80"/>
                  <a:gd name="T40" fmla="*/ 53 w 82"/>
                  <a:gd name="T41" fmla="*/ 13 h 80"/>
                  <a:gd name="T42" fmla="*/ 74 w 82"/>
                  <a:gd name="T43" fmla="*/ 6 h 80"/>
                  <a:gd name="T44" fmla="*/ 82 w 82"/>
                  <a:gd name="T45" fmla="*/ 50 h 80"/>
                  <a:gd name="T46" fmla="*/ 74 w 82"/>
                  <a:gd name="T47" fmla="*/ 42 h 80"/>
                  <a:gd name="T48" fmla="*/ 72 w 82"/>
                  <a:gd name="T49" fmla="*/ 44 h 80"/>
                  <a:gd name="T50" fmla="*/ 76 w 82"/>
                  <a:gd name="T51" fmla="*/ 57 h 80"/>
                  <a:gd name="T52" fmla="*/ 82 w 82"/>
                  <a:gd name="T53" fmla="*/ 50 h 80"/>
                  <a:gd name="T54" fmla="*/ 29 w 82"/>
                  <a:gd name="T55" fmla="*/ 0 h 80"/>
                  <a:gd name="T56" fmla="*/ 23 w 82"/>
                  <a:gd name="T57" fmla="*/ 7 h 80"/>
                  <a:gd name="T58" fmla="*/ 36 w 82"/>
                  <a:gd name="T59" fmla="*/ 10 h 80"/>
                  <a:gd name="T60" fmla="*/ 37 w 82"/>
                  <a:gd name="T61" fmla="*/ 8 h 80"/>
                  <a:gd name="T62" fmla="*/ 29 w 82"/>
                  <a:gd name="T6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" h="80">
                    <a:moveTo>
                      <a:pt x="74" y="6"/>
                    </a:moveTo>
                    <a:cubicBezTo>
                      <a:pt x="76" y="15"/>
                      <a:pt x="74" y="21"/>
                      <a:pt x="67" y="27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60" y="5"/>
                      <a:pt x="67" y="4"/>
                      <a:pt x="74" y="6"/>
                    </a:cubicBezTo>
                    <a:close/>
                    <a:moveTo>
                      <a:pt x="82" y="50"/>
                    </a:moveTo>
                    <a:cubicBezTo>
                      <a:pt x="74" y="42"/>
                      <a:pt x="74" y="42"/>
                      <a:pt x="74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2" y="50"/>
                      <a:pt x="82" y="50"/>
                      <a:pt x="82" y="50"/>
                    </a:cubicBezTo>
                    <a:close/>
                    <a:moveTo>
                      <a:pt x="29" y="0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26"/>
              <p:cNvSpPr>
                <a:spLocks noEditPoints="1"/>
              </p:cNvSpPr>
              <p:nvPr/>
            </p:nvSpPr>
            <p:spPr bwMode="auto">
              <a:xfrm>
                <a:off x="8773924" y="4087398"/>
                <a:ext cx="316777" cy="383568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4" name="Freeform 24"/>
            <p:cNvSpPr>
              <a:spLocks noEditPoints="1"/>
            </p:cNvSpPr>
            <p:nvPr/>
          </p:nvSpPr>
          <p:spPr bwMode="auto">
            <a:xfrm>
              <a:off x="2043" y="6579"/>
              <a:ext cx="627" cy="602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128" name="Straight Arrow Connector 42"/>
          <p:cNvCxnSpPr/>
          <p:nvPr/>
        </p:nvCxnSpPr>
        <p:spPr>
          <a:xfrm flipV="1">
            <a:off x="2362544" y="2866031"/>
            <a:ext cx="0" cy="1013383"/>
          </a:xfrm>
          <a:prstGeom prst="straightConnector1">
            <a:avLst/>
          </a:prstGeom>
          <a:ln w="25400">
            <a:solidFill>
              <a:srgbClr val="F1944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41"/>
          <p:cNvSpPr txBox="1"/>
          <p:nvPr/>
        </p:nvSpPr>
        <p:spPr>
          <a:xfrm>
            <a:off x="1134712" y="2045407"/>
            <a:ext cx="2651792" cy="1008380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170"/>
          <p:cNvSpPr txBox="1"/>
          <p:nvPr/>
        </p:nvSpPr>
        <p:spPr>
          <a:xfrm>
            <a:off x="1102853" y="1667378"/>
            <a:ext cx="2430227" cy="42735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9" grpId="0"/>
      <p:bldP spid="1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我的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875895" cy="7263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8615" y="209550"/>
            <a:ext cx="5302885" cy="750570"/>
            <a:chOff x="549" y="330"/>
            <a:chExt cx="8351" cy="1182"/>
          </a:xfrm>
        </p:grpSpPr>
        <p:grpSp>
          <p:nvGrpSpPr>
            <p:cNvPr id="2" name="组合 1"/>
            <p:cNvGrpSpPr/>
            <p:nvPr/>
          </p:nvGrpSpPr>
          <p:grpSpPr>
            <a:xfrm>
              <a:off x="2166" y="330"/>
              <a:ext cx="6734" cy="1183"/>
              <a:chOff x="2731" y="556"/>
              <a:chExt cx="6734" cy="1183"/>
            </a:xfrm>
          </p:grpSpPr>
          <p:sp>
            <p:nvSpPr>
              <p:cNvPr id="16" name="TextBox 56"/>
              <p:cNvSpPr txBox="1"/>
              <p:nvPr/>
            </p:nvSpPr>
            <p:spPr>
              <a:xfrm>
                <a:off x="2731" y="556"/>
                <a:ext cx="4156" cy="77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sz="2000" b="1" dirty="0" smtClean="0">
                    <a:solidFill>
                      <a:srgbClr val="F194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单击</a:t>
                </a:r>
                <a:r>
                  <a:rPr 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在此处添加标题</a:t>
                </a:r>
                <a:endParaRPr lang="zh-CN" sz="2000" b="1" dirty="0" smtClean="0">
                  <a:solidFill>
                    <a:srgbClr val="F194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731" y="1257"/>
                <a:ext cx="6735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4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PLEASE CLICKE HERE TO CHANGE YOUR TITLE</a:t>
                </a:r>
                <a:endParaRPr lang="en-US" altLang="zh-CN" sz="14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9" y="483"/>
              <a:ext cx="1426" cy="920"/>
              <a:chOff x="3901" y="9311"/>
              <a:chExt cx="1426" cy="92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01" y="9311"/>
                <a:ext cx="1426" cy="920"/>
                <a:chOff x="6496" y="9551"/>
                <a:chExt cx="1426" cy="92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96" y="9551"/>
                  <a:ext cx="1426" cy="920"/>
                </a:xfrm>
                <a:prstGeom prst="rect">
                  <a:avLst/>
                </a:prstGeom>
                <a:noFill/>
                <a:ln>
                  <a:solidFill>
                    <a:srgbClr val="EE8323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573EF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直角三角形 28"/>
                <p:cNvSpPr/>
                <p:nvPr/>
              </p:nvSpPr>
              <p:spPr>
                <a:xfrm>
                  <a:off x="6496" y="10039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直角三角形 29"/>
                <p:cNvSpPr/>
                <p:nvPr/>
              </p:nvSpPr>
              <p:spPr>
                <a:xfrm rot="10800000">
                  <a:off x="7471" y="9551"/>
                  <a:ext cx="448" cy="432"/>
                </a:xfrm>
                <a:prstGeom prst="rtTriangle">
                  <a:avLst/>
                </a:prstGeom>
                <a:solidFill>
                  <a:srgbClr val="F194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4236" y="9457"/>
                <a:ext cx="978" cy="62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 cap="all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O1</a:t>
                </a:r>
                <a:endParaRPr lang="en-US" altLang="zh-CN" sz="2000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-72390" y="-1793875"/>
            <a:ext cx="13210540" cy="13756005"/>
            <a:chOff x="-114" y="-2825"/>
            <a:chExt cx="20804" cy="21663"/>
          </a:xfrm>
        </p:grpSpPr>
        <p:grpSp>
          <p:nvGrpSpPr>
            <p:cNvPr id="35" name="组合 34"/>
            <p:cNvGrpSpPr/>
            <p:nvPr/>
          </p:nvGrpSpPr>
          <p:grpSpPr>
            <a:xfrm>
              <a:off x="-114" y="11319"/>
              <a:ext cx="20738" cy="120"/>
              <a:chOff x="235" y="11171"/>
              <a:chExt cx="19338" cy="26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" name="平行四边形 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" name="平行四边形 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" name="平行四边形 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平行四边形 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0" name="平行四边形 9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平行四边形 10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平行四边形 11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平行四边形 12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19" name="平行四边形 1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平行四边形 1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平行四边形 20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平行四边形 21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25" name="平行四边形 24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平行四边形 25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 rot="5400000">
              <a:off x="-10309" y="8409"/>
              <a:ext cx="20738" cy="120"/>
              <a:chOff x="235" y="11171"/>
              <a:chExt cx="19338" cy="268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39" name="平行四边形 3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平行四边形 3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平行四边形 42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平行四边形 43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46" name="平行四边形 45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平行四边形 46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平行四边形 47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平行四边形 48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0" name="组合 49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52" name="平行四边形 5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平行四边形 5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平行四边形 5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平行四边形 5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57" name="平行四边形 5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平行四边形 5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 rot="16200000" flipH="1">
              <a:off x="9849" y="7484"/>
              <a:ext cx="20738" cy="120"/>
              <a:chOff x="235" y="11171"/>
              <a:chExt cx="19338" cy="26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2" name="平行四边形 61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平行四边形 62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平行四边形 63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平行四边形 64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67" name="平行四边形 66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平行四边形 68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平行四边形 69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73" name="平行四边形 7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平行四边形 7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平行四边形 7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平行四边形 7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78" name="平行四边形 7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平行四边形 7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80" name="组合 79"/>
            <p:cNvGrpSpPr/>
            <p:nvPr/>
          </p:nvGrpSpPr>
          <p:grpSpPr>
            <a:xfrm>
              <a:off x="-48" y="-2"/>
              <a:ext cx="20738" cy="120"/>
              <a:chOff x="235" y="11171"/>
              <a:chExt cx="19338" cy="26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235" y="11171"/>
                <a:ext cx="11050" cy="268"/>
                <a:chOff x="6483" y="10847"/>
                <a:chExt cx="11050" cy="59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3" name="平行四边形 82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平行四边形 83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平行四边形 84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平行四边形 85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7" name="组合 86"/>
                <p:cNvGrpSpPr/>
                <p:nvPr/>
              </p:nvGrpSpPr>
              <p:grpSpPr>
                <a:xfrm>
                  <a:off x="12025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88" name="平行四边形 87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平行四边形 88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平行四边形 89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平行四边形 90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2" name="组合 91"/>
              <p:cNvGrpSpPr/>
              <p:nvPr/>
            </p:nvGrpSpPr>
            <p:grpSpPr>
              <a:xfrm>
                <a:off x="11287" y="11171"/>
                <a:ext cx="8286" cy="268"/>
                <a:chOff x="6483" y="10847"/>
                <a:chExt cx="8286" cy="592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6483" y="10847"/>
                  <a:ext cx="5509" cy="592"/>
                  <a:chOff x="6483" y="10847"/>
                  <a:chExt cx="5509" cy="592"/>
                </a:xfrm>
              </p:grpSpPr>
              <p:sp>
                <p:nvSpPr>
                  <p:cNvPr id="94" name="平行四边形 93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平行四边形 94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平行四边形 95"/>
                  <p:cNvSpPr/>
                  <p:nvPr/>
                </p:nvSpPr>
                <p:spPr>
                  <a:xfrm>
                    <a:off x="9249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平行四边形 96"/>
                  <p:cNvSpPr/>
                  <p:nvPr/>
                </p:nvSpPr>
                <p:spPr>
                  <a:xfrm>
                    <a:off x="10632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8" name="组合 97"/>
                <p:cNvGrpSpPr/>
                <p:nvPr/>
              </p:nvGrpSpPr>
              <p:grpSpPr>
                <a:xfrm>
                  <a:off x="12025" y="10847"/>
                  <a:ext cx="2744" cy="592"/>
                  <a:chOff x="6483" y="10847"/>
                  <a:chExt cx="2744" cy="592"/>
                </a:xfrm>
              </p:grpSpPr>
              <p:sp>
                <p:nvSpPr>
                  <p:cNvPr id="99" name="平行四边形 98"/>
                  <p:cNvSpPr/>
                  <p:nvPr/>
                </p:nvSpPr>
                <p:spPr>
                  <a:xfrm>
                    <a:off x="6483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平行四边形 99"/>
                  <p:cNvSpPr/>
                  <p:nvPr/>
                </p:nvSpPr>
                <p:spPr>
                  <a:xfrm>
                    <a:off x="7866" y="10847"/>
                    <a:ext cx="1361" cy="592"/>
                  </a:xfrm>
                  <a:prstGeom prst="parallelogram">
                    <a:avLst/>
                  </a:prstGeom>
                  <a:solidFill>
                    <a:srgbClr val="F1944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1" name="文本框 40"/>
          <p:cNvSpPr txBox="1"/>
          <p:nvPr/>
        </p:nvSpPr>
        <p:spPr>
          <a:xfrm>
            <a:off x="46545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BUSINESS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PLAN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113135" y="6258560"/>
            <a:ext cx="140906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16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12/02</a:t>
            </a:r>
            <a:endParaRPr lang="en-US" altLang="zh-CN" sz="16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94" name="组合 193"/>
          <p:cNvGrpSpPr/>
          <p:nvPr/>
        </p:nvGrpSpPr>
        <p:grpSpPr>
          <a:xfrm>
            <a:off x="1370330" y="1314450"/>
            <a:ext cx="3004820" cy="4692650"/>
            <a:chOff x="2158" y="1957"/>
            <a:chExt cx="4732" cy="7390"/>
          </a:xfrm>
        </p:grpSpPr>
        <p:grpSp>
          <p:nvGrpSpPr>
            <p:cNvPr id="144" name="组合 143"/>
            <p:cNvGrpSpPr/>
            <p:nvPr/>
          </p:nvGrpSpPr>
          <p:grpSpPr>
            <a:xfrm>
              <a:off x="2166" y="6761"/>
              <a:ext cx="4725" cy="2587"/>
              <a:chOff x="2037" y="6761"/>
              <a:chExt cx="4725" cy="2587"/>
            </a:xfrm>
          </p:grpSpPr>
          <p:sp>
            <p:nvSpPr>
              <p:cNvPr id="126" name="圆角矩形 125"/>
              <p:cNvSpPr/>
              <p:nvPr/>
            </p:nvSpPr>
            <p:spPr>
              <a:xfrm flipH="1">
                <a:off x="2037" y="6761"/>
                <a:ext cx="4725" cy="2587"/>
              </a:xfrm>
              <a:prstGeom prst="roundRect">
                <a:avLst>
                  <a:gd name="adj" fmla="val 10179"/>
                </a:avLst>
              </a:prstGeom>
              <a:noFill/>
              <a:ln w="25400">
                <a:solidFill>
                  <a:srgbClr val="F1944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7" name="组合 126"/>
              <p:cNvGrpSpPr/>
              <p:nvPr/>
            </p:nvGrpSpPr>
            <p:grpSpPr bwMode="auto">
              <a:xfrm>
                <a:off x="2201" y="6887"/>
                <a:ext cx="4382" cy="1940"/>
                <a:chOff x="561107" y="1731337"/>
                <a:chExt cx="1978994" cy="876793"/>
              </a:xfrm>
            </p:grpSpPr>
            <p:sp>
              <p:nvSpPr>
                <p:cNvPr id="128" name="Content Placeholder 2"/>
                <p:cNvSpPr txBox="1"/>
                <p:nvPr/>
              </p:nvSpPr>
              <p:spPr>
                <a:xfrm>
                  <a:off x="569126" y="1911739"/>
                  <a:ext cx="1970975" cy="696391"/>
                </a:xfrm>
                <a:prstGeom prst="rect">
                  <a:avLst/>
                </a:prstGeom>
              </p:spPr>
              <p:txBody>
                <a:bodyPr/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lnSpc>
                      <a:spcPct val="150000"/>
                    </a:lnSpc>
                    <a:buNone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点击添加相关标题文字，点击添加相关标题文字，点击添加相关标题文字，点击添加相关标题文字，点击添加相关标题文字，点击添加相关标题文字。</a:t>
                  </a:r>
                  <a:endPara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9" name="文本框 128"/>
                <p:cNvSpPr txBox="1"/>
                <p:nvPr/>
              </p:nvSpPr>
              <p:spPr>
                <a:xfrm>
                  <a:off x="561107" y="1731337"/>
                  <a:ext cx="1525803" cy="30142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8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endParaRPr lang="zh-CN" altLang="en-US" sz="18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pic>
          <p:nvPicPr>
            <p:cNvPr id="193" name="图片 192" descr="图片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58" y="1957"/>
              <a:ext cx="4733" cy="4454"/>
            </a:xfrm>
            <a:prstGeom prst="rect">
              <a:avLst/>
            </a:prstGeom>
          </p:spPr>
        </p:pic>
      </p:grpSp>
      <p:grpSp>
        <p:nvGrpSpPr>
          <p:cNvPr id="195" name="组合 194"/>
          <p:cNvGrpSpPr/>
          <p:nvPr/>
        </p:nvGrpSpPr>
        <p:grpSpPr>
          <a:xfrm>
            <a:off x="4859020" y="1314450"/>
            <a:ext cx="3005455" cy="4693285"/>
            <a:chOff x="2158" y="1957"/>
            <a:chExt cx="4733" cy="7391"/>
          </a:xfrm>
        </p:grpSpPr>
        <p:grpSp>
          <p:nvGrpSpPr>
            <p:cNvPr id="196" name="组合 195"/>
            <p:cNvGrpSpPr/>
            <p:nvPr/>
          </p:nvGrpSpPr>
          <p:grpSpPr>
            <a:xfrm>
              <a:off x="2166" y="6761"/>
              <a:ext cx="4725" cy="2587"/>
              <a:chOff x="2037" y="6761"/>
              <a:chExt cx="4725" cy="2587"/>
            </a:xfrm>
          </p:grpSpPr>
          <p:sp>
            <p:nvSpPr>
              <p:cNvPr id="197" name="圆角矩形 196"/>
              <p:cNvSpPr/>
              <p:nvPr/>
            </p:nvSpPr>
            <p:spPr>
              <a:xfrm flipH="1">
                <a:off x="2037" y="6761"/>
                <a:ext cx="4725" cy="2587"/>
              </a:xfrm>
              <a:prstGeom prst="roundRect">
                <a:avLst>
                  <a:gd name="adj" fmla="val 10179"/>
                </a:avLst>
              </a:prstGeom>
              <a:noFill/>
              <a:ln w="25400">
                <a:solidFill>
                  <a:srgbClr val="F1944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8" name="组合 197"/>
              <p:cNvGrpSpPr/>
              <p:nvPr/>
            </p:nvGrpSpPr>
            <p:grpSpPr bwMode="auto">
              <a:xfrm>
                <a:off x="2201" y="6887"/>
                <a:ext cx="4382" cy="1940"/>
                <a:chOff x="561107" y="1731337"/>
                <a:chExt cx="1978994" cy="876793"/>
              </a:xfrm>
            </p:grpSpPr>
            <p:sp>
              <p:nvSpPr>
                <p:cNvPr id="199" name="Content Placeholder 2"/>
                <p:cNvSpPr txBox="1"/>
                <p:nvPr/>
              </p:nvSpPr>
              <p:spPr>
                <a:xfrm>
                  <a:off x="569126" y="1911739"/>
                  <a:ext cx="1970975" cy="696391"/>
                </a:xfrm>
                <a:prstGeom prst="rect">
                  <a:avLst/>
                </a:prstGeom>
              </p:spPr>
              <p:txBody>
                <a:bodyPr/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lnSpc>
                      <a:spcPct val="150000"/>
                    </a:lnSpc>
                    <a:buNone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点击添加相关标题文字，点击添加相关标题文字，点击添加相关标题文字，点击添加相关标题文字，点击添加相关标题文字，点击添加相关标题文字。</a:t>
                  </a:r>
                  <a:endPara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0" name="文本框 199"/>
                <p:cNvSpPr txBox="1"/>
                <p:nvPr/>
              </p:nvSpPr>
              <p:spPr>
                <a:xfrm>
                  <a:off x="561107" y="1731337"/>
                  <a:ext cx="1525803" cy="30142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8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endParaRPr lang="zh-CN" altLang="en-US" sz="18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pic>
          <p:nvPicPr>
            <p:cNvPr id="201" name="图片 200" descr="D:\我的\图片10.png图片10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2158" y="1957"/>
              <a:ext cx="4733" cy="4454"/>
            </a:xfrm>
            <a:prstGeom prst="rect">
              <a:avLst/>
            </a:prstGeom>
          </p:spPr>
        </p:pic>
      </p:grpSp>
      <p:grpSp>
        <p:nvGrpSpPr>
          <p:cNvPr id="202" name="组合 201"/>
          <p:cNvGrpSpPr/>
          <p:nvPr/>
        </p:nvGrpSpPr>
        <p:grpSpPr>
          <a:xfrm>
            <a:off x="8339455" y="1314450"/>
            <a:ext cx="3005455" cy="4693285"/>
            <a:chOff x="2158" y="1957"/>
            <a:chExt cx="4733" cy="7391"/>
          </a:xfrm>
        </p:grpSpPr>
        <p:grpSp>
          <p:nvGrpSpPr>
            <p:cNvPr id="203" name="组合 202"/>
            <p:cNvGrpSpPr/>
            <p:nvPr/>
          </p:nvGrpSpPr>
          <p:grpSpPr>
            <a:xfrm>
              <a:off x="2166" y="6761"/>
              <a:ext cx="4725" cy="2587"/>
              <a:chOff x="2037" y="6761"/>
              <a:chExt cx="4725" cy="2587"/>
            </a:xfrm>
          </p:grpSpPr>
          <p:sp>
            <p:nvSpPr>
              <p:cNvPr id="204" name="圆角矩形 203"/>
              <p:cNvSpPr/>
              <p:nvPr/>
            </p:nvSpPr>
            <p:spPr>
              <a:xfrm flipH="1">
                <a:off x="2037" y="6761"/>
                <a:ext cx="4725" cy="2587"/>
              </a:xfrm>
              <a:prstGeom prst="roundRect">
                <a:avLst>
                  <a:gd name="adj" fmla="val 10179"/>
                </a:avLst>
              </a:prstGeom>
              <a:noFill/>
              <a:ln w="25400">
                <a:solidFill>
                  <a:srgbClr val="F1944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5" name="组合 204"/>
              <p:cNvGrpSpPr/>
              <p:nvPr/>
            </p:nvGrpSpPr>
            <p:grpSpPr bwMode="auto">
              <a:xfrm>
                <a:off x="2201" y="6887"/>
                <a:ext cx="4382" cy="1940"/>
                <a:chOff x="561107" y="1731337"/>
                <a:chExt cx="1978994" cy="876793"/>
              </a:xfrm>
            </p:grpSpPr>
            <p:sp>
              <p:nvSpPr>
                <p:cNvPr id="206" name="Content Placeholder 2"/>
                <p:cNvSpPr txBox="1"/>
                <p:nvPr/>
              </p:nvSpPr>
              <p:spPr>
                <a:xfrm>
                  <a:off x="569126" y="1911739"/>
                  <a:ext cx="1970975" cy="696391"/>
                </a:xfrm>
                <a:prstGeom prst="rect">
                  <a:avLst/>
                </a:prstGeom>
              </p:spPr>
              <p:txBody>
                <a:bodyPr/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lnSpc>
                      <a:spcPct val="150000"/>
                    </a:lnSpc>
                    <a:buNone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点击添加相关标题文字，点击添加相关标题文字，点击添加相关标题文字，点击添加相关标题文字，点击添加相关标题文字，点击添加相关标题文字。</a:t>
                  </a:r>
                  <a:endPara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7" name="文本框 206"/>
                <p:cNvSpPr txBox="1"/>
                <p:nvPr/>
              </p:nvSpPr>
              <p:spPr>
                <a:xfrm>
                  <a:off x="561107" y="1731337"/>
                  <a:ext cx="1525803" cy="30142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8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endParaRPr lang="zh-CN" altLang="en-US" sz="18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pic>
          <p:nvPicPr>
            <p:cNvPr id="208" name="图片 207" descr="D:\我的\图片10.png图片1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2158" y="1957"/>
              <a:ext cx="4733" cy="44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" grpId="1" animBg="1"/>
      <p:bldP spid="42" grpId="0" bldLvl="0" animBg="1"/>
      <p:bldP spid="42" grpId="1" animBg="1"/>
    </p:bldLst>
  </p:timing>
</p:sld>
</file>

<file path=ppt/tags/tag1.xml><?xml version="1.0" encoding="utf-8"?>
<p:tagLst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建筑背景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7734</Words>
  <Application>WPS 演示</Application>
  <PresentationFormat>自定义</PresentationFormat>
  <Paragraphs>646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微软雅黑</vt:lpstr>
      <vt:lpstr>Calibri</vt:lpstr>
      <vt:lpstr>Aller Light</vt:lpstr>
      <vt:lpstr>U.S. 101</vt:lpstr>
      <vt:lpstr>★日文毛笔</vt:lpstr>
      <vt:lpstr>Roboto</vt:lpstr>
      <vt:lpstr>Aller Light</vt:lpstr>
      <vt:lpstr>Corbel</vt:lpstr>
      <vt:lpstr>Gill Sans</vt:lpstr>
      <vt:lpstr>Arial Unicode MS</vt:lpstr>
      <vt:lpstr>Calibri Light</vt:lpstr>
      <vt:lpstr>Open Sans</vt:lpstr>
      <vt:lpstr>Open Sans</vt:lpstr>
      <vt:lpstr>Arial</vt:lpstr>
      <vt:lpstr>建筑背景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建筑背景PPT模板</dc:title>
  <dc:creator>第一PPT</dc:creator>
  <cp:keywords>www.1ppt.com</cp:keywords>
  <dc:description>www.1ppt.com</dc:description>
  <cp:lastModifiedBy>铭</cp:lastModifiedBy>
  <cp:revision>26</cp:revision>
  <dcterms:created xsi:type="dcterms:W3CDTF">2016-10-17T14:00:00Z</dcterms:created>
  <dcterms:modified xsi:type="dcterms:W3CDTF">2022-02-19T03:33:55Z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D2313AE75D434A219273ED693B60990D</vt:lpwstr>
  </property>
</Properties>
</file>