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155" r:id="rId3"/>
    <p:sldId id="3157" r:id="rId5"/>
    <p:sldId id="3162" r:id="rId6"/>
    <p:sldId id="3133" r:id="rId7"/>
    <p:sldId id="3129" r:id="rId8"/>
    <p:sldId id="3147" r:id="rId9"/>
    <p:sldId id="3130" r:id="rId10"/>
    <p:sldId id="3163" r:id="rId11"/>
    <p:sldId id="3127" r:id="rId12"/>
    <p:sldId id="3124" r:id="rId13"/>
    <p:sldId id="3150" r:id="rId14"/>
    <p:sldId id="3125" r:id="rId15"/>
    <p:sldId id="3164" r:id="rId16"/>
    <p:sldId id="3126" r:id="rId17"/>
    <p:sldId id="3148" r:id="rId18"/>
    <p:sldId id="3149" r:id="rId19"/>
    <p:sldId id="3123" r:id="rId20"/>
    <p:sldId id="3165" r:id="rId21"/>
    <p:sldId id="3146" r:id="rId22"/>
    <p:sldId id="3128" r:id="rId23"/>
    <p:sldId id="3122" r:id="rId24"/>
    <p:sldId id="3169" r:id="rId25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F2"/>
    <a:srgbClr val="FFC000"/>
    <a:srgbClr val="FFFFFF"/>
    <a:srgbClr val="0F6FC6"/>
    <a:srgbClr val="00B369"/>
    <a:srgbClr val="1A8CE1"/>
    <a:srgbClr val="A78357"/>
    <a:srgbClr val="28C7D4"/>
    <a:srgbClr val="F94D4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41" autoAdjust="0"/>
    <p:restoredTop sz="92986" autoAdjust="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3948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D9A3C-EDB8-47A7-A89F-8B3979179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7C4AA-064A-47A7-A070-FE09BE2412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0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5"/>
          <a:stretch>
            <a:fillRect/>
          </a:stretch>
        </p:blipFill>
        <p:spPr>
          <a:xfrm>
            <a:off x="0" y="0"/>
            <a:ext cx="12858750" cy="721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42463" y="2176165"/>
            <a:ext cx="8352928" cy="215290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>
            <a:off x="2964135" y="2602007"/>
            <a:ext cx="6909584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66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建</a:t>
            </a:r>
            <a:r>
              <a:rPr lang="zh-CN" altLang="en-US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筑工程项目汇报</a:t>
            </a:r>
            <a:endParaRPr lang="zh-CN" altLang="en-US" sz="54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340474" y="3486100"/>
            <a:ext cx="4156907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en-US" altLang="zh-CN" cap="all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CONSTRUCTION PROJECT REPORT</a:t>
            </a:r>
            <a:endParaRPr lang="en-US" altLang="zh-CN" cap="all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42463" y="4283315"/>
            <a:ext cx="8352928" cy="269114"/>
            <a:chOff x="2242463" y="4344484"/>
            <a:chExt cx="10452736" cy="336765"/>
          </a:xfrm>
        </p:grpSpPr>
        <p:sp>
          <p:nvSpPr>
            <p:cNvPr id="12" name="矩形 1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1388607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42463" y="1979059"/>
            <a:ext cx="8352928" cy="269114"/>
            <a:chOff x="1589167" y="4344484"/>
            <a:chExt cx="10452736" cy="336765"/>
          </a:xfrm>
        </p:grpSpPr>
        <p:sp>
          <p:nvSpPr>
            <p:cNvPr id="22" name="矩形 2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38860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8916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242463" y="2176165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242463" y="4264397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90835" y="791470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LOGO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7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/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 Placeholder 4"/>
          <p:cNvSpPr txBox="1"/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4"/>
          <p:cNvSpPr txBox="1"/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/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4"/>
          <p:cNvSpPr txBox="1"/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/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1366869" y="3110076"/>
            <a:ext cx="2080736" cy="187601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8386" y="3659928"/>
            <a:ext cx="1277700" cy="848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4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20256" y="1764599"/>
            <a:ext cx="6297975" cy="635112"/>
          </a:xfrm>
          <a:prstGeom prst="roundRect">
            <a:avLst>
              <a:gd name="adj" fmla="val 206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3728221" y="1878291"/>
            <a:ext cx="769860" cy="437053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720256" y="2723590"/>
            <a:ext cx="6297975" cy="635112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20256" y="3715965"/>
            <a:ext cx="6297975" cy="635112"/>
          </a:xfrm>
          <a:prstGeom prst="roundRect">
            <a:avLst>
              <a:gd name="adj" fmla="val 252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20256" y="4718651"/>
            <a:ext cx="6297975" cy="635112"/>
          </a:xfrm>
          <a:prstGeom prst="roundRect">
            <a:avLst>
              <a:gd name="adj" fmla="val 2682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0286" y="1906697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70286" y="2848785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0286" y="3848930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70286" y="4849076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36410" y="5714968"/>
            <a:ext cx="6297975" cy="635112"/>
          </a:xfrm>
          <a:prstGeom prst="roundRect">
            <a:avLst>
              <a:gd name="adj" fmla="val 2682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6440" y="5849222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14:flip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1443300" y="4487689"/>
            <a:ext cx="1184516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文字点击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70151" y="3065276"/>
            <a:ext cx="911564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文字点击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73778" y="4241095"/>
            <a:ext cx="1184516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文字点击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94491" y="3100852"/>
            <a:ext cx="1678063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文字点击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34095" y="4990685"/>
            <a:ext cx="2916435" cy="799050"/>
          </a:xfrm>
          <a:prstGeom prst="rect">
            <a:avLst/>
          </a:prstGeom>
        </p:spPr>
        <p:txBody>
          <a:bodyPr wrap="square" lIns="96377" tIns="48189" rIns="96377" bIns="4818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点击添加小标题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4"/>
          <p:cNvSpPr/>
          <p:nvPr/>
        </p:nvSpPr>
        <p:spPr bwMode="auto">
          <a:xfrm>
            <a:off x="2585947" y="2155888"/>
            <a:ext cx="2456175" cy="24569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930">
              <a:lnSpc>
                <a:spcPct val="120000"/>
              </a:lnSpc>
              <a:spcBef>
                <a:spcPts val="635"/>
              </a:spcBef>
              <a:spcAft>
                <a:spcPts val="635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/>
          <p:nvPr/>
        </p:nvSpPr>
        <p:spPr bwMode="auto">
          <a:xfrm>
            <a:off x="4683435" y="3495041"/>
            <a:ext cx="1941401" cy="1942037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930">
              <a:lnSpc>
                <a:spcPct val="120000"/>
              </a:lnSpc>
              <a:spcBef>
                <a:spcPts val="635"/>
              </a:spcBef>
              <a:spcAft>
                <a:spcPts val="635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8"/>
          <p:cNvSpPr/>
          <p:nvPr/>
        </p:nvSpPr>
        <p:spPr bwMode="auto">
          <a:xfrm>
            <a:off x="964715" y="3682767"/>
            <a:ext cx="2142760" cy="2142187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930">
              <a:lnSpc>
                <a:spcPct val="120000"/>
              </a:lnSpc>
              <a:spcBef>
                <a:spcPts val="635"/>
              </a:spcBef>
              <a:spcAft>
                <a:spcPts val="635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6"/>
          <p:cNvSpPr/>
          <p:nvPr/>
        </p:nvSpPr>
        <p:spPr bwMode="auto">
          <a:xfrm>
            <a:off x="6249070" y="2233263"/>
            <a:ext cx="2345106" cy="2345875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930">
              <a:lnSpc>
                <a:spcPct val="120000"/>
              </a:lnSpc>
              <a:spcBef>
                <a:spcPts val="635"/>
              </a:spcBef>
              <a:spcAft>
                <a:spcPts val="635"/>
              </a:spcAft>
            </a:pPr>
            <a:endParaRPr lang="en-US" sz="20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39597" y="2146430"/>
            <a:ext cx="2792216" cy="250653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19" dur="7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29" dur="7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39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6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/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/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/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/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/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19154" y="4687829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/>
          <p:nvPr/>
        </p:nvSpPr>
        <p:spPr bwMode="auto">
          <a:xfrm>
            <a:off x="1369869" y="4959054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3382" y="5225256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/>
          <p:nvPr/>
        </p:nvSpPr>
        <p:spPr bwMode="auto">
          <a:xfrm>
            <a:off x="3414097" y="5496480"/>
            <a:ext cx="1898571" cy="98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405936" y="5451275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/>
          <p:nvPr/>
        </p:nvSpPr>
        <p:spPr bwMode="auto">
          <a:xfrm>
            <a:off x="5456651" y="5722500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523830" y="5236974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/>
          <p:nvPr/>
        </p:nvSpPr>
        <p:spPr bwMode="auto">
          <a:xfrm>
            <a:off x="7574545" y="5508199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694526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/>
          <p:nvPr/>
        </p:nvSpPr>
        <p:spPr bwMode="auto">
          <a:xfrm>
            <a:off x="9660629" y="4965751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lowchart: Merge 24"/>
          <p:cNvSpPr>
            <a:spLocks noChangeAspect="1"/>
          </p:cNvSpPr>
          <p:nvPr/>
        </p:nvSpPr>
        <p:spPr>
          <a:xfrm>
            <a:off x="1128780" y="2412558"/>
            <a:ext cx="2379074" cy="2201605"/>
          </a:xfrm>
          <a:prstGeom prst="flowChartMerg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lowchart: Merge 25"/>
          <p:cNvSpPr>
            <a:spLocks noChangeAspect="1"/>
          </p:cNvSpPr>
          <p:nvPr/>
        </p:nvSpPr>
        <p:spPr>
          <a:xfrm>
            <a:off x="3188076" y="2951658"/>
            <a:ext cx="2379074" cy="2201605"/>
          </a:xfrm>
          <a:prstGeom prst="flowChartMerg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owchart: Merge 27"/>
          <p:cNvSpPr>
            <a:spLocks noChangeAspect="1"/>
          </p:cNvSpPr>
          <p:nvPr/>
        </p:nvSpPr>
        <p:spPr>
          <a:xfrm>
            <a:off x="7335131" y="2955007"/>
            <a:ext cx="2379073" cy="2201605"/>
          </a:xfrm>
          <a:prstGeom prst="flowChartMerg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lowchart: Merge 28"/>
          <p:cNvSpPr>
            <a:spLocks noChangeAspect="1"/>
          </p:cNvSpPr>
          <p:nvPr/>
        </p:nvSpPr>
        <p:spPr>
          <a:xfrm>
            <a:off x="9424564" y="2405861"/>
            <a:ext cx="2379073" cy="2201605"/>
          </a:xfrm>
          <a:prstGeom prst="flowChartMerg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lowchart: Merge 29"/>
          <p:cNvSpPr>
            <a:spLocks noChangeAspect="1"/>
          </p:cNvSpPr>
          <p:nvPr/>
        </p:nvSpPr>
        <p:spPr>
          <a:xfrm>
            <a:off x="4567637" y="1968888"/>
            <a:ext cx="3691666" cy="3417093"/>
          </a:xfrm>
          <a:prstGeom prst="flowChartMerg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8244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3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20" grpId="0"/>
      <p:bldP spid="24" grpId="0"/>
      <p:bldP spid="25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/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/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/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/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/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14:flip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9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/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919"/>
            <a:ext cx="7393781" cy="723081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Rectangle 4"/>
          <p:cNvSpPr>
            <a:spLocks noChangeArrowheads="1"/>
          </p:cNvSpPr>
          <p:nvPr/>
        </p:nvSpPr>
        <p:spPr bwMode="auto">
          <a:xfrm>
            <a:off x="8146109" y="1589435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27" name="Group 5"/>
          <p:cNvGrpSpPr/>
          <p:nvPr/>
        </p:nvGrpSpPr>
        <p:grpSpPr bwMode="auto">
          <a:xfrm>
            <a:off x="6965157" y="1348930"/>
            <a:ext cx="817066" cy="817066"/>
            <a:chOff x="0" y="0"/>
            <a:chExt cx="366" cy="366"/>
          </a:xfrm>
        </p:grpSpPr>
        <p:sp>
          <p:nvSpPr>
            <p:cNvPr id="5153" name="Oval 6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7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4" name="Freeform 7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140 w 71"/>
                <a:gd name="T1" fmla="*/ 21 h 79"/>
                <a:gd name="T2" fmla="*/ 144 w 71"/>
                <a:gd name="T3" fmla="*/ 6 h 79"/>
                <a:gd name="T4" fmla="*/ 148 w 71"/>
                <a:gd name="T5" fmla="*/ 17 h 79"/>
                <a:gd name="T6" fmla="*/ 15 w 71"/>
                <a:gd name="T7" fmla="*/ 6 h 79"/>
                <a:gd name="T8" fmla="*/ 60 w 71"/>
                <a:gd name="T9" fmla="*/ 0 h 79"/>
                <a:gd name="T10" fmla="*/ 90 w 71"/>
                <a:gd name="T11" fmla="*/ 6 h 79"/>
                <a:gd name="T12" fmla="*/ 135 w 71"/>
                <a:gd name="T13" fmla="*/ 21 h 79"/>
                <a:gd name="T14" fmla="*/ 15 w 71"/>
                <a:gd name="T15" fmla="*/ 6 h 79"/>
                <a:gd name="T16" fmla="*/ 0 w 71"/>
                <a:gd name="T17" fmla="*/ 10 h 79"/>
                <a:gd name="T18" fmla="*/ 10 w 71"/>
                <a:gd name="T19" fmla="*/ 6 h 79"/>
                <a:gd name="T20" fmla="*/ 6 w 71"/>
                <a:gd name="T21" fmla="*/ 21 h 79"/>
                <a:gd name="T22" fmla="*/ 133 w 71"/>
                <a:gd name="T23" fmla="*/ 27 h 79"/>
                <a:gd name="T24" fmla="*/ 17 w 71"/>
                <a:gd name="T25" fmla="*/ 118 h 79"/>
                <a:gd name="T26" fmla="*/ 133 w 71"/>
                <a:gd name="T27" fmla="*/ 27 h 79"/>
                <a:gd name="T28" fmla="*/ 108 w 71"/>
                <a:gd name="T29" fmla="*/ 102 h 79"/>
                <a:gd name="T30" fmla="*/ 85 w 71"/>
                <a:gd name="T31" fmla="*/ 95 h 79"/>
                <a:gd name="T32" fmla="*/ 85 w 71"/>
                <a:gd name="T33" fmla="*/ 89 h 79"/>
                <a:gd name="T34" fmla="*/ 123 w 71"/>
                <a:gd name="T35" fmla="*/ 83 h 79"/>
                <a:gd name="T36" fmla="*/ 85 w 71"/>
                <a:gd name="T37" fmla="*/ 89 h 79"/>
                <a:gd name="T38" fmla="*/ 123 w 71"/>
                <a:gd name="T39" fmla="*/ 73 h 79"/>
                <a:gd name="T40" fmla="*/ 85 w 71"/>
                <a:gd name="T41" fmla="*/ 66 h 79"/>
                <a:gd name="T42" fmla="*/ 52 w 71"/>
                <a:gd name="T43" fmla="*/ 108 h 79"/>
                <a:gd name="T44" fmla="*/ 48 w 71"/>
                <a:gd name="T45" fmla="*/ 89 h 79"/>
                <a:gd name="T46" fmla="*/ 29 w 71"/>
                <a:gd name="T47" fmla="*/ 85 h 79"/>
                <a:gd name="T48" fmla="*/ 79 w 71"/>
                <a:gd name="T49" fmla="*/ 83 h 79"/>
                <a:gd name="T50" fmla="*/ 54 w 71"/>
                <a:gd name="T51" fmla="*/ 83 h 79"/>
                <a:gd name="T52" fmla="*/ 27 w 71"/>
                <a:gd name="T53" fmla="*/ 46 h 79"/>
                <a:gd name="T54" fmla="*/ 79 w 71"/>
                <a:gd name="T55" fmla="*/ 35 h 79"/>
                <a:gd name="T56" fmla="*/ 27 w 71"/>
                <a:gd name="T57" fmla="*/ 46 h 79"/>
                <a:gd name="T58" fmla="*/ 10 w 71"/>
                <a:gd name="T59" fmla="*/ 135 h 79"/>
                <a:gd name="T60" fmla="*/ 142 w 71"/>
                <a:gd name="T61" fmla="*/ 125 h 79"/>
                <a:gd name="T62" fmla="*/ 65 w 71"/>
                <a:gd name="T63" fmla="*/ 139 h 79"/>
                <a:gd name="T64" fmla="*/ 33 w 71"/>
                <a:gd name="T65" fmla="*/ 164 h 79"/>
                <a:gd name="T66" fmla="*/ 65 w 71"/>
                <a:gd name="T67" fmla="*/ 139 h 79"/>
                <a:gd name="T68" fmla="*/ 100 w 71"/>
                <a:gd name="T69" fmla="*/ 164 h 79"/>
                <a:gd name="T70" fmla="*/ 100 w 71"/>
                <a:gd name="T71" fmla="*/ 139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67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8146109" y="2856707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29" name="Group 9"/>
          <p:cNvGrpSpPr/>
          <p:nvPr/>
        </p:nvGrpSpPr>
        <p:grpSpPr bwMode="auto">
          <a:xfrm>
            <a:off x="6987481" y="2648200"/>
            <a:ext cx="817066" cy="817066"/>
            <a:chOff x="0" y="0"/>
            <a:chExt cx="366" cy="366"/>
          </a:xfrm>
        </p:grpSpPr>
        <p:sp>
          <p:nvSpPr>
            <p:cNvPr id="5151" name="Oval 10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7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2" name="Freeform 11"/>
            <p:cNvSpPr>
              <a:spLocks noEditPoints="1"/>
            </p:cNvSpPr>
            <p:nvPr/>
          </p:nvSpPr>
          <p:spPr bwMode="auto">
            <a:xfrm>
              <a:off x="108" y="100"/>
              <a:ext cx="152" cy="164"/>
            </a:xfrm>
            <a:custGeom>
              <a:avLst/>
              <a:gdLst>
                <a:gd name="T0" fmla="*/ 112 w 73"/>
                <a:gd name="T1" fmla="*/ 164 h 79"/>
                <a:gd name="T2" fmla="*/ 108 w 73"/>
                <a:gd name="T3" fmla="*/ 85 h 79"/>
                <a:gd name="T4" fmla="*/ 102 w 73"/>
                <a:gd name="T5" fmla="*/ 75 h 79"/>
                <a:gd name="T6" fmla="*/ 121 w 73"/>
                <a:gd name="T7" fmla="*/ 69 h 79"/>
                <a:gd name="T8" fmla="*/ 115 w 73"/>
                <a:gd name="T9" fmla="*/ 75 h 79"/>
                <a:gd name="T10" fmla="*/ 137 w 73"/>
                <a:gd name="T11" fmla="*/ 93 h 79"/>
                <a:gd name="T12" fmla="*/ 152 w 73"/>
                <a:gd name="T13" fmla="*/ 93 h 79"/>
                <a:gd name="T14" fmla="*/ 152 w 73"/>
                <a:gd name="T15" fmla="*/ 125 h 79"/>
                <a:gd name="T16" fmla="*/ 79 w 73"/>
                <a:gd name="T17" fmla="*/ 125 h 79"/>
                <a:gd name="T18" fmla="*/ 146 w 73"/>
                <a:gd name="T19" fmla="*/ 125 h 79"/>
                <a:gd name="T20" fmla="*/ 115 w 73"/>
                <a:gd name="T21" fmla="*/ 131 h 79"/>
                <a:gd name="T22" fmla="*/ 108 w 73"/>
                <a:gd name="T23" fmla="*/ 135 h 79"/>
                <a:gd name="T24" fmla="*/ 104 w 73"/>
                <a:gd name="T25" fmla="*/ 125 h 79"/>
                <a:gd name="T26" fmla="*/ 108 w 73"/>
                <a:gd name="T27" fmla="*/ 102 h 79"/>
                <a:gd name="T28" fmla="*/ 115 w 73"/>
                <a:gd name="T29" fmla="*/ 118 h 79"/>
                <a:gd name="T30" fmla="*/ 115 w 73"/>
                <a:gd name="T31" fmla="*/ 131 h 79"/>
                <a:gd name="T32" fmla="*/ 67 w 73"/>
                <a:gd name="T33" fmla="*/ 102 h 79"/>
                <a:gd name="T34" fmla="*/ 23 w 73"/>
                <a:gd name="T35" fmla="*/ 112 h 79"/>
                <a:gd name="T36" fmla="*/ 23 w 73"/>
                <a:gd name="T37" fmla="*/ 102 h 79"/>
                <a:gd name="T38" fmla="*/ 23 w 73"/>
                <a:gd name="T39" fmla="*/ 95 h 79"/>
                <a:gd name="T40" fmla="*/ 23 w 73"/>
                <a:gd name="T41" fmla="*/ 85 h 79"/>
                <a:gd name="T42" fmla="*/ 69 w 73"/>
                <a:gd name="T43" fmla="*/ 95 h 79"/>
                <a:gd name="T44" fmla="*/ 19 w 73"/>
                <a:gd name="T45" fmla="*/ 58 h 79"/>
                <a:gd name="T46" fmla="*/ 90 w 73"/>
                <a:gd name="T47" fmla="*/ 52 h 79"/>
                <a:gd name="T48" fmla="*/ 90 w 73"/>
                <a:gd name="T49" fmla="*/ 62 h 79"/>
                <a:gd name="T50" fmla="*/ 23 w 73"/>
                <a:gd name="T51" fmla="*/ 79 h 79"/>
                <a:gd name="T52" fmla="*/ 23 w 73"/>
                <a:gd name="T53" fmla="*/ 69 h 79"/>
                <a:gd name="T54" fmla="*/ 92 w 73"/>
                <a:gd name="T55" fmla="*/ 69 h 79"/>
                <a:gd name="T56" fmla="*/ 90 w 73"/>
                <a:gd name="T57" fmla="*/ 79 h 79"/>
                <a:gd name="T58" fmla="*/ 104 w 73"/>
                <a:gd name="T59" fmla="*/ 44 h 79"/>
                <a:gd name="T60" fmla="*/ 87 w 73"/>
                <a:gd name="T61" fmla="*/ 27 h 79"/>
                <a:gd name="T62" fmla="*/ 77 w 73"/>
                <a:gd name="T63" fmla="*/ 39 h 79"/>
                <a:gd name="T64" fmla="*/ 25 w 73"/>
                <a:gd name="T65" fmla="*/ 29 h 79"/>
                <a:gd name="T66" fmla="*/ 25 w 73"/>
                <a:gd name="T67" fmla="*/ 27 h 79"/>
                <a:gd name="T68" fmla="*/ 8 w 73"/>
                <a:gd name="T69" fmla="*/ 139 h 79"/>
                <a:gd name="T70" fmla="*/ 71 w 73"/>
                <a:gd name="T71" fmla="*/ 154 h 79"/>
                <a:gd name="T72" fmla="*/ 19 w 73"/>
                <a:gd name="T73" fmla="*/ 164 h 79"/>
                <a:gd name="T74" fmla="*/ 0 w 73"/>
                <a:gd name="T75" fmla="*/ 35 h 79"/>
                <a:gd name="T76" fmla="*/ 29 w 73"/>
                <a:gd name="T77" fmla="*/ 21 h 79"/>
                <a:gd name="T78" fmla="*/ 37 w 73"/>
                <a:gd name="T79" fmla="*/ 17 h 79"/>
                <a:gd name="T80" fmla="*/ 75 w 73"/>
                <a:gd name="T81" fmla="*/ 17 h 79"/>
                <a:gd name="T82" fmla="*/ 85 w 73"/>
                <a:gd name="T83" fmla="*/ 21 h 79"/>
                <a:gd name="T84" fmla="*/ 115 w 73"/>
                <a:gd name="T85" fmla="*/ 35 h 79"/>
                <a:gd name="T86" fmla="*/ 104 w 73"/>
                <a:gd name="T87" fmla="*/ 66 h 79"/>
                <a:gd name="T88" fmla="*/ 56 w 73"/>
                <a:gd name="T89" fmla="*/ 8 h 79"/>
                <a:gd name="T90" fmla="*/ 56 w 73"/>
                <a:gd name="T91" fmla="*/ 27 h 79"/>
                <a:gd name="T92" fmla="*/ 56 w 73"/>
                <a:gd name="T93" fmla="*/ 8 h 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3" h="79">
                  <a:moveTo>
                    <a:pt x="73" y="60"/>
                  </a:moveTo>
                  <a:cubicBezTo>
                    <a:pt x="73" y="71"/>
                    <a:pt x="65" y="79"/>
                    <a:pt x="54" y="79"/>
                  </a:cubicBezTo>
                  <a:cubicBezTo>
                    <a:pt x="43" y="79"/>
                    <a:pt x="35" y="71"/>
                    <a:pt x="35" y="60"/>
                  </a:cubicBezTo>
                  <a:cubicBezTo>
                    <a:pt x="35" y="50"/>
                    <a:pt x="42" y="42"/>
                    <a:pt x="52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3" y="43"/>
                    <a:pt x="66" y="45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2" y="52"/>
                    <a:pt x="73" y="56"/>
                    <a:pt x="73" y="60"/>
                  </a:cubicBezTo>
                  <a:close/>
                  <a:moveTo>
                    <a:pt x="54" y="44"/>
                  </a:moveTo>
                  <a:cubicBezTo>
                    <a:pt x="45" y="44"/>
                    <a:pt x="38" y="51"/>
                    <a:pt x="38" y="60"/>
                  </a:cubicBezTo>
                  <a:cubicBezTo>
                    <a:pt x="38" y="69"/>
                    <a:pt x="45" y="76"/>
                    <a:pt x="54" y="76"/>
                  </a:cubicBezTo>
                  <a:cubicBezTo>
                    <a:pt x="63" y="76"/>
                    <a:pt x="70" y="69"/>
                    <a:pt x="70" y="60"/>
                  </a:cubicBezTo>
                  <a:cubicBezTo>
                    <a:pt x="70" y="51"/>
                    <a:pt x="63" y="44"/>
                    <a:pt x="54" y="44"/>
                  </a:cubicBezTo>
                  <a:close/>
                  <a:moveTo>
                    <a:pt x="55" y="63"/>
                  </a:moveTo>
                  <a:cubicBezTo>
                    <a:pt x="55" y="65"/>
                    <a:pt x="55" y="65"/>
                    <a:pt x="5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2"/>
                    <a:pt x="50" y="61"/>
                    <a:pt x="50" y="60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7" y="59"/>
                    <a:pt x="57" y="60"/>
                  </a:cubicBezTo>
                  <a:cubicBezTo>
                    <a:pt x="57" y="61"/>
                    <a:pt x="56" y="62"/>
                    <a:pt x="55" y="63"/>
                  </a:cubicBezTo>
                  <a:close/>
                  <a:moveTo>
                    <a:pt x="11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1" y="51"/>
                    <a:pt x="30" y="52"/>
                    <a:pt x="3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3"/>
                    <a:pt x="9" y="51"/>
                  </a:cubicBezTo>
                  <a:cubicBezTo>
                    <a:pt x="9" y="50"/>
                    <a:pt x="10" y="49"/>
                    <a:pt x="11" y="49"/>
                  </a:cubicBezTo>
                  <a:close/>
                  <a:moveTo>
                    <a:pt x="3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2"/>
                    <a:pt x="10" y="41"/>
                    <a:pt x="11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5" y="44"/>
                    <a:pt x="33" y="46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8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5" y="26"/>
                    <a:pt x="45" y="28"/>
                  </a:cubicBezTo>
                  <a:cubicBezTo>
                    <a:pt x="45" y="29"/>
                    <a:pt x="44" y="30"/>
                    <a:pt x="43" y="30"/>
                  </a:cubicBezTo>
                  <a:lnTo>
                    <a:pt x="11" y="30"/>
                  </a:lnTo>
                  <a:close/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4"/>
                    <a:pt x="10" y="33"/>
                    <a:pt x="11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11" y="38"/>
                  </a:lnTo>
                  <a:close/>
                  <a:moveTo>
                    <a:pt x="50" y="21"/>
                  </a:moveTo>
                  <a:cubicBezTo>
                    <a:pt x="50" y="16"/>
                    <a:pt x="47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4"/>
                  </a:cubicBezTo>
                  <a:cubicBezTo>
                    <a:pt x="42" y="17"/>
                    <a:pt x="40" y="19"/>
                    <a:pt x="3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2" y="17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4" y="16"/>
                    <a:pt x="4" y="21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1"/>
                    <a:pt x="8" y="74"/>
                    <a:pt x="1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6"/>
                    <a:pt x="38" y="78"/>
                    <a:pt x="3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0" y="76"/>
                    <a:pt x="0" y="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5" y="10"/>
                    <a:pt x="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4"/>
                    <a:pt x="23" y="0"/>
                    <a:pt x="27" y="0"/>
                  </a:cubicBezTo>
                  <a:cubicBezTo>
                    <a:pt x="32" y="0"/>
                    <a:pt x="35" y="4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40" y="9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0" y="10"/>
                    <a:pt x="55" y="13"/>
                    <a:pt x="55" y="1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0" y="21"/>
                  </a:lnTo>
                  <a:close/>
                  <a:moveTo>
                    <a:pt x="27" y="4"/>
                  </a:moveTo>
                  <a:cubicBezTo>
                    <a:pt x="25" y="4"/>
                    <a:pt x="23" y="6"/>
                    <a:pt x="23" y="9"/>
                  </a:cubicBezTo>
                  <a:cubicBezTo>
                    <a:pt x="23" y="11"/>
                    <a:pt x="25" y="13"/>
                    <a:pt x="27" y="13"/>
                  </a:cubicBezTo>
                  <a:cubicBezTo>
                    <a:pt x="30" y="13"/>
                    <a:pt x="32" y="11"/>
                    <a:pt x="32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67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0" name="Rectangle 12"/>
          <p:cNvSpPr>
            <a:spLocks noChangeArrowheads="1"/>
          </p:cNvSpPr>
          <p:nvPr/>
        </p:nvSpPr>
        <p:spPr bwMode="auto">
          <a:xfrm>
            <a:off x="8172898" y="4123979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31" name="Group 13"/>
          <p:cNvGrpSpPr/>
          <p:nvPr/>
        </p:nvGrpSpPr>
        <p:grpSpPr bwMode="auto">
          <a:xfrm>
            <a:off x="6987481" y="3916215"/>
            <a:ext cx="817066" cy="817066"/>
            <a:chOff x="0" y="0"/>
            <a:chExt cx="366" cy="366"/>
          </a:xfrm>
        </p:grpSpPr>
        <p:sp>
          <p:nvSpPr>
            <p:cNvPr id="5149" name="Oval 14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7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50" name="Freeform 15"/>
            <p:cNvSpPr>
              <a:spLocks noEditPoints="1"/>
            </p:cNvSpPr>
            <p:nvPr/>
          </p:nvSpPr>
          <p:spPr bwMode="auto">
            <a:xfrm>
              <a:off x="102" y="102"/>
              <a:ext cx="162" cy="162"/>
            </a:xfrm>
            <a:custGeom>
              <a:avLst/>
              <a:gdLst>
                <a:gd name="T0" fmla="*/ 104 w 78"/>
                <a:gd name="T1" fmla="*/ 83 h 78"/>
                <a:gd name="T2" fmla="*/ 120 w 78"/>
                <a:gd name="T3" fmla="*/ 85 h 78"/>
                <a:gd name="T4" fmla="*/ 162 w 78"/>
                <a:gd name="T5" fmla="*/ 44 h 78"/>
                <a:gd name="T6" fmla="*/ 162 w 78"/>
                <a:gd name="T7" fmla="*/ 37 h 78"/>
                <a:gd name="T8" fmla="*/ 133 w 78"/>
                <a:gd name="T9" fmla="*/ 69 h 78"/>
                <a:gd name="T10" fmla="*/ 104 w 78"/>
                <a:gd name="T11" fmla="*/ 64 h 78"/>
                <a:gd name="T12" fmla="*/ 96 w 78"/>
                <a:gd name="T13" fmla="*/ 37 h 78"/>
                <a:gd name="T14" fmla="*/ 127 w 78"/>
                <a:gd name="T15" fmla="*/ 4 h 78"/>
                <a:gd name="T16" fmla="*/ 120 w 78"/>
                <a:gd name="T17" fmla="*/ 2 h 78"/>
                <a:gd name="T18" fmla="*/ 79 w 78"/>
                <a:gd name="T19" fmla="*/ 44 h 78"/>
                <a:gd name="T20" fmla="*/ 83 w 78"/>
                <a:gd name="T21" fmla="*/ 60 h 78"/>
                <a:gd name="T22" fmla="*/ 44 w 78"/>
                <a:gd name="T23" fmla="*/ 110 h 78"/>
                <a:gd name="T24" fmla="*/ 35 w 78"/>
                <a:gd name="T25" fmla="*/ 108 h 78"/>
                <a:gd name="T26" fmla="*/ 10 w 78"/>
                <a:gd name="T27" fmla="*/ 133 h 78"/>
                <a:gd name="T28" fmla="*/ 35 w 78"/>
                <a:gd name="T29" fmla="*/ 160 h 78"/>
                <a:gd name="T30" fmla="*/ 60 w 78"/>
                <a:gd name="T31" fmla="*/ 133 h 78"/>
                <a:gd name="T32" fmla="*/ 60 w 78"/>
                <a:gd name="T33" fmla="*/ 125 h 78"/>
                <a:gd name="T34" fmla="*/ 104 w 78"/>
                <a:gd name="T35" fmla="*/ 83 h 78"/>
                <a:gd name="T36" fmla="*/ 35 w 78"/>
                <a:gd name="T37" fmla="*/ 147 h 78"/>
                <a:gd name="T38" fmla="*/ 23 w 78"/>
                <a:gd name="T39" fmla="*/ 133 h 78"/>
                <a:gd name="T40" fmla="*/ 35 w 78"/>
                <a:gd name="T41" fmla="*/ 120 h 78"/>
                <a:gd name="T42" fmla="*/ 50 w 78"/>
                <a:gd name="T43" fmla="*/ 133 h 78"/>
                <a:gd name="T44" fmla="*/ 35 w 78"/>
                <a:gd name="T45" fmla="*/ 147 h 78"/>
                <a:gd name="T46" fmla="*/ 37 w 78"/>
                <a:gd name="T47" fmla="*/ 50 h 78"/>
                <a:gd name="T48" fmla="*/ 62 w 78"/>
                <a:gd name="T49" fmla="*/ 75 h 78"/>
                <a:gd name="T50" fmla="*/ 75 w 78"/>
                <a:gd name="T51" fmla="*/ 64 h 78"/>
                <a:gd name="T52" fmla="*/ 50 w 78"/>
                <a:gd name="T53" fmla="*/ 39 h 78"/>
                <a:gd name="T54" fmla="*/ 56 w 78"/>
                <a:gd name="T55" fmla="*/ 33 h 78"/>
                <a:gd name="T56" fmla="*/ 23 w 78"/>
                <a:gd name="T57" fmla="*/ 0 h 78"/>
                <a:gd name="T58" fmla="*/ 0 w 78"/>
                <a:gd name="T59" fmla="*/ 25 h 78"/>
                <a:gd name="T60" fmla="*/ 33 w 78"/>
                <a:gd name="T61" fmla="*/ 56 h 78"/>
                <a:gd name="T62" fmla="*/ 37 w 78"/>
                <a:gd name="T63" fmla="*/ 50 h 78"/>
                <a:gd name="T64" fmla="*/ 114 w 78"/>
                <a:gd name="T65" fmla="*/ 87 h 78"/>
                <a:gd name="T66" fmla="*/ 79 w 78"/>
                <a:gd name="T67" fmla="*/ 118 h 78"/>
                <a:gd name="T68" fmla="*/ 116 w 78"/>
                <a:gd name="T69" fmla="*/ 156 h 78"/>
                <a:gd name="T70" fmla="*/ 139 w 78"/>
                <a:gd name="T71" fmla="*/ 156 h 78"/>
                <a:gd name="T72" fmla="*/ 150 w 78"/>
                <a:gd name="T73" fmla="*/ 145 h 78"/>
                <a:gd name="T74" fmla="*/ 150 w 78"/>
                <a:gd name="T75" fmla="*/ 123 h 78"/>
                <a:gd name="T76" fmla="*/ 114 w 78"/>
                <a:gd name="T77" fmla="*/ 87 h 78"/>
                <a:gd name="T78" fmla="*/ 129 w 78"/>
                <a:gd name="T79" fmla="*/ 147 h 78"/>
                <a:gd name="T80" fmla="*/ 125 w 78"/>
                <a:gd name="T81" fmla="*/ 147 h 78"/>
                <a:gd name="T82" fmla="*/ 93 w 78"/>
                <a:gd name="T83" fmla="*/ 118 h 78"/>
                <a:gd name="T84" fmla="*/ 93 w 78"/>
                <a:gd name="T85" fmla="*/ 112 h 78"/>
                <a:gd name="T86" fmla="*/ 100 w 78"/>
                <a:gd name="T87" fmla="*/ 112 h 78"/>
                <a:gd name="T88" fmla="*/ 129 w 78"/>
                <a:gd name="T89" fmla="*/ 143 h 78"/>
                <a:gd name="T90" fmla="*/ 129 w 78"/>
                <a:gd name="T91" fmla="*/ 147 h 78"/>
                <a:gd name="T92" fmla="*/ 143 w 78"/>
                <a:gd name="T93" fmla="*/ 135 h 78"/>
                <a:gd name="T94" fmla="*/ 137 w 78"/>
                <a:gd name="T95" fmla="*/ 135 h 78"/>
                <a:gd name="T96" fmla="*/ 108 w 78"/>
                <a:gd name="T97" fmla="*/ 106 h 78"/>
                <a:gd name="T98" fmla="*/ 108 w 78"/>
                <a:gd name="T99" fmla="*/ 100 h 78"/>
                <a:gd name="T100" fmla="*/ 112 w 78"/>
                <a:gd name="T101" fmla="*/ 100 h 78"/>
                <a:gd name="T102" fmla="*/ 143 w 78"/>
                <a:gd name="T103" fmla="*/ 129 h 78"/>
                <a:gd name="T104" fmla="*/ 143 w 78"/>
                <a:gd name="T105" fmla="*/ 135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8" h="78">
                  <a:moveTo>
                    <a:pt x="50" y="40"/>
                  </a:moveTo>
                  <a:cubicBezTo>
                    <a:pt x="53" y="41"/>
                    <a:pt x="55" y="41"/>
                    <a:pt x="58" y="41"/>
                  </a:cubicBezTo>
                  <a:cubicBezTo>
                    <a:pt x="69" y="41"/>
                    <a:pt x="78" y="32"/>
                    <a:pt x="78" y="21"/>
                  </a:cubicBezTo>
                  <a:cubicBezTo>
                    <a:pt x="78" y="20"/>
                    <a:pt x="78" y="19"/>
                    <a:pt x="78" y="1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47" y="1"/>
                    <a:pt x="38" y="10"/>
                    <a:pt x="38" y="21"/>
                  </a:cubicBezTo>
                  <a:cubicBezTo>
                    <a:pt x="38" y="24"/>
                    <a:pt x="39" y="27"/>
                    <a:pt x="40" y="29"/>
                  </a:cubicBezTo>
                  <a:cubicBezTo>
                    <a:pt x="34" y="40"/>
                    <a:pt x="24" y="49"/>
                    <a:pt x="21" y="53"/>
                  </a:cubicBezTo>
                  <a:cubicBezTo>
                    <a:pt x="20" y="52"/>
                    <a:pt x="18" y="52"/>
                    <a:pt x="17" y="52"/>
                  </a:cubicBezTo>
                  <a:cubicBezTo>
                    <a:pt x="10" y="52"/>
                    <a:pt x="5" y="58"/>
                    <a:pt x="5" y="64"/>
                  </a:cubicBezTo>
                  <a:cubicBezTo>
                    <a:pt x="5" y="71"/>
                    <a:pt x="10" y="77"/>
                    <a:pt x="17" y="77"/>
                  </a:cubicBezTo>
                  <a:cubicBezTo>
                    <a:pt x="24" y="77"/>
                    <a:pt x="29" y="71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1" y="56"/>
                    <a:pt x="39" y="47"/>
                    <a:pt x="50" y="40"/>
                  </a:cubicBezTo>
                  <a:close/>
                  <a:moveTo>
                    <a:pt x="17" y="71"/>
                  </a:moveTo>
                  <a:cubicBezTo>
                    <a:pt x="14" y="71"/>
                    <a:pt x="11" y="68"/>
                    <a:pt x="11" y="64"/>
                  </a:cubicBezTo>
                  <a:cubicBezTo>
                    <a:pt x="11" y="61"/>
                    <a:pt x="14" y="58"/>
                    <a:pt x="17" y="58"/>
                  </a:cubicBezTo>
                  <a:cubicBezTo>
                    <a:pt x="21" y="58"/>
                    <a:pt x="24" y="61"/>
                    <a:pt x="24" y="64"/>
                  </a:cubicBezTo>
                  <a:cubicBezTo>
                    <a:pt x="24" y="68"/>
                    <a:pt x="21" y="71"/>
                    <a:pt x="17" y="71"/>
                  </a:cubicBezTo>
                  <a:close/>
                  <a:moveTo>
                    <a:pt x="18" y="24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18" y="24"/>
                  </a:lnTo>
                  <a:close/>
                  <a:moveTo>
                    <a:pt x="55" y="42"/>
                  </a:moveTo>
                  <a:cubicBezTo>
                    <a:pt x="55" y="42"/>
                    <a:pt x="45" y="45"/>
                    <a:pt x="38" y="57"/>
                  </a:cubicBezTo>
                  <a:cubicBezTo>
                    <a:pt x="38" y="56"/>
                    <a:pt x="56" y="75"/>
                    <a:pt x="56" y="75"/>
                  </a:cubicBezTo>
                  <a:cubicBezTo>
                    <a:pt x="59" y="78"/>
                    <a:pt x="64" y="78"/>
                    <a:pt x="67" y="7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5" y="67"/>
                    <a:pt x="75" y="62"/>
                    <a:pt x="72" y="59"/>
                  </a:cubicBezTo>
                  <a:lnTo>
                    <a:pt x="55" y="42"/>
                  </a:lnTo>
                  <a:close/>
                  <a:moveTo>
                    <a:pt x="62" y="71"/>
                  </a:moveTo>
                  <a:cubicBezTo>
                    <a:pt x="62" y="72"/>
                    <a:pt x="60" y="72"/>
                    <a:pt x="60" y="71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5"/>
                    <a:pt x="45" y="54"/>
                  </a:cubicBezTo>
                  <a:cubicBezTo>
                    <a:pt x="46" y="54"/>
                    <a:pt x="47" y="54"/>
                    <a:pt x="48" y="54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71"/>
                    <a:pt x="62" y="71"/>
                  </a:cubicBezTo>
                  <a:close/>
                  <a:moveTo>
                    <a:pt x="69" y="65"/>
                  </a:moveTo>
                  <a:cubicBezTo>
                    <a:pt x="68" y="66"/>
                    <a:pt x="67" y="66"/>
                    <a:pt x="66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0"/>
                    <a:pt x="51" y="49"/>
                    <a:pt x="52" y="48"/>
                  </a:cubicBezTo>
                  <a:cubicBezTo>
                    <a:pt x="52" y="47"/>
                    <a:pt x="54" y="47"/>
                    <a:pt x="54" y="4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4"/>
                    <a:pt x="69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67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2" name="Rectangle 16"/>
          <p:cNvSpPr>
            <a:spLocks noChangeArrowheads="1"/>
          </p:cNvSpPr>
          <p:nvPr/>
        </p:nvSpPr>
        <p:spPr bwMode="auto">
          <a:xfrm>
            <a:off x="8172898" y="5391251"/>
            <a:ext cx="25650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34" name="Group 18"/>
          <p:cNvGrpSpPr/>
          <p:nvPr/>
        </p:nvGrpSpPr>
        <p:grpSpPr bwMode="auto">
          <a:xfrm>
            <a:off x="6989713" y="5150745"/>
            <a:ext cx="812602" cy="817066"/>
            <a:chOff x="0" y="0"/>
            <a:chExt cx="364" cy="366"/>
          </a:xfrm>
        </p:grpSpPr>
        <p:sp>
          <p:nvSpPr>
            <p:cNvPr id="5147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67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48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135 w 71"/>
                <a:gd name="T1" fmla="*/ 12 h 74"/>
                <a:gd name="T2" fmla="*/ 135 w 71"/>
                <a:gd name="T3" fmla="*/ 10 h 74"/>
                <a:gd name="T4" fmla="*/ 106 w 71"/>
                <a:gd name="T5" fmla="*/ 0 h 74"/>
                <a:gd name="T6" fmla="*/ 79 w 71"/>
                <a:gd name="T7" fmla="*/ 10 h 74"/>
                <a:gd name="T8" fmla="*/ 67 w 71"/>
                <a:gd name="T9" fmla="*/ 23 h 74"/>
                <a:gd name="T10" fmla="*/ 67 w 71"/>
                <a:gd name="T11" fmla="*/ 40 h 74"/>
                <a:gd name="T12" fmla="*/ 85 w 71"/>
                <a:gd name="T13" fmla="*/ 40 h 74"/>
                <a:gd name="T14" fmla="*/ 96 w 71"/>
                <a:gd name="T15" fmla="*/ 27 h 74"/>
                <a:gd name="T16" fmla="*/ 106 w 71"/>
                <a:gd name="T17" fmla="*/ 23 h 74"/>
                <a:gd name="T18" fmla="*/ 117 w 71"/>
                <a:gd name="T19" fmla="*/ 27 h 74"/>
                <a:gd name="T20" fmla="*/ 119 w 71"/>
                <a:gd name="T21" fmla="*/ 29 h 74"/>
                <a:gd name="T22" fmla="*/ 123 w 71"/>
                <a:gd name="T23" fmla="*/ 40 h 74"/>
                <a:gd name="T24" fmla="*/ 119 w 71"/>
                <a:gd name="T25" fmla="*/ 50 h 74"/>
                <a:gd name="T26" fmla="*/ 92 w 71"/>
                <a:gd name="T27" fmla="*/ 79 h 74"/>
                <a:gd name="T28" fmla="*/ 79 w 71"/>
                <a:gd name="T29" fmla="*/ 83 h 74"/>
                <a:gd name="T30" fmla="*/ 69 w 71"/>
                <a:gd name="T31" fmla="*/ 79 h 74"/>
                <a:gd name="T32" fmla="*/ 69 w 71"/>
                <a:gd name="T33" fmla="*/ 77 h 74"/>
                <a:gd name="T34" fmla="*/ 52 w 71"/>
                <a:gd name="T35" fmla="*/ 94 h 74"/>
                <a:gd name="T36" fmla="*/ 52 w 71"/>
                <a:gd name="T37" fmla="*/ 96 h 74"/>
                <a:gd name="T38" fmla="*/ 79 w 71"/>
                <a:gd name="T39" fmla="*/ 106 h 74"/>
                <a:gd name="T40" fmla="*/ 79 w 71"/>
                <a:gd name="T41" fmla="*/ 106 h 74"/>
                <a:gd name="T42" fmla="*/ 108 w 71"/>
                <a:gd name="T43" fmla="*/ 96 h 74"/>
                <a:gd name="T44" fmla="*/ 135 w 71"/>
                <a:gd name="T45" fmla="*/ 67 h 74"/>
                <a:gd name="T46" fmla="*/ 148 w 71"/>
                <a:gd name="T47" fmla="*/ 40 h 74"/>
                <a:gd name="T48" fmla="*/ 135 w 71"/>
                <a:gd name="T49" fmla="*/ 12 h 74"/>
                <a:gd name="T50" fmla="*/ 65 w 71"/>
                <a:gd name="T51" fmla="*/ 114 h 74"/>
                <a:gd name="T52" fmla="*/ 52 w 71"/>
                <a:gd name="T53" fmla="*/ 127 h 74"/>
                <a:gd name="T54" fmla="*/ 42 w 71"/>
                <a:gd name="T55" fmla="*/ 131 h 74"/>
                <a:gd name="T56" fmla="*/ 31 w 71"/>
                <a:gd name="T57" fmla="*/ 127 h 74"/>
                <a:gd name="T58" fmla="*/ 29 w 71"/>
                <a:gd name="T59" fmla="*/ 125 h 74"/>
                <a:gd name="T60" fmla="*/ 25 w 71"/>
                <a:gd name="T61" fmla="*/ 114 h 74"/>
                <a:gd name="T62" fmla="*/ 29 w 71"/>
                <a:gd name="T63" fmla="*/ 104 h 74"/>
                <a:gd name="T64" fmla="*/ 56 w 71"/>
                <a:gd name="T65" fmla="*/ 75 h 74"/>
                <a:gd name="T66" fmla="*/ 69 w 71"/>
                <a:gd name="T67" fmla="*/ 71 h 74"/>
                <a:gd name="T68" fmla="*/ 79 w 71"/>
                <a:gd name="T69" fmla="*/ 75 h 74"/>
                <a:gd name="T70" fmla="*/ 79 w 71"/>
                <a:gd name="T71" fmla="*/ 77 h 74"/>
                <a:gd name="T72" fmla="*/ 79 w 71"/>
                <a:gd name="T73" fmla="*/ 77 h 74"/>
                <a:gd name="T74" fmla="*/ 96 w 71"/>
                <a:gd name="T75" fmla="*/ 60 h 74"/>
                <a:gd name="T76" fmla="*/ 96 w 71"/>
                <a:gd name="T77" fmla="*/ 58 h 74"/>
                <a:gd name="T78" fmla="*/ 94 w 71"/>
                <a:gd name="T79" fmla="*/ 56 h 74"/>
                <a:gd name="T80" fmla="*/ 90 w 71"/>
                <a:gd name="T81" fmla="*/ 54 h 74"/>
                <a:gd name="T82" fmla="*/ 69 w 71"/>
                <a:gd name="T83" fmla="*/ 48 h 74"/>
                <a:gd name="T84" fmla="*/ 40 w 71"/>
                <a:gd name="T85" fmla="*/ 58 h 74"/>
                <a:gd name="T86" fmla="*/ 13 w 71"/>
                <a:gd name="T87" fmla="*/ 87 h 74"/>
                <a:gd name="T88" fmla="*/ 0 w 71"/>
                <a:gd name="T89" fmla="*/ 114 h 74"/>
                <a:gd name="T90" fmla="*/ 13 w 71"/>
                <a:gd name="T91" fmla="*/ 142 h 74"/>
                <a:gd name="T92" fmla="*/ 13 w 71"/>
                <a:gd name="T93" fmla="*/ 144 h 74"/>
                <a:gd name="T94" fmla="*/ 42 w 71"/>
                <a:gd name="T95" fmla="*/ 154 h 74"/>
                <a:gd name="T96" fmla="*/ 42 w 71"/>
                <a:gd name="T97" fmla="*/ 154 h 74"/>
                <a:gd name="T98" fmla="*/ 69 w 71"/>
                <a:gd name="T99" fmla="*/ 144 h 74"/>
                <a:gd name="T100" fmla="*/ 81 w 71"/>
                <a:gd name="T101" fmla="*/ 131 h 74"/>
                <a:gd name="T102" fmla="*/ 81 w 71"/>
                <a:gd name="T103" fmla="*/ 114 h 74"/>
                <a:gd name="T104" fmla="*/ 65 w 71"/>
                <a:gd name="T105" fmla="*/ 114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67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6" name="Text Box 24"/>
          <p:cNvSpPr txBox="1">
            <a:spLocks noChangeArrowheads="1"/>
          </p:cNvSpPr>
          <p:nvPr/>
        </p:nvSpPr>
        <p:spPr bwMode="auto">
          <a:xfrm>
            <a:off x="5681515" y="1259633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zh-CN" sz="5625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7" name="Text Box 25"/>
          <p:cNvSpPr txBox="1">
            <a:spLocks noChangeArrowheads="1"/>
          </p:cNvSpPr>
          <p:nvPr/>
        </p:nvSpPr>
        <p:spPr bwMode="auto">
          <a:xfrm>
            <a:off x="5681515" y="2525417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zh-CN" sz="5625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8" name="Text Box 26"/>
          <p:cNvSpPr txBox="1">
            <a:spLocks noChangeArrowheads="1"/>
          </p:cNvSpPr>
          <p:nvPr/>
        </p:nvSpPr>
        <p:spPr bwMode="auto">
          <a:xfrm>
            <a:off x="5681515" y="3813524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zh-CN" sz="5625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9" name="Text Box 27"/>
          <p:cNvSpPr txBox="1">
            <a:spLocks noChangeArrowheads="1"/>
          </p:cNvSpPr>
          <p:nvPr/>
        </p:nvSpPr>
        <p:spPr bwMode="auto">
          <a:xfrm>
            <a:off x="5681515" y="5034659"/>
            <a:ext cx="986167" cy="95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625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zh-CN" sz="5625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1" name="Line 29"/>
          <p:cNvSpPr>
            <a:spLocks noChangeShapeType="1"/>
          </p:cNvSpPr>
          <p:nvPr/>
        </p:nvSpPr>
        <p:spPr bwMode="auto">
          <a:xfrm>
            <a:off x="1409700" y="3100710"/>
            <a:ext cx="32146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7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2" name="Text Box 30"/>
          <p:cNvSpPr txBox="1">
            <a:spLocks noChangeArrowheads="1"/>
          </p:cNvSpPr>
          <p:nvPr/>
        </p:nvSpPr>
        <p:spPr bwMode="auto">
          <a:xfrm>
            <a:off x="1502033" y="3354538"/>
            <a:ext cx="92333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zh-CN" sz="36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3" name="Text Box 31"/>
          <p:cNvSpPr txBox="1">
            <a:spLocks noChangeArrowheads="1"/>
          </p:cNvSpPr>
          <p:nvPr/>
        </p:nvSpPr>
        <p:spPr bwMode="auto">
          <a:xfrm>
            <a:off x="2566460" y="3477649"/>
            <a:ext cx="19749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zh-CN" sz="2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4" name="Line 32"/>
          <p:cNvSpPr>
            <a:spLocks noChangeShapeType="1"/>
          </p:cNvSpPr>
          <p:nvPr/>
        </p:nvSpPr>
        <p:spPr bwMode="auto">
          <a:xfrm>
            <a:off x="1409700" y="4214690"/>
            <a:ext cx="32146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6" grpId="0"/>
      <p:bldP spid="5128" grpId="0"/>
      <p:bldP spid="5130" grpId="0"/>
      <p:bldP spid="5132" grpId="0"/>
      <p:bldP spid="5136" grpId="0"/>
      <p:bldP spid="5137" grpId="0"/>
      <p:bldP spid="5138" grpId="0"/>
      <p:bldP spid="5139" grpId="0"/>
      <p:bldP spid="5141" grpId="0" animBg="1"/>
      <p:bldP spid="5142" grpId="0"/>
      <p:bldP spid="5143" grpId="0"/>
      <p:bldP spid="51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883"/>
          <p:cNvSpPr/>
          <p:nvPr/>
        </p:nvSpPr>
        <p:spPr>
          <a:xfrm>
            <a:off x="1499957" y="1591323"/>
            <a:ext cx="9847458" cy="6354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3885"/>
          <p:cNvSpPr/>
          <p:nvPr/>
        </p:nvSpPr>
        <p:spPr>
          <a:xfrm>
            <a:off x="2510301" y="2399169"/>
            <a:ext cx="7851547" cy="281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3886"/>
          <p:cNvSpPr/>
          <p:nvPr/>
        </p:nvSpPr>
        <p:spPr>
          <a:xfrm>
            <a:off x="1499957" y="3322002"/>
            <a:ext cx="9847458" cy="63541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3888"/>
          <p:cNvSpPr/>
          <p:nvPr/>
        </p:nvSpPr>
        <p:spPr>
          <a:xfrm>
            <a:off x="2510301" y="4129847"/>
            <a:ext cx="7851547" cy="281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3889"/>
          <p:cNvSpPr/>
          <p:nvPr/>
        </p:nvSpPr>
        <p:spPr>
          <a:xfrm>
            <a:off x="1499957" y="5007066"/>
            <a:ext cx="9847458" cy="63541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3891"/>
          <p:cNvSpPr/>
          <p:nvPr/>
        </p:nvSpPr>
        <p:spPr>
          <a:xfrm>
            <a:off x="2510301" y="5814911"/>
            <a:ext cx="7851547" cy="281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 Placeholder 5"/>
          <p:cNvSpPr txBox="1"/>
          <p:nvPr/>
        </p:nvSpPr>
        <p:spPr>
          <a:xfrm>
            <a:off x="4308489" y="1693507"/>
            <a:ext cx="4255168" cy="431051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Q1       </a:t>
            </a:r>
            <a:r>
              <a:rPr lang="zh-CN" alt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点击输入您的</a:t>
            </a:r>
            <a:r>
              <a:rPr lang="zh-CN" alt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问题请替换文字内容内容</a:t>
            </a:r>
            <a:r>
              <a:rPr 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?</a:t>
            </a:r>
            <a:endParaRPr lang="en-US" sz="16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 Placeholder 5"/>
          <p:cNvSpPr txBox="1"/>
          <p:nvPr/>
        </p:nvSpPr>
        <p:spPr>
          <a:xfrm>
            <a:off x="4308489" y="5109249"/>
            <a:ext cx="425516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Q3       </a:t>
            </a:r>
            <a:r>
              <a:rPr lang="zh-CN" alt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点击输入您的</a:t>
            </a:r>
            <a:r>
              <a:rPr lang="zh-CN" alt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问题请替换文字内容内容</a:t>
            </a:r>
            <a:r>
              <a:rPr lang="en-US" altLang="zh-CN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?</a:t>
            </a:r>
            <a:endParaRPr lang="en-US" altLang="zh-CN" sz="16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5"/>
          <p:cNvSpPr txBox="1"/>
          <p:nvPr/>
        </p:nvSpPr>
        <p:spPr>
          <a:xfrm>
            <a:off x="4308489" y="3424186"/>
            <a:ext cx="425516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Q2       </a:t>
            </a:r>
            <a:r>
              <a:rPr lang="zh-CN" altLang="en-US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点击输入您的</a:t>
            </a:r>
            <a:r>
              <a:rPr lang="zh-CN" altLang="en-US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问题请替换文字内容内容</a:t>
            </a:r>
            <a:r>
              <a:rPr lang="en-US" altLang="zh-CN" sz="16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?</a:t>
            </a:r>
            <a:endParaRPr lang="en-US" altLang="zh-CN" sz="16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build="p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5"/>
          <a:stretch>
            <a:fillRect/>
          </a:stretch>
        </p:blipFill>
        <p:spPr>
          <a:xfrm>
            <a:off x="0" y="0"/>
            <a:ext cx="12858750" cy="721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42463" y="2176165"/>
            <a:ext cx="8352928" cy="215290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242463" y="4283315"/>
            <a:ext cx="8352928" cy="269114"/>
            <a:chOff x="2242463" y="4344484"/>
            <a:chExt cx="10452736" cy="336765"/>
          </a:xfrm>
        </p:grpSpPr>
        <p:sp>
          <p:nvSpPr>
            <p:cNvPr id="12" name="矩形 1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1388607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42463" y="1979059"/>
            <a:ext cx="8352928" cy="269114"/>
            <a:chOff x="1589167" y="4344484"/>
            <a:chExt cx="10452736" cy="336765"/>
          </a:xfrm>
        </p:grpSpPr>
        <p:sp>
          <p:nvSpPr>
            <p:cNvPr id="22" name="矩形 21"/>
            <p:cNvSpPr/>
            <p:nvPr/>
          </p:nvSpPr>
          <p:spPr>
            <a:xfrm>
              <a:off x="2242463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549055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855647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162239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468831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775423" y="4344484"/>
              <a:ext cx="1306592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082015" y="4344484"/>
              <a:ext cx="1306592" cy="336765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38860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89167" y="4344484"/>
              <a:ext cx="653296" cy="33676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242463" y="2176165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242463" y="4264397"/>
            <a:ext cx="8352928" cy="72008"/>
          </a:xfrm>
          <a:prstGeom prst="rect">
            <a:avLst/>
          </a:prstGeom>
          <a:solidFill>
            <a:srgbClr val="00A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90835" y="791470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LOGO</a:t>
            </a:r>
            <a:endParaRPr lang="zh-CN" altLang="en-US" sz="3200" dirty="0"/>
          </a:p>
        </p:txBody>
      </p:sp>
      <p:sp>
        <p:nvSpPr>
          <p:cNvPr id="31" name="TextBox 10"/>
          <p:cNvSpPr txBox="1"/>
          <p:nvPr/>
        </p:nvSpPr>
        <p:spPr>
          <a:xfrm>
            <a:off x="3424999" y="2602007"/>
            <a:ext cx="5987858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en-US" altLang="zh-CN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54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3" name="TextBox 10"/>
          <p:cNvSpPr txBox="1"/>
          <p:nvPr/>
        </p:nvSpPr>
        <p:spPr>
          <a:xfrm>
            <a:off x="5888014" y="3486100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谢谢聆听</a:t>
            </a:r>
            <a:endParaRPr lang="en-US" altLang="zh-CN" cap="all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7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8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14:flip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8143780" y="3616325"/>
            <a:ext cx="544517" cy="1398909"/>
            <a:chOff x="1371598" y="1962150"/>
            <a:chExt cx="915449" cy="2351874"/>
          </a:xfrm>
          <a:solidFill>
            <a:schemeClr val="accent3"/>
          </a:solidFill>
        </p:grpSpPr>
        <p:sp>
          <p:nvSpPr>
            <p:cNvPr id="31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1063092" y="4152077"/>
            <a:ext cx="544517" cy="1500105"/>
            <a:chOff x="1371598" y="1962150"/>
            <a:chExt cx="915449" cy="2522008"/>
          </a:xfrm>
          <a:solidFill>
            <a:schemeClr val="accent1"/>
          </a:solidFill>
        </p:grpSpPr>
        <p:sp>
          <p:nvSpPr>
            <p:cNvPr id="35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227981" y="3041932"/>
            <a:ext cx="544517" cy="1324446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7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353" y="4173992"/>
            <a:ext cx="12858044" cy="3058657"/>
            <a:chOff x="0" y="1885950"/>
            <a:chExt cx="9144000" cy="3257550"/>
          </a:xfrm>
        </p:grpSpPr>
        <p:sp>
          <p:nvSpPr>
            <p:cNvPr id="4102" name="Freeform 6"/>
            <p:cNvSpPr/>
            <p:nvPr/>
          </p:nvSpPr>
          <p:spPr bwMode="auto">
            <a:xfrm>
              <a:off x="23100" y="1885950"/>
              <a:ext cx="9120900" cy="3257550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3" name="Freeform 7"/>
            <p:cNvSpPr/>
            <p:nvPr/>
          </p:nvSpPr>
          <p:spPr bwMode="auto">
            <a:xfrm>
              <a:off x="0" y="1885950"/>
              <a:ext cx="9144000" cy="3257550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/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7" name="Freeform 11"/>
            <p:cNvSpPr/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/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9" name="Freeform 13"/>
            <p:cNvSpPr/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53" y="5414187"/>
            <a:ext cx="12858044" cy="1818463"/>
            <a:chOff x="0" y="3378148"/>
            <a:chExt cx="9144000" cy="1765352"/>
          </a:xfrm>
        </p:grpSpPr>
        <p:sp>
          <p:nvSpPr>
            <p:cNvPr id="4104" name="Freeform 8"/>
            <p:cNvSpPr/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5" name="Freeform 9"/>
            <p:cNvSpPr/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/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1" name="Freeform 15"/>
            <p:cNvSpPr/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/>
          <p:nvPr/>
        </p:nvSpPr>
        <p:spPr>
          <a:xfrm>
            <a:off x="5950815" y="3086158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/>
          <p:cNvSpPr txBox="1"/>
          <p:nvPr/>
        </p:nvSpPr>
        <p:spPr>
          <a:xfrm>
            <a:off x="8860853" y="3647508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/>
          <p:nvPr/>
        </p:nvSpPr>
        <p:spPr>
          <a:xfrm>
            <a:off x="1797975" y="4183260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973504" y="1832583"/>
            <a:ext cx="10911745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/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/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/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/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/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/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/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/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/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/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/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/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/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/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300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5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99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99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149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649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699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199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/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14:flip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office主题">
  <a:themeElements>
    <a:clrScheme name="自定义 3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FF2"/>
      </a:accent1>
      <a:accent2>
        <a:srgbClr val="FFC000"/>
      </a:accent2>
      <a:accent3>
        <a:srgbClr val="00AFF2"/>
      </a:accent3>
      <a:accent4>
        <a:srgbClr val="FFC000"/>
      </a:accent4>
      <a:accent5>
        <a:srgbClr val="00AFF2"/>
      </a:accent5>
      <a:accent6>
        <a:srgbClr val="FFC000"/>
      </a:accent6>
      <a:hlink>
        <a:srgbClr val="00AFF2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7331</Words>
  <Application>WPS 演示</Application>
  <PresentationFormat>自定义</PresentationFormat>
  <Paragraphs>316</Paragraphs>
  <Slides>22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方正正准黑简体</vt:lpstr>
      <vt:lpstr>黑体</vt:lpstr>
      <vt:lpstr>微软雅黑</vt:lpstr>
      <vt:lpstr>方正正中黑简体</vt:lpstr>
      <vt:lpstr>Arial</vt:lpstr>
      <vt:lpstr>Open Sans</vt:lpstr>
      <vt:lpstr>Segoe Print</vt:lpstr>
      <vt:lpstr>Open Sans</vt:lpstr>
      <vt:lpstr>Menk Amglang Tig</vt:lpstr>
      <vt:lpstr>Arial Unicode MS</vt:lpstr>
      <vt:lpstr>Calibri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建筑施工</dc:title>
  <dc:creator/>
  <cp:keywords>user</cp:keywords>
  <cp:lastModifiedBy>铭</cp:lastModifiedBy>
  <cp:revision>2</cp:revision>
  <dcterms:created xsi:type="dcterms:W3CDTF">2016-10-17T14:00:00Z</dcterms:created>
  <dcterms:modified xsi:type="dcterms:W3CDTF">2022-03-03T05:45:51Z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452B5B387B5547BCA789AA2E987D78ED</vt:lpwstr>
  </property>
  <property fmtid="{D5CDD505-2E9C-101B-9397-08002B2CF9AE}" pid="3" name="KSOProductBuildVer">
    <vt:lpwstr>2052-11.1.0.11194</vt:lpwstr>
  </property>
</Properties>
</file>