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1" r:id="rId3"/>
    <p:sldId id="283" r:id="rId5"/>
    <p:sldId id="284" r:id="rId6"/>
    <p:sldId id="285" r:id="rId7"/>
    <p:sldId id="288" r:id="rId8"/>
    <p:sldId id="293" r:id="rId9"/>
    <p:sldId id="286" r:id="rId10"/>
    <p:sldId id="287" r:id="rId11"/>
    <p:sldId id="310" r:id="rId12"/>
    <p:sldId id="308" r:id="rId13"/>
    <p:sldId id="298" r:id="rId14"/>
    <p:sldId id="294" r:id="rId15"/>
    <p:sldId id="299" r:id="rId16"/>
    <p:sldId id="289" r:id="rId17"/>
    <p:sldId id="311" r:id="rId18"/>
    <p:sldId id="291" r:id="rId19"/>
    <p:sldId id="292" r:id="rId20"/>
    <p:sldId id="297" r:id="rId21"/>
    <p:sldId id="300" r:id="rId22"/>
    <p:sldId id="312" r:id="rId23"/>
    <p:sldId id="301" r:id="rId24"/>
    <p:sldId id="302" r:id="rId25"/>
    <p:sldId id="303" r:id="rId26"/>
    <p:sldId id="314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0E0"/>
    <a:srgbClr val="E75629"/>
    <a:srgbClr val="03BF2F"/>
    <a:srgbClr val="F1CE21"/>
    <a:srgbClr val="A5EEFE"/>
    <a:srgbClr val="CDAD0D"/>
    <a:srgbClr val="EB734E"/>
    <a:srgbClr val="03A52A"/>
    <a:srgbClr val="662D91"/>
    <a:srgbClr val="1B1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90" y="-1578"/>
      </p:cViewPr>
      <p:guideLst>
        <p:guide orient="horz" pos="1366"/>
        <p:guide orient="horz" pos="2954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D0B38-3E8C-4AEE-B204-EBF863B865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C16F62-945F-4BC3-A454-1BEAA43CD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1B59A-080B-45BC-8698-879CF68A5B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A3901-0387-4A0A-A42C-54D7411BF8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jpeg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jpeg"/><Relationship Id="rId6" Type="http://schemas.openxmlformats.org/officeDocument/2006/relationships/image" Target="../media/image19.jpeg"/><Relationship Id="rId5" Type="http://schemas.openxmlformats.org/officeDocument/2006/relationships/image" Target="../media/image26.pn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4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440135" y="2250503"/>
            <a:ext cx="54938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9600" dirty="0">
                <a:ln w="19050">
                  <a:solidFill>
                    <a:srgbClr val="4EC0E0"/>
                  </a:solidFill>
                  <a:bevel/>
                </a:ln>
                <a:latin typeface="汉仪中圆简" panose="02010609000101010101" pitchFamily="49" charset="-122"/>
                <a:ea typeface="汉仪中圆简" panose="02010609000101010101" pitchFamily="49" charset="-122"/>
              </a:rPr>
              <a:t>读书</a:t>
            </a:r>
            <a:endParaRPr lang="en-US" altLang="zh-CN" sz="9600" dirty="0">
              <a:ln w="19050">
                <a:solidFill>
                  <a:srgbClr val="4EC0E0"/>
                </a:solidFill>
                <a:bevel/>
              </a:ln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  <a:p>
            <a:r>
              <a:rPr lang="zh-CN" altLang="en-US" sz="9600" dirty="0">
                <a:ln w="19050">
                  <a:solidFill>
                    <a:srgbClr val="4EC0E0"/>
                  </a:solidFill>
                  <a:bevel/>
                </a:ln>
                <a:latin typeface="汉仪中圆简" panose="02010609000101010101" pitchFamily="49" charset="-122"/>
                <a:ea typeface="汉仪中圆简" panose="02010609000101010101" pitchFamily="49" charset="-122"/>
              </a:rPr>
              <a:t>分享会</a:t>
            </a:r>
            <a:endParaRPr lang="zh-CN" altLang="en-US" sz="9600" dirty="0">
              <a:ln w="19050">
                <a:solidFill>
                  <a:srgbClr val="4EC0E0"/>
                </a:solidFill>
                <a:bevel/>
              </a:ln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7346844" y="2039821"/>
            <a:ext cx="2758161" cy="275816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4EC0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298704" y="2018018"/>
            <a:ext cx="2758161" cy="2758161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solidFill>
              <a:srgbClr val="03B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416481" y="2008654"/>
            <a:ext cx="3545697" cy="354569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E756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90824" y="4815074"/>
            <a:ext cx="4597011" cy="1029886"/>
            <a:chOff x="3890824" y="4815074"/>
            <a:chExt cx="4597011" cy="1029886"/>
          </a:xfrm>
        </p:grpSpPr>
        <p:sp>
          <p:nvSpPr>
            <p:cNvPr id="11" name="矩形 12"/>
            <p:cNvSpPr/>
            <p:nvPr/>
          </p:nvSpPr>
          <p:spPr>
            <a:xfrm>
              <a:off x="3890824" y="5054915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2"/>
            <p:cNvSpPr/>
            <p:nvPr/>
          </p:nvSpPr>
          <p:spPr>
            <a:xfrm flipH="1">
              <a:off x="7573435" y="5054914"/>
              <a:ext cx="914400" cy="790043"/>
            </a:xfrm>
            <a:custGeom>
              <a:avLst/>
              <a:gdLst>
                <a:gd name="connsiteX0" fmla="*/ 0 w 914400"/>
                <a:gd name="connsiteY0" fmla="*/ 0 h 790043"/>
                <a:gd name="connsiteX1" fmla="*/ 914400 w 914400"/>
                <a:gd name="connsiteY1" fmla="*/ 0 h 790043"/>
                <a:gd name="connsiteX2" fmla="*/ 914400 w 914400"/>
                <a:gd name="connsiteY2" fmla="*/ 790043 h 790043"/>
                <a:gd name="connsiteX3" fmla="*/ 0 w 914400"/>
                <a:gd name="connsiteY3" fmla="*/ 790043 h 790043"/>
                <a:gd name="connsiteX4" fmla="*/ 0 w 914400"/>
                <a:gd name="connsiteY4" fmla="*/ 0 h 790043"/>
                <a:gd name="connsiteX0-1" fmla="*/ 0 w 914400"/>
                <a:gd name="connsiteY0-2" fmla="*/ 0 h 790043"/>
                <a:gd name="connsiteX1-3" fmla="*/ 914400 w 914400"/>
                <a:gd name="connsiteY1-4" fmla="*/ 0 h 790043"/>
                <a:gd name="connsiteX2-5" fmla="*/ 914400 w 914400"/>
                <a:gd name="connsiteY2-6" fmla="*/ 790043 h 790043"/>
                <a:gd name="connsiteX3-7" fmla="*/ 0 w 914400"/>
                <a:gd name="connsiteY3-8" fmla="*/ 790043 h 790043"/>
                <a:gd name="connsiteX4-9" fmla="*/ 0 w 914400"/>
                <a:gd name="connsiteY4-10" fmla="*/ 375706 h 790043"/>
                <a:gd name="connsiteX5" fmla="*/ 0 w 914400"/>
                <a:gd name="connsiteY5" fmla="*/ 0 h 790043"/>
                <a:gd name="connsiteX0-11" fmla="*/ 0 w 914400"/>
                <a:gd name="connsiteY0-12" fmla="*/ 0 h 790043"/>
                <a:gd name="connsiteX1-13" fmla="*/ 914400 w 914400"/>
                <a:gd name="connsiteY1-14" fmla="*/ 0 h 790043"/>
                <a:gd name="connsiteX2-15" fmla="*/ 914400 w 914400"/>
                <a:gd name="connsiteY2-16" fmla="*/ 790043 h 790043"/>
                <a:gd name="connsiteX3-17" fmla="*/ 0 w 914400"/>
                <a:gd name="connsiteY3-18" fmla="*/ 790043 h 790043"/>
                <a:gd name="connsiteX4-19" fmla="*/ 385762 w 914400"/>
                <a:gd name="connsiteY4-20" fmla="*/ 389994 h 790043"/>
                <a:gd name="connsiteX5-21" fmla="*/ 0 w 914400"/>
                <a:gd name="connsiteY5-22" fmla="*/ 0 h 7900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14400" h="790043">
                  <a:moveTo>
                    <a:pt x="0" y="0"/>
                  </a:moveTo>
                  <a:lnTo>
                    <a:pt x="914400" y="0"/>
                  </a:lnTo>
                  <a:lnTo>
                    <a:pt x="914400" y="790043"/>
                  </a:lnTo>
                  <a:lnTo>
                    <a:pt x="0" y="790043"/>
                  </a:lnTo>
                  <a:lnTo>
                    <a:pt x="385762" y="38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88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484937" y="4815074"/>
              <a:ext cx="3408783" cy="773460"/>
            </a:xfrm>
            <a:prstGeom prst="rect">
              <a:avLst/>
            </a:prstGeom>
            <a:solidFill>
              <a:srgbClr val="27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读书分享会</a:t>
              </a:r>
              <a:endParaRPr lang="zh-HK" altLang="en-US" sz="3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4" name="直角三角形 13"/>
            <p:cNvSpPr/>
            <p:nvPr/>
          </p:nvSpPr>
          <p:spPr>
            <a:xfrm rot="5400000" flipV="1">
              <a:off x="4516870" y="5556605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直角三角形 14"/>
            <p:cNvSpPr/>
            <p:nvPr/>
          </p:nvSpPr>
          <p:spPr>
            <a:xfrm rot="16200000" flipH="1" flipV="1">
              <a:off x="7605366" y="5556604"/>
              <a:ext cx="256423" cy="320287"/>
            </a:xfrm>
            <a:prstGeom prst="rtTriangle">
              <a:avLst/>
            </a:prstGeom>
            <a:solidFill>
              <a:srgbClr val="166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60312" y="4077347"/>
            <a:ext cx="2752271" cy="1926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579877" y="1822462"/>
            <a:ext cx="2788926" cy="2094230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</p:spPr>
      </p:pic>
      <p:grpSp>
        <p:nvGrpSpPr>
          <p:cNvPr id="2" name="组合 1"/>
          <p:cNvGrpSpPr/>
          <p:nvPr/>
        </p:nvGrpSpPr>
        <p:grpSpPr>
          <a:xfrm>
            <a:off x="4488850" y="1647202"/>
            <a:ext cx="7713309" cy="2269662"/>
            <a:chOff x="4488850" y="1647202"/>
            <a:chExt cx="7713309" cy="2269662"/>
          </a:xfrm>
        </p:grpSpPr>
        <p:sp>
          <p:nvSpPr>
            <p:cNvPr id="10" name="矩形 9"/>
            <p:cNvSpPr/>
            <p:nvPr/>
          </p:nvSpPr>
          <p:spPr>
            <a:xfrm>
              <a:off x="4488850" y="1647202"/>
              <a:ext cx="7713309" cy="2269662"/>
            </a:xfrm>
            <a:prstGeom prst="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4607055" y="2013590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4714760" y="2470790"/>
              <a:ext cx="7325468" cy="1054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。请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4076522"/>
            <a:ext cx="5558974" cy="2269662"/>
            <a:chOff x="0" y="4076522"/>
            <a:chExt cx="5558974" cy="2269662"/>
          </a:xfrm>
        </p:grpSpPr>
        <p:sp>
          <p:nvSpPr>
            <p:cNvPr id="11" name="矩形 10"/>
            <p:cNvSpPr/>
            <p:nvPr/>
          </p:nvSpPr>
          <p:spPr>
            <a:xfrm>
              <a:off x="0" y="4076522"/>
              <a:ext cx="5558974" cy="2269662"/>
            </a:xfrm>
            <a:prstGeom prst="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Rectangle 26"/>
            <p:cNvSpPr>
              <a:spLocks noChangeArrowheads="1"/>
            </p:cNvSpPr>
            <p:nvPr/>
          </p:nvSpPr>
          <p:spPr bwMode="auto">
            <a:xfrm>
              <a:off x="159657" y="4838132"/>
              <a:ext cx="5052272" cy="1282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3648037" y="4376467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方正兰亭纤黑_GBK" charset="-122"/>
                  <a:ea typeface="方正兰亭纤黑_GBK" charset="-122"/>
                </a:defRPr>
              </a:lvl9pPr>
            </a:lstStyle>
            <a:p>
              <a:pPr algn="ctr"/>
              <a:r>
                <a:rPr kumimoji="0" lang="zh-CN" altLang="en-US" sz="24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</a:t>
              </a:r>
              <a:r>
                <a:rPr kumimoji="0" lang="zh-CN" altLang="en-US" sz="2400" dirty="0" smtClean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输入标题</a:t>
              </a:r>
              <a:endParaRPr kumimoji="0" lang="en-US" altLang="zh-CN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53923" y="2396210"/>
            <a:ext cx="9783206" cy="3558606"/>
            <a:chOff x="1253923" y="2396210"/>
            <a:chExt cx="9783206" cy="3558606"/>
          </a:xfrm>
        </p:grpSpPr>
        <p:grpSp>
          <p:nvGrpSpPr>
            <p:cNvPr id="5" name="组合 4"/>
            <p:cNvGrpSpPr/>
            <p:nvPr/>
          </p:nvGrpSpPr>
          <p:grpSpPr>
            <a:xfrm>
              <a:off x="1253923" y="4120259"/>
              <a:ext cx="967854" cy="967854"/>
              <a:chOff x="1253923" y="4120259"/>
              <a:chExt cx="967854" cy="96785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253923" y="4120259"/>
                <a:ext cx="967854" cy="967854"/>
              </a:xfrm>
              <a:prstGeom prst="ellipse">
                <a:avLst/>
              </a:prstGeom>
              <a:solidFill>
                <a:srgbClr val="EEEEEE"/>
              </a:solidFill>
              <a:ln>
                <a:solidFill>
                  <a:srgbClr val="03B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475723" y="4342059"/>
                <a:ext cx="524254" cy="524254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3106038" y="2840118"/>
              <a:ext cx="613012" cy="613012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246520" y="2980600"/>
              <a:ext cx="332048" cy="332048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646528" y="3862669"/>
              <a:ext cx="958779" cy="95877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866248" y="4082389"/>
              <a:ext cx="519339" cy="519339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093855" y="2396210"/>
              <a:ext cx="584390" cy="58439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240298" y="2530133"/>
              <a:ext cx="316545" cy="316545"/>
            </a:xfrm>
            <a:prstGeom prst="ellipse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877658" y="4516648"/>
              <a:ext cx="304800" cy="30480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4EC0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947508" y="4586498"/>
              <a:ext cx="165100" cy="165100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9598961" y="4516648"/>
              <a:ext cx="1438168" cy="1438168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353941" y="2963093"/>
              <a:ext cx="699109" cy="699109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514153" y="3123305"/>
              <a:ext cx="378684" cy="378684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8" idx="7"/>
              <a:endCxn id="10" idx="3"/>
            </p:cNvCxnSpPr>
            <p:nvPr/>
          </p:nvCxnSpPr>
          <p:spPr>
            <a:xfrm flipV="1">
              <a:off x="2080038" y="3363356"/>
              <a:ext cx="1115774" cy="89864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10" idx="6"/>
              <a:endCxn id="12" idx="1"/>
            </p:cNvCxnSpPr>
            <p:nvPr/>
          </p:nvCxnSpPr>
          <p:spPr>
            <a:xfrm>
              <a:off x="3719050" y="3146624"/>
              <a:ext cx="1067888" cy="8564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12" idx="7"/>
              <a:endCxn id="14" idx="3"/>
            </p:cNvCxnSpPr>
            <p:nvPr/>
          </p:nvCxnSpPr>
          <p:spPr>
            <a:xfrm flipV="1">
              <a:off x="5464897" y="2895018"/>
              <a:ext cx="714540" cy="110806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14" idx="6"/>
              <a:endCxn id="19" idx="2"/>
            </p:cNvCxnSpPr>
            <p:nvPr/>
          </p:nvCxnSpPr>
          <p:spPr>
            <a:xfrm>
              <a:off x="6678245" y="2688405"/>
              <a:ext cx="1675696" cy="6242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9" idx="3"/>
              <a:endCxn id="16" idx="7"/>
            </p:cNvCxnSpPr>
            <p:nvPr/>
          </p:nvCxnSpPr>
          <p:spPr>
            <a:xfrm flipH="1">
              <a:off x="8137821" y="3559820"/>
              <a:ext cx="318502" cy="100146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16" idx="6"/>
              <a:endCxn id="18" idx="1"/>
            </p:cNvCxnSpPr>
            <p:nvPr/>
          </p:nvCxnSpPr>
          <p:spPr>
            <a:xfrm>
              <a:off x="8182458" y="4669048"/>
              <a:ext cx="1627118" cy="5821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9932749" y="4848494"/>
              <a:ext cx="825851" cy="825851"/>
            </a:xfrm>
            <a:prstGeom prst="ellipse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21296" y="508811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98704" y="177321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570894" y="181635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96089" y="1300293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058056" y="4848494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173679" y="3338932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900675" y="4880830"/>
            <a:ext cx="227300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" grpId="0"/>
      <p:bldP spid="44" grpId="0"/>
      <p:bldP spid="45" grpId="0"/>
      <p:bldP spid="46" grpId="0"/>
      <p:bldP spid="47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5765" y="2463675"/>
            <a:ext cx="2795078" cy="3468793"/>
            <a:chOff x="1075765" y="2463675"/>
            <a:chExt cx="2795078" cy="3468793"/>
          </a:xfrm>
        </p:grpSpPr>
        <p:grpSp>
          <p:nvGrpSpPr>
            <p:cNvPr id="43" name="组合 42"/>
            <p:cNvGrpSpPr/>
            <p:nvPr/>
          </p:nvGrpSpPr>
          <p:grpSpPr>
            <a:xfrm>
              <a:off x="1075765" y="2463675"/>
              <a:ext cx="2795078" cy="3468793"/>
              <a:chOff x="1075765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1077995" y="2335659"/>
                <a:ext cx="2790617" cy="2095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</p:pic>
          <p:sp>
            <p:nvSpPr>
              <p:cNvPr id="54" name="矩形 53"/>
              <p:cNvSpPr/>
              <p:nvPr/>
            </p:nvSpPr>
            <p:spPr>
              <a:xfrm>
                <a:off x="1075765" y="4429245"/>
                <a:ext cx="2795078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211773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5491" y="2463675"/>
            <a:ext cx="2795078" cy="3468793"/>
            <a:chOff x="4735491" y="2463675"/>
            <a:chExt cx="2795078" cy="3468793"/>
          </a:xfrm>
        </p:grpSpPr>
        <p:grpSp>
          <p:nvGrpSpPr>
            <p:cNvPr id="44" name="组合 43"/>
            <p:cNvGrpSpPr/>
            <p:nvPr/>
          </p:nvGrpSpPr>
          <p:grpSpPr>
            <a:xfrm>
              <a:off x="4735491" y="2463675"/>
              <a:ext cx="2795078" cy="3468793"/>
              <a:chOff x="4735491" y="2335659"/>
              <a:chExt cx="2795078" cy="346879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4737618" y="2335659"/>
                <a:ext cx="2790825" cy="2092255"/>
              </a:xfrm>
              <a:prstGeom prst="rect">
                <a:avLst/>
              </a:prstGeom>
            </p:spPr>
          </p:pic>
          <p:sp>
            <p:nvSpPr>
              <p:cNvPr id="52" name="矩形 51"/>
              <p:cNvSpPr/>
              <p:nvPr/>
            </p:nvSpPr>
            <p:spPr>
              <a:xfrm>
                <a:off x="4735491" y="4429245"/>
                <a:ext cx="2795078" cy="1375207"/>
              </a:xfrm>
              <a:prstGeom prst="rect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868429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95218" y="2466920"/>
            <a:ext cx="2782800" cy="3465548"/>
            <a:chOff x="8395218" y="2466920"/>
            <a:chExt cx="2782800" cy="3465548"/>
          </a:xfrm>
        </p:grpSpPr>
        <p:grpSp>
          <p:nvGrpSpPr>
            <p:cNvPr id="45" name="组合 44"/>
            <p:cNvGrpSpPr/>
            <p:nvPr/>
          </p:nvGrpSpPr>
          <p:grpSpPr>
            <a:xfrm>
              <a:off x="8395218" y="2466920"/>
              <a:ext cx="2782800" cy="3465548"/>
              <a:chOff x="8395218" y="2338904"/>
              <a:chExt cx="2782800" cy="346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8395630" y="2338904"/>
                <a:ext cx="2781977" cy="2089011"/>
              </a:xfrm>
              <a:prstGeom prst="rect">
                <a:avLst/>
              </a:prstGeom>
            </p:spPr>
          </p:pic>
          <p:sp>
            <p:nvSpPr>
              <p:cNvPr id="50" name="矩形 49"/>
              <p:cNvSpPr/>
              <p:nvPr/>
            </p:nvSpPr>
            <p:spPr>
              <a:xfrm>
                <a:off x="8395218" y="4429245"/>
                <a:ext cx="2782800" cy="1375207"/>
              </a:xfrm>
              <a:prstGeom prst="rect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8525086" y="4557733"/>
              <a:ext cx="2526971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第二章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64161" y="2592722"/>
            <a:ext cx="6329430" cy="3492000"/>
            <a:chOff x="-574765" y="962754"/>
            <a:chExt cx="7512710" cy="4144824"/>
          </a:xfrm>
        </p:grpSpPr>
        <p:sp>
          <p:nvSpPr>
            <p:cNvPr id="9" name="空心弧 8"/>
            <p:cNvSpPr/>
            <p:nvPr/>
          </p:nvSpPr>
          <p:spPr>
            <a:xfrm rot="8117420">
              <a:off x="-574765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8858784">
              <a:off x="1051334" y="96275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8117420">
              <a:off x="2677434" y="2534195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18858784">
              <a:off x="4364562" y="1036774"/>
              <a:ext cx="2573383" cy="2573383"/>
            </a:xfrm>
            <a:prstGeom prst="blockArc">
              <a:avLst>
                <a:gd name="adj1" fmla="val 10800000"/>
                <a:gd name="adj2" fmla="val 5400000"/>
                <a:gd name="adj3" fmla="val 1225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 rot="10537394">
            <a:off x="5754388" y="3916695"/>
            <a:ext cx="798773" cy="1146632"/>
            <a:chOff x="10898674" y="198977"/>
            <a:chExt cx="1103454" cy="1584000"/>
          </a:xfrm>
        </p:grpSpPr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 rot="2043898">
              <a:off x="10898674" y="198977"/>
              <a:ext cx="1103454" cy="1584000"/>
              <a:chOff x="4032564" y="502494"/>
              <a:chExt cx="4140000" cy="4968000"/>
            </a:xfrm>
          </p:grpSpPr>
          <p:sp>
            <p:nvSpPr>
              <p:cNvPr id="22" name="任意多边形 51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52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6" name="任意多边形 65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任意多边形 66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4" name="任意多边形 63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任意多边形 64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32" name="任意多边形 61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任意多边形 62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" name="组合 28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30" name="任意多边形 59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任意多边形 60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5" name="任意多边形 54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 rot="2215323">
              <a:off x="11423332" y="576244"/>
              <a:ext cx="359245" cy="360000"/>
              <a:chOff x="4011923" y="917922"/>
              <a:chExt cx="4327014" cy="4336103"/>
            </a:xfrm>
          </p:grpSpPr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46"/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47"/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48"/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49"/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50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7858487" y="2421145"/>
            <a:ext cx="279681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sz="4000" dirty="0"/>
              <a:t>请输入标题</a:t>
            </a:r>
            <a:endParaRPr lang="zh-CN" altLang="en-US" sz="4000" dirty="0"/>
          </a:p>
        </p:txBody>
      </p: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5200383" y="2289300"/>
            <a:ext cx="573999" cy="573997"/>
            <a:chOff x="2522863" y="2324503"/>
            <a:chExt cx="1038917" cy="1038912"/>
          </a:xfrm>
        </p:grpSpPr>
        <p:sp>
          <p:nvSpPr>
            <p:cNvPr id="44" name="椭圆 43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6" name="组合 45"/>
          <p:cNvGrpSpPr>
            <a:grpSpLocks noChangeAspect="1"/>
          </p:cNvGrpSpPr>
          <p:nvPr/>
        </p:nvGrpSpPr>
        <p:grpSpPr>
          <a:xfrm>
            <a:off x="3801158" y="5476489"/>
            <a:ext cx="573999" cy="573997"/>
            <a:chOff x="2522863" y="2324503"/>
            <a:chExt cx="1038917" cy="1038912"/>
          </a:xfrm>
        </p:grpSpPr>
        <p:sp>
          <p:nvSpPr>
            <p:cNvPr id="47" name="椭圆 46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2358548" y="2216216"/>
            <a:ext cx="573999" cy="573997"/>
            <a:chOff x="2522863" y="2324503"/>
            <a:chExt cx="1038917" cy="1038912"/>
          </a:xfrm>
        </p:grpSpPr>
        <p:sp>
          <p:nvSpPr>
            <p:cNvPr id="50" name="椭圆 49"/>
            <p:cNvSpPr/>
            <p:nvPr/>
          </p:nvSpPr>
          <p:spPr>
            <a:xfrm>
              <a:off x="2522863" y="2324503"/>
              <a:ext cx="1038917" cy="103891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37063" y="2368165"/>
              <a:ext cx="612770" cy="835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73958" y="3435479"/>
            <a:ext cx="4839355" cy="2260238"/>
            <a:chOff x="6873958" y="3435479"/>
            <a:chExt cx="4839355" cy="2260238"/>
          </a:xfrm>
        </p:grpSpPr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6873958" y="3435479"/>
              <a:ext cx="573999" cy="573997"/>
              <a:chOff x="2522863" y="2324503"/>
              <a:chExt cx="1038917" cy="103891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1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6887021" y="4265100"/>
              <a:ext cx="573999" cy="573997"/>
              <a:chOff x="2522863" y="2324503"/>
              <a:chExt cx="1038917" cy="1038912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2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6897496" y="5121720"/>
              <a:ext cx="573999" cy="573997"/>
              <a:chOff x="2522863" y="2324503"/>
              <a:chExt cx="1038917" cy="103891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2522863" y="2324503"/>
                <a:ext cx="1038917" cy="103891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737063" y="2368165"/>
                <a:ext cx="612770" cy="8355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white"/>
                    </a:solidFill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3</a:t>
                </a:r>
                <a:endParaRPr lang="zh-CN" altLang="en-US" sz="2400" dirty="0">
                  <a:solidFill>
                    <a:prstClr val="white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7521189" y="345960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7521189" y="4380623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635129" y="5151652"/>
              <a:ext cx="40781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/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/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/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5367020" y="1763395"/>
            <a:ext cx="48437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  <a:sym typeface="+mn-ea"/>
              </a:rPr>
              <a:t>Three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第三章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  <a:endParaRPr lang="zh-CN" altLang="en-US" sz="36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99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sp>
        <p:nvSpPr>
          <p:cNvPr id="33" name="弧形 32"/>
          <p:cNvSpPr/>
          <p:nvPr/>
        </p:nvSpPr>
        <p:spPr>
          <a:xfrm rot="2700000">
            <a:off x="-2481704" y="171012"/>
            <a:ext cx="7434477" cy="7434477"/>
          </a:xfrm>
          <a:prstGeom prst="arc">
            <a:avLst/>
          </a:prstGeom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5220758" y="1760076"/>
            <a:ext cx="5384750" cy="948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519493" y="342900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084377" y="5429820"/>
            <a:ext cx="538475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1284" y="1471157"/>
            <a:ext cx="1148576" cy="1148576"/>
            <a:chOff x="3861284" y="1471157"/>
            <a:chExt cx="1148576" cy="1148576"/>
          </a:xfrm>
        </p:grpSpPr>
        <p:sp>
          <p:nvSpPr>
            <p:cNvPr id="34" name="椭圆 33"/>
            <p:cNvSpPr/>
            <p:nvPr/>
          </p:nvSpPr>
          <p:spPr>
            <a:xfrm>
              <a:off x="3861284" y="1471157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021177" y="1614828"/>
              <a:ext cx="840800" cy="945175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3861284" y="5243416"/>
            <a:ext cx="1148576" cy="1148576"/>
            <a:chOff x="3861284" y="5243416"/>
            <a:chExt cx="1148576" cy="1148576"/>
          </a:xfrm>
        </p:grpSpPr>
        <p:sp>
          <p:nvSpPr>
            <p:cNvPr id="36" name="椭圆 35"/>
            <p:cNvSpPr/>
            <p:nvPr/>
          </p:nvSpPr>
          <p:spPr>
            <a:xfrm>
              <a:off x="3861284" y="5243416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068745" y="5349902"/>
              <a:ext cx="717585" cy="850063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4358477" y="3247834"/>
            <a:ext cx="1148576" cy="1148576"/>
            <a:chOff x="4358477" y="3247834"/>
            <a:chExt cx="1148576" cy="1148576"/>
          </a:xfrm>
        </p:grpSpPr>
        <p:sp>
          <p:nvSpPr>
            <p:cNvPr id="35" name="椭圆 34"/>
            <p:cNvSpPr/>
            <p:nvPr/>
          </p:nvSpPr>
          <p:spPr>
            <a:xfrm>
              <a:off x="4358477" y="3247834"/>
              <a:ext cx="1148576" cy="1148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4552906" y="3365623"/>
              <a:ext cx="776164" cy="872516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340" y="2575284"/>
            <a:ext cx="3607697" cy="2826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sp>
        <p:nvSpPr>
          <p:cNvPr id="8" name="Arc 324"/>
          <p:cNvSpPr/>
          <p:nvPr/>
        </p:nvSpPr>
        <p:spPr>
          <a:xfrm>
            <a:off x="4095751" y="1905000"/>
            <a:ext cx="2618316" cy="1998133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14400">
              <a:defRPr/>
            </a:pPr>
            <a:endParaRPr lang="en-US"/>
          </a:p>
        </p:txBody>
      </p:sp>
      <p:grpSp>
        <p:nvGrpSpPr>
          <p:cNvPr id="9" name="Group 343"/>
          <p:cNvGrpSpPr/>
          <p:nvPr/>
        </p:nvGrpSpPr>
        <p:grpSpPr bwMode="auto">
          <a:xfrm>
            <a:off x="6096001" y="2190751"/>
            <a:ext cx="4667251" cy="1107808"/>
            <a:chOff x="4572000" y="1643056"/>
            <a:chExt cx="3499725" cy="830869"/>
          </a:xfrm>
        </p:grpSpPr>
        <p:sp>
          <p:nvSpPr>
            <p:cNvPr id="10" name="Rectangle 33"/>
            <p:cNvSpPr/>
            <p:nvPr/>
          </p:nvSpPr>
          <p:spPr>
            <a:xfrm>
              <a:off x="4572000" y="1643056"/>
              <a:ext cx="1571264" cy="284746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865" dirty="0"/>
                <a:t>请</a:t>
              </a:r>
              <a:r>
                <a:rPr lang="zh-CN" altLang="en-US" sz="1865" dirty="0" smtClean="0"/>
                <a:t>在此处输入标题</a:t>
              </a:r>
              <a:endParaRPr lang="en-US" altLang="en-US" sz="1865" dirty="0">
                <a:solidFill>
                  <a:srgbClr val="262626"/>
                </a:solidFill>
                <a:cs typeface="Open Sans" panose="020B0606030504020204" pitchFamily="34" charset="0"/>
              </a:endParaRPr>
            </a:p>
          </p:txBody>
        </p:sp>
        <p:sp>
          <p:nvSpPr>
            <p:cNvPr id="11" name="Rectangle 325"/>
            <p:cNvSpPr/>
            <p:nvPr/>
          </p:nvSpPr>
          <p:spPr>
            <a:xfrm>
              <a:off x="4572000" y="1943098"/>
              <a:ext cx="3499725" cy="530827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2" name="Group 344"/>
          <p:cNvGrpSpPr/>
          <p:nvPr/>
        </p:nvGrpSpPr>
        <p:grpSpPr bwMode="auto">
          <a:xfrm>
            <a:off x="6191251" y="3714748"/>
            <a:ext cx="4757261" cy="412933"/>
            <a:chOff x="4643438" y="2786064"/>
            <a:chExt cx="3567924" cy="309219"/>
          </a:xfrm>
        </p:grpSpPr>
        <p:sp>
          <p:nvSpPr>
            <p:cNvPr id="13" name="Rectangle 330"/>
            <p:cNvSpPr/>
            <p:nvPr/>
          </p:nvSpPr>
          <p:spPr>
            <a:xfrm>
              <a:off x="5072060" y="2786064"/>
              <a:ext cx="3139302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4" name="Group 332"/>
            <p:cNvGrpSpPr/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5" name="Oval 326"/>
              <p:cNvSpPr/>
              <p:nvPr/>
            </p:nvSpPr>
            <p:spPr>
              <a:xfrm>
                <a:off x="4643438" y="2786064"/>
                <a:ext cx="288923" cy="288476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Freeform 26"/>
              <p:cNvSpPr/>
              <p:nvPr/>
            </p:nvSpPr>
            <p:spPr bwMode="auto">
              <a:xfrm>
                <a:off x="4735512" y="2871656"/>
                <a:ext cx="11429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346"/>
          <p:cNvGrpSpPr/>
          <p:nvPr/>
        </p:nvGrpSpPr>
        <p:grpSpPr bwMode="auto">
          <a:xfrm>
            <a:off x="6191251" y="4857747"/>
            <a:ext cx="4757260" cy="412933"/>
            <a:chOff x="4643438" y="3643320"/>
            <a:chExt cx="3568530" cy="309219"/>
          </a:xfrm>
        </p:grpSpPr>
        <p:sp>
          <p:nvSpPr>
            <p:cNvPr id="18" name="Rectangle 335"/>
            <p:cNvSpPr/>
            <p:nvPr/>
          </p:nvSpPr>
          <p:spPr>
            <a:xfrm>
              <a:off x="5072133" y="3643320"/>
              <a:ext cx="313983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9" name="Group 341"/>
            <p:cNvGrpSpPr/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20" name="Oval 328"/>
              <p:cNvSpPr/>
              <p:nvPr/>
            </p:nvSpPr>
            <p:spPr>
              <a:xfrm>
                <a:off x="4643438" y="3643320"/>
                <a:ext cx="288972" cy="288476"/>
              </a:xfrm>
              <a:prstGeom prst="ellipse">
                <a:avLst/>
              </a:pr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" name="Freeform 26"/>
              <p:cNvSpPr/>
              <p:nvPr/>
            </p:nvSpPr>
            <p:spPr bwMode="auto">
              <a:xfrm>
                <a:off x="4735528" y="3728912"/>
                <a:ext cx="114319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22" name="Group 1346"/>
          <p:cNvGrpSpPr>
            <a:grpSpLocks noChangeAspect="1"/>
          </p:cNvGrpSpPr>
          <p:nvPr/>
        </p:nvGrpSpPr>
        <p:grpSpPr bwMode="auto">
          <a:xfrm>
            <a:off x="829733" y="2529417"/>
            <a:ext cx="3541184" cy="3513667"/>
            <a:chOff x="4722" y="1422"/>
            <a:chExt cx="650" cy="645"/>
          </a:xfrm>
        </p:grpSpPr>
        <p:sp>
          <p:nvSpPr>
            <p:cNvPr id="23" name="Oval 1347"/>
            <p:cNvSpPr>
              <a:spLocks noChangeArrowheads="1"/>
            </p:cNvSpPr>
            <p:nvPr/>
          </p:nvSpPr>
          <p:spPr bwMode="auto">
            <a:xfrm>
              <a:off x="4722" y="1426"/>
              <a:ext cx="640" cy="641"/>
            </a:xfrm>
            <a:prstGeom prst="ellipse">
              <a:avLst/>
            </a:prstGeom>
            <a:solidFill>
              <a:srgbClr val="4EC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24" name="Oval 1348"/>
            <p:cNvSpPr>
              <a:spLocks noChangeArrowheads="1"/>
            </p:cNvSpPr>
            <p:nvPr/>
          </p:nvSpPr>
          <p:spPr bwMode="auto">
            <a:xfrm>
              <a:off x="4806" y="1510"/>
              <a:ext cx="472" cy="473"/>
            </a:xfrm>
            <a:prstGeom prst="ellipse">
              <a:avLst/>
            </a:prstGeom>
            <a:solidFill>
              <a:srgbClr val="A5E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25" name="Freeform 1349"/>
            <p:cNvSpPr/>
            <p:nvPr/>
          </p:nvSpPr>
          <p:spPr bwMode="auto">
            <a:xfrm>
              <a:off x="5357" y="158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7 h 14"/>
                <a:gd name="T4" fmla="*/ 0 w 15"/>
                <a:gd name="T5" fmla="*/ 7 h 14"/>
                <a:gd name="T6" fmla="*/ 5 w 15"/>
                <a:gd name="T7" fmla="*/ 9 h 14"/>
                <a:gd name="T8" fmla="*/ 7 w 15"/>
                <a:gd name="T9" fmla="*/ 14 h 14"/>
                <a:gd name="T10" fmla="*/ 7 w 15"/>
                <a:gd name="T11" fmla="*/ 9 h 14"/>
                <a:gd name="T12" fmla="*/ 15 w 15"/>
                <a:gd name="T13" fmla="*/ 7 h 14"/>
                <a:gd name="T14" fmla="*/ 7 w 15"/>
                <a:gd name="T15" fmla="*/ 7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7"/>
                  </a:lnTo>
                  <a:lnTo>
                    <a:pt x="0" y="7"/>
                  </a:lnTo>
                  <a:lnTo>
                    <a:pt x="5" y="9"/>
                  </a:lnTo>
                  <a:lnTo>
                    <a:pt x="7" y="14"/>
                  </a:lnTo>
                  <a:lnTo>
                    <a:pt x="7" y="9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26" name="Freeform 1350"/>
            <p:cNvSpPr/>
            <p:nvPr/>
          </p:nvSpPr>
          <p:spPr bwMode="auto">
            <a:xfrm>
              <a:off x="5023" y="1543"/>
              <a:ext cx="186" cy="371"/>
            </a:xfrm>
            <a:custGeom>
              <a:avLst/>
              <a:gdLst>
                <a:gd name="T0" fmla="*/ 0 w 78"/>
                <a:gd name="T1" fmla="*/ 155 h 155"/>
                <a:gd name="T2" fmla="*/ 78 w 78"/>
                <a:gd name="T3" fmla="*/ 78 h 155"/>
                <a:gd name="T4" fmla="*/ 0 w 78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155">
                  <a:moveTo>
                    <a:pt x="0" y="155"/>
                  </a:moveTo>
                  <a:cubicBezTo>
                    <a:pt x="43" y="155"/>
                    <a:pt x="78" y="120"/>
                    <a:pt x="78" y="78"/>
                  </a:cubicBezTo>
                  <a:cubicBezTo>
                    <a:pt x="78" y="35"/>
                    <a:pt x="43" y="0"/>
                    <a:pt x="0" y="0"/>
                  </a:cubicBezTo>
                </a:path>
              </a:pathLst>
            </a:custGeom>
            <a:solidFill>
              <a:srgbClr val="5F9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27" name="Freeform 1351"/>
            <p:cNvSpPr/>
            <p:nvPr/>
          </p:nvSpPr>
          <p:spPr bwMode="auto">
            <a:xfrm>
              <a:off x="4839" y="1543"/>
              <a:ext cx="184" cy="371"/>
            </a:xfrm>
            <a:custGeom>
              <a:avLst/>
              <a:gdLst>
                <a:gd name="T0" fmla="*/ 77 w 77"/>
                <a:gd name="T1" fmla="*/ 0 h 155"/>
                <a:gd name="T2" fmla="*/ 0 w 77"/>
                <a:gd name="T3" fmla="*/ 78 h 155"/>
                <a:gd name="T4" fmla="*/ 77 w 77"/>
                <a:gd name="T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55">
                  <a:moveTo>
                    <a:pt x="77" y="0"/>
                  </a:moveTo>
                  <a:cubicBezTo>
                    <a:pt x="34" y="0"/>
                    <a:pt x="0" y="35"/>
                    <a:pt x="0" y="78"/>
                  </a:cubicBezTo>
                  <a:cubicBezTo>
                    <a:pt x="0" y="120"/>
                    <a:pt x="34" y="155"/>
                    <a:pt x="77" y="155"/>
                  </a:cubicBezTo>
                </a:path>
              </a:pathLst>
            </a:custGeom>
            <a:solidFill>
              <a:srgbClr val="72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28" name="Freeform 1352"/>
            <p:cNvSpPr/>
            <p:nvPr/>
          </p:nvSpPr>
          <p:spPr bwMode="auto">
            <a:xfrm>
              <a:off x="5169" y="1780"/>
              <a:ext cx="33" cy="45"/>
            </a:xfrm>
            <a:custGeom>
              <a:avLst/>
              <a:gdLst>
                <a:gd name="T0" fmla="*/ 13 w 14"/>
                <a:gd name="T1" fmla="*/ 0 h 19"/>
                <a:gd name="T2" fmla="*/ 11 w 14"/>
                <a:gd name="T3" fmla="*/ 1 h 19"/>
                <a:gd name="T4" fmla="*/ 9 w 14"/>
                <a:gd name="T5" fmla="*/ 2 h 19"/>
                <a:gd name="T6" fmla="*/ 7 w 14"/>
                <a:gd name="T7" fmla="*/ 4 h 19"/>
                <a:gd name="T8" fmla="*/ 6 w 14"/>
                <a:gd name="T9" fmla="*/ 4 h 19"/>
                <a:gd name="T10" fmla="*/ 4 w 14"/>
                <a:gd name="T11" fmla="*/ 6 h 19"/>
                <a:gd name="T12" fmla="*/ 4 w 14"/>
                <a:gd name="T13" fmla="*/ 6 h 19"/>
                <a:gd name="T14" fmla="*/ 3 w 14"/>
                <a:gd name="T15" fmla="*/ 6 h 19"/>
                <a:gd name="T16" fmla="*/ 3 w 14"/>
                <a:gd name="T17" fmla="*/ 7 h 19"/>
                <a:gd name="T18" fmla="*/ 1 w 14"/>
                <a:gd name="T19" fmla="*/ 10 h 19"/>
                <a:gd name="T20" fmla="*/ 0 w 14"/>
                <a:gd name="T21" fmla="*/ 13 h 19"/>
                <a:gd name="T22" fmla="*/ 1 w 14"/>
                <a:gd name="T23" fmla="*/ 15 h 19"/>
                <a:gd name="T24" fmla="*/ 1 w 14"/>
                <a:gd name="T25" fmla="*/ 16 h 19"/>
                <a:gd name="T26" fmla="*/ 1 w 14"/>
                <a:gd name="T27" fmla="*/ 17 h 19"/>
                <a:gd name="T28" fmla="*/ 2 w 14"/>
                <a:gd name="T29" fmla="*/ 19 h 19"/>
                <a:gd name="T30" fmla="*/ 5 w 14"/>
                <a:gd name="T31" fmla="*/ 19 h 19"/>
                <a:gd name="T32" fmla="*/ 6 w 14"/>
                <a:gd name="T33" fmla="*/ 18 h 19"/>
                <a:gd name="T34" fmla="*/ 14 w 14"/>
                <a:gd name="T35" fmla="*/ 0 h 19"/>
                <a:gd name="T36" fmla="*/ 13 w 14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9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11" y="1"/>
                    <a:pt x="9" y="2"/>
                    <a:pt x="9" y="2"/>
                  </a:cubicBezTo>
                  <a:cubicBezTo>
                    <a:pt x="9" y="2"/>
                    <a:pt x="8" y="3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1" y="10"/>
                    <a:pt x="1" y="10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2" y="19"/>
                    <a:pt x="2" y="19"/>
                  </a:cubicBezTo>
                  <a:cubicBezTo>
                    <a:pt x="2" y="19"/>
                    <a:pt x="4" y="19"/>
                    <a:pt x="5" y="19"/>
                  </a:cubicBezTo>
                  <a:cubicBezTo>
                    <a:pt x="5" y="19"/>
                    <a:pt x="5" y="19"/>
                    <a:pt x="6" y="18"/>
                  </a:cubicBezTo>
                  <a:cubicBezTo>
                    <a:pt x="9" y="13"/>
                    <a:pt x="12" y="6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29" name="Freeform 1353"/>
            <p:cNvSpPr/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3 w 50"/>
                <a:gd name="T99" fmla="*/ 49 h 114"/>
                <a:gd name="T100" fmla="*/ 5 w 50"/>
                <a:gd name="T101" fmla="*/ 49 h 114"/>
                <a:gd name="T102" fmla="*/ 13 w 50"/>
                <a:gd name="T103" fmla="*/ 57 h 114"/>
                <a:gd name="T104" fmla="*/ 17 w 50"/>
                <a:gd name="T105" fmla="*/ 60 h 114"/>
                <a:gd name="T106" fmla="*/ 22 w 50"/>
                <a:gd name="T107" fmla="*/ 63 h 114"/>
                <a:gd name="T108" fmla="*/ 20 w 50"/>
                <a:gd name="T109" fmla="*/ 71 h 114"/>
                <a:gd name="T110" fmla="*/ 22 w 50"/>
                <a:gd name="T111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8" y="18"/>
                    <a:pt x="2" y="31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0" name="Freeform 1354"/>
            <p:cNvSpPr/>
            <p:nvPr/>
          </p:nvSpPr>
          <p:spPr bwMode="auto">
            <a:xfrm>
              <a:off x="4915" y="1672"/>
              <a:ext cx="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1" name="Freeform 1355"/>
            <p:cNvSpPr/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0 w 16"/>
                <a:gd name="T23" fmla="*/ 11 h 11"/>
                <a:gd name="T24" fmla="*/ 3 w 16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6" y="6"/>
                    <a:pt x="3" y="9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2" name="Freeform 1356"/>
            <p:cNvSpPr/>
            <p:nvPr/>
          </p:nvSpPr>
          <p:spPr bwMode="auto">
            <a:xfrm>
              <a:off x="4975" y="1584"/>
              <a:ext cx="222" cy="241"/>
            </a:xfrm>
            <a:custGeom>
              <a:avLst/>
              <a:gdLst>
                <a:gd name="T0" fmla="*/ 32 w 93"/>
                <a:gd name="T1" fmla="*/ 93 h 101"/>
                <a:gd name="T2" fmla="*/ 38 w 93"/>
                <a:gd name="T3" fmla="*/ 73 h 101"/>
                <a:gd name="T4" fmla="*/ 39 w 93"/>
                <a:gd name="T5" fmla="*/ 64 h 101"/>
                <a:gd name="T6" fmla="*/ 33 w 93"/>
                <a:gd name="T7" fmla="*/ 53 h 101"/>
                <a:gd name="T8" fmla="*/ 42 w 93"/>
                <a:gd name="T9" fmla="*/ 62 h 101"/>
                <a:gd name="T10" fmla="*/ 47 w 93"/>
                <a:gd name="T11" fmla="*/ 54 h 101"/>
                <a:gd name="T12" fmla="*/ 43 w 93"/>
                <a:gd name="T13" fmla="*/ 49 h 101"/>
                <a:gd name="T14" fmla="*/ 50 w 93"/>
                <a:gd name="T15" fmla="*/ 54 h 101"/>
                <a:gd name="T16" fmla="*/ 55 w 93"/>
                <a:gd name="T17" fmla="*/ 57 h 101"/>
                <a:gd name="T18" fmla="*/ 59 w 93"/>
                <a:gd name="T19" fmla="*/ 66 h 101"/>
                <a:gd name="T20" fmla="*/ 63 w 93"/>
                <a:gd name="T21" fmla="*/ 60 h 101"/>
                <a:gd name="T22" fmla="*/ 69 w 93"/>
                <a:gd name="T23" fmla="*/ 58 h 101"/>
                <a:gd name="T24" fmla="*/ 73 w 93"/>
                <a:gd name="T25" fmla="*/ 64 h 101"/>
                <a:gd name="T26" fmla="*/ 76 w 93"/>
                <a:gd name="T27" fmla="*/ 69 h 101"/>
                <a:gd name="T28" fmla="*/ 77 w 93"/>
                <a:gd name="T29" fmla="*/ 66 h 101"/>
                <a:gd name="T30" fmla="*/ 81 w 93"/>
                <a:gd name="T31" fmla="*/ 57 h 101"/>
                <a:gd name="T32" fmla="*/ 86 w 93"/>
                <a:gd name="T33" fmla="*/ 47 h 101"/>
                <a:gd name="T34" fmla="*/ 87 w 93"/>
                <a:gd name="T35" fmla="*/ 42 h 101"/>
                <a:gd name="T36" fmla="*/ 92 w 93"/>
                <a:gd name="T37" fmla="*/ 38 h 101"/>
                <a:gd name="T38" fmla="*/ 73 w 93"/>
                <a:gd name="T39" fmla="*/ 5 h 101"/>
                <a:gd name="T40" fmla="*/ 68 w 93"/>
                <a:gd name="T41" fmla="*/ 1 h 101"/>
                <a:gd name="T42" fmla="*/ 62 w 93"/>
                <a:gd name="T43" fmla="*/ 3 h 101"/>
                <a:gd name="T44" fmla="*/ 55 w 93"/>
                <a:gd name="T45" fmla="*/ 6 h 101"/>
                <a:gd name="T46" fmla="*/ 52 w 93"/>
                <a:gd name="T47" fmla="*/ 8 h 101"/>
                <a:gd name="T48" fmla="*/ 44 w 93"/>
                <a:gd name="T49" fmla="*/ 10 h 101"/>
                <a:gd name="T50" fmla="*/ 37 w 93"/>
                <a:gd name="T51" fmla="*/ 12 h 101"/>
                <a:gd name="T52" fmla="*/ 29 w 93"/>
                <a:gd name="T53" fmla="*/ 10 h 101"/>
                <a:gd name="T54" fmla="*/ 22 w 93"/>
                <a:gd name="T55" fmla="*/ 10 h 101"/>
                <a:gd name="T56" fmla="*/ 16 w 93"/>
                <a:gd name="T57" fmla="*/ 16 h 101"/>
                <a:gd name="T58" fmla="*/ 15 w 93"/>
                <a:gd name="T59" fmla="*/ 25 h 101"/>
                <a:gd name="T60" fmla="*/ 11 w 93"/>
                <a:gd name="T61" fmla="*/ 30 h 101"/>
                <a:gd name="T62" fmla="*/ 9 w 93"/>
                <a:gd name="T63" fmla="*/ 23 h 101"/>
                <a:gd name="T64" fmla="*/ 8 w 93"/>
                <a:gd name="T65" fmla="*/ 26 h 101"/>
                <a:gd name="T66" fmla="*/ 9 w 93"/>
                <a:gd name="T67" fmla="*/ 31 h 101"/>
                <a:gd name="T68" fmla="*/ 8 w 93"/>
                <a:gd name="T69" fmla="*/ 34 h 101"/>
                <a:gd name="T70" fmla="*/ 4 w 93"/>
                <a:gd name="T71" fmla="*/ 39 h 101"/>
                <a:gd name="T72" fmla="*/ 10 w 93"/>
                <a:gd name="T73" fmla="*/ 41 h 101"/>
                <a:gd name="T74" fmla="*/ 17 w 93"/>
                <a:gd name="T75" fmla="*/ 40 h 101"/>
                <a:gd name="T76" fmla="*/ 19 w 93"/>
                <a:gd name="T77" fmla="*/ 43 h 101"/>
                <a:gd name="T78" fmla="*/ 20 w 93"/>
                <a:gd name="T79" fmla="*/ 38 h 101"/>
                <a:gd name="T80" fmla="*/ 23 w 93"/>
                <a:gd name="T81" fmla="*/ 41 h 101"/>
                <a:gd name="T82" fmla="*/ 26 w 93"/>
                <a:gd name="T83" fmla="*/ 45 h 101"/>
                <a:gd name="T84" fmla="*/ 26 w 93"/>
                <a:gd name="T85" fmla="*/ 42 h 101"/>
                <a:gd name="T86" fmla="*/ 31 w 93"/>
                <a:gd name="T87" fmla="*/ 45 h 101"/>
                <a:gd name="T88" fmla="*/ 26 w 93"/>
                <a:gd name="T89" fmla="*/ 47 h 101"/>
                <a:gd name="T90" fmla="*/ 17 w 93"/>
                <a:gd name="T91" fmla="*/ 43 h 101"/>
                <a:gd name="T92" fmla="*/ 5 w 93"/>
                <a:gd name="T93" fmla="*/ 45 h 101"/>
                <a:gd name="T94" fmla="*/ 0 w 93"/>
                <a:gd name="T95" fmla="*/ 55 h 101"/>
                <a:gd name="T96" fmla="*/ 8 w 93"/>
                <a:gd name="T97" fmla="*/ 70 h 101"/>
                <a:gd name="T98" fmla="*/ 14 w 93"/>
                <a:gd name="T99" fmla="*/ 70 h 101"/>
                <a:gd name="T100" fmla="*/ 18 w 93"/>
                <a:gd name="T101" fmla="*/ 82 h 101"/>
                <a:gd name="T102" fmla="*/ 21 w 93"/>
                <a:gd name="T103" fmla="*/ 9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101">
                  <a:moveTo>
                    <a:pt x="26" y="100"/>
                  </a:moveTo>
                  <a:cubicBezTo>
                    <a:pt x="27" y="100"/>
                    <a:pt x="29" y="97"/>
                    <a:pt x="29" y="97"/>
                  </a:cubicBezTo>
                  <a:cubicBezTo>
                    <a:pt x="30" y="96"/>
                    <a:pt x="30" y="94"/>
                    <a:pt x="31" y="94"/>
                  </a:cubicBezTo>
                  <a:cubicBezTo>
                    <a:pt x="31" y="94"/>
                    <a:pt x="31" y="93"/>
                    <a:pt x="32" y="93"/>
                  </a:cubicBezTo>
                  <a:cubicBezTo>
                    <a:pt x="32" y="93"/>
                    <a:pt x="33" y="89"/>
                    <a:pt x="34" y="88"/>
                  </a:cubicBezTo>
                  <a:cubicBezTo>
                    <a:pt x="35" y="87"/>
                    <a:pt x="36" y="82"/>
                    <a:pt x="36" y="81"/>
                  </a:cubicBezTo>
                  <a:cubicBezTo>
                    <a:pt x="36" y="79"/>
                    <a:pt x="36" y="76"/>
                    <a:pt x="37" y="75"/>
                  </a:cubicBezTo>
                  <a:cubicBezTo>
                    <a:pt x="37" y="75"/>
                    <a:pt x="38" y="73"/>
                    <a:pt x="38" y="73"/>
                  </a:cubicBezTo>
                  <a:cubicBezTo>
                    <a:pt x="39" y="73"/>
                    <a:pt x="41" y="70"/>
                    <a:pt x="41" y="69"/>
                  </a:cubicBezTo>
                  <a:cubicBezTo>
                    <a:pt x="42" y="67"/>
                    <a:pt x="43" y="65"/>
                    <a:pt x="43" y="64"/>
                  </a:cubicBezTo>
                  <a:cubicBezTo>
                    <a:pt x="42" y="64"/>
                    <a:pt x="41" y="63"/>
                    <a:pt x="41" y="64"/>
                  </a:cubicBezTo>
                  <a:cubicBezTo>
                    <a:pt x="40" y="64"/>
                    <a:pt x="39" y="64"/>
                    <a:pt x="39" y="64"/>
                  </a:cubicBezTo>
                  <a:cubicBezTo>
                    <a:pt x="38" y="64"/>
                    <a:pt x="37" y="62"/>
                    <a:pt x="36" y="61"/>
                  </a:cubicBezTo>
                  <a:cubicBezTo>
                    <a:pt x="36" y="61"/>
                    <a:pt x="35" y="58"/>
                    <a:pt x="35" y="58"/>
                  </a:cubicBezTo>
                  <a:cubicBezTo>
                    <a:pt x="35" y="57"/>
                    <a:pt x="34" y="56"/>
                    <a:pt x="33" y="55"/>
                  </a:cubicBezTo>
                  <a:cubicBezTo>
                    <a:pt x="33" y="55"/>
                    <a:pt x="33" y="54"/>
                    <a:pt x="33" y="53"/>
                  </a:cubicBezTo>
                  <a:cubicBezTo>
                    <a:pt x="33" y="53"/>
                    <a:pt x="33" y="53"/>
                    <a:pt x="33" y="54"/>
                  </a:cubicBezTo>
                  <a:cubicBezTo>
                    <a:pt x="34" y="55"/>
                    <a:pt x="35" y="57"/>
                    <a:pt x="36" y="58"/>
                  </a:cubicBezTo>
                  <a:cubicBezTo>
                    <a:pt x="36" y="59"/>
                    <a:pt x="38" y="61"/>
                    <a:pt x="38" y="62"/>
                  </a:cubicBezTo>
                  <a:cubicBezTo>
                    <a:pt x="38" y="63"/>
                    <a:pt x="41" y="62"/>
                    <a:pt x="42" y="62"/>
                  </a:cubicBezTo>
                  <a:cubicBezTo>
                    <a:pt x="43" y="61"/>
                    <a:pt x="44" y="61"/>
                    <a:pt x="44" y="60"/>
                  </a:cubicBezTo>
                  <a:cubicBezTo>
                    <a:pt x="44" y="60"/>
                    <a:pt x="46" y="59"/>
                    <a:pt x="46" y="59"/>
                  </a:cubicBezTo>
                  <a:cubicBezTo>
                    <a:pt x="47" y="59"/>
                    <a:pt x="47" y="57"/>
                    <a:pt x="48" y="57"/>
                  </a:cubicBezTo>
                  <a:cubicBezTo>
                    <a:pt x="48" y="56"/>
                    <a:pt x="47" y="55"/>
                    <a:pt x="47" y="54"/>
                  </a:cubicBezTo>
                  <a:cubicBezTo>
                    <a:pt x="47" y="54"/>
                    <a:pt x="45" y="53"/>
                    <a:pt x="45" y="53"/>
                  </a:cubicBezTo>
                  <a:cubicBezTo>
                    <a:pt x="45" y="54"/>
                    <a:pt x="44" y="52"/>
                    <a:pt x="44" y="52"/>
                  </a:cubicBezTo>
                  <a:cubicBezTo>
                    <a:pt x="43" y="51"/>
                    <a:pt x="42" y="51"/>
                    <a:pt x="42" y="50"/>
                  </a:cubicBezTo>
                  <a:cubicBezTo>
                    <a:pt x="42" y="50"/>
                    <a:pt x="42" y="49"/>
                    <a:pt x="43" y="49"/>
                  </a:cubicBezTo>
                  <a:cubicBezTo>
                    <a:pt x="43" y="49"/>
                    <a:pt x="45" y="51"/>
                    <a:pt x="46" y="51"/>
                  </a:cubicBezTo>
                  <a:cubicBezTo>
                    <a:pt x="46" y="52"/>
                    <a:pt x="47" y="54"/>
                    <a:pt x="47" y="54"/>
                  </a:cubicBezTo>
                  <a:cubicBezTo>
                    <a:pt x="47" y="54"/>
                    <a:pt x="49" y="54"/>
                    <a:pt x="49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5"/>
                    <a:pt x="54" y="55"/>
                    <a:pt x="54" y="56"/>
                  </a:cubicBezTo>
                  <a:cubicBezTo>
                    <a:pt x="54" y="56"/>
                    <a:pt x="54" y="57"/>
                    <a:pt x="55" y="57"/>
                  </a:cubicBezTo>
                  <a:cubicBezTo>
                    <a:pt x="55" y="57"/>
                    <a:pt x="55" y="58"/>
                    <a:pt x="55" y="58"/>
                  </a:cubicBezTo>
                  <a:cubicBezTo>
                    <a:pt x="56" y="59"/>
                    <a:pt x="57" y="60"/>
                    <a:pt x="57" y="61"/>
                  </a:cubicBezTo>
                  <a:cubicBezTo>
                    <a:pt x="57" y="62"/>
                    <a:pt x="58" y="64"/>
                    <a:pt x="58" y="64"/>
                  </a:cubicBezTo>
                  <a:cubicBezTo>
                    <a:pt x="58" y="64"/>
                    <a:pt x="59" y="66"/>
                    <a:pt x="59" y="66"/>
                  </a:cubicBezTo>
                  <a:cubicBezTo>
                    <a:pt x="59" y="66"/>
                    <a:pt x="59" y="67"/>
                    <a:pt x="60" y="67"/>
                  </a:cubicBezTo>
                  <a:cubicBezTo>
                    <a:pt x="60" y="67"/>
                    <a:pt x="61" y="64"/>
                    <a:pt x="61" y="63"/>
                  </a:cubicBezTo>
                  <a:cubicBezTo>
                    <a:pt x="61" y="62"/>
                    <a:pt x="62" y="61"/>
                    <a:pt x="62" y="61"/>
                  </a:cubicBezTo>
                  <a:cubicBezTo>
                    <a:pt x="62" y="61"/>
                    <a:pt x="63" y="61"/>
                    <a:pt x="63" y="60"/>
                  </a:cubicBezTo>
                  <a:cubicBezTo>
                    <a:pt x="63" y="60"/>
                    <a:pt x="64" y="60"/>
                    <a:pt x="64" y="60"/>
                  </a:cubicBezTo>
                  <a:cubicBezTo>
                    <a:pt x="64" y="60"/>
                    <a:pt x="64" y="58"/>
                    <a:pt x="65" y="58"/>
                  </a:cubicBezTo>
                  <a:cubicBezTo>
                    <a:pt x="65" y="57"/>
                    <a:pt x="66" y="56"/>
                    <a:pt x="67" y="56"/>
                  </a:cubicBezTo>
                  <a:cubicBezTo>
                    <a:pt x="67" y="56"/>
                    <a:pt x="69" y="57"/>
                    <a:pt x="69" y="58"/>
                  </a:cubicBezTo>
                  <a:cubicBezTo>
                    <a:pt x="69" y="58"/>
                    <a:pt x="69" y="59"/>
                    <a:pt x="69" y="60"/>
                  </a:cubicBezTo>
                  <a:cubicBezTo>
                    <a:pt x="69" y="60"/>
                    <a:pt x="70" y="61"/>
                    <a:pt x="71" y="61"/>
                  </a:cubicBezTo>
                  <a:cubicBezTo>
                    <a:pt x="71" y="61"/>
                    <a:pt x="72" y="62"/>
                    <a:pt x="72" y="62"/>
                  </a:cubicBezTo>
                  <a:cubicBezTo>
                    <a:pt x="72" y="62"/>
                    <a:pt x="72" y="63"/>
                    <a:pt x="73" y="64"/>
                  </a:cubicBezTo>
                  <a:cubicBezTo>
                    <a:pt x="73" y="64"/>
                    <a:pt x="73" y="65"/>
                    <a:pt x="73" y="65"/>
                  </a:cubicBezTo>
                  <a:cubicBezTo>
                    <a:pt x="72" y="66"/>
                    <a:pt x="73" y="67"/>
                    <a:pt x="73" y="67"/>
                  </a:cubicBezTo>
                  <a:cubicBezTo>
                    <a:pt x="73" y="68"/>
                    <a:pt x="75" y="70"/>
                    <a:pt x="76" y="71"/>
                  </a:cubicBezTo>
                  <a:cubicBezTo>
                    <a:pt x="76" y="71"/>
                    <a:pt x="77" y="69"/>
                    <a:pt x="76" y="69"/>
                  </a:cubicBezTo>
                  <a:cubicBezTo>
                    <a:pt x="76" y="68"/>
                    <a:pt x="75" y="67"/>
                    <a:pt x="74" y="66"/>
                  </a:cubicBezTo>
                  <a:cubicBezTo>
                    <a:pt x="74" y="66"/>
                    <a:pt x="74" y="64"/>
                    <a:pt x="74" y="64"/>
                  </a:cubicBezTo>
                  <a:cubicBezTo>
                    <a:pt x="74" y="63"/>
                    <a:pt x="75" y="64"/>
                    <a:pt x="76" y="64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9" y="64"/>
                    <a:pt x="80" y="63"/>
                  </a:cubicBezTo>
                  <a:cubicBezTo>
                    <a:pt x="80" y="61"/>
                    <a:pt x="81" y="59"/>
                    <a:pt x="81" y="59"/>
                  </a:cubicBezTo>
                  <a:cubicBezTo>
                    <a:pt x="81" y="58"/>
                    <a:pt x="80" y="58"/>
                    <a:pt x="80" y="58"/>
                  </a:cubicBezTo>
                  <a:cubicBezTo>
                    <a:pt x="80" y="58"/>
                    <a:pt x="81" y="57"/>
                    <a:pt x="81" y="57"/>
                  </a:cubicBezTo>
                  <a:cubicBezTo>
                    <a:pt x="82" y="57"/>
                    <a:pt x="84" y="55"/>
                    <a:pt x="84" y="54"/>
                  </a:cubicBezTo>
                  <a:cubicBezTo>
                    <a:pt x="85" y="53"/>
                    <a:pt x="86" y="52"/>
                    <a:pt x="86" y="52"/>
                  </a:cubicBezTo>
                  <a:cubicBezTo>
                    <a:pt x="86" y="52"/>
                    <a:pt x="86" y="50"/>
                    <a:pt x="87" y="49"/>
                  </a:cubicBezTo>
                  <a:cubicBezTo>
                    <a:pt x="87" y="49"/>
                    <a:pt x="86" y="47"/>
                    <a:pt x="86" y="47"/>
                  </a:cubicBezTo>
                  <a:cubicBezTo>
                    <a:pt x="86" y="46"/>
                    <a:pt x="85" y="46"/>
                    <a:pt x="85" y="45"/>
                  </a:cubicBezTo>
                  <a:cubicBezTo>
                    <a:pt x="85" y="45"/>
                    <a:pt x="85" y="44"/>
                    <a:pt x="85" y="44"/>
                  </a:cubicBezTo>
                  <a:cubicBezTo>
                    <a:pt x="85" y="43"/>
                    <a:pt x="86" y="43"/>
                    <a:pt x="86" y="43"/>
                  </a:cubicBezTo>
                  <a:cubicBezTo>
                    <a:pt x="86" y="43"/>
                    <a:pt x="87" y="42"/>
                    <a:pt x="87" y="42"/>
                  </a:cubicBezTo>
                  <a:cubicBezTo>
                    <a:pt x="87" y="41"/>
                    <a:pt x="87" y="42"/>
                    <a:pt x="87" y="42"/>
                  </a:cubicBezTo>
                  <a:cubicBezTo>
                    <a:pt x="88" y="43"/>
                    <a:pt x="88" y="45"/>
                    <a:pt x="89" y="45"/>
                  </a:cubicBezTo>
                  <a:cubicBezTo>
                    <a:pt x="89" y="45"/>
                    <a:pt x="91" y="43"/>
                    <a:pt x="91" y="41"/>
                  </a:cubicBezTo>
                  <a:cubicBezTo>
                    <a:pt x="90" y="40"/>
                    <a:pt x="91" y="38"/>
                    <a:pt x="92" y="38"/>
                  </a:cubicBezTo>
                  <a:cubicBezTo>
                    <a:pt x="92" y="38"/>
                    <a:pt x="93" y="36"/>
                    <a:pt x="93" y="36"/>
                  </a:cubicBezTo>
                  <a:cubicBezTo>
                    <a:pt x="89" y="24"/>
                    <a:pt x="83" y="14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4"/>
                    <a:pt x="72" y="4"/>
                  </a:cubicBezTo>
                  <a:cubicBezTo>
                    <a:pt x="72" y="4"/>
                    <a:pt x="72" y="3"/>
                    <a:pt x="72" y="3"/>
                  </a:cubicBezTo>
                  <a:cubicBezTo>
                    <a:pt x="71" y="3"/>
                    <a:pt x="71" y="2"/>
                    <a:pt x="70" y="1"/>
                  </a:cubicBezTo>
                  <a:cubicBezTo>
                    <a:pt x="69" y="1"/>
                    <a:pt x="69" y="1"/>
                    <a:pt x="68" y="1"/>
                  </a:cubicBezTo>
                  <a:cubicBezTo>
                    <a:pt x="68" y="1"/>
                    <a:pt x="66" y="1"/>
                    <a:pt x="66" y="1"/>
                  </a:cubicBezTo>
                  <a:cubicBezTo>
                    <a:pt x="66" y="0"/>
                    <a:pt x="65" y="1"/>
                    <a:pt x="65" y="1"/>
                  </a:cubicBezTo>
                  <a:cubicBezTo>
                    <a:pt x="65" y="2"/>
                    <a:pt x="63" y="2"/>
                    <a:pt x="63" y="2"/>
                  </a:cubicBezTo>
                  <a:cubicBezTo>
                    <a:pt x="63" y="3"/>
                    <a:pt x="62" y="3"/>
                    <a:pt x="62" y="3"/>
                  </a:cubicBezTo>
                  <a:cubicBezTo>
                    <a:pt x="62" y="2"/>
                    <a:pt x="61" y="3"/>
                    <a:pt x="60" y="3"/>
                  </a:cubicBezTo>
                  <a:cubicBezTo>
                    <a:pt x="59" y="3"/>
                    <a:pt x="58" y="4"/>
                    <a:pt x="58" y="4"/>
                  </a:cubicBezTo>
                  <a:cubicBezTo>
                    <a:pt x="57" y="4"/>
                    <a:pt x="56" y="5"/>
                    <a:pt x="56" y="5"/>
                  </a:cubicBezTo>
                  <a:cubicBezTo>
                    <a:pt x="56" y="5"/>
                    <a:pt x="55" y="6"/>
                    <a:pt x="55" y="6"/>
                  </a:cubicBezTo>
                  <a:cubicBezTo>
                    <a:pt x="55" y="6"/>
                    <a:pt x="55" y="8"/>
                    <a:pt x="55" y="8"/>
                  </a:cubicBezTo>
                  <a:cubicBezTo>
                    <a:pt x="56" y="8"/>
                    <a:pt x="55" y="8"/>
                    <a:pt x="54" y="7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8"/>
                    <a:pt x="52" y="8"/>
                    <a:pt x="52" y="8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1" y="8"/>
                    <a:pt x="50" y="7"/>
                    <a:pt x="50" y="7"/>
                  </a:cubicBezTo>
                  <a:cubicBezTo>
                    <a:pt x="49" y="7"/>
                    <a:pt x="48" y="8"/>
                    <a:pt x="47" y="9"/>
                  </a:cubicBezTo>
                  <a:cubicBezTo>
                    <a:pt x="47" y="9"/>
                    <a:pt x="44" y="10"/>
                    <a:pt x="44" y="10"/>
                  </a:cubicBezTo>
                  <a:cubicBezTo>
                    <a:pt x="43" y="9"/>
                    <a:pt x="43" y="11"/>
                    <a:pt x="43" y="11"/>
                  </a:cubicBezTo>
                  <a:cubicBezTo>
                    <a:pt x="44" y="11"/>
                    <a:pt x="42" y="11"/>
                    <a:pt x="41" y="11"/>
                  </a:cubicBezTo>
                  <a:cubicBezTo>
                    <a:pt x="41" y="11"/>
                    <a:pt x="38" y="12"/>
                    <a:pt x="38" y="12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7" y="12"/>
                    <a:pt x="36" y="11"/>
                    <a:pt x="36" y="11"/>
                  </a:cubicBezTo>
                  <a:cubicBezTo>
                    <a:pt x="35" y="11"/>
                    <a:pt x="35" y="13"/>
                    <a:pt x="34" y="13"/>
                  </a:cubicBezTo>
                  <a:cubicBezTo>
                    <a:pt x="34" y="14"/>
                    <a:pt x="33" y="12"/>
                    <a:pt x="32" y="11"/>
                  </a:cubicBezTo>
                  <a:cubicBezTo>
                    <a:pt x="31" y="11"/>
                    <a:pt x="29" y="10"/>
                    <a:pt x="29" y="10"/>
                  </a:cubicBezTo>
                  <a:cubicBezTo>
                    <a:pt x="28" y="10"/>
                    <a:pt x="27" y="9"/>
                    <a:pt x="27" y="9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8"/>
                    <a:pt x="23" y="9"/>
                    <a:pt x="23" y="9"/>
                  </a:cubicBezTo>
                  <a:cubicBezTo>
                    <a:pt x="22" y="10"/>
                    <a:pt x="22" y="9"/>
                    <a:pt x="22" y="10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7" y="14"/>
                    <a:pt x="17" y="15"/>
                  </a:cubicBezTo>
                  <a:cubicBezTo>
                    <a:pt x="17" y="15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4" y="18"/>
                    <a:pt x="14" y="18"/>
                  </a:cubicBezTo>
                  <a:cubicBezTo>
                    <a:pt x="13" y="19"/>
                    <a:pt x="14" y="21"/>
                    <a:pt x="14" y="22"/>
                  </a:cubicBezTo>
                  <a:cubicBezTo>
                    <a:pt x="14" y="23"/>
                    <a:pt x="14" y="24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4" y="27"/>
                    <a:pt x="14" y="27"/>
                  </a:cubicBezTo>
                  <a:cubicBezTo>
                    <a:pt x="13" y="27"/>
                    <a:pt x="13" y="28"/>
                    <a:pt x="12" y="29"/>
                  </a:cubicBezTo>
                  <a:cubicBezTo>
                    <a:pt x="12" y="29"/>
                    <a:pt x="11" y="29"/>
                    <a:pt x="11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8"/>
                    <a:pt x="11" y="27"/>
                    <a:pt x="11" y="27"/>
                  </a:cubicBezTo>
                  <a:cubicBezTo>
                    <a:pt x="11" y="27"/>
                    <a:pt x="11" y="25"/>
                    <a:pt x="10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8" y="21"/>
                    <a:pt x="8" y="22"/>
                  </a:cubicBezTo>
                  <a:cubicBezTo>
                    <a:pt x="7" y="22"/>
                    <a:pt x="7" y="24"/>
                    <a:pt x="7" y="25"/>
                  </a:cubicBezTo>
                  <a:cubicBezTo>
                    <a:pt x="7" y="25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7" y="27"/>
                    <a:pt x="7" y="29"/>
                    <a:pt x="7" y="29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6" y="31"/>
                    <a:pt x="8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9" y="31"/>
                    <a:pt x="8" y="32"/>
                  </a:cubicBezTo>
                  <a:cubicBezTo>
                    <a:pt x="8" y="32"/>
                    <a:pt x="7" y="33"/>
                    <a:pt x="7" y="33"/>
                  </a:cubicBezTo>
                  <a:cubicBezTo>
                    <a:pt x="7" y="33"/>
                    <a:pt x="7" y="34"/>
                    <a:pt x="8" y="34"/>
                  </a:cubicBezTo>
                  <a:cubicBezTo>
                    <a:pt x="8" y="34"/>
                    <a:pt x="9" y="35"/>
                    <a:pt x="9" y="36"/>
                  </a:cubicBezTo>
                  <a:cubicBezTo>
                    <a:pt x="9" y="36"/>
                    <a:pt x="9" y="37"/>
                    <a:pt x="9" y="37"/>
                  </a:cubicBezTo>
                  <a:cubicBezTo>
                    <a:pt x="9" y="37"/>
                    <a:pt x="7" y="37"/>
                    <a:pt x="6" y="37"/>
                  </a:cubicBezTo>
                  <a:cubicBezTo>
                    <a:pt x="5" y="37"/>
                    <a:pt x="4" y="39"/>
                    <a:pt x="4" y="39"/>
                  </a:cubicBezTo>
                  <a:cubicBezTo>
                    <a:pt x="4" y="40"/>
                    <a:pt x="4" y="42"/>
                    <a:pt x="5" y="42"/>
                  </a:cubicBezTo>
                  <a:cubicBezTo>
                    <a:pt x="5" y="43"/>
                    <a:pt x="6" y="43"/>
                    <a:pt x="7" y="43"/>
                  </a:cubicBezTo>
                  <a:cubicBezTo>
                    <a:pt x="7" y="44"/>
                    <a:pt x="8" y="43"/>
                    <a:pt x="9" y="44"/>
                  </a:cubicBezTo>
                  <a:cubicBezTo>
                    <a:pt x="9" y="44"/>
                    <a:pt x="10" y="42"/>
                    <a:pt x="10" y="41"/>
                  </a:cubicBezTo>
                  <a:cubicBezTo>
                    <a:pt x="11" y="40"/>
                    <a:pt x="12" y="39"/>
                    <a:pt x="13" y="38"/>
                  </a:cubicBezTo>
                  <a:cubicBezTo>
                    <a:pt x="13" y="38"/>
                    <a:pt x="15" y="38"/>
                    <a:pt x="15" y="38"/>
                  </a:cubicBezTo>
                  <a:cubicBezTo>
                    <a:pt x="16" y="37"/>
                    <a:pt x="15" y="39"/>
                    <a:pt x="15" y="40"/>
                  </a:cubicBezTo>
                  <a:cubicBezTo>
                    <a:pt x="16" y="41"/>
                    <a:pt x="17" y="41"/>
                    <a:pt x="17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9" y="40"/>
                    <a:pt x="19" y="40"/>
                  </a:cubicBezTo>
                  <a:cubicBezTo>
                    <a:pt x="20" y="41"/>
                    <a:pt x="20" y="42"/>
                    <a:pt x="19" y="42"/>
                  </a:cubicBezTo>
                  <a:cubicBezTo>
                    <a:pt x="19" y="42"/>
                    <a:pt x="19" y="43"/>
                    <a:pt x="19" y="43"/>
                  </a:cubicBezTo>
                  <a:cubicBezTo>
                    <a:pt x="20" y="43"/>
                    <a:pt x="20" y="42"/>
                    <a:pt x="21" y="42"/>
                  </a:cubicBezTo>
                  <a:cubicBezTo>
                    <a:pt x="21" y="41"/>
                    <a:pt x="21" y="40"/>
                    <a:pt x="21" y="40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2" y="40"/>
                    <a:pt x="21" y="38"/>
                    <a:pt x="20" y="38"/>
                  </a:cubicBezTo>
                  <a:cubicBezTo>
                    <a:pt x="19" y="37"/>
                    <a:pt x="20" y="37"/>
                    <a:pt x="21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3"/>
                    <a:pt x="23" y="43"/>
                  </a:cubicBezTo>
                  <a:cubicBezTo>
                    <a:pt x="23" y="43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5" y="44"/>
                    <a:pt x="25" y="42"/>
                    <a:pt x="25" y="42"/>
                  </a:cubicBezTo>
                  <a:cubicBezTo>
                    <a:pt x="25" y="41"/>
                    <a:pt x="26" y="40"/>
                    <a:pt x="26" y="40"/>
                  </a:cubicBezTo>
                  <a:cubicBezTo>
                    <a:pt x="26" y="40"/>
                    <a:pt x="26" y="42"/>
                    <a:pt x="26" y="42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31" y="44"/>
                    <a:pt x="31" y="45"/>
                  </a:cubicBezTo>
                  <a:cubicBezTo>
                    <a:pt x="31" y="45"/>
                    <a:pt x="32" y="45"/>
                    <a:pt x="32" y="45"/>
                  </a:cubicBezTo>
                  <a:cubicBezTo>
                    <a:pt x="32" y="44"/>
                    <a:pt x="32" y="45"/>
                    <a:pt x="32" y="45"/>
                  </a:cubicBezTo>
                  <a:cubicBezTo>
                    <a:pt x="32" y="45"/>
                    <a:pt x="31" y="47"/>
                    <a:pt x="31" y="47"/>
                  </a:cubicBezTo>
                  <a:cubicBezTo>
                    <a:pt x="31" y="48"/>
                    <a:pt x="28" y="47"/>
                    <a:pt x="26" y="47"/>
                  </a:cubicBezTo>
                  <a:cubicBezTo>
                    <a:pt x="25" y="47"/>
                    <a:pt x="23" y="48"/>
                    <a:pt x="23" y="48"/>
                  </a:cubicBezTo>
                  <a:cubicBezTo>
                    <a:pt x="22" y="48"/>
                    <a:pt x="20" y="47"/>
                    <a:pt x="19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7" y="44"/>
                    <a:pt x="17" y="44"/>
                    <a:pt x="17" y="43"/>
                  </a:cubicBezTo>
                  <a:cubicBezTo>
                    <a:pt x="17" y="43"/>
                    <a:pt x="15" y="43"/>
                    <a:pt x="14" y="43"/>
                  </a:cubicBezTo>
                  <a:cubicBezTo>
                    <a:pt x="14" y="44"/>
                    <a:pt x="10" y="44"/>
                    <a:pt x="9" y="44"/>
                  </a:cubicBezTo>
                  <a:cubicBezTo>
                    <a:pt x="9" y="45"/>
                    <a:pt x="7" y="44"/>
                    <a:pt x="7" y="44"/>
                  </a:cubicBezTo>
                  <a:cubicBezTo>
                    <a:pt x="7" y="44"/>
                    <a:pt x="6" y="45"/>
                    <a:pt x="5" y="45"/>
                  </a:cubicBezTo>
                  <a:cubicBezTo>
                    <a:pt x="5" y="46"/>
                    <a:pt x="4" y="47"/>
                    <a:pt x="4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" y="52"/>
                    <a:pt x="1" y="55"/>
                    <a:pt x="0" y="55"/>
                  </a:cubicBezTo>
                  <a:cubicBezTo>
                    <a:pt x="0" y="56"/>
                    <a:pt x="0" y="60"/>
                    <a:pt x="0" y="61"/>
                  </a:cubicBezTo>
                  <a:cubicBezTo>
                    <a:pt x="0" y="63"/>
                    <a:pt x="1" y="66"/>
                    <a:pt x="1" y="66"/>
                  </a:cubicBezTo>
                  <a:cubicBezTo>
                    <a:pt x="2" y="67"/>
                    <a:pt x="4" y="69"/>
                    <a:pt x="4" y="69"/>
                  </a:cubicBezTo>
                  <a:cubicBezTo>
                    <a:pt x="5" y="70"/>
                    <a:pt x="7" y="70"/>
                    <a:pt x="8" y="70"/>
                  </a:cubicBezTo>
                  <a:cubicBezTo>
                    <a:pt x="9" y="70"/>
                    <a:pt x="10" y="69"/>
                    <a:pt x="10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69"/>
                    <a:pt x="13" y="70"/>
                    <a:pt x="14" y="70"/>
                  </a:cubicBezTo>
                  <a:cubicBezTo>
                    <a:pt x="14" y="70"/>
                    <a:pt x="15" y="70"/>
                    <a:pt x="15" y="70"/>
                  </a:cubicBezTo>
                  <a:cubicBezTo>
                    <a:pt x="16" y="70"/>
                    <a:pt x="16" y="73"/>
                    <a:pt x="16" y="73"/>
                  </a:cubicBezTo>
                  <a:cubicBezTo>
                    <a:pt x="16" y="74"/>
                    <a:pt x="16" y="77"/>
                    <a:pt x="17" y="78"/>
                  </a:cubicBezTo>
                  <a:cubicBezTo>
                    <a:pt x="17" y="79"/>
                    <a:pt x="18" y="81"/>
                    <a:pt x="18" y="82"/>
                  </a:cubicBezTo>
                  <a:cubicBezTo>
                    <a:pt x="18" y="83"/>
                    <a:pt x="17" y="86"/>
                    <a:pt x="17" y="87"/>
                  </a:cubicBezTo>
                  <a:cubicBezTo>
                    <a:pt x="17" y="88"/>
                    <a:pt x="18" y="91"/>
                    <a:pt x="19" y="91"/>
                  </a:cubicBezTo>
                  <a:cubicBezTo>
                    <a:pt x="19" y="92"/>
                    <a:pt x="19" y="94"/>
                    <a:pt x="19" y="95"/>
                  </a:cubicBezTo>
                  <a:cubicBezTo>
                    <a:pt x="19" y="95"/>
                    <a:pt x="21" y="98"/>
                    <a:pt x="21" y="99"/>
                  </a:cubicBezTo>
                  <a:cubicBezTo>
                    <a:pt x="22" y="101"/>
                    <a:pt x="25" y="101"/>
                    <a:pt x="26" y="10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3" name="Freeform 1357"/>
            <p:cNvSpPr/>
            <p:nvPr/>
          </p:nvSpPr>
          <p:spPr bwMode="auto">
            <a:xfrm>
              <a:off x="5188" y="1730"/>
              <a:ext cx="9" cy="9"/>
            </a:xfrm>
            <a:custGeom>
              <a:avLst/>
              <a:gdLst>
                <a:gd name="T0" fmla="*/ 1 w 4"/>
                <a:gd name="T1" fmla="*/ 4 h 4"/>
                <a:gd name="T2" fmla="*/ 3 w 4"/>
                <a:gd name="T3" fmla="*/ 4 h 4"/>
                <a:gd name="T4" fmla="*/ 3 w 4"/>
                <a:gd name="T5" fmla="*/ 2 h 4"/>
                <a:gd name="T6" fmla="*/ 2 w 4"/>
                <a:gd name="T7" fmla="*/ 0 h 4"/>
                <a:gd name="T8" fmla="*/ 1 w 4"/>
                <a:gd name="T9" fmla="*/ 1 h 4"/>
                <a:gd name="T10" fmla="*/ 0 w 4"/>
                <a:gd name="T11" fmla="*/ 2 h 4"/>
                <a:gd name="T12" fmla="*/ 0 w 4"/>
                <a:gd name="T13" fmla="*/ 3 h 4"/>
                <a:gd name="T14" fmla="*/ 1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4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4" name="Freeform 1358"/>
            <p:cNvSpPr/>
            <p:nvPr/>
          </p:nvSpPr>
          <p:spPr bwMode="auto">
            <a:xfrm>
              <a:off x="5181" y="1756"/>
              <a:ext cx="7" cy="10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4 h 4"/>
                <a:gd name="T10" fmla="*/ 3 w 3"/>
                <a:gd name="T11" fmla="*/ 3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5" name="Freeform 1359"/>
            <p:cNvSpPr/>
            <p:nvPr/>
          </p:nvSpPr>
          <p:spPr bwMode="auto">
            <a:xfrm>
              <a:off x="5166" y="1747"/>
              <a:ext cx="15" cy="19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1 h 8"/>
                <a:gd name="T4" fmla="*/ 5 w 6"/>
                <a:gd name="T5" fmla="*/ 0 h 8"/>
                <a:gd name="T6" fmla="*/ 1 w 6"/>
                <a:gd name="T7" fmla="*/ 4 h 8"/>
                <a:gd name="T8" fmla="*/ 0 w 6"/>
                <a:gd name="T9" fmla="*/ 7 h 8"/>
                <a:gd name="T10" fmla="*/ 3 w 6"/>
                <a:gd name="T11" fmla="*/ 8 h 8"/>
                <a:gd name="T12" fmla="*/ 4 w 6"/>
                <a:gd name="T13" fmla="*/ 8 h 8"/>
                <a:gd name="T14" fmla="*/ 4 w 6"/>
                <a:gd name="T15" fmla="*/ 8 h 8"/>
                <a:gd name="T16" fmla="*/ 5 w 6"/>
                <a:gd name="T17" fmla="*/ 6 h 8"/>
                <a:gd name="T18" fmla="*/ 6 w 6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cubicBezTo>
                    <a:pt x="6" y="3"/>
                    <a:pt x="6" y="2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3" y="3"/>
                    <a:pt x="1" y="4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1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5" y="7"/>
                    <a:pt x="5" y="6"/>
                  </a:cubicBezTo>
                  <a:cubicBezTo>
                    <a:pt x="6" y="5"/>
                    <a:pt x="6" y="4"/>
                    <a:pt x="6" y="4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6" name="Freeform 1360"/>
            <p:cNvSpPr/>
            <p:nvPr/>
          </p:nvSpPr>
          <p:spPr bwMode="auto">
            <a:xfrm>
              <a:off x="5159" y="1768"/>
              <a:ext cx="17" cy="7"/>
            </a:xfrm>
            <a:custGeom>
              <a:avLst/>
              <a:gdLst>
                <a:gd name="T0" fmla="*/ 2 w 7"/>
                <a:gd name="T1" fmla="*/ 1 h 3"/>
                <a:gd name="T2" fmla="*/ 0 w 7"/>
                <a:gd name="T3" fmla="*/ 1 h 3"/>
                <a:gd name="T4" fmla="*/ 5 w 7"/>
                <a:gd name="T5" fmla="*/ 2 h 3"/>
                <a:gd name="T6" fmla="*/ 7 w 7"/>
                <a:gd name="T7" fmla="*/ 2 h 3"/>
                <a:gd name="T8" fmla="*/ 2 w 7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2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4" y="2"/>
                    <a:pt x="5" y="2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6" y="2"/>
                    <a:pt x="3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7" name="Freeform 1361"/>
            <p:cNvSpPr/>
            <p:nvPr/>
          </p:nvSpPr>
          <p:spPr bwMode="auto">
            <a:xfrm>
              <a:off x="5178" y="1711"/>
              <a:ext cx="5" cy="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1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8" name="Freeform 1362"/>
            <p:cNvSpPr/>
            <p:nvPr/>
          </p:nvSpPr>
          <p:spPr bwMode="auto">
            <a:xfrm>
              <a:off x="5183" y="1723"/>
              <a:ext cx="5" cy="4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39" name="Freeform 1363"/>
            <p:cNvSpPr/>
            <p:nvPr/>
          </p:nvSpPr>
          <p:spPr bwMode="auto">
            <a:xfrm>
              <a:off x="5195" y="1754"/>
              <a:ext cx="7" cy="4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3" y="2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0" name="Freeform 1364"/>
            <p:cNvSpPr/>
            <p:nvPr/>
          </p:nvSpPr>
          <p:spPr bwMode="auto">
            <a:xfrm>
              <a:off x="5192" y="1687"/>
              <a:ext cx="12" cy="12"/>
            </a:xfrm>
            <a:custGeom>
              <a:avLst/>
              <a:gdLst>
                <a:gd name="T0" fmla="*/ 1 w 5"/>
                <a:gd name="T1" fmla="*/ 2 h 5"/>
                <a:gd name="T2" fmla="*/ 0 w 5"/>
                <a:gd name="T3" fmla="*/ 3 h 5"/>
                <a:gd name="T4" fmla="*/ 0 w 5"/>
                <a:gd name="T5" fmla="*/ 3 h 5"/>
                <a:gd name="T6" fmla="*/ 0 w 5"/>
                <a:gd name="T7" fmla="*/ 5 h 5"/>
                <a:gd name="T8" fmla="*/ 2 w 5"/>
                <a:gd name="T9" fmla="*/ 4 h 5"/>
                <a:gd name="T10" fmla="*/ 3 w 5"/>
                <a:gd name="T11" fmla="*/ 3 h 5"/>
                <a:gd name="T12" fmla="*/ 5 w 5"/>
                <a:gd name="T13" fmla="*/ 3 h 5"/>
                <a:gd name="T14" fmla="*/ 5 w 5"/>
                <a:gd name="T15" fmla="*/ 2 h 5"/>
                <a:gd name="T16" fmla="*/ 4 w 5"/>
                <a:gd name="T17" fmla="*/ 0 h 5"/>
                <a:gd name="T18" fmla="*/ 3 w 5"/>
                <a:gd name="T19" fmla="*/ 0 h 5"/>
                <a:gd name="T20" fmla="*/ 1 w 5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1" name="Freeform 1365"/>
            <p:cNvSpPr/>
            <p:nvPr/>
          </p:nvSpPr>
          <p:spPr bwMode="auto">
            <a:xfrm>
              <a:off x="5145" y="17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2" name="Freeform 1366"/>
            <p:cNvSpPr/>
            <p:nvPr/>
          </p:nvSpPr>
          <p:spPr bwMode="auto">
            <a:xfrm>
              <a:off x="5145" y="1747"/>
              <a:ext cx="14" cy="19"/>
            </a:xfrm>
            <a:custGeom>
              <a:avLst/>
              <a:gdLst>
                <a:gd name="T0" fmla="*/ 6 w 6"/>
                <a:gd name="T1" fmla="*/ 6 h 8"/>
                <a:gd name="T2" fmla="*/ 4 w 6"/>
                <a:gd name="T3" fmla="*/ 3 h 8"/>
                <a:gd name="T4" fmla="*/ 3 w 6"/>
                <a:gd name="T5" fmla="*/ 3 h 8"/>
                <a:gd name="T6" fmla="*/ 3 w 6"/>
                <a:gd name="T7" fmla="*/ 2 h 8"/>
                <a:gd name="T8" fmla="*/ 1 w 6"/>
                <a:gd name="T9" fmla="*/ 1 h 8"/>
                <a:gd name="T10" fmla="*/ 0 w 6"/>
                <a:gd name="T11" fmla="*/ 1 h 8"/>
                <a:gd name="T12" fmla="*/ 2 w 6"/>
                <a:gd name="T13" fmla="*/ 2 h 8"/>
                <a:gd name="T14" fmla="*/ 5 w 6"/>
                <a:gd name="T15" fmla="*/ 8 h 8"/>
                <a:gd name="T16" fmla="*/ 6 w 6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6" y="6"/>
                  </a:moveTo>
                  <a:cubicBezTo>
                    <a:pt x="6" y="5"/>
                    <a:pt x="5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3" y="3"/>
                    <a:pt x="5" y="8"/>
                    <a:pt x="5" y="8"/>
                  </a:cubicBezTo>
                  <a:cubicBezTo>
                    <a:pt x="6" y="8"/>
                    <a:pt x="6" y="7"/>
                    <a:pt x="6" y="6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3" name="Freeform 1367"/>
            <p:cNvSpPr/>
            <p:nvPr/>
          </p:nvSpPr>
          <p:spPr bwMode="auto">
            <a:xfrm>
              <a:off x="5121" y="1739"/>
              <a:ext cx="5" cy="8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1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4" name="Freeform 1368"/>
            <p:cNvSpPr/>
            <p:nvPr/>
          </p:nvSpPr>
          <p:spPr bwMode="auto">
            <a:xfrm>
              <a:off x="5064" y="1780"/>
              <a:ext cx="11" cy="29"/>
            </a:xfrm>
            <a:custGeom>
              <a:avLst/>
              <a:gdLst>
                <a:gd name="T0" fmla="*/ 1 w 5"/>
                <a:gd name="T1" fmla="*/ 11 h 12"/>
                <a:gd name="T2" fmla="*/ 2 w 5"/>
                <a:gd name="T3" fmla="*/ 12 h 12"/>
                <a:gd name="T4" fmla="*/ 4 w 5"/>
                <a:gd name="T5" fmla="*/ 10 h 12"/>
                <a:gd name="T6" fmla="*/ 4 w 5"/>
                <a:gd name="T7" fmla="*/ 8 h 12"/>
                <a:gd name="T8" fmla="*/ 4 w 5"/>
                <a:gd name="T9" fmla="*/ 7 h 12"/>
                <a:gd name="T10" fmla="*/ 5 w 5"/>
                <a:gd name="T11" fmla="*/ 5 h 12"/>
                <a:gd name="T12" fmla="*/ 4 w 5"/>
                <a:gd name="T13" fmla="*/ 1 h 12"/>
                <a:gd name="T14" fmla="*/ 3 w 5"/>
                <a:gd name="T15" fmla="*/ 2 h 12"/>
                <a:gd name="T16" fmla="*/ 1 w 5"/>
                <a:gd name="T17" fmla="*/ 4 h 12"/>
                <a:gd name="T18" fmla="*/ 1 w 5"/>
                <a:gd name="T19" fmla="*/ 6 h 12"/>
                <a:gd name="T20" fmla="*/ 0 w 5"/>
                <a:gd name="T21" fmla="*/ 8 h 12"/>
                <a:gd name="T22" fmla="*/ 1 w 5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2">
                  <a:moveTo>
                    <a:pt x="1" y="11"/>
                  </a:move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0"/>
                    <a:pt x="4" y="10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5"/>
                    <a:pt x="4" y="1"/>
                    <a:pt x="4" y="1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1" y="4"/>
                    <a:pt x="0" y="6"/>
                    <a:pt x="1" y="6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5" name="Freeform 1369"/>
            <p:cNvSpPr/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6" name="Freeform 1370"/>
            <p:cNvSpPr/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32 w 32"/>
                <a:gd name="T1" fmla="*/ 3 h 29"/>
                <a:gd name="T2" fmla="*/ 30 w 32"/>
                <a:gd name="T3" fmla="*/ 3 h 29"/>
                <a:gd name="T4" fmla="*/ 28 w 32"/>
                <a:gd name="T5" fmla="*/ 3 h 29"/>
                <a:gd name="T6" fmla="*/ 28 w 32"/>
                <a:gd name="T7" fmla="*/ 1 h 29"/>
                <a:gd name="T8" fmla="*/ 28 w 32"/>
                <a:gd name="T9" fmla="*/ 0 h 29"/>
                <a:gd name="T10" fmla="*/ 25 w 32"/>
                <a:gd name="T11" fmla="*/ 0 h 29"/>
                <a:gd name="T12" fmla="*/ 23 w 32"/>
                <a:gd name="T13" fmla="*/ 0 h 29"/>
                <a:gd name="T14" fmla="*/ 20 w 32"/>
                <a:gd name="T15" fmla="*/ 0 h 29"/>
                <a:gd name="T16" fmla="*/ 15 w 32"/>
                <a:gd name="T17" fmla="*/ 0 h 29"/>
                <a:gd name="T18" fmla="*/ 14 w 32"/>
                <a:gd name="T19" fmla="*/ 2 h 29"/>
                <a:gd name="T20" fmla="*/ 11 w 32"/>
                <a:gd name="T21" fmla="*/ 2 h 29"/>
                <a:gd name="T22" fmla="*/ 5 w 32"/>
                <a:gd name="T23" fmla="*/ 4 h 29"/>
                <a:gd name="T24" fmla="*/ 3 w 32"/>
                <a:gd name="T25" fmla="*/ 6 h 29"/>
                <a:gd name="T26" fmla="*/ 2 w 32"/>
                <a:gd name="T27" fmla="*/ 7 h 29"/>
                <a:gd name="T28" fmla="*/ 0 w 32"/>
                <a:gd name="T29" fmla="*/ 8 h 29"/>
                <a:gd name="T30" fmla="*/ 0 w 32"/>
                <a:gd name="T31" fmla="*/ 9 h 29"/>
                <a:gd name="T32" fmla="*/ 1 w 32"/>
                <a:gd name="T33" fmla="*/ 9 h 29"/>
                <a:gd name="T34" fmla="*/ 3 w 32"/>
                <a:gd name="T35" fmla="*/ 9 h 29"/>
                <a:gd name="T36" fmla="*/ 1 w 32"/>
                <a:gd name="T37" fmla="*/ 10 h 29"/>
                <a:gd name="T38" fmla="*/ 2 w 32"/>
                <a:gd name="T39" fmla="*/ 11 h 29"/>
                <a:gd name="T40" fmla="*/ 4 w 32"/>
                <a:gd name="T41" fmla="*/ 11 h 29"/>
                <a:gd name="T42" fmla="*/ 6 w 32"/>
                <a:gd name="T43" fmla="*/ 12 h 29"/>
                <a:gd name="T44" fmla="*/ 7 w 32"/>
                <a:gd name="T45" fmla="*/ 14 h 29"/>
                <a:gd name="T46" fmla="*/ 7 w 32"/>
                <a:gd name="T47" fmla="*/ 16 h 29"/>
                <a:gd name="T48" fmla="*/ 9 w 32"/>
                <a:gd name="T49" fmla="*/ 16 h 29"/>
                <a:gd name="T50" fmla="*/ 8 w 32"/>
                <a:gd name="T51" fmla="*/ 17 h 29"/>
                <a:gd name="T52" fmla="*/ 9 w 32"/>
                <a:gd name="T53" fmla="*/ 19 h 29"/>
                <a:gd name="T54" fmla="*/ 9 w 32"/>
                <a:gd name="T55" fmla="*/ 20 h 29"/>
                <a:gd name="T56" fmla="*/ 8 w 32"/>
                <a:gd name="T57" fmla="*/ 21 h 29"/>
                <a:gd name="T58" fmla="*/ 10 w 32"/>
                <a:gd name="T59" fmla="*/ 26 h 29"/>
                <a:gd name="T60" fmla="*/ 11 w 32"/>
                <a:gd name="T61" fmla="*/ 29 h 29"/>
                <a:gd name="T62" fmla="*/ 12 w 32"/>
                <a:gd name="T63" fmla="*/ 29 h 29"/>
                <a:gd name="T64" fmla="*/ 13 w 32"/>
                <a:gd name="T65" fmla="*/ 29 h 29"/>
                <a:gd name="T66" fmla="*/ 14 w 32"/>
                <a:gd name="T67" fmla="*/ 27 h 29"/>
                <a:gd name="T68" fmla="*/ 16 w 32"/>
                <a:gd name="T69" fmla="*/ 23 h 29"/>
                <a:gd name="T70" fmla="*/ 18 w 32"/>
                <a:gd name="T71" fmla="*/ 23 h 29"/>
                <a:gd name="T72" fmla="*/ 19 w 32"/>
                <a:gd name="T73" fmla="*/ 22 h 29"/>
                <a:gd name="T74" fmla="*/ 22 w 32"/>
                <a:gd name="T75" fmla="*/ 21 h 29"/>
                <a:gd name="T76" fmla="*/ 24 w 32"/>
                <a:gd name="T77" fmla="*/ 18 h 29"/>
                <a:gd name="T78" fmla="*/ 23 w 32"/>
                <a:gd name="T79" fmla="*/ 18 h 29"/>
                <a:gd name="T80" fmla="*/ 23 w 32"/>
                <a:gd name="T81" fmla="*/ 17 h 29"/>
                <a:gd name="T82" fmla="*/ 25 w 32"/>
                <a:gd name="T83" fmla="*/ 17 h 29"/>
                <a:gd name="T84" fmla="*/ 26 w 32"/>
                <a:gd name="T85" fmla="*/ 16 h 29"/>
                <a:gd name="T86" fmla="*/ 26 w 32"/>
                <a:gd name="T87" fmla="*/ 16 h 29"/>
                <a:gd name="T88" fmla="*/ 26 w 32"/>
                <a:gd name="T89" fmla="*/ 15 h 29"/>
                <a:gd name="T90" fmla="*/ 28 w 32"/>
                <a:gd name="T91" fmla="*/ 12 h 29"/>
                <a:gd name="T92" fmla="*/ 29 w 32"/>
                <a:gd name="T93" fmla="*/ 10 h 29"/>
                <a:gd name="T94" fmla="*/ 28 w 32"/>
                <a:gd name="T95" fmla="*/ 8 h 29"/>
                <a:gd name="T96" fmla="*/ 29 w 32"/>
                <a:gd name="T97" fmla="*/ 8 h 29"/>
                <a:gd name="T98" fmla="*/ 29 w 32"/>
                <a:gd name="T99" fmla="*/ 6 h 29"/>
                <a:gd name="T100" fmla="*/ 30 w 32"/>
                <a:gd name="T101" fmla="*/ 5 h 29"/>
                <a:gd name="T102" fmla="*/ 32 w 32"/>
                <a:gd name="T103" fmla="*/ 4 h 29"/>
                <a:gd name="T104" fmla="*/ 32 w 32"/>
                <a:gd name="T10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32" y="3"/>
                  </a:move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7" name="Freeform 1371"/>
            <p:cNvSpPr/>
            <p:nvPr/>
          </p:nvSpPr>
          <p:spPr bwMode="auto">
            <a:xfrm>
              <a:off x="5011" y="1574"/>
              <a:ext cx="21" cy="17"/>
            </a:xfrm>
            <a:custGeom>
              <a:avLst/>
              <a:gdLst>
                <a:gd name="T0" fmla="*/ 4 w 9"/>
                <a:gd name="T1" fmla="*/ 0 h 7"/>
                <a:gd name="T2" fmla="*/ 2 w 9"/>
                <a:gd name="T3" fmla="*/ 1 h 7"/>
                <a:gd name="T4" fmla="*/ 1 w 9"/>
                <a:gd name="T5" fmla="*/ 1 h 7"/>
                <a:gd name="T6" fmla="*/ 0 w 9"/>
                <a:gd name="T7" fmla="*/ 3 h 7"/>
                <a:gd name="T8" fmla="*/ 1 w 9"/>
                <a:gd name="T9" fmla="*/ 4 h 7"/>
                <a:gd name="T10" fmla="*/ 3 w 9"/>
                <a:gd name="T11" fmla="*/ 4 h 7"/>
                <a:gd name="T12" fmla="*/ 3 w 9"/>
                <a:gd name="T13" fmla="*/ 5 h 7"/>
                <a:gd name="T14" fmla="*/ 3 w 9"/>
                <a:gd name="T15" fmla="*/ 6 h 7"/>
                <a:gd name="T16" fmla="*/ 4 w 9"/>
                <a:gd name="T17" fmla="*/ 7 h 7"/>
                <a:gd name="T18" fmla="*/ 6 w 9"/>
                <a:gd name="T19" fmla="*/ 5 h 7"/>
                <a:gd name="T20" fmla="*/ 8 w 9"/>
                <a:gd name="T21" fmla="*/ 5 h 7"/>
                <a:gd name="T22" fmla="*/ 8 w 9"/>
                <a:gd name="T23" fmla="*/ 3 h 7"/>
                <a:gd name="T24" fmla="*/ 6 w 9"/>
                <a:gd name="T25" fmla="*/ 2 h 7"/>
                <a:gd name="T26" fmla="*/ 5 w 9"/>
                <a:gd name="T27" fmla="*/ 2 h 7"/>
                <a:gd name="T28" fmla="*/ 4 w 9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8" y="6"/>
                    <a:pt x="9" y="3"/>
                    <a:pt x="8" y="3"/>
                  </a:cubicBezTo>
                  <a:cubicBezTo>
                    <a:pt x="7" y="2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8" name="Freeform 1372"/>
            <p:cNvSpPr/>
            <p:nvPr/>
          </p:nvSpPr>
          <p:spPr bwMode="auto">
            <a:xfrm>
              <a:off x="5023" y="1572"/>
              <a:ext cx="17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1 h 2"/>
                <a:gd name="T4" fmla="*/ 3 w 7"/>
                <a:gd name="T5" fmla="*/ 0 h 2"/>
                <a:gd name="T6" fmla="*/ 0 w 7"/>
                <a:gd name="T7" fmla="*/ 1 h 2"/>
                <a:gd name="T8" fmla="*/ 4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4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49" name="Freeform 1373"/>
            <p:cNvSpPr/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0" name="Freeform 1374"/>
            <p:cNvSpPr/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6 w 6"/>
                <a:gd name="T1" fmla="*/ 1 h 4"/>
                <a:gd name="T2" fmla="*/ 3 w 6"/>
                <a:gd name="T3" fmla="*/ 1 h 4"/>
                <a:gd name="T4" fmla="*/ 1 w 6"/>
                <a:gd name="T5" fmla="*/ 0 h 4"/>
                <a:gd name="T6" fmla="*/ 1 w 6"/>
                <a:gd name="T7" fmla="*/ 1 h 4"/>
                <a:gd name="T8" fmla="*/ 1 w 6"/>
                <a:gd name="T9" fmla="*/ 2 h 4"/>
                <a:gd name="T10" fmla="*/ 1 w 6"/>
                <a:gd name="T11" fmla="*/ 3 h 4"/>
                <a:gd name="T12" fmla="*/ 2 w 6"/>
                <a:gd name="T13" fmla="*/ 4 h 4"/>
                <a:gd name="T14" fmla="*/ 3 w 6"/>
                <a:gd name="T15" fmla="*/ 4 h 4"/>
                <a:gd name="T16" fmla="*/ 5 w 6"/>
                <a:gd name="T17" fmla="*/ 4 h 4"/>
                <a:gd name="T18" fmla="*/ 6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1" name="Freeform 1375"/>
            <p:cNvSpPr/>
            <p:nvPr/>
          </p:nvSpPr>
          <p:spPr bwMode="auto">
            <a:xfrm>
              <a:off x="5068" y="1586"/>
              <a:ext cx="19" cy="22"/>
            </a:xfrm>
            <a:custGeom>
              <a:avLst/>
              <a:gdLst>
                <a:gd name="T0" fmla="*/ 5 w 8"/>
                <a:gd name="T1" fmla="*/ 3 h 9"/>
                <a:gd name="T2" fmla="*/ 8 w 8"/>
                <a:gd name="T3" fmla="*/ 1 h 9"/>
                <a:gd name="T4" fmla="*/ 8 w 8"/>
                <a:gd name="T5" fmla="*/ 0 h 9"/>
                <a:gd name="T6" fmla="*/ 7 w 8"/>
                <a:gd name="T7" fmla="*/ 1 h 9"/>
                <a:gd name="T8" fmla="*/ 3 w 8"/>
                <a:gd name="T9" fmla="*/ 2 h 9"/>
                <a:gd name="T10" fmla="*/ 1 w 8"/>
                <a:gd name="T11" fmla="*/ 3 h 9"/>
                <a:gd name="T12" fmla="*/ 0 w 8"/>
                <a:gd name="T13" fmla="*/ 7 h 9"/>
                <a:gd name="T14" fmla="*/ 1 w 8"/>
                <a:gd name="T15" fmla="*/ 9 h 9"/>
                <a:gd name="T16" fmla="*/ 3 w 8"/>
                <a:gd name="T17" fmla="*/ 9 h 9"/>
                <a:gd name="T18" fmla="*/ 2 w 8"/>
                <a:gd name="T19" fmla="*/ 6 h 9"/>
                <a:gd name="T20" fmla="*/ 5 w 8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5" y="3"/>
                  </a:moveTo>
                  <a:cubicBezTo>
                    <a:pt x="5" y="3"/>
                    <a:pt x="8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4" y="2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9"/>
                    <a:pt x="2" y="7"/>
                    <a:pt x="2" y="6"/>
                  </a:cubicBezTo>
                  <a:cubicBezTo>
                    <a:pt x="2" y="5"/>
                    <a:pt x="4" y="4"/>
                    <a:pt x="5" y="3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2" name="Freeform 1376"/>
            <p:cNvSpPr/>
            <p:nvPr/>
          </p:nvSpPr>
          <p:spPr bwMode="auto">
            <a:xfrm>
              <a:off x="5073" y="1572"/>
              <a:ext cx="5" cy="7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3" name="Freeform 1377"/>
            <p:cNvSpPr/>
            <p:nvPr/>
          </p:nvSpPr>
          <p:spPr bwMode="auto">
            <a:xfrm>
              <a:off x="5116" y="1577"/>
              <a:ext cx="10" cy="2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1 h 1"/>
                <a:gd name="T4" fmla="*/ 2 w 4"/>
                <a:gd name="T5" fmla="*/ 0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4" name="Freeform 1378"/>
            <p:cNvSpPr/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5" name="Freeform 1379"/>
            <p:cNvSpPr/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6" name="Freeform 1380"/>
            <p:cNvSpPr/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7" name="Freeform 1381"/>
            <p:cNvSpPr/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8" name="Freeform 1382"/>
            <p:cNvSpPr/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59" name="Freeform 1383"/>
            <p:cNvSpPr/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0" name="Freeform 1384"/>
            <p:cNvSpPr/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1" name="Freeform 1385"/>
            <p:cNvSpPr/>
            <p:nvPr/>
          </p:nvSpPr>
          <p:spPr bwMode="auto">
            <a:xfrm>
              <a:off x="5197" y="1758"/>
              <a:ext cx="10" cy="8"/>
            </a:xfrm>
            <a:custGeom>
              <a:avLst/>
              <a:gdLst>
                <a:gd name="T0" fmla="*/ 3 w 4"/>
                <a:gd name="T1" fmla="*/ 1 h 3"/>
                <a:gd name="T2" fmla="*/ 1 w 4"/>
                <a:gd name="T3" fmla="*/ 1 h 3"/>
                <a:gd name="T4" fmla="*/ 1 w 4"/>
                <a:gd name="T5" fmla="*/ 1 h 3"/>
                <a:gd name="T6" fmla="*/ 1 w 4"/>
                <a:gd name="T7" fmla="*/ 2 h 3"/>
                <a:gd name="T8" fmla="*/ 3 w 4"/>
                <a:gd name="T9" fmla="*/ 3 h 3"/>
                <a:gd name="T10" fmla="*/ 4 w 4"/>
                <a:gd name="T11" fmla="*/ 0 h 3"/>
                <a:gd name="T12" fmla="*/ 3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2" name="Freeform 1386"/>
            <p:cNvSpPr/>
            <p:nvPr/>
          </p:nvSpPr>
          <p:spPr bwMode="auto">
            <a:xfrm>
              <a:off x="4839" y="1596"/>
              <a:ext cx="119" cy="272"/>
            </a:xfrm>
            <a:custGeom>
              <a:avLst/>
              <a:gdLst>
                <a:gd name="T0" fmla="*/ 27 w 50"/>
                <a:gd name="T1" fmla="*/ 84 h 114"/>
                <a:gd name="T2" fmla="*/ 27 w 50"/>
                <a:gd name="T3" fmla="*/ 91 h 114"/>
                <a:gd name="T4" fmla="*/ 27 w 50"/>
                <a:gd name="T5" fmla="*/ 101 h 114"/>
                <a:gd name="T6" fmla="*/ 27 w 50"/>
                <a:gd name="T7" fmla="*/ 108 h 114"/>
                <a:gd name="T8" fmla="*/ 29 w 50"/>
                <a:gd name="T9" fmla="*/ 114 h 114"/>
                <a:gd name="T10" fmla="*/ 32 w 50"/>
                <a:gd name="T11" fmla="*/ 113 h 114"/>
                <a:gd name="T12" fmla="*/ 33 w 50"/>
                <a:gd name="T13" fmla="*/ 108 h 114"/>
                <a:gd name="T14" fmla="*/ 34 w 50"/>
                <a:gd name="T15" fmla="*/ 101 h 114"/>
                <a:gd name="T16" fmla="*/ 38 w 50"/>
                <a:gd name="T17" fmla="*/ 96 h 114"/>
                <a:gd name="T18" fmla="*/ 41 w 50"/>
                <a:gd name="T19" fmla="*/ 92 h 114"/>
                <a:gd name="T20" fmla="*/ 45 w 50"/>
                <a:gd name="T21" fmla="*/ 87 h 114"/>
                <a:gd name="T22" fmla="*/ 48 w 50"/>
                <a:gd name="T23" fmla="*/ 79 h 114"/>
                <a:gd name="T24" fmla="*/ 50 w 50"/>
                <a:gd name="T25" fmla="*/ 74 h 114"/>
                <a:gd name="T26" fmla="*/ 49 w 50"/>
                <a:gd name="T27" fmla="*/ 71 h 114"/>
                <a:gd name="T28" fmla="*/ 42 w 50"/>
                <a:gd name="T29" fmla="*/ 68 h 114"/>
                <a:gd name="T30" fmla="*/ 35 w 50"/>
                <a:gd name="T31" fmla="*/ 62 h 114"/>
                <a:gd name="T32" fmla="*/ 29 w 50"/>
                <a:gd name="T33" fmla="*/ 58 h 114"/>
                <a:gd name="T34" fmla="*/ 25 w 50"/>
                <a:gd name="T35" fmla="*/ 58 h 114"/>
                <a:gd name="T36" fmla="*/ 20 w 50"/>
                <a:gd name="T37" fmla="*/ 60 h 114"/>
                <a:gd name="T38" fmla="*/ 17 w 50"/>
                <a:gd name="T39" fmla="*/ 52 h 114"/>
                <a:gd name="T40" fmla="*/ 10 w 50"/>
                <a:gd name="T41" fmla="*/ 50 h 114"/>
                <a:gd name="T42" fmla="*/ 17 w 50"/>
                <a:gd name="T43" fmla="*/ 45 h 114"/>
                <a:gd name="T44" fmla="*/ 22 w 50"/>
                <a:gd name="T45" fmla="*/ 46 h 114"/>
                <a:gd name="T46" fmla="*/ 25 w 50"/>
                <a:gd name="T47" fmla="*/ 39 h 114"/>
                <a:gd name="T48" fmla="*/ 29 w 50"/>
                <a:gd name="T49" fmla="*/ 35 h 114"/>
                <a:gd name="T50" fmla="*/ 33 w 50"/>
                <a:gd name="T51" fmla="*/ 32 h 114"/>
                <a:gd name="T52" fmla="*/ 34 w 50"/>
                <a:gd name="T53" fmla="*/ 28 h 114"/>
                <a:gd name="T54" fmla="*/ 37 w 50"/>
                <a:gd name="T55" fmla="*/ 28 h 114"/>
                <a:gd name="T56" fmla="*/ 39 w 50"/>
                <a:gd name="T57" fmla="*/ 30 h 114"/>
                <a:gd name="T58" fmla="*/ 39 w 50"/>
                <a:gd name="T59" fmla="*/ 24 h 114"/>
                <a:gd name="T60" fmla="*/ 36 w 50"/>
                <a:gd name="T61" fmla="*/ 19 h 114"/>
                <a:gd name="T62" fmla="*/ 33 w 50"/>
                <a:gd name="T63" fmla="*/ 17 h 114"/>
                <a:gd name="T64" fmla="*/ 28 w 50"/>
                <a:gd name="T65" fmla="*/ 13 h 114"/>
                <a:gd name="T66" fmla="*/ 25 w 50"/>
                <a:gd name="T67" fmla="*/ 20 h 114"/>
                <a:gd name="T68" fmla="*/ 24 w 50"/>
                <a:gd name="T69" fmla="*/ 22 h 114"/>
                <a:gd name="T70" fmla="*/ 19 w 50"/>
                <a:gd name="T71" fmla="*/ 19 h 114"/>
                <a:gd name="T72" fmla="*/ 20 w 50"/>
                <a:gd name="T73" fmla="*/ 14 h 114"/>
                <a:gd name="T74" fmla="*/ 25 w 50"/>
                <a:gd name="T75" fmla="*/ 9 h 114"/>
                <a:gd name="T76" fmla="*/ 27 w 50"/>
                <a:gd name="T77" fmla="*/ 5 h 114"/>
                <a:gd name="T78" fmla="*/ 31 w 50"/>
                <a:gd name="T79" fmla="*/ 8 h 114"/>
                <a:gd name="T80" fmla="*/ 33 w 50"/>
                <a:gd name="T81" fmla="*/ 14 h 114"/>
                <a:gd name="T82" fmla="*/ 36 w 50"/>
                <a:gd name="T83" fmla="*/ 10 h 114"/>
                <a:gd name="T84" fmla="*/ 37 w 50"/>
                <a:gd name="T85" fmla="*/ 8 h 114"/>
                <a:gd name="T86" fmla="*/ 34 w 50"/>
                <a:gd name="T87" fmla="*/ 4 h 114"/>
                <a:gd name="T88" fmla="*/ 29 w 50"/>
                <a:gd name="T89" fmla="*/ 2 h 114"/>
                <a:gd name="T90" fmla="*/ 23 w 50"/>
                <a:gd name="T91" fmla="*/ 3 h 114"/>
                <a:gd name="T92" fmla="*/ 23 w 50"/>
                <a:gd name="T93" fmla="*/ 6 h 114"/>
                <a:gd name="T94" fmla="*/ 19 w 50"/>
                <a:gd name="T95" fmla="*/ 4 h 114"/>
                <a:gd name="T96" fmla="*/ 18 w 50"/>
                <a:gd name="T97" fmla="*/ 6 h 114"/>
                <a:gd name="T98" fmla="*/ 15 w 50"/>
                <a:gd name="T99" fmla="*/ 10 h 114"/>
                <a:gd name="T100" fmla="*/ 11 w 50"/>
                <a:gd name="T101" fmla="*/ 15 h 114"/>
                <a:gd name="T102" fmla="*/ 9 w 50"/>
                <a:gd name="T103" fmla="*/ 20 h 114"/>
                <a:gd name="T104" fmla="*/ 6 w 50"/>
                <a:gd name="T105" fmla="*/ 25 h 114"/>
                <a:gd name="T106" fmla="*/ 4 w 50"/>
                <a:gd name="T107" fmla="*/ 30 h 114"/>
                <a:gd name="T108" fmla="*/ 2 w 50"/>
                <a:gd name="T109" fmla="*/ 39 h 114"/>
                <a:gd name="T110" fmla="*/ 1 w 50"/>
                <a:gd name="T111" fmla="*/ 48 h 114"/>
                <a:gd name="T112" fmla="*/ 3 w 50"/>
                <a:gd name="T113" fmla="*/ 47 h 114"/>
                <a:gd name="T114" fmla="*/ 11 w 50"/>
                <a:gd name="T115" fmla="*/ 56 h 114"/>
                <a:gd name="T116" fmla="*/ 17 w 50"/>
                <a:gd name="T117" fmla="*/ 59 h 114"/>
                <a:gd name="T118" fmla="*/ 21 w 50"/>
                <a:gd name="T119" fmla="*/ 62 h 114"/>
                <a:gd name="T120" fmla="*/ 21 w 50"/>
                <a:gd name="T121" fmla="*/ 67 h 114"/>
                <a:gd name="T122" fmla="*/ 22 w 50"/>
                <a:gd name="T123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114">
                  <a:moveTo>
                    <a:pt x="23" y="79"/>
                  </a:moveTo>
                  <a:cubicBezTo>
                    <a:pt x="23" y="79"/>
                    <a:pt x="25" y="80"/>
                    <a:pt x="25" y="81"/>
                  </a:cubicBezTo>
                  <a:cubicBezTo>
                    <a:pt x="26" y="81"/>
                    <a:pt x="27" y="84"/>
                    <a:pt x="27" y="84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7" y="87"/>
                    <a:pt x="27" y="88"/>
                    <a:pt x="27" y="88"/>
                  </a:cubicBezTo>
                  <a:cubicBezTo>
                    <a:pt x="27" y="88"/>
                    <a:pt x="27" y="91"/>
                    <a:pt x="27" y="91"/>
                  </a:cubicBezTo>
                  <a:cubicBezTo>
                    <a:pt x="27" y="92"/>
                    <a:pt x="26" y="95"/>
                    <a:pt x="26" y="97"/>
                  </a:cubicBezTo>
                  <a:cubicBezTo>
                    <a:pt x="26" y="98"/>
                    <a:pt x="27" y="100"/>
                    <a:pt x="27" y="100"/>
                  </a:cubicBezTo>
                  <a:cubicBezTo>
                    <a:pt x="27" y="100"/>
                    <a:pt x="27" y="101"/>
                    <a:pt x="27" y="101"/>
                  </a:cubicBezTo>
                  <a:cubicBezTo>
                    <a:pt x="27" y="101"/>
                    <a:pt x="26" y="103"/>
                    <a:pt x="26" y="103"/>
                  </a:cubicBezTo>
                  <a:cubicBezTo>
                    <a:pt x="27" y="103"/>
                    <a:pt x="26" y="104"/>
                    <a:pt x="26" y="104"/>
                  </a:cubicBezTo>
                  <a:cubicBezTo>
                    <a:pt x="26" y="105"/>
                    <a:pt x="27" y="108"/>
                    <a:pt x="27" y="108"/>
                  </a:cubicBezTo>
                  <a:cubicBezTo>
                    <a:pt x="27" y="109"/>
                    <a:pt x="28" y="111"/>
                    <a:pt x="28" y="111"/>
                  </a:cubicBezTo>
                  <a:cubicBezTo>
                    <a:pt x="28" y="112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30" y="114"/>
                    <a:pt x="30" y="114"/>
                  </a:cubicBezTo>
                  <a:cubicBezTo>
                    <a:pt x="30" y="114"/>
                    <a:pt x="32" y="114"/>
                    <a:pt x="32" y="114"/>
                  </a:cubicBezTo>
                  <a:cubicBezTo>
                    <a:pt x="33" y="114"/>
                    <a:pt x="33" y="114"/>
                    <a:pt x="32" y="113"/>
                  </a:cubicBezTo>
                  <a:cubicBezTo>
                    <a:pt x="32" y="113"/>
                    <a:pt x="32" y="112"/>
                    <a:pt x="32" y="112"/>
                  </a:cubicBezTo>
                  <a:cubicBezTo>
                    <a:pt x="31" y="112"/>
                    <a:pt x="31" y="110"/>
                    <a:pt x="31" y="110"/>
                  </a:cubicBezTo>
                  <a:cubicBezTo>
                    <a:pt x="32" y="109"/>
                    <a:pt x="33" y="109"/>
                    <a:pt x="33" y="108"/>
                  </a:cubicBezTo>
                  <a:cubicBezTo>
                    <a:pt x="33" y="108"/>
                    <a:pt x="33" y="106"/>
                    <a:pt x="33" y="106"/>
                  </a:cubicBezTo>
                  <a:cubicBezTo>
                    <a:pt x="32" y="106"/>
                    <a:pt x="33" y="104"/>
                    <a:pt x="32" y="103"/>
                  </a:cubicBezTo>
                  <a:cubicBezTo>
                    <a:pt x="32" y="103"/>
                    <a:pt x="34" y="102"/>
                    <a:pt x="34" y="101"/>
                  </a:cubicBezTo>
                  <a:cubicBezTo>
                    <a:pt x="34" y="100"/>
                    <a:pt x="36" y="100"/>
                    <a:pt x="36" y="99"/>
                  </a:cubicBezTo>
                  <a:cubicBezTo>
                    <a:pt x="37" y="99"/>
                    <a:pt x="37" y="97"/>
                    <a:pt x="37" y="97"/>
                  </a:cubicBezTo>
                  <a:cubicBezTo>
                    <a:pt x="37" y="96"/>
                    <a:pt x="38" y="96"/>
                    <a:pt x="38" y="96"/>
                  </a:cubicBezTo>
                  <a:cubicBezTo>
                    <a:pt x="39" y="96"/>
                    <a:pt x="39" y="95"/>
                    <a:pt x="39" y="95"/>
                  </a:cubicBezTo>
                  <a:cubicBezTo>
                    <a:pt x="39" y="95"/>
                    <a:pt x="40" y="95"/>
                    <a:pt x="40" y="94"/>
                  </a:cubicBezTo>
                  <a:cubicBezTo>
                    <a:pt x="40" y="94"/>
                    <a:pt x="41" y="92"/>
                    <a:pt x="41" y="92"/>
                  </a:cubicBezTo>
                  <a:cubicBezTo>
                    <a:pt x="42" y="91"/>
                    <a:pt x="42" y="90"/>
                    <a:pt x="42" y="90"/>
                  </a:cubicBezTo>
                  <a:cubicBezTo>
                    <a:pt x="42" y="89"/>
                    <a:pt x="43" y="88"/>
                    <a:pt x="43" y="88"/>
                  </a:cubicBezTo>
                  <a:cubicBezTo>
                    <a:pt x="43" y="88"/>
                    <a:pt x="45" y="87"/>
                    <a:pt x="45" y="87"/>
                  </a:cubicBezTo>
                  <a:cubicBezTo>
                    <a:pt x="46" y="87"/>
                    <a:pt x="46" y="84"/>
                    <a:pt x="46" y="83"/>
                  </a:cubicBezTo>
                  <a:cubicBezTo>
                    <a:pt x="46" y="82"/>
                    <a:pt x="47" y="80"/>
                    <a:pt x="47" y="80"/>
                  </a:cubicBezTo>
                  <a:cubicBezTo>
                    <a:pt x="47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8"/>
                  </a:cubicBezTo>
                  <a:cubicBezTo>
                    <a:pt x="49" y="77"/>
                    <a:pt x="50" y="76"/>
                    <a:pt x="50" y="76"/>
                  </a:cubicBezTo>
                  <a:cubicBezTo>
                    <a:pt x="50" y="76"/>
                    <a:pt x="50" y="75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2"/>
                    <a:pt x="49" y="71"/>
                    <a:pt x="49" y="71"/>
                  </a:cubicBezTo>
                  <a:cubicBezTo>
                    <a:pt x="48" y="71"/>
                    <a:pt x="47" y="70"/>
                    <a:pt x="47" y="70"/>
                  </a:cubicBezTo>
                  <a:cubicBezTo>
                    <a:pt x="46" y="70"/>
                    <a:pt x="45" y="70"/>
                    <a:pt x="44" y="70"/>
                  </a:cubicBezTo>
                  <a:cubicBezTo>
                    <a:pt x="44" y="70"/>
                    <a:pt x="43" y="69"/>
                    <a:pt x="42" y="68"/>
                  </a:cubicBezTo>
                  <a:cubicBezTo>
                    <a:pt x="42" y="68"/>
                    <a:pt x="40" y="68"/>
                    <a:pt x="40" y="68"/>
                  </a:cubicBezTo>
                  <a:cubicBezTo>
                    <a:pt x="40" y="68"/>
                    <a:pt x="40" y="66"/>
                    <a:pt x="38" y="65"/>
                  </a:cubicBezTo>
                  <a:cubicBezTo>
                    <a:pt x="37" y="64"/>
                    <a:pt x="35" y="63"/>
                    <a:pt x="35" y="62"/>
                  </a:cubicBezTo>
                  <a:cubicBezTo>
                    <a:pt x="35" y="62"/>
                    <a:pt x="33" y="60"/>
                    <a:pt x="32" y="60"/>
                  </a:cubicBezTo>
                  <a:cubicBezTo>
                    <a:pt x="32" y="60"/>
                    <a:pt x="31" y="60"/>
                    <a:pt x="30" y="60"/>
                  </a:cubicBezTo>
                  <a:cubicBezTo>
                    <a:pt x="30" y="60"/>
                    <a:pt x="30" y="59"/>
                    <a:pt x="29" y="58"/>
                  </a:cubicBezTo>
                  <a:cubicBezTo>
                    <a:pt x="29" y="58"/>
                    <a:pt x="27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6" y="58"/>
                    <a:pt x="25" y="58"/>
                    <a:pt x="25" y="58"/>
                  </a:cubicBezTo>
                  <a:cubicBezTo>
                    <a:pt x="25" y="58"/>
                    <a:pt x="24" y="60"/>
                    <a:pt x="23" y="60"/>
                  </a:cubicBezTo>
                  <a:cubicBezTo>
                    <a:pt x="23" y="61"/>
                    <a:pt x="22" y="60"/>
                    <a:pt x="22" y="60"/>
                  </a:cubicBezTo>
                  <a:cubicBezTo>
                    <a:pt x="22" y="60"/>
                    <a:pt x="20" y="60"/>
                    <a:pt x="20" y="60"/>
                  </a:cubicBezTo>
                  <a:cubicBezTo>
                    <a:pt x="20" y="60"/>
                    <a:pt x="19" y="58"/>
                    <a:pt x="19" y="58"/>
                  </a:cubicBezTo>
                  <a:cubicBezTo>
                    <a:pt x="19" y="57"/>
                    <a:pt x="18" y="55"/>
                    <a:pt x="18" y="55"/>
                  </a:cubicBezTo>
                  <a:cubicBezTo>
                    <a:pt x="17" y="55"/>
                    <a:pt x="17" y="53"/>
                    <a:pt x="17" y="52"/>
                  </a:cubicBezTo>
                  <a:cubicBezTo>
                    <a:pt x="17" y="52"/>
                    <a:pt x="15" y="51"/>
                    <a:pt x="15" y="51"/>
                  </a:cubicBezTo>
                  <a:cubicBezTo>
                    <a:pt x="15" y="51"/>
                    <a:pt x="14" y="52"/>
                    <a:pt x="13" y="52"/>
                  </a:cubicBezTo>
                  <a:cubicBezTo>
                    <a:pt x="13" y="53"/>
                    <a:pt x="10" y="52"/>
                    <a:pt x="10" y="50"/>
                  </a:cubicBezTo>
                  <a:cubicBezTo>
                    <a:pt x="11" y="48"/>
                    <a:pt x="12" y="46"/>
                    <a:pt x="13" y="45"/>
                  </a:cubicBezTo>
                  <a:cubicBezTo>
                    <a:pt x="13" y="45"/>
                    <a:pt x="15" y="45"/>
                    <a:pt x="16" y="45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9" y="45"/>
                    <a:pt x="19" y="45"/>
                  </a:cubicBezTo>
                  <a:cubicBezTo>
                    <a:pt x="20" y="46"/>
                    <a:pt x="21" y="48"/>
                    <a:pt x="21" y="48"/>
                  </a:cubicBezTo>
                  <a:cubicBezTo>
                    <a:pt x="22" y="48"/>
                    <a:pt x="22" y="47"/>
                    <a:pt x="22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1" y="44"/>
                    <a:pt x="22" y="42"/>
                    <a:pt x="23" y="41"/>
                  </a:cubicBezTo>
                  <a:cubicBezTo>
                    <a:pt x="24" y="41"/>
                    <a:pt x="25" y="39"/>
                    <a:pt x="25" y="39"/>
                  </a:cubicBezTo>
                  <a:cubicBezTo>
                    <a:pt x="25" y="39"/>
                    <a:pt x="26" y="39"/>
                    <a:pt x="26" y="39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31" y="31"/>
                    <a:pt x="31" y="31"/>
                  </a:cubicBezTo>
                  <a:cubicBezTo>
                    <a:pt x="32" y="31"/>
                    <a:pt x="33" y="32"/>
                    <a:pt x="33" y="32"/>
                  </a:cubicBezTo>
                  <a:cubicBezTo>
                    <a:pt x="33" y="32"/>
                    <a:pt x="34" y="31"/>
                    <a:pt x="34" y="31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28"/>
                    <a:pt x="35" y="27"/>
                    <a:pt x="35" y="26"/>
                  </a:cubicBezTo>
                  <a:cubicBezTo>
                    <a:pt x="35" y="26"/>
                    <a:pt x="36" y="27"/>
                    <a:pt x="37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8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0" y="29"/>
                    <a:pt x="40" y="29"/>
                  </a:cubicBezTo>
                  <a:cubicBezTo>
                    <a:pt x="40" y="28"/>
                    <a:pt x="39" y="28"/>
                    <a:pt x="39" y="27"/>
                  </a:cubicBezTo>
                  <a:cubicBezTo>
                    <a:pt x="39" y="27"/>
                    <a:pt x="39" y="24"/>
                    <a:pt x="39" y="24"/>
                  </a:cubicBezTo>
                  <a:cubicBezTo>
                    <a:pt x="39" y="23"/>
                    <a:pt x="38" y="22"/>
                    <a:pt x="38" y="22"/>
                  </a:cubicBezTo>
                  <a:cubicBezTo>
                    <a:pt x="37" y="22"/>
                    <a:pt x="37" y="21"/>
                    <a:pt x="37" y="21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6" y="19"/>
                    <a:pt x="35" y="18"/>
                    <a:pt x="35" y="17"/>
                  </a:cubicBezTo>
                  <a:cubicBezTo>
                    <a:pt x="34" y="16"/>
                    <a:pt x="34" y="16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5"/>
                    <a:pt x="30" y="14"/>
                    <a:pt x="30" y="14"/>
                  </a:cubicBezTo>
                  <a:cubicBezTo>
                    <a:pt x="30" y="14"/>
                    <a:pt x="29" y="14"/>
                    <a:pt x="28" y="13"/>
                  </a:cubicBezTo>
                  <a:cubicBezTo>
                    <a:pt x="28" y="13"/>
                    <a:pt x="27" y="13"/>
                    <a:pt x="27" y="13"/>
                  </a:cubicBezTo>
                  <a:cubicBezTo>
                    <a:pt x="27" y="13"/>
                    <a:pt x="27" y="17"/>
                    <a:pt x="27" y="18"/>
                  </a:cubicBezTo>
                  <a:cubicBezTo>
                    <a:pt x="27" y="19"/>
                    <a:pt x="26" y="20"/>
                    <a:pt x="25" y="20"/>
                  </a:cubicBezTo>
                  <a:cubicBezTo>
                    <a:pt x="25" y="20"/>
                    <a:pt x="25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3"/>
                    <a:pt x="24" y="23"/>
                    <a:pt x="24" y="22"/>
                  </a:cubicBezTo>
                  <a:cubicBezTo>
                    <a:pt x="24" y="21"/>
                    <a:pt x="23" y="20"/>
                    <a:pt x="23" y="20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0"/>
                    <a:pt x="20" y="19"/>
                    <a:pt x="19" y="19"/>
                  </a:cubicBezTo>
                  <a:cubicBezTo>
                    <a:pt x="19" y="19"/>
                    <a:pt x="18" y="17"/>
                    <a:pt x="18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2"/>
                    <a:pt x="22" y="12"/>
                  </a:cubicBezTo>
                  <a:cubicBezTo>
                    <a:pt x="22" y="11"/>
                    <a:pt x="23" y="11"/>
                    <a:pt x="23" y="10"/>
                  </a:cubicBezTo>
                  <a:cubicBezTo>
                    <a:pt x="22" y="10"/>
                    <a:pt x="25" y="9"/>
                    <a:pt x="25" y="9"/>
                  </a:cubicBezTo>
                  <a:cubicBezTo>
                    <a:pt x="26" y="9"/>
                    <a:pt x="26" y="7"/>
                    <a:pt x="27" y="7"/>
                  </a:cubicBezTo>
                  <a:cubicBezTo>
                    <a:pt x="27" y="6"/>
                    <a:pt x="26" y="5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8" y="6"/>
                    <a:pt x="29" y="5"/>
                    <a:pt x="29" y="5"/>
                  </a:cubicBezTo>
                  <a:cubicBezTo>
                    <a:pt x="30" y="5"/>
                    <a:pt x="31" y="6"/>
                    <a:pt x="31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9" y="11"/>
                    <a:pt x="28" y="12"/>
                    <a:pt x="29" y="12"/>
                  </a:cubicBezTo>
                  <a:cubicBezTo>
                    <a:pt x="30" y="12"/>
                    <a:pt x="33" y="13"/>
                    <a:pt x="33" y="14"/>
                  </a:cubicBezTo>
                  <a:cubicBezTo>
                    <a:pt x="34" y="14"/>
                    <a:pt x="34" y="13"/>
                    <a:pt x="35" y="12"/>
                  </a:cubicBezTo>
                  <a:cubicBezTo>
                    <a:pt x="35" y="12"/>
                    <a:pt x="35" y="10"/>
                    <a:pt x="35" y="10"/>
                  </a:cubicBezTo>
                  <a:cubicBezTo>
                    <a:pt x="34" y="10"/>
                    <a:pt x="36" y="10"/>
                    <a:pt x="36" y="10"/>
                  </a:cubicBezTo>
                  <a:cubicBezTo>
                    <a:pt x="36" y="11"/>
                    <a:pt x="37" y="10"/>
                    <a:pt x="37" y="10"/>
                  </a:cubicBezTo>
                  <a:cubicBezTo>
                    <a:pt x="37" y="10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5" y="7"/>
                    <a:pt x="35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3"/>
                    <a:pt x="32" y="2"/>
                    <a:pt x="31" y="2"/>
                  </a:cubicBezTo>
                  <a:cubicBezTo>
                    <a:pt x="31" y="2"/>
                    <a:pt x="29" y="2"/>
                    <a:pt x="29" y="2"/>
                  </a:cubicBezTo>
                  <a:cubicBezTo>
                    <a:pt x="28" y="2"/>
                    <a:pt x="28" y="0"/>
                    <a:pt x="27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3" y="2"/>
                    <a:pt x="23" y="3"/>
                  </a:cubicBezTo>
                  <a:cubicBezTo>
                    <a:pt x="23" y="4"/>
                    <a:pt x="24" y="6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4"/>
                    <a:pt x="12" y="15"/>
                    <a:pt x="11" y="15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3"/>
                    <a:pt x="2" y="35"/>
                    <a:pt x="2" y="38"/>
                  </a:cubicBezTo>
                  <a:cubicBezTo>
                    <a:pt x="2" y="38"/>
                    <a:pt x="2" y="38"/>
                    <a:pt x="2" y="39"/>
                  </a:cubicBezTo>
                  <a:cubicBezTo>
                    <a:pt x="1" y="41"/>
                    <a:pt x="1" y="44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8"/>
                    <a:pt x="1" y="48"/>
                  </a:cubicBezTo>
                  <a:cubicBezTo>
                    <a:pt x="1" y="49"/>
                    <a:pt x="3" y="49"/>
                    <a:pt x="3" y="49"/>
                  </a:cubicBezTo>
                  <a:cubicBezTo>
                    <a:pt x="3" y="49"/>
                    <a:pt x="3" y="48"/>
                    <a:pt x="3" y="4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4" y="49"/>
                    <a:pt x="5" y="49"/>
                  </a:cubicBezTo>
                  <a:cubicBezTo>
                    <a:pt x="5" y="50"/>
                    <a:pt x="5" y="53"/>
                    <a:pt x="6" y="53"/>
                  </a:cubicBezTo>
                  <a:cubicBezTo>
                    <a:pt x="6" y="54"/>
                    <a:pt x="10" y="55"/>
                    <a:pt x="11" y="56"/>
                  </a:cubicBezTo>
                  <a:cubicBezTo>
                    <a:pt x="12" y="56"/>
                    <a:pt x="13" y="57"/>
                    <a:pt x="13" y="57"/>
                  </a:cubicBezTo>
                  <a:cubicBezTo>
                    <a:pt x="14" y="58"/>
                    <a:pt x="15" y="58"/>
                    <a:pt x="15" y="58"/>
                  </a:cubicBezTo>
                  <a:cubicBezTo>
                    <a:pt x="16" y="58"/>
                    <a:pt x="16" y="59"/>
                    <a:pt x="17" y="5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9" y="61"/>
                    <a:pt x="20" y="62"/>
                  </a:cubicBezTo>
                  <a:cubicBezTo>
                    <a:pt x="20" y="62"/>
                    <a:pt x="21" y="62"/>
                    <a:pt x="21" y="62"/>
                  </a:cubicBezTo>
                  <a:cubicBezTo>
                    <a:pt x="21" y="62"/>
                    <a:pt x="22" y="63"/>
                    <a:pt x="22" y="63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5"/>
                    <a:pt x="21" y="67"/>
                    <a:pt x="21" y="67"/>
                  </a:cubicBezTo>
                  <a:cubicBezTo>
                    <a:pt x="21" y="68"/>
                    <a:pt x="20" y="71"/>
                    <a:pt x="20" y="71"/>
                  </a:cubicBezTo>
                  <a:cubicBezTo>
                    <a:pt x="20" y="72"/>
                    <a:pt x="21" y="73"/>
                    <a:pt x="22" y="73"/>
                  </a:cubicBezTo>
                  <a:cubicBezTo>
                    <a:pt x="22" y="73"/>
                    <a:pt x="22" y="74"/>
                    <a:pt x="22" y="74"/>
                  </a:cubicBezTo>
                  <a:cubicBezTo>
                    <a:pt x="21" y="74"/>
                    <a:pt x="21" y="77"/>
                    <a:pt x="22" y="77"/>
                  </a:cubicBezTo>
                  <a:cubicBezTo>
                    <a:pt x="23" y="77"/>
                    <a:pt x="23" y="79"/>
                    <a:pt x="23" y="7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3" name="Line 1387"/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4" name="Line 1388"/>
            <p:cNvSpPr>
              <a:spLocks noChangeShapeType="1"/>
            </p:cNvSpPr>
            <p:nvPr/>
          </p:nvSpPr>
          <p:spPr bwMode="auto">
            <a:xfrm>
              <a:off x="4918" y="16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5" name="Freeform 1389"/>
            <p:cNvSpPr/>
            <p:nvPr/>
          </p:nvSpPr>
          <p:spPr bwMode="auto">
            <a:xfrm>
              <a:off x="4896" y="1567"/>
              <a:ext cx="39" cy="27"/>
            </a:xfrm>
            <a:custGeom>
              <a:avLst/>
              <a:gdLst>
                <a:gd name="T0" fmla="*/ 3 w 16"/>
                <a:gd name="T1" fmla="*/ 11 h 11"/>
                <a:gd name="T2" fmla="*/ 6 w 16"/>
                <a:gd name="T3" fmla="*/ 10 h 11"/>
                <a:gd name="T4" fmla="*/ 6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3 h 11"/>
                <a:gd name="T16" fmla="*/ 15 w 16"/>
                <a:gd name="T17" fmla="*/ 1 h 11"/>
                <a:gd name="T18" fmla="*/ 16 w 16"/>
                <a:gd name="T19" fmla="*/ 0 h 11"/>
                <a:gd name="T20" fmla="*/ 10 w 16"/>
                <a:gd name="T21" fmla="*/ 4 h 11"/>
                <a:gd name="T22" fmla="*/ 10 w 16"/>
                <a:gd name="T23" fmla="*/ 4 h 11"/>
                <a:gd name="T24" fmla="*/ 7 w 16"/>
                <a:gd name="T25" fmla="*/ 6 h 11"/>
                <a:gd name="T26" fmla="*/ 6 w 16"/>
                <a:gd name="T27" fmla="*/ 7 h 11"/>
                <a:gd name="T28" fmla="*/ 5 w 16"/>
                <a:gd name="T29" fmla="*/ 7 h 11"/>
                <a:gd name="T30" fmla="*/ 3 w 16"/>
                <a:gd name="T31" fmla="*/ 9 h 11"/>
                <a:gd name="T32" fmla="*/ 2 w 16"/>
                <a:gd name="T33" fmla="*/ 9 h 11"/>
                <a:gd name="T34" fmla="*/ 0 w 16"/>
                <a:gd name="T35" fmla="*/ 11 h 11"/>
                <a:gd name="T36" fmla="*/ 3 w 16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6" y="11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7"/>
                    <a:pt x="7" y="7"/>
                  </a:cubicBezTo>
                  <a:cubicBezTo>
                    <a:pt x="8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4" y="3"/>
                    <a:pt x="13" y="3"/>
                  </a:cubicBezTo>
                  <a:cubicBezTo>
                    <a:pt x="13" y="2"/>
                    <a:pt x="15" y="2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3" y="2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10"/>
                    <a:pt x="1" y="11"/>
                    <a:pt x="0" y="11"/>
                  </a:cubicBezTo>
                  <a:cubicBezTo>
                    <a:pt x="1" y="11"/>
                    <a:pt x="3" y="11"/>
                    <a:pt x="3" y="1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6" name="Freeform 1390"/>
            <p:cNvSpPr/>
            <p:nvPr/>
          </p:nvSpPr>
          <p:spPr bwMode="auto">
            <a:xfrm>
              <a:off x="4985" y="1610"/>
              <a:ext cx="38" cy="79"/>
            </a:xfrm>
            <a:custGeom>
              <a:avLst/>
              <a:gdLst>
                <a:gd name="T0" fmla="*/ 15 w 16"/>
                <a:gd name="T1" fmla="*/ 31 h 33"/>
                <a:gd name="T2" fmla="*/ 15 w 16"/>
                <a:gd name="T3" fmla="*/ 32 h 33"/>
                <a:gd name="T4" fmla="*/ 16 w 16"/>
                <a:gd name="T5" fmla="*/ 31 h 33"/>
                <a:gd name="T6" fmla="*/ 16 w 16"/>
                <a:gd name="T7" fmla="*/ 27 h 33"/>
                <a:gd name="T8" fmla="*/ 16 w 16"/>
                <a:gd name="T9" fmla="*/ 27 h 33"/>
                <a:gd name="T10" fmla="*/ 16 w 16"/>
                <a:gd name="T11" fmla="*/ 26 h 33"/>
                <a:gd name="T12" fmla="*/ 16 w 16"/>
                <a:gd name="T13" fmla="*/ 0 h 33"/>
                <a:gd name="T14" fmla="*/ 15 w 16"/>
                <a:gd name="T15" fmla="*/ 1 h 33"/>
                <a:gd name="T16" fmla="*/ 13 w 16"/>
                <a:gd name="T17" fmla="*/ 4 h 33"/>
                <a:gd name="T18" fmla="*/ 12 w 16"/>
                <a:gd name="T19" fmla="*/ 5 h 33"/>
                <a:gd name="T20" fmla="*/ 12 w 16"/>
                <a:gd name="T21" fmla="*/ 5 h 33"/>
                <a:gd name="T22" fmla="*/ 10 w 16"/>
                <a:gd name="T23" fmla="*/ 7 h 33"/>
                <a:gd name="T24" fmla="*/ 10 w 16"/>
                <a:gd name="T25" fmla="*/ 11 h 33"/>
                <a:gd name="T26" fmla="*/ 11 w 16"/>
                <a:gd name="T27" fmla="*/ 13 h 33"/>
                <a:gd name="T28" fmla="*/ 11 w 16"/>
                <a:gd name="T29" fmla="*/ 14 h 33"/>
                <a:gd name="T30" fmla="*/ 11 w 16"/>
                <a:gd name="T31" fmla="*/ 15 h 33"/>
                <a:gd name="T32" fmla="*/ 10 w 16"/>
                <a:gd name="T33" fmla="*/ 16 h 33"/>
                <a:gd name="T34" fmla="*/ 8 w 16"/>
                <a:gd name="T35" fmla="*/ 18 h 33"/>
                <a:gd name="T36" fmla="*/ 7 w 16"/>
                <a:gd name="T37" fmla="*/ 19 h 33"/>
                <a:gd name="T38" fmla="*/ 7 w 16"/>
                <a:gd name="T39" fmla="*/ 18 h 33"/>
                <a:gd name="T40" fmla="*/ 7 w 16"/>
                <a:gd name="T41" fmla="*/ 16 h 33"/>
                <a:gd name="T42" fmla="*/ 6 w 16"/>
                <a:gd name="T43" fmla="*/ 13 h 33"/>
                <a:gd name="T44" fmla="*/ 5 w 16"/>
                <a:gd name="T45" fmla="*/ 12 h 33"/>
                <a:gd name="T46" fmla="*/ 5 w 16"/>
                <a:gd name="T47" fmla="*/ 11 h 33"/>
                <a:gd name="T48" fmla="*/ 4 w 16"/>
                <a:gd name="T49" fmla="*/ 11 h 33"/>
                <a:gd name="T50" fmla="*/ 3 w 16"/>
                <a:gd name="T51" fmla="*/ 14 h 33"/>
                <a:gd name="T52" fmla="*/ 4 w 16"/>
                <a:gd name="T53" fmla="*/ 15 h 33"/>
                <a:gd name="T54" fmla="*/ 4 w 16"/>
                <a:gd name="T55" fmla="*/ 16 h 33"/>
                <a:gd name="T56" fmla="*/ 3 w 16"/>
                <a:gd name="T57" fmla="*/ 18 h 33"/>
                <a:gd name="T58" fmla="*/ 3 w 16"/>
                <a:gd name="T59" fmla="*/ 20 h 33"/>
                <a:gd name="T60" fmla="*/ 5 w 16"/>
                <a:gd name="T61" fmla="*/ 20 h 33"/>
                <a:gd name="T62" fmla="*/ 6 w 16"/>
                <a:gd name="T63" fmla="*/ 20 h 33"/>
                <a:gd name="T64" fmla="*/ 4 w 16"/>
                <a:gd name="T65" fmla="*/ 21 h 33"/>
                <a:gd name="T66" fmla="*/ 3 w 16"/>
                <a:gd name="T67" fmla="*/ 22 h 33"/>
                <a:gd name="T68" fmla="*/ 4 w 16"/>
                <a:gd name="T69" fmla="*/ 23 h 33"/>
                <a:gd name="T70" fmla="*/ 5 w 16"/>
                <a:gd name="T71" fmla="*/ 25 h 33"/>
                <a:gd name="T72" fmla="*/ 5 w 16"/>
                <a:gd name="T73" fmla="*/ 26 h 33"/>
                <a:gd name="T74" fmla="*/ 2 w 16"/>
                <a:gd name="T75" fmla="*/ 26 h 33"/>
                <a:gd name="T76" fmla="*/ 0 w 16"/>
                <a:gd name="T77" fmla="*/ 28 h 33"/>
                <a:gd name="T78" fmla="*/ 1 w 16"/>
                <a:gd name="T79" fmla="*/ 31 h 33"/>
                <a:gd name="T80" fmla="*/ 3 w 16"/>
                <a:gd name="T81" fmla="*/ 32 h 33"/>
                <a:gd name="T82" fmla="*/ 5 w 16"/>
                <a:gd name="T83" fmla="*/ 33 h 33"/>
                <a:gd name="T84" fmla="*/ 6 w 16"/>
                <a:gd name="T85" fmla="*/ 30 h 33"/>
                <a:gd name="T86" fmla="*/ 9 w 16"/>
                <a:gd name="T87" fmla="*/ 27 h 33"/>
                <a:gd name="T88" fmla="*/ 11 w 16"/>
                <a:gd name="T89" fmla="*/ 27 h 33"/>
                <a:gd name="T90" fmla="*/ 11 w 16"/>
                <a:gd name="T91" fmla="*/ 29 h 33"/>
                <a:gd name="T92" fmla="*/ 13 w 16"/>
                <a:gd name="T93" fmla="*/ 29 h 33"/>
                <a:gd name="T94" fmla="*/ 13 w 16"/>
                <a:gd name="T95" fmla="*/ 28 h 33"/>
                <a:gd name="T96" fmla="*/ 15 w 16"/>
                <a:gd name="T97" fmla="*/ 29 h 33"/>
                <a:gd name="T98" fmla="*/ 15 w 16"/>
                <a:gd name="T9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" h="33">
                  <a:moveTo>
                    <a:pt x="15" y="31"/>
                  </a:moveTo>
                  <a:cubicBezTo>
                    <a:pt x="15" y="31"/>
                    <a:pt x="15" y="32"/>
                    <a:pt x="15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1"/>
                    <a:pt x="13" y="3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0" y="7"/>
                    <a:pt x="10" y="7"/>
                  </a:cubicBezTo>
                  <a:cubicBezTo>
                    <a:pt x="9" y="8"/>
                    <a:pt x="10" y="10"/>
                    <a:pt x="10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6"/>
                  </a:cubicBezTo>
                  <a:cubicBezTo>
                    <a:pt x="9" y="16"/>
                    <a:pt x="9" y="17"/>
                    <a:pt x="8" y="18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6"/>
                    <a:pt x="7" y="14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4" y="10"/>
                    <a:pt x="4" y="11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3" y="14"/>
                    <a:pt x="4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8"/>
                    <a:pt x="3" y="18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2" y="20"/>
                    <a:pt x="4" y="20"/>
                    <a:pt x="5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5" y="20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3" y="22"/>
                    <a:pt x="3" y="23"/>
                    <a:pt x="4" y="23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5"/>
                    <a:pt x="5" y="26"/>
                    <a:pt x="5" y="26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0" y="28"/>
                    <a:pt x="0" y="28"/>
                  </a:cubicBezTo>
                  <a:cubicBezTo>
                    <a:pt x="0" y="29"/>
                    <a:pt x="0" y="31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3"/>
                    <a:pt x="4" y="32"/>
                    <a:pt x="5" y="33"/>
                  </a:cubicBezTo>
                  <a:cubicBezTo>
                    <a:pt x="5" y="33"/>
                    <a:pt x="6" y="31"/>
                    <a:pt x="6" y="30"/>
                  </a:cubicBezTo>
                  <a:cubicBezTo>
                    <a:pt x="7" y="29"/>
                    <a:pt x="8" y="28"/>
                    <a:pt x="9" y="27"/>
                  </a:cubicBezTo>
                  <a:cubicBezTo>
                    <a:pt x="9" y="27"/>
                    <a:pt x="11" y="27"/>
                    <a:pt x="11" y="27"/>
                  </a:cubicBezTo>
                  <a:cubicBezTo>
                    <a:pt x="12" y="26"/>
                    <a:pt x="11" y="28"/>
                    <a:pt x="11" y="29"/>
                  </a:cubicBezTo>
                  <a:cubicBezTo>
                    <a:pt x="12" y="30"/>
                    <a:pt x="13" y="30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5" y="29"/>
                    <a:pt x="15" y="29"/>
                  </a:cubicBezTo>
                  <a:cubicBezTo>
                    <a:pt x="16" y="30"/>
                    <a:pt x="16" y="31"/>
                    <a:pt x="15" y="3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7" name="Freeform 1391"/>
            <p:cNvSpPr/>
            <p:nvPr/>
          </p:nvSpPr>
          <p:spPr bwMode="auto">
            <a:xfrm>
              <a:off x="4975" y="1687"/>
              <a:ext cx="48" cy="129"/>
            </a:xfrm>
            <a:custGeom>
              <a:avLst/>
              <a:gdLst>
                <a:gd name="T0" fmla="*/ 20 w 20"/>
                <a:gd name="T1" fmla="*/ 4 h 54"/>
                <a:gd name="T2" fmla="*/ 19 w 20"/>
                <a:gd name="T3" fmla="*/ 4 h 54"/>
                <a:gd name="T4" fmla="*/ 17 w 20"/>
                <a:gd name="T5" fmla="*/ 1 h 54"/>
                <a:gd name="T6" fmla="*/ 17 w 20"/>
                <a:gd name="T7" fmla="*/ 0 h 54"/>
                <a:gd name="T8" fmla="*/ 14 w 20"/>
                <a:gd name="T9" fmla="*/ 0 h 54"/>
                <a:gd name="T10" fmla="*/ 9 w 20"/>
                <a:gd name="T11" fmla="*/ 1 h 54"/>
                <a:gd name="T12" fmla="*/ 7 w 20"/>
                <a:gd name="T13" fmla="*/ 1 h 54"/>
                <a:gd name="T14" fmla="*/ 5 w 20"/>
                <a:gd name="T15" fmla="*/ 2 h 54"/>
                <a:gd name="T16" fmla="*/ 4 w 20"/>
                <a:gd name="T17" fmla="*/ 6 h 54"/>
                <a:gd name="T18" fmla="*/ 3 w 20"/>
                <a:gd name="T19" fmla="*/ 7 h 54"/>
                <a:gd name="T20" fmla="*/ 3 w 20"/>
                <a:gd name="T21" fmla="*/ 8 h 54"/>
                <a:gd name="T22" fmla="*/ 0 w 20"/>
                <a:gd name="T23" fmla="*/ 12 h 54"/>
                <a:gd name="T24" fmla="*/ 0 w 20"/>
                <a:gd name="T25" fmla="*/ 18 h 54"/>
                <a:gd name="T26" fmla="*/ 1 w 20"/>
                <a:gd name="T27" fmla="*/ 23 h 54"/>
                <a:gd name="T28" fmla="*/ 4 w 20"/>
                <a:gd name="T29" fmla="*/ 26 h 54"/>
                <a:gd name="T30" fmla="*/ 8 w 20"/>
                <a:gd name="T31" fmla="*/ 27 h 54"/>
                <a:gd name="T32" fmla="*/ 10 w 20"/>
                <a:gd name="T33" fmla="*/ 25 h 54"/>
                <a:gd name="T34" fmla="*/ 11 w 20"/>
                <a:gd name="T35" fmla="*/ 25 h 54"/>
                <a:gd name="T36" fmla="*/ 11 w 20"/>
                <a:gd name="T37" fmla="*/ 26 h 54"/>
                <a:gd name="T38" fmla="*/ 14 w 20"/>
                <a:gd name="T39" fmla="*/ 27 h 54"/>
                <a:gd name="T40" fmla="*/ 15 w 20"/>
                <a:gd name="T41" fmla="*/ 27 h 54"/>
                <a:gd name="T42" fmla="*/ 16 w 20"/>
                <a:gd name="T43" fmla="*/ 30 h 54"/>
                <a:gd name="T44" fmla="*/ 17 w 20"/>
                <a:gd name="T45" fmla="*/ 35 h 54"/>
                <a:gd name="T46" fmla="*/ 18 w 20"/>
                <a:gd name="T47" fmla="*/ 39 h 54"/>
                <a:gd name="T48" fmla="*/ 17 w 20"/>
                <a:gd name="T49" fmla="*/ 44 h 54"/>
                <a:gd name="T50" fmla="*/ 19 w 20"/>
                <a:gd name="T51" fmla="*/ 48 h 54"/>
                <a:gd name="T52" fmla="*/ 19 w 20"/>
                <a:gd name="T53" fmla="*/ 52 h 54"/>
                <a:gd name="T54" fmla="*/ 20 w 20"/>
                <a:gd name="T55" fmla="*/ 54 h 54"/>
                <a:gd name="T56" fmla="*/ 20 w 20"/>
                <a:gd name="T5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" h="54">
                  <a:moveTo>
                    <a:pt x="20" y="4"/>
                  </a:moveTo>
                  <a:cubicBezTo>
                    <a:pt x="20" y="4"/>
                    <a:pt x="20" y="4"/>
                    <a:pt x="19" y="4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  <a:cubicBezTo>
                    <a:pt x="17" y="0"/>
                    <a:pt x="15" y="0"/>
                    <a:pt x="14" y="0"/>
                  </a:cubicBezTo>
                  <a:cubicBezTo>
                    <a:pt x="14" y="1"/>
                    <a:pt x="10" y="1"/>
                    <a:pt x="9" y="1"/>
                  </a:cubicBezTo>
                  <a:cubicBezTo>
                    <a:pt x="9" y="2"/>
                    <a:pt x="7" y="1"/>
                    <a:pt x="7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1" y="12"/>
                    <a:pt x="0" y="12"/>
                  </a:cubicBezTo>
                  <a:cubicBezTo>
                    <a:pt x="0" y="13"/>
                    <a:pt x="0" y="17"/>
                    <a:pt x="0" y="18"/>
                  </a:cubicBezTo>
                  <a:cubicBezTo>
                    <a:pt x="0" y="20"/>
                    <a:pt x="1" y="23"/>
                    <a:pt x="1" y="23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9" y="27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6" y="27"/>
                    <a:pt x="16" y="30"/>
                    <a:pt x="16" y="30"/>
                  </a:cubicBezTo>
                  <a:cubicBezTo>
                    <a:pt x="15" y="31"/>
                    <a:pt x="16" y="34"/>
                    <a:pt x="17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8" y="40"/>
                    <a:pt x="17" y="43"/>
                    <a:pt x="17" y="44"/>
                  </a:cubicBezTo>
                  <a:cubicBezTo>
                    <a:pt x="17" y="45"/>
                    <a:pt x="18" y="48"/>
                    <a:pt x="19" y="48"/>
                  </a:cubicBezTo>
                  <a:cubicBezTo>
                    <a:pt x="19" y="49"/>
                    <a:pt x="19" y="51"/>
                    <a:pt x="19" y="52"/>
                  </a:cubicBezTo>
                  <a:cubicBezTo>
                    <a:pt x="19" y="52"/>
                    <a:pt x="20" y="53"/>
                    <a:pt x="20" y="54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8" name="Freeform 1392"/>
            <p:cNvSpPr/>
            <p:nvPr/>
          </p:nvSpPr>
          <p:spPr bwMode="auto">
            <a:xfrm>
              <a:off x="4927" y="1856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69" name="Freeform 1393"/>
            <p:cNvSpPr/>
            <p:nvPr/>
          </p:nvSpPr>
          <p:spPr bwMode="auto">
            <a:xfrm>
              <a:off x="4920" y="1565"/>
              <a:ext cx="77" cy="69"/>
            </a:xfrm>
            <a:custGeom>
              <a:avLst/>
              <a:gdLst>
                <a:gd name="T0" fmla="*/ 25 w 32"/>
                <a:gd name="T1" fmla="*/ 17 h 29"/>
                <a:gd name="T2" fmla="*/ 26 w 32"/>
                <a:gd name="T3" fmla="*/ 16 h 29"/>
                <a:gd name="T4" fmla="*/ 26 w 32"/>
                <a:gd name="T5" fmla="*/ 16 h 29"/>
                <a:gd name="T6" fmla="*/ 26 w 32"/>
                <a:gd name="T7" fmla="*/ 15 h 29"/>
                <a:gd name="T8" fmla="*/ 28 w 32"/>
                <a:gd name="T9" fmla="*/ 12 h 29"/>
                <a:gd name="T10" fmla="*/ 29 w 32"/>
                <a:gd name="T11" fmla="*/ 10 h 29"/>
                <a:gd name="T12" fmla="*/ 28 w 32"/>
                <a:gd name="T13" fmla="*/ 8 h 29"/>
                <a:gd name="T14" fmla="*/ 29 w 32"/>
                <a:gd name="T15" fmla="*/ 8 h 29"/>
                <a:gd name="T16" fmla="*/ 29 w 32"/>
                <a:gd name="T17" fmla="*/ 6 h 29"/>
                <a:gd name="T18" fmla="*/ 30 w 32"/>
                <a:gd name="T19" fmla="*/ 5 h 29"/>
                <a:gd name="T20" fmla="*/ 32 w 32"/>
                <a:gd name="T21" fmla="*/ 4 h 29"/>
                <a:gd name="T22" fmla="*/ 32 w 32"/>
                <a:gd name="T23" fmla="*/ 3 h 29"/>
                <a:gd name="T24" fmla="*/ 30 w 32"/>
                <a:gd name="T25" fmla="*/ 3 h 29"/>
                <a:gd name="T26" fmla="*/ 28 w 32"/>
                <a:gd name="T27" fmla="*/ 3 h 29"/>
                <a:gd name="T28" fmla="*/ 28 w 32"/>
                <a:gd name="T29" fmla="*/ 1 h 29"/>
                <a:gd name="T30" fmla="*/ 28 w 32"/>
                <a:gd name="T31" fmla="*/ 0 h 29"/>
                <a:gd name="T32" fmla="*/ 25 w 32"/>
                <a:gd name="T33" fmla="*/ 0 h 29"/>
                <a:gd name="T34" fmla="*/ 23 w 32"/>
                <a:gd name="T35" fmla="*/ 0 h 29"/>
                <a:gd name="T36" fmla="*/ 20 w 32"/>
                <a:gd name="T37" fmla="*/ 0 h 29"/>
                <a:gd name="T38" fmla="*/ 15 w 32"/>
                <a:gd name="T39" fmla="*/ 0 h 29"/>
                <a:gd name="T40" fmla="*/ 14 w 32"/>
                <a:gd name="T41" fmla="*/ 2 h 29"/>
                <a:gd name="T42" fmla="*/ 11 w 32"/>
                <a:gd name="T43" fmla="*/ 2 h 29"/>
                <a:gd name="T44" fmla="*/ 5 w 32"/>
                <a:gd name="T45" fmla="*/ 4 h 29"/>
                <a:gd name="T46" fmla="*/ 3 w 32"/>
                <a:gd name="T47" fmla="*/ 6 h 29"/>
                <a:gd name="T48" fmla="*/ 2 w 32"/>
                <a:gd name="T49" fmla="*/ 7 h 29"/>
                <a:gd name="T50" fmla="*/ 0 w 32"/>
                <a:gd name="T51" fmla="*/ 8 h 29"/>
                <a:gd name="T52" fmla="*/ 0 w 32"/>
                <a:gd name="T53" fmla="*/ 9 h 29"/>
                <a:gd name="T54" fmla="*/ 1 w 32"/>
                <a:gd name="T55" fmla="*/ 9 h 29"/>
                <a:gd name="T56" fmla="*/ 3 w 32"/>
                <a:gd name="T57" fmla="*/ 9 h 29"/>
                <a:gd name="T58" fmla="*/ 1 w 32"/>
                <a:gd name="T59" fmla="*/ 10 h 29"/>
                <a:gd name="T60" fmla="*/ 2 w 32"/>
                <a:gd name="T61" fmla="*/ 11 h 29"/>
                <a:gd name="T62" fmla="*/ 4 w 32"/>
                <a:gd name="T63" fmla="*/ 11 h 29"/>
                <a:gd name="T64" fmla="*/ 6 w 32"/>
                <a:gd name="T65" fmla="*/ 12 h 29"/>
                <a:gd name="T66" fmla="*/ 7 w 32"/>
                <a:gd name="T67" fmla="*/ 14 h 29"/>
                <a:gd name="T68" fmla="*/ 7 w 32"/>
                <a:gd name="T69" fmla="*/ 16 h 29"/>
                <a:gd name="T70" fmla="*/ 9 w 32"/>
                <a:gd name="T71" fmla="*/ 16 h 29"/>
                <a:gd name="T72" fmla="*/ 8 w 32"/>
                <a:gd name="T73" fmla="*/ 17 h 29"/>
                <a:gd name="T74" fmla="*/ 9 w 32"/>
                <a:gd name="T75" fmla="*/ 19 h 29"/>
                <a:gd name="T76" fmla="*/ 9 w 32"/>
                <a:gd name="T77" fmla="*/ 20 h 29"/>
                <a:gd name="T78" fmla="*/ 8 w 32"/>
                <a:gd name="T79" fmla="*/ 21 h 29"/>
                <a:gd name="T80" fmla="*/ 10 w 32"/>
                <a:gd name="T81" fmla="*/ 26 h 29"/>
                <a:gd name="T82" fmla="*/ 11 w 32"/>
                <a:gd name="T83" fmla="*/ 29 h 29"/>
                <a:gd name="T84" fmla="*/ 12 w 32"/>
                <a:gd name="T85" fmla="*/ 29 h 29"/>
                <a:gd name="T86" fmla="*/ 13 w 32"/>
                <a:gd name="T87" fmla="*/ 29 h 29"/>
                <a:gd name="T88" fmla="*/ 14 w 32"/>
                <a:gd name="T89" fmla="*/ 27 h 29"/>
                <a:gd name="T90" fmla="*/ 16 w 32"/>
                <a:gd name="T91" fmla="*/ 23 h 29"/>
                <a:gd name="T92" fmla="*/ 18 w 32"/>
                <a:gd name="T93" fmla="*/ 23 h 29"/>
                <a:gd name="T94" fmla="*/ 19 w 32"/>
                <a:gd name="T95" fmla="*/ 22 h 29"/>
                <a:gd name="T96" fmla="*/ 22 w 32"/>
                <a:gd name="T97" fmla="*/ 21 h 29"/>
                <a:gd name="T98" fmla="*/ 24 w 32"/>
                <a:gd name="T99" fmla="*/ 18 h 29"/>
                <a:gd name="T100" fmla="*/ 23 w 32"/>
                <a:gd name="T101" fmla="*/ 18 h 29"/>
                <a:gd name="T102" fmla="*/ 23 w 32"/>
                <a:gd name="T103" fmla="*/ 17 h 29"/>
                <a:gd name="T104" fmla="*/ 25 w 32"/>
                <a:gd name="T10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" h="29">
                  <a:moveTo>
                    <a:pt x="25" y="17"/>
                  </a:moveTo>
                  <a:cubicBezTo>
                    <a:pt x="26" y="17"/>
                    <a:pt x="27" y="17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7" y="15"/>
                    <a:pt x="26" y="15"/>
                  </a:cubicBezTo>
                  <a:cubicBezTo>
                    <a:pt x="26" y="15"/>
                    <a:pt x="28" y="13"/>
                    <a:pt x="28" y="12"/>
                  </a:cubicBezTo>
                  <a:cubicBezTo>
                    <a:pt x="27" y="11"/>
                    <a:pt x="28" y="10"/>
                    <a:pt x="29" y="10"/>
                  </a:cubicBezTo>
                  <a:cubicBezTo>
                    <a:pt x="29" y="10"/>
                    <a:pt x="29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8"/>
                    <a:pt x="29" y="6"/>
                    <a:pt x="29" y="6"/>
                  </a:cubicBezTo>
                  <a:cubicBezTo>
                    <a:pt x="29" y="6"/>
                    <a:pt x="30" y="6"/>
                    <a:pt x="30" y="5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2" y="3"/>
                    <a:pt x="32" y="3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30" y="3"/>
                    <a:pt x="28" y="2"/>
                    <a:pt x="28" y="3"/>
                  </a:cubicBezTo>
                  <a:cubicBezTo>
                    <a:pt x="27" y="3"/>
                    <a:pt x="28" y="1"/>
                    <a:pt x="28" y="1"/>
                  </a:cubicBezTo>
                  <a:cubicBezTo>
                    <a:pt x="29" y="1"/>
                    <a:pt x="28" y="0"/>
                    <a:pt x="28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8" y="0"/>
                    <a:pt x="16" y="0"/>
                    <a:pt x="15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5" y="2"/>
                    <a:pt x="12" y="2"/>
                    <a:pt x="11" y="2"/>
                  </a:cubicBezTo>
                  <a:cubicBezTo>
                    <a:pt x="10" y="2"/>
                    <a:pt x="6" y="3"/>
                    <a:pt x="5" y="4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2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8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2" y="10"/>
                    <a:pt x="1" y="10"/>
                  </a:cubicBezTo>
                  <a:cubicBezTo>
                    <a:pt x="1" y="10"/>
                    <a:pt x="1" y="11"/>
                    <a:pt x="2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5" y="11"/>
                    <a:pt x="6" y="12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7" y="16"/>
                    <a:pt x="9" y="17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8" y="17"/>
                    <a:pt x="8" y="18"/>
                    <a:pt x="9" y="19"/>
                  </a:cubicBezTo>
                  <a:cubicBezTo>
                    <a:pt x="10" y="19"/>
                    <a:pt x="9" y="20"/>
                    <a:pt x="9" y="20"/>
                  </a:cubicBezTo>
                  <a:cubicBezTo>
                    <a:pt x="8" y="20"/>
                    <a:pt x="9" y="21"/>
                    <a:pt x="8" y="21"/>
                  </a:cubicBezTo>
                  <a:cubicBezTo>
                    <a:pt x="8" y="22"/>
                    <a:pt x="10" y="24"/>
                    <a:pt x="10" y="26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5" y="27"/>
                    <a:pt x="16" y="24"/>
                    <a:pt x="16" y="23"/>
                  </a:cubicBezTo>
                  <a:cubicBezTo>
                    <a:pt x="16" y="23"/>
                    <a:pt x="17" y="23"/>
                    <a:pt x="18" y="23"/>
                  </a:cubicBezTo>
                  <a:cubicBezTo>
                    <a:pt x="18" y="23"/>
                    <a:pt x="19" y="22"/>
                    <a:pt x="19" y="22"/>
                  </a:cubicBezTo>
                  <a:cubicBezTo>
                    <a:pt x="19" y="22"/>
                    <a:pt x="21" y="21"/>
                    <a:pt x="22" y="21"/>
                  </a:cubicBezTo>
                  <a:cubicBezTo>
                    <a:pt x="22" y="20"/>
                    <a:pt x="23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6"/>
                    <a:pt x="24" y="17"/>
                    <a:pt x="25" y="17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0" name="Freeform 1394"/>
            <p:cNvSpPr/>
            <p:nvPr/>
          </p:nvSpPr>
          <p:spPr bwMode="auto">
            <a:xfrm>
              <a:off x="5011" y="1574"/>
              <a:ext cx="12" cy="17"/>
            </a:xfrm>
            <a:custGeom>
              <a:avLst/>
              <a:gdLst>
                <a:gd name="T0" fmla="*/ 4 w 5"/>
                <a:gd name="T1" fmla="*/ 0 h 7"/>
                <a:gd name="T2" fmla="*/ 2 w 5"/>
                <a:gd name="T3" fmla="*/ 1 h 7"/>
                <a:gd name="T4" fmla="*/ 1 w 5"/>
                <a:gd name="T5" fmla="*/ 1 h 7"/>
                <a:gd name="T6" fmla="*/ 0 w 5"/>
                <a:gd name="T7" fmla="*/ 3 h 7"/>
                <a:gd name="T8" fmla="*/ 1 w 5"/>
                <a:gd name="T9" fmla="*/ 4 h 7"/>
                <a:gd name="T10" fmla="*/ 3 w 5"/>
                <a:gd name="T11" fmla="*/ 4 h 7"/>
                <a:gd name="T12" fmla="*/ 3 w 5"/>
                <a:gd name="T13" fmla="*/ 5 h 7"/>
                <a:gd name="T14" fmla="*/ 3 w 5"/>
                <a:gd name="T15" fmla="*/ 6 h 7"/>
                <a:gd name="T16" fmla="*/ 4 w 5"/>
                <a:gd name="T17" fmla="*/ 7 h 7"/>
                <a:gd name="T18" fmla="*/ 5 w 5"/>
                <a:gd name="T19" fmla="*/ 7 h 7"/>
                <a:gd name="T20" fmla="*/ 5 w 5"/>
                <a:gd name="T21" fmla="*/ 2 h 7"/>
                <a:gd name="T22" fmla="*/ 5 w 5"/>
                <a:gd name="T23" fmla="*/ 2 h 7"/>
                <a:gd name="T24" fmla="*/ 4 w 5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0"/>
                    <a:pt x="4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1" name="Freeform 1395"/>
            <p:cNvSpPr/>
            <p:nvPr/>
          </p:nvSpPr>
          <p:spPr bwMode="auto">
            <a:xfrm>
              <a:off x="4985" y="1646"/>
              <a:ext cx="4" cy="7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2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2" name="Freeform 1396"/>
            <p:cNvSpPr/>
            <p:nvPr/>
          </p:nvSpPr>
          <p:spPr bwMode="auto">
            <a:xfrm>
              <a:off x="4980" y="1615"/>
              <a:ext cx="14" cy="10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1 h 4"/>
                <a:gd name="T8" fmla="*/ 3 w 6"/>
                <a:gd name="T9" fmla="*/ 1 h 4"/>
                <a:gd name="T10" fmla="*/ 1 w 6"/>
                <a:gd name="T11" fmla="*/ 0 h 4"/>
                <a:gd name="T12" fmla="*/ 1 w 6"/>
                <a:gd name="T13" fmla="*/ 1 h 4"/>
                <a:gd name="T14" fmla="*/ 1 w 6"/>
                <a:gd name="T15" fmla="*/ 2 h 4"/>
                <a:gd name="T16" fmla="*/ 1 w 6"/>
                <a:gd name="T17" fmla="*/ 3 h 4"/>
                <a:gd name="T18" fmla="*/ 2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3" name="Freeform 1397"/>
            <p:cNvSpPr/>
            <p:nvPr/>
          </p:nvSpPr>
          <p:spPr bwMode="auto">
            <a:xfrm>
              <a:off x="4894" y="1622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4" name="Freeform 1398"/>
            <p:cNvSpPr/>
            <p:nvPr/>
          </p:nvSpPr>
          <p:spPr bwMode="auto">
            <a:xfrm>
              <a:off x="4908" y="17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5" name="Freeform 1399"/>
            <p:cNvSpPr/>
            <p:nvPr/>
          </p:nvSpPr>
          <p:spPr bwMode="auto">
            <a:xfrm>
              <a:off x="4884" y="1715"/>
              <a:ext cx="22" cy="10"/>
            </a:xfrm>
            <a:custGeom>
              <a:avLst/>
              <a:gdLst>
                <a:gd name="T0" fmla="*/ 5 w 9"/>
                <a:gd name="T1" fmla="*/ 2 h 4"/>
                <a:gd name="T2" fmla="*/ 6 w 9"/>
                <a:gd name="T3" fmla="*/ 3 h 4"/>
                <a:gd name="T4" fmla="*/ 8 w 9"/>
                <a:gd name="T5" fmla="*/ 4 h 4"/>
                <a:gd name="T6" fmla="*/ 9 w 9"/>
                <a:gd name="T7" fmla="*/ 4 h 4"/>
                <a:gd name="T8" fmla="*/ 8 w 9"/>
                <a:gd name="T9" fmla="*/ 2 h 4"/>
                <a:gd name="T10" fmla="*/ 6 w 9"/>
                <a:gd name="T11" fmla="*/ 1 h 4"/>
                <a:gd name="T12" fmla="*/ 5 w 9"/>
                <a:gd name="T13" fmla="*/ 0 h 4"/>
                <a:gd name="T14" fmla="*/ 2 w 9"/>
                <a:gd name="T15" fmla="*/ 0 h 4"/>
                <a:gd name="T16" fmla="*/ 0 w 9"/>
                <a:gd name="T17" fmla="*/ 1 h 4"/>
                <a:gd name="T18" fmla="*/ 1 w 9"/>
                <a:gd name="T19" fmla="*/ 1 h 4"/>
                <a:gd name="T20" fmla="*/ 4 w 9"/>
                <a:gd name="T21" fmla="*/ 2 h 4"/>
                <a:gd name="T22" fmla="*/ 5 w 9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5" y="2"/>
                  </a:move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2"/>
                    <a:pt x="8" y="2"/>
                  </a:cubicBezTo>
                  <a:cubicBezTo>
                    <a:pt x="7" y="2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6" name="Freeform 1400"/>
            <p:cNvSpPr/>
            <p:nvPr/>
          </p:nvSpPr>
          <p:spPr bwMode="auto">
            <a:xfrm>
              <a:off x="4892" y="1725"/>
              <a:ext cx="4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7" name="Freeform 1401"/>
            <p:cNvSpPr/>
            <p:nvPr/>
          </p:nvSpPr>
          <p:spPr bwMode="auto">
            <a:xfrm>
              <a:off x="4892" y="171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8" name="Freeform 1402"/>
            <p:cNvSpPr/>
            <p:nvPr/>
          </p:nvSpPr>
          <p:spPr bwMode="auto">
            <a:xfrm>
              <a:off x="4896" y="1711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79" name="Freeform 1403"/>
            <p:cNvSpPr/>
            <p:nvPr/>
          </p:nvSpPr>
          <p:spPr bwMode="auto">
            <a:xfrm>
              <a:off x="4901" y="1713"/>
              <a:ext cx="3" cy="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0" name="Freeform 1404"/>
            <p:cNvSpPr/>
            <p:nvPr/>
          </p:nvSpPr>
          <p:spPr bwMode="auto">
            <a:xfrm>
              <a:off x="4908" y="1589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1" name="Freeform 1405"/>
            <p:cNvSpPr/>
            <p:nvPr/>
          </p:nvSpPr>
          <p:spPr bwMode="auto">
            <a:xfrm>
              <a:off x="4930" y="165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</a:path>
              </a:pathLst>
            </a:custGeom>
            <a:solidFill>
              <a:srgbClr val="AD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2" name="Freeform 1406"/>
            <p:cNvSpPr/>
            <p:nvPr/>
          </p:nvSpPr>
          <p:spPr bwMode="auto">
            <a:xfrm>
              <a:off x="4779" y="1589"/>
              <a:ext cx="478" cy="330"/>
            </a:xfrm>
            <a:custGeom>
              <a:avLst/>
              <a:gdLst>
                <a:gd name="T0" fmla="*/ 30 w 200"/>
                <a:gd name="T1" fmla="*/ 129 h 138"/>
                <a:gd name="T2" fmla="*/ 9 w 200"/>
                <a:gd name="T3" fmla="*/ 121 h 138"/>
                <a:gd name="T4" fmla="*/ 24 w 200"/>
                <a:gd name="T5" fmla="*/ 63 h 138"/>
                <a:gd name="T6" fmla="*/ 25 w 200"/>
                <a:gd name="T7" fmla="*/ 62 h 138"/>
                <a:gd name="T8" fmla="*/ 25 w 200"/>
                <a:gd name="T9" fmla="*/ 64 h 138"/>
                <a:gd name="T10" fmla="*/ 10 w 200"/>
                <a:gd name="T11" fmla="*/ 120 h 138"/>
                <a:gd name="T12" fmla="*/ 124 w 200"/>
                <a:gd name="T13" fmla="*/ 83 h 138"/>
                <a:gd name="T14" fmla="*/ 199 w 200"/>
                <a:gd name="T15" fmla="*/ 0 h 138"/>
                <a:gd name="T16" fmla="*/ 200 w 200"/>
                <a:gd name="T17" fmla="*/ 0 h 138"/>
                <a:gd name="T18" fmla="*/ 200 w 200"/>
                <a:gd name="T19" fmla="*/ 1 h 138"/>
                <a:gd name="T20" fmla="*/ 125 w 200"/>
                <a:gd name="T21" fmla="*/ 84 h 138"/>
                <a:gd name="T22" fmla="*/ 30 w 200"/>
                <a:gd name="T23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38">
                  <a:moveTo>
                    <a:pt x="30" y="129"/>
                  </a:moveTo>
                  <a:cubicBezTo>
                    <a:pt x="20" y="129"/>
                    <a:pt x="13" y="126"/>
                    <a:pt x="9" y="121"/>
                  </a:cubicBezTo>
                  <a:cubicBezTo>
                    <a:pt x="0" y="110"/>
                    <a:pt x="5" y="88"/>
                    <a:pt x="24" y="63"/>
                  </a:cubicBezTo>
                  <a:cubicBezTo>
                    <a:pt x="24" y="62"/>
                    <a:pt x="24" y="62"/>
                    <a:pt x="25" y="62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7" y="88"/>
                    <a:pt x="1" y="109"/>
                    <a:pt x="10" y="120"/>
                  </a:cubicBezTo>
                  <a:cubicBezTo>
                    <a:pt x="25" y="138"/>
                    <a:pt x="76" y="122"/>
                    <a:pt x="124" y="83"/>
                  </a:cubicBezTo>
                  <a:cubicBezTo>
                    <a:pt x="162" y="53"/>
                    <a:pt x="185" y="21"/>
                    <a:pt x="199" y="0"/>
                  </a:cubicBezTo>
                  <a:cubicBezTo>
                    <a:pt x="199" y="0"/>
                    <a:pt x="200" y="0"/>
                    <a:pt x="200" y="0"/>
                  </a:cubicBezTo>
                  <a:cubicBezTo>
                    <a:pt x="200" y="0"/>
                    <a:pt x="200" y="1"/>
                    <a:pt x="200" y="1"/>
                  </a:cubicBezTo>
                  <a:cubicBezTo>
                    <a:pt x="187" y="22"/>
                    <a:pt x="163" y="54"/>
                    <a:pt x="125" y="84"/>
                  </a:cubicBezTo>
                  <a:cubicBezTo>
                    <a:pt x="90" y="112"/>
                    <a:pt x="53" y="129"/>
                    <a:pt x="30" y="129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3" name="Freeform 1407"/>
            <p:cNvSpPr/>
            <p:nvPr/>
          </p:nvSpPr>
          <p:spPr bwMode="auto">
            <a:xfrm>
              <a:off x="4796" y="1577"/>
              <a:ext cx="432" cy="318"/>
            </a:xfrm>
            <a:custGeom>
              <a:avLst/>
              <a:gdLst>
                <a:gd name="T0" fmla="*/ 23 w 181"/>
                <a:gd name="T1" fmla="*/ 125 h 133"/>
                <a:gd name="T2" fmla="*/ 7 w 181"/>
                <a:gd name="T3" fmla="*/ 119 h 133"/>
                <a:gd name="T4" fmla="*/ 17 w 181"/>
                <a:gd name="T5" fmla="*/ 72 h 133"/>
                <a:gd name="T6" fmla="*/ 18 w 181"/>
                <a:gd name="T7" fmla="*/ 72 h 133"/>
                <a:gd name="T8" fmla="*/ 18 w 181"/>
                <a:gd name="T9" fmla="*/ 72 h 133"/>
                <a:gd name="T10" fmla="*/ 8 w 181"/>
                <a:gd name="T11" fmla="*/ 118 h 133"/>
                <a:gd name="T12" fmla="*/ 113 w 181"/>
                <a:gd name="T13" fmla="*/ 76 h 133"/>
                <a:gd name="T14" fmla="*/ 179 w 181"/>
                <a:gd name="T15" fmla="*/ 0 h 133"/>
                <a:gd name="T16" fmla="*/ 180 w 181"/>
                <a:gd name="T17" fmla="*/ 0 h 133"/>
                <a:gd name="T18" fmla="*/ 181 w 181"/>
                <a:gd name="T19" fmla="*/ 1 h 133"/>
                <a:gd name="T20" fmla="*/ 114 w 181"/>
                <a:gd name="T21" fmla="*/ 77 h 133"/>
                <a:gd name="T22" fmla="*/ 23 w 181"/>
                <a:gd name="T23" fmla="*/ 1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133">
                  <a:moveTo>
                    <a:pt x="23" y="125"/>
                  </a:moveTo>
                  <a:cubicBezTo>
                    <a:pt x="16" y="125"/>
                    <a:pt x="11" y="123"/>
                    <a:pt x="7" y="119"/>
                  </a:cubicBezTo>
                  <a:cubicBezTo>
                    <a:pt x="0" y="111"/>
                    <a:pt x="4" y="93"/>
                    <a:pt x="17" y="72"/>
                  </a:cubicBezTo>
                  <a:cubicBezTo>
                    <a:pt x="17" y="71"/>
                    <a:pt x="18" y="71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5" y="93"/>
                    <a:pt x="2" y="110"/>
                    <a:pt x="8" y="118"/>
                  </a:cubicBezTo>
                  <a:cubicBezTo>
                    <a:pt x="22" y="133"/>
                    <a:pt x="69" y="115"/>
                    <a:pt x="113" y="76"/>
                  </a:cubicBezTo>
                  <a:cubicBezTo>
                    <a:pt x="146" y="47"/>
                    <a:pt x="167" y="19"/>
                    <a:pt x="17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1" y="0"/>
                    <a:pt x="181" y="1"/>
                    <a:pt x="181" y="1"/>
                  </a:cubicBezTo>
                  <a:cubicBezTo>
                    <a:pt x="168" y="20"/>
                    <a:pt x="147" y="48"/>
                    <a:pt x="114" y="77"/>
                  </a:cubicBezTo>
                  <a:cubicBezTo>
                    <a:pt x="80" y="107"/>
                    <a:pt x="44" y="125"/>
                    <a:pt x="23" y="125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4" name="Freeform 1408"/>
            <p:cNvSpPr/>
            <p:nvPr/>
          </p:nvSpPr>
          <p:spPr bwMode="auto">
            <a:xfrm>
              <a:off x="5190" y="1512"/>
              <a:ext cx="119" cy="113"/>
            </a:xfrm>
            <a:custGeom>
              <a:avLst/>
              <a:gdLst>
                <a:gd name="T0" fmla="*/ 27 w 50"/>
                <a:gd name="T1" fmla="*/ 22 h 47"/>
                <a:gd name="T2" fmla="*/ 36 w 50"/>
                <a:gd name="T3" fmla="*/ 47 h 47"/>
                <a:gd name="T4" fmla="*/ 42 w 50"/>
                <a:gd name="T5" fmla="*/ 41 h 47"/>
                <a:gd name="T6" fmla="*/ 37 w 50"/>
                <a:gd name="T7" fmla="*/ 8 h 47"/>
                <a:gd name="T8" fmla="*/ 4 w 50"/>
                <a:gd name="T9" fmla="*/ 13 h 47"/>
                <a:gd name="T10" fmla="*/ 0 w 50"/>
                <a:gd name="T11" fmla="*/ 21 h 47"/>
                <a:gd name="T12" fmla="*/ 27 w 50"/>
                <a:gd name="T13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7">
                  <a:moveTo>
                    <a:pt x="27" y="22"/>
                  </a:moveTo>
                  <a:cubicBezTo>
                    <a:pt x="35" y="27"/>
                    <a:pt x="38" y="37"/>
                    <a:pt x="36" y="47"/>
                  </a:cubicBezTo>
                  <a:cubicBezTo>
                    <a:pt x="38" y="45"/>
                    <a:pt x="41" y="43"/>
                    <a:pt x="42" y="41"/>
                  </a:cubicBezTo>
                  <a:cubicBezTo>
                    <a:pt x="50" y="30"/>
                    <a:pt x="47" y="15"/>
                    <a:pt x="37" y="8"/>
                  </a:cubicBezTo>
                  <a:cubicBezTo>
                    <a:pt x="26" y="0"/>
                    <a:pt x="12" y="3"/>
                    <a:pt x="4" y="13"/>
                  </a:cubicBezTo>
                  <a:cubicBezTo>
                    <a:pt x="2" y="16"/>
                    <a:pt x="1" y="18"/>
                    <a:pt x="0" y="21"/>
                  </a:cubicBezTo>
                  <a:cubicBezTo>
                    <a:pt x="8" y="16"/>
                    <a:pt x="19" y="16"/>
                    <a:pt x="27" y="22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5" name="Freeform 1409"/>
            <p:cNvSpPr/>
            <p:nvPr/>
          </p:nvSpPr>
          <p:spPr bwMode="auto">
            <a:xfrm>
              <a:off x="5264" y="1541"/>
              <a:ext cx="43" cy="84"/>
            </a:xfrm>
            <a:custGeom>
              <a:avLst/>
              <a:gdLst>
                <a:gd name="T0" fmla="*/ 10 w 18"/>
                <a:gd name="T1" fmla="*/ 0 h 35"/>
                <a:gd name="T2" fmla="*/ 0 w 18"/>
                <a:gd name="T3" fmla="*/ 14 h 35"/>
                <a:gd name="T4" fmla="*/ 5 w 18"/>
                <a:gd name="T5" fmla="*/ 35 h 35"/>
                <a:gd name="T6" fmla="*/ 11 w 18"/>
                <a:gd name="T7" fmla="*/ 29 h 35"/>
                <a:gd name="T8" fmla="*/ 10 w 1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5">
                  <a:moveTo>
                    <a:pt x="1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0"/>
                    <a:pt x="7" y="27"/>
                    <a:pt x="5" y="35"/>
                  </a:cubicBezTo>
                  <a:cubicBezTo>
                    <a:pt x="7" y="33"/>
                    <a:pt x="10" y="31"/>
                    <a:pt x="11" y="29"/>
                  </a:cubicBezTo>
                  <a:cubicBezTo>
                    <a:pt x="18" y="20"/>
                    <a:pt x="17" y="8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6" name="Freeform 1410"/>
            <p:cNvSpPr/>
            <p:nvPr/>
          </p:nvSpPr>
          <p:spPr bwMode="auto">
            <a:xfrm>
              <a:off x="5233" y="1438"/>
              <a:ext cx="117" cy="146"/>
            </a:xfrm>
            <a:custGeom>
              <a:avLst/>
              <a:gdLst>
                <a:gd name="T0" fmla="*/ 7 w 49"/>
                <a:gd name="T1" fmla="*/ 55 h 61"/>
                <a:gd name="T2" fmla="*/ 13 w 49"/>
                <a:gd name="T3" fmla="*/ 61 h 61"/>
                <a:gd name="T4" fmla="*/ 35 w 49"/>
                <a:gd name="T5" fmla="*/ 41 h 61"/>
                <a:gd name="T6" fmla="*/ 47 w 49"/>
                <a:gd name="T7" fmla="*/ 0 h 61"/>
                <a:gd name="T8" fmla="*/ 11 w 49"/>
                <a:gd name="T9" fmla="*/ 24 h 61"/>
                <a:gd name="T10" fmla="*/ 0 w 49"/>
                <a:gd name="T11" fmla="*/ 51 h 61"/>
                <a:gd name="T12" fmla="*/ 7 w 49"/>
                <a:gd name="T13" fmla="*/ 5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1">
                  <a:moveTo>
                    <a:pt x="7" y="55"/>
                  </a:moveTo>
                  <a:cubicBezTo>
                    <a:pt x="10" y="57"/>
                    <a:pt x="12" y="59"/>
                    <a:pt x="13" y="61"/>
                  </a:cubicBezTo>
                  <a:cubicBezTo>
                    <a:pt x="21" y="57"/>
                    <a:pt x="29" y="50"/>
                    <a:pt x="35" y="41"/>
                  </a:cubicBezTo>
                  <a:cubicBezTo>
                    <a:pt x="45" y="27"/>
                    <a:pt x="49" y="11"/>
                    <a:pt x="47" y="0"/>
                  </a:cubicBezTo>
                  <a:cubicBezTo>
                    <a:pt x="35" y="1"/>
                    <a:pt x="22" y="10"/>
                    <a:pt x="11" y="24"/>
                  </a:cubicBezTo>
                  <a:cubicBezTo>
                    <a:pt x="5" y="33"/>
                    <a:pt x="1" y="43"/>
                    <a:pt x="0" y="51"/>
                  </a:cubicBezTo>
                  <a:cubicBezTo>
                    <a:pt x="2" y="52"/>
                    <a:pt x="5" y="53"/>
                    <a:pt x="7" y="55"/>
                  </a:cubicBezTo>
                </a:path>
              </a:pathLst>
            </a:custGeom>
            <a:solidFill>
              <a:srgbClr val="EC8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7" name="Freeform 1411"/>
            <p:cNvSpPr/>
            <p:nvPr/>
          </p:nvSpPr>
          <p:spPr bwMode="auto">
            <a:xfrm>
              <a:off x="5250" y="1438"/>
              <a:ext cx="100" cy="146"/>
            </a:xfrm>
            <a:custGeom>
              <a:avLst/>
              <a:gdLst>
                <a:gd name="T0" fmla="*/ 40 w 42"/>
                <a:gd name="T1" fmla="*/ 0 h 61"/>
                <a:gd name="T2" fmla="*/ 40 w 42"/>
                <a:gd name="T3" fmla="*/ 0 h 61"/>
                <a:gd name="T4" fmla="*/ 0 w 42"/>
                <a:gd name="T5" fmla="*/ 55 h 61"/>
                <a:gd name="T6" fmla="*/ 0 w 42"/>
                <a:gd name="T7" fmla="*/ 55 h 61"/>
                <a:gd name="T8" fmla="*/ 6 w 42"/>
                <a:gd name="T9" fmla="*/ 61 h 61"/>
                <a:gd name="T10" fmla="*/ 28 w 42"/>
                <a:gd name="T11" fmla="*/ 41 h 61"/>
                <a:gd name="T12" fmla="*/ 40 w 42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1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7"/>
                    <a:pt x="5" y="59"/>
                    <a:pt x="6" y="61"/>
                  </a:cubicBezTo>
                  <a:cubicBezTo>
                    <a:pt x="14" y="57"/>
                    <a:pt x="22" y="50"/>
                    <a:pt x="28" y="41"/>
                  </a:cubicBezTo>
                  <a:cubicBezTo>
                    <a:pt x="38" y="27"/>
                    <a:pt x="42" y="11"/>
                    <a:pt x="40" y="0"/>
                  </a:cubicBezTo>
                </a:path>
              </a:pathLst>
            </a:custGeom>
            <a:solidFill>
              <a:srgbClr val="D4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8" name="Freeform 1412"/>
            <p:cNvSpPr/>
            <p:nvPr/>
          </p:nvSpPr>
          <p:spPr bwMode="auto">
            <a:xfrm>
              <a:off x="5300" y="1438"/>
              <a:ext cx="48" cy="48"/>
            </a:xfrm>
            <a:custGeom>
              <a:avLst/>
              <a:gdLst>
                <a:gd name="T0" fmla="*/ 9 w 20"/>
                <a:gd name="T1" fmla="*/ 13 h 20"/>
                <a:gd name="T2" fmla="*/ 18 w 20"/>
                <a:gd name="T3" fmla="*/ 20 h 20"/>
                <a:gd name="T4" fmla="*/ 19 w 20"/>
                <a:gd name="T5" fmla="*/ 0 h 20"/>
                <a:gd name="T6" fmla="*/ 0 w 20"/>
                <a:gd name="T7" fmla="*/ 7 h 20"/>
                <a:gd name="T8" fmla="*/ 9 w 20"/>
                <a:gd name="T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13"/>
                  </a:moveTo>
                  <a:cubicBezTo>
                    <a:pt x="12" y="15"/>
                    <a:pt x="15" y="18"/>
                    <a:pt x="18" y="20"/>
                  </a:cubicBezTo>
                  <a:cubicBezTo>
                    <a:pt x="20" y="12"/>
                    <a:pt x="20" y="5"/>
                    <a:pt x="19" y="0"/>
                  </a:cubicBezTo>
                  <a:cubicBezTo>
                    <a:pt x="13" y="0"/>
                    <a:pt x="6" y="3"/>
                    <a:pt x="0" y="7"/>
                  </a:cubicBezTo>
                  <a:cubicBezTo>
                    <a:pt x="3" y="9"/>
                    <a:pt x="6" y="11"/>
                    <a:pt x="9" y="13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89" name="Freeform 1413"/>
            <p:cNvSpPr/>
            <p:nvPr/>
          </p:nvSpPr>
          <p:spPr bwMode="auto">
            <a:xfrm>
              <a:off x="5321" y="1438"/>
              <a:ext cx="27" cy="48"/>
            </a:xfrm>
            <a:custGeom>
              <a:avLst/>
              <a:gdLst>
                <a:gd name="T0" fmla="*/ 10 w 11"/>
                <a:gd name="T1" fmla="*/ 0 h 20"/>
                <a:gd name="T2" fmla="*/ 0 w 11"/>
                <a:gd name="T3" fmla="*/ 13 h 20"/>
                <a:gd name="T4" fmla="*/ 0 w 11"/>
                <a:gd name="T5" fmla="*/ 13 h 20"/>
                <a:gd name="T6" fmla="*/ 9 w 11"/>
                <a:gd name="T7" fmla="*/ 20 h 20"/>
                <a:gd name="T8" fmla="*/ 10 w 11"/>
                <a:gd name="T9" fmla="*/ 0 h 20"/>
                <a:gd name="T10" fmla="*/ 10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1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5"/>
                    <a:pt x="6" y="18"/>
                    <a:pt x="9" y="20"/>
                  </a:cubicBezTo>
                  <a:cubicBezTo>
                    <a:pt x="11" y="12"/>
                    <a:pt x="11" y="5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0" name="Freeform 1414"/>
            <p:cNvSpPr/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20 w 20"/>
                <a:gd name="T1" fmla="*/ 0 h 27"/>
                <a:gd name="T2" fmla="*/ 7 w 20"/>
                <a:gd name="T3" fmla="*/ 11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20" y="0"/>
                  </a:moveTo>
                  <a:cubicBezTo>
                    <a:pt x="16" y="1"/>
                    <a:pt x="12" y="5"/>
                    <a:pt x="7" y="11"/>
                  </a:cubicBezTo>
                  <a:cubicBezTo>
                    <a:pt x="3" y="17"/>
                    <a:pt x="1" y="23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1" name="Freeform 1415"/>
            <p:cNvSpPr/>
            <p:nvPr/>
          </p:nvSpPr>
          <p:spPr bwMode="auto">
            <a:xfrm>
              <a:off x="5233" y="1529"/>
              <a:ext cx="48" cy="65"/>
            </a:xfrm>
            <a:custGeom>
              <a:avLst/>
              <a:gdLst>
                <a:gd name="T0" fmla="*/ 19 w 20"/>
                <a:gd name="T1" fmla="*/ 0 h 27"/>
                <a:gd name="T2" fmla="*/ 0 w 20"/>
                <a:gd name="T3" fmla="*/ 27 h 27"/>
                <a:gd name="T4" fmla="*/ 0 w 20"/>
                <a:gd name="T5" fmla="*/ 27 h 27"/>
                <a:gd name="T6" fmla="*/ 12 w 20"/>
                <a:gd name="T7" fmla="*/ 15 h 27"/>
                <a:gd name="T8" fmla="*/ 20 w 20"/>
                <a:gd name="T9" fmla="*/ 0 h 27"/>
                <a:gd name="T10" fmla="*/ 19 w 2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7">
                  <a:moveTo>
                    <a:pt x="19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4" y="25"/>
                    <a:pt x="8" y="21"/>
                    <a:pt x="12" y="15"/>
                  </a:cubicBezTo>
                  <a:cubicBezTo>
                    <a:pt x="17" y="9"/>
                    <a:pt x="19" y="3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2" name="Freeform 1416"/>
            <p:cNvSpPr/>
            <p:nvPr/>
          </p:nvSpPr>
          <p:spPr bwMode="auto">
            <a:xfrm>
              <a:off x="5278" y="1479"/>
              <a:ext cx="43" cy="43"/>
            </a:xfrm>
            <a:custGeom>
              <a:avLst/>
              <a:gdLst>
                <a:gd name="T0" fmla="*/ 4 w 18"/>
                <a:gd name="T1" fmla="*/ 16 h 18"/>
                <a:gd name="T2" fmla="*/ 2 w 18"/>
                <a:gd name="T3" fmla="*/ 4 h 18"/>
                <a:gd name="T4" fmla="*/ 14 w 18"/>
                <a:gd name="T5" fmla="*/ 2 h 18"/>
                <a:gd name="T6" fmla="*/ 16 w 18"/>
                <a:gd name="T7" fmla="*/ 14 h 18"/>
                <a:gd name="T8" fmla="*/ 4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4" y="16"/>
                  </a:moveTo>
                  <a:cubicBezTo>
                    <a:pt x="1" y="13"/>
                    <a:pt x="0" y="8"/>
                    <a:pt x="2" y="4"/>
                  </a:cubicBezTo>
                  <a:cubicBezTo>
                    <a:pt x="5" y="0"/>
                    <a:pt x="10" y="0"/>
                    <a:pt x="14" y="2"/>
                  </a:cubicBezTo>
                  <a:cubicBezTo>
                    <a:pt x="17" y="5"/>
                    <a:pt x="18" y="10"/>
                    <a:pt x="16" y="14"/>
                  </a:cubicBezTo>
                  <a:cubicBezTo>
                    <a:pt x="13" y="17"/>
                    <a:pt x="8" y="18"/>
                    <a:pt x="4" y="16"/>
                  </a:cubicBezTo>
                </a:path>
              </a:pathLst>
            </a:custGeom>
            <a:solidFill>
              <a:srgbClr val="DCE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3" name="Freeform 1417"/>
            <p:cNvSpPr/>
            <p:nvPr/>
          </p:nvSpPr>
          <p:spPr bwMode="auto">
            <a:xfrm>
              <a:off x="5286" y="1484"/>
              <a:ext cx="28" cy="31"/>
            </a:xfrm>
            <a:custGeom>
              <a:avLst/>
              <a:gdLst>
                <a:gd name="T0" fmla="*/ 9 w 12"/>
                <a:gd name="T1" fmla="*/ 2 h 13"/>
                <a:gd name="T2" fmla="*/ 1 w 12"/>
                <a:gd name="T3" fmla="*/ 4 h 13"/>
                <a:gd name="T4" fmla="*/ 3 w 12"/>
                <a:gd name="T5" fmla="*/ 11 h 13"/>
                <a:gd name="T6" fmla="*/ 11 w 12"/>
                <a:gd name="T7" fmla="*/ 10 h 13"/>
                <a:gd name="T8" fmla="*/ 9 w 12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9" y="2"/>
                  </a:moveTo>
                  <a:cubicBezTo>
                    <a:pt x="7" y="0"/>
                    <a:pt x="3" y="1"/>
                    <a:pt x="1" y="4"/>
                  </a:cubicBezTo>
                  <a:cubicBezTo>
                    <a:pt x="0" y="6"/>
                    <a:pt x="0" y="10"/>
                    <a:pt x="3" y="11"/>
                  </a:cubicBezTo>
                  <a:cubicBezTo>
                    <a:pt x="5" y="13"/>
                    <a:pt x="9" y="13"/>
                    <a:pt x="11" y="10"/>
                  </a:cubicBezTo>
                  <a:cubicBezTo>
                    <a:pt x="12" y="8"/>
                    <a:pt x="12" y="4"/>
                    <a:pt x="9" y="2"/>
                  </a:cubicBezTo>
                </a:path>
              </a:pathLst>
            </a:custGeom>
            <a:solidFill>
              <a:srgbClr val="59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4" name="Freeform 1418"/>
            <p:cNvSpPr/>
            <p:nvPr/>
          </p:nvSpPr>
          <p:spPr bwMode="auto">
            <a:xfrm>
              <a:off x="5288" y="1484"/>
              <a:ext cx="33" cy="3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8 w 14"/>
                <a:gd name="T5" fmla="*/ 2 h 16"/>
                <a:gd name="T6" fmla="*/ 8 w 14"/>
                <a:gd name="T7" fmla="*/ 2 h 16"/>
                <a:gd name="T8" fmla="*/ 10 w 14"/>
                <a:gd name="T9" fmla="*/ 10 h 16"/>
                <a:gd name="T10" fmla="*/ 2 w 14"/>
                <a:gd name="T11" fmla="*/ 11 h 16"/>
                <a:gd name="T12" fmla="*/ 2 w 14"/>
                <a:gd name="T13" fmla="*/ 11 h 16"/>
                <a:gd name="T14" fmla="*/ 0 w 14"/>
                <a:gd name="T15" fmla="*/ 13 h 16"/>
                <a:gd name="T16" fmla="*/ 0 w 14"/>
                <a:gd name="T17" fmla="*/ 14 h 16"/>
                <a:gd name="T18" fmla="*/ 12 w 14"/>
                <a:gd name="T19" fmla="*/ 12 h 16"/>
                <a:gd name="T20" fmla="*/ 10 w 14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4"/>
                    <a:pt x="11" y="8"/>
                    <a:pt x="10" y="10"/>
                  </a:cubicBezTo>
                  <a:cubicBezTo>
                    <a:pt x="8" y="13"/>
                    <a:pt x="4" y="13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4" y="16"/>
                    <a:pt x="9" y="15"/>
                    <a:pt x="12" y="12"/>
                  </a:cubicBezTo>
                  <a:cubicBezTo>
                    <a:pt x="14" y="8"/>
                    <a:pt x="13" y="3"/>
                    <a:pt x="10" y="0"/>
                  </a:cubicBezTo>
                </a:path>
              </a:pathLst>
            </a:custGeom>
            <a:solidFill>
              <a:srgbClr val="CDD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5" name="Freeform 1419"/>
            <p:cNvSpPr/>
            <p:nvPr/>
          </p:nvSpPr>
          <p:spPr bwMode="auto">
            <a:xfrm>
              <a:off x="5293" y="1488"/>
              <a:ext cx="21" cy="27"/>
            </a:xfrm>
            <a:custGeom>
              <a:avLst/>
              <a:gdLst>
                <a:gd name="T0" fmla="*/ 8 w 9"/>
                <a:gd name="T1" fmla="*/ 8 h 11"/>
                <a:gd name="T2" fmla="*/ 6 w 9"/>
                <a:gd name="T3" fmla="*/ 0 h 11"/>
                <a:gd name="T4" fmla="*/ 6 w 9"/>
                <a:gd name="T5" fmla="*/ 0 h 11"/>
                <a:gd name="T6" fmla="*/ 0 w 9"/>
                <a:gd name="T7" fmla="*/ 9 h 11"/>
                <a:gd name="T8" fmla="*/ 0 w 9"/>
                <a:gd name="T9" fmla="*/ 9 h 11"/>
                <a:gd name="T10" fmla="*/ 8 w 9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8"/>
                  </a:moveTo>
                  <a:cubicBezTo>
                    <a:pt x="9" y="6"/>
                    <a:pt x="9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1"/>
                    <a:pt x="6" y="11"/>
                    <a:pt x="8" y="8"/>
                  </a:cubicBezTo>
                </a:path>
              </a:pathLst>
            </a:custGeom>
            <a:solidFill>
              <a:srgbClr val="47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6" name="Freeform 1420"/>
            <p:cNvSpPr/>
            <p:nvPr/>
          </p:nvSpPr>
          <p:spPr bwMode="auto">
            <a:xfrm>
              <a:off x="5090" y="1462"/>
              <a:ext cx="33" cy="34"/>
            </a:xfrm>
            <a:custGeom>
              <a:avLst/>
              <a:gdLst>
                <a:gd name="T0" fmla="*/ 16 w 33"/>
                <a:gd name="T1" fmla="*/ 0 h 34"/>
                <a:gd name="T2" fmla="*/ 14 w 33"/>
                <a:gd name="T3" fmla="*/ 15 h 34"/>
                <a:gd name="T4" fmla="*/ 0 w 33"/>
                <a:gd name="T5" fmla="*/ 17 h 34"/>
                <a:gd name="T6" fmla="*/ 14 w 33"/>
                <a:gd name="T7" fmla="*/ 19 h 34"/>
                <a:gd name="T8" fmla="*/ 16 w 33"/>
                <a:gd name="T9" fmla="*/ 34 h 34"/>
                <a:gd name="T10" fmla="*/ 19 w 33"/>
                <a:gd name="T11" fmla="*/ 19 h 34"/>
                <a:gd name="T12" fmla="*/ 33 w 33"/>
                <a:gd name="T13" fmla="*/ 17 h 34"/>
                <a:gd name="T14" fmla="*/ 19 w 33"/>
                <a:gd name="T15" fmla="*/ 15 h 34"/>
                <a:gd name="T16" fmla="*/ 16 w 3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4">
                  <a:moveTo>
                    <a:pt x="16" y="0"/>
                  </a:moveTo>
                  <a:lnTo>
                    <a:pt x="14" y="15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4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7" name="Freeform 1421"/>
            <p:cNvSpPr/>
            <p:nvPr/>
          </p:nvSpPr>
          <p:spPr bwMode="auto">
            <a:xfrm>
              <a:off x="4803" y="1563"/>
              <a:ext cx="34" cy="33"/>
            </a:xfrm>
            <a:custGeom>
              <a:avLst/>
              <a:gdLst>
                <a:gd name="T0" fmla="*/ 17 w 34"/>
                <a:gd name="T1" fmla="*/ 0 h 33"/>
                <a:gd name="T2" fmla="*/ 15 w 34"/>
                <a:gd name="T3" fmla="*/ 14 h 33"/>
                <a:gd name="T4" fmla="*/ 0 w 34"/>
                <a:gd name="T5" fmla="*/ 16 h 33"/>
                <a:gd name="T6" fmla="*/ 15 w 34"/>
                <a:gd name="T7" fmla="*/ 19 h 33"/>
                <a:gd name="T8" fmla="*/ 17 w 34"/>
                <a:gd name="T9" fmla="*/ 33 h 33"/>
                <a:gd name="T10" fmla="*/ 19 w 34"/>
                <a:gd name="T11" fmla="*/ 19 h 33"/>
                <a:gd name="T12" fmla="*/ 34 w 34"/>
                <a:gd name="T13" fmla="*/ 16 h 33"/>
                <a:gd name="T14" fmla="*/ 19 w 34"/>
                <a:gd name="T15" fmla="*/ 14 h 33"/>
                <a:gd name="T16" fmla="*/ 17 w 3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17" y="0"/>
                  </a:moveTo>
                  <a:lnTo>
                    <a:pt x="15" y="14"/>
                  </a:lnTo>
                  <a:lnTo>
                    <a:pt x="0" y="16"/>
                  </a:lnTo>
                  <a:lnTo>
                    <a:pt x="15" y="19"/>
                  </a:lnTo>
                  <a:lnTo>
                    <a:pt x="17" y="33"/>
                  </a:lnTo>
                  <a:lnTo>
                    <a:pt x="19" y="19"/>
                  </a:lnTo>
                  <a:lnTo>
                    <a:pt x="34" y="16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8" name="Freeform 1422"/>
            <p:cNvSpPr/>
            <p:nvPr/>
          </p:nvSpPr>
          <p:spPr bwMode="auto">
            <a:xfrm>
              <a:off x="5161" y="1465"/>
              <a:ext cx="17" cy="16"/>
            </a:xfrm>
            <a:custGeom>
              <a:avLst/>
              <a:gdLst>
                <a:gd name="T0" fmla="*/ 10 w 17"/>
                <a:gd name="T1" fmla="*/ 0 h 16"/>
                <a:gd name="T2" fmla="*/ 8 w 17"/>
                <a:gd name="T3" fmla="*/ 7 h 16"/>
                <a:gd name="T4" fmla="*/ 0 w 17"/>
                <a:gd name="T5" fmla="*/ 9 h 16"/>
                <a:gd name="T6" fmla="*/ 8 w 17"/>
                <a:gd name="T7" fmla="*/ 9 h 16"/>
                <a:gd name="T8" fmla="*/ 10 w 17"/>
                <a:gd name="T9" fmla="*/ 16 h 16"/>
                <a:gd name="T10" fmla="*/ 10 w 17"/>
                <a:gd name="T11" fmla="*/ 9 h 16"/>
                <a:gd name="T12" fmla="*/ 17 w 17"/>
                <a:gd name="T13" fmla="*/ 9 h 16"/>
                <a:gd name="T14" fmla="*/ 10 w 17"/>
                <a:gd name="T15" fmla="*/ 7 h 16"/>
                <a:gd name="T16" fmla="*/ 1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0" y="0"/>
                  </a:moveTo>
                  <a:lnTo>
                    <a:pt x="8" y="7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16"/>
                  </a:lnTo>
                  <a:lnTo>
                    <a:pt x="10" y="9"/>
                  </a:lnTo>
                  <a:lnTo>
                    <a:pt x="17" y="9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99" name="Freeform 1423"/>
            <p:cNvSpPr/>
            <p:nvPr/>
          </p:nvSpPr>
          <p:spPr bwMode="auto">
            <a:xfrm>
              <a:off x="5298" y="1687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7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7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7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100" name="Freeform 1424"/>
            <p:cNvSpPr/>
            <p:nvPr/>
          </p:nvSpPr>
          <p:spPr bwMode="auto">
            <a:xfrm>
              <a:off x="5226" y="1778"/>
              <a:ext cx="17" cy="16"/>
            </a:xfrm>
            <a:custGeom>
              <a:avLst/>
              <a:gdLst>
                <a:gd name="T0" fmla="*/ 7 w 17"/>
                <a:gd name="T1" fmla="*/ 0 h 16"/>
                <a:gd name="T2" fmla="*/ 7 w 17"/>
                <a:gd name="T3" fmla="*/ 7 h 16"/>
                <a:gd name="T4" fmla="*/ 0 w 17"/>
                <a:gd name="T5" fmla="*/ 7 h 16"/>
                <a:gd name="T6" fmla="*/ 7 w 17"/>
                <a:gd name="T7" fmla="*/ 9 h 16"/>
                <a:gd name="T8" fmla="*/ 7 w 17"/>
                <a:gd name="T9" fmla="*/ 16 h 16"/>
                <a:gd name="T10" fmla="*/ 9 w 17"/>
                <a:gd name="T11" fmla="*/ 9 h 16"/>
                <a:gd name="T12" fmla="*/ 17 w 17"/>
                <a:gd name="T13" fmla="*/ 7 h 16"/>
                <a:gd name="T14" fmla="*/ 9 w 17"/>
                <a:gd name="T15" fmla="*/ 7 h 16"/>
                <a:gd name="T16" fmla="*/ 7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7" y="0"/>
                  </a:moveTo>
                  <a:lnTo>
                    <a:pt x="7" y="7"/>
                  </a:lnTo>
                  <a:lnTo>
                    <a:pt x="0" y="7"/>
                  </a:lnTo>
                  <a:lnTo>
                    <a:pt x="7" y="9"/>
                  </a:lnTo>
                  <a:lnTo>
                    <a:pt x="7" y="16"/>
                  </a:lnTo>
                  <a:lnTo>
                    <a:pt x="9" y="9"/>
                  </a:lnTo>
                  <a:lnTo>
                    <a:pt x="17" y="7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101" name="Freeform 1425"/>
            <p:cNvSpPr/>
            <p:nvPr/>
          </p:nvSpPr>
          <p:spPr bwMode="auto">
            <a:xfrm>
              <a:off x="4760" y="16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7 w 19"/>
                <a:gd name="T3" fmla="*/ 7 h 19"/>
                <a:gd name="T4" fmla="*/ 0 w 19"/>
                <a:gd name="T5" fmla="*/ 10 h 19"/>
                <a:gd name="T6" fmla="*/ 7 w 19"/>
                <a:gd name="T7" fmla="*/ 10 h 19"/>
                <a:gd name="T8" fmla="*/ 10 w 19"/>
                <a:gd name="T9" fmla="*/ 19 h 19"/>
                <a:gd name="T10" fmla="*/ 10 w 19"/>
                <a:gd name="T11" fmla="*/ 10 h 19"/>
                <a:gd name="T12" fmla="*/ 19 w 19"/>
                <a:gd name="T13" fmla="*/ 10 h 19"/>
                <a:gd name="T14" fmla="*/ 10 w 19"/>
                <a:gd name="T15" fmla="*/ 7 h 19"/>
                <a:gd name="T16" fmla="*/ 10 w 19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10" y="19"/>
                  </a:lnTo>
                  <a:lnTo>
                    <a:pt x="10" y="10"/>
                  </a:lnTo>
                  <a:lnTo>
                    <a:pt x="19" y="10"/>
                  </a:lnTo>
                  <a:lnTo>
                    <a:pt x="10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102" name="Freeform 1426"/>
            <p:cNvSpPr/>
            <p:nvPr/>
          </p:nvSpPr>
          <p:spPr bwMode="auto">
            <a:xfrm>
              <a:off x="5252" y="1885"/>
              <a:ext cx="34" cy="34"/>
            </a:xfrm>
            <a:custGeom>
              <a:avLst/>
              <a:gdLst>
                <a:gd name="T0" fmla="*/ 17 w 34"/>
                <a:gd name="T1" fmla="*/ 0 h 34"/>
                <a:gd name="T2" fmla="*/ 14 w 34"/>
                <a:gd name="T3" fmla="*/ 14 h 34"/>
                <a:gd name="T4" fmla="*/ 0 w 34"/>
                <a:gd name="T5" fmla="*/ 17 h 34"/>
                <a:gd name="T6" fmla="*/ 14 w 34"/>
                <a:gd name="T7" fmla="*/ 19 h 34"/>
                <a:gd name="T8" fmla="*/ 17 w 34"/>
                <a:gd name="T9" fmla="*/ 34 h 34"/>
                <a:gd name="T10" fmla="*/ 19 w 34"/>
                <a:gd name="T11" fmla="*/ 19 h 34"/>
                <a:gd name="T12" fmla="*/ 34 w 34"/>
                <a:gd name="T13" fmla="*/ 17 h 34"/>
                <a:gd name="T14" fmla="*/ 19 w 34"/>
                <a:gd name="T15" fmla="*/ 14 h 34"/>
                <a:gd name="T16" fmla="*/ 17 w 3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lnTo>
                    <a:pt x="14" y="14"/>
                  </a:lnTo>
                  <a:lnTo>
                    <a:pt x="0" y="17"/>
                  </a:lnTo>
                  <a:lnTo>
                    <a:pt x="14" y="19"/>
                  </a:lnTo>
                  <a:lnTo>
                    <a:pt x="17" y="34"/>
                  </a:lnTo>
                  <a:lnTo>
                    <a:pt x="19" y="19"/>
                  </a:lnTo>
                  <a:lnTo>
                    <a:pt x="34" y="17"/>
                  </a:lnTo>
                  <a:lnTo>
                    <a:pt x="19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103" name="Freeform 1427"/>
            <p:cNvSpPr/>
            <p:nvPr/>
          </p:nvSpPr>
          <p:spPr bwMode="auto">
            <a:xfrm>
              <a:off x="4861" y="1422"/>
              <a:ext cx="33" cy="33"/>
            </a:xfrm>
            <a:custGeom>
              <a:avLst/>
              <a:gdLst>
                <a:gd name="T0" fmla="*/ 16 w 33"/>
                <a:gd name="T1" fmla="*/ 0 h 33"/>
                <a:gd name="T2" fmla="*/ 14 w 33"/>
                <a:gd name="T3" fmla="*/ 14 h 33"/>
                <a:gd name="T4" fmla="*/ 0 w 33"/>
                <a:gd name="T5" fmla="*/ 16 h 33"/>
                <a:gd name="T6" fmla="*/ 14 w 33"/>
                <a:gd name="T7" fmla="*/ 19 h 33"/>
                <a:gd name="T8" fmla="*/ 16 w 33"/>
                <a:gd name="T9" fmla="*/ 33 h 33"/>
                <a:gd name="T10" fmla="*/ 19 w 33"/>
                <a:gd name="T11" fmla="*/ 19 h 33"/>
                <a:gd name="T12" fmla="*/ 33 w 33"/>
                <a:gd name="T13" fmla="*/ 16 h 33"/>
                <a:gd name="T14" fmla="*/ 19 w 33"/>
                <a:gd name="T15" fmla="*/ 14 h 33"/>
                <a:gd name="T16" fmla="*/ 16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16" y="0"/>
                  </a:moveTo>
                  <a:lnTo>
                    <a:pt x="14" y="14"/>
                  </a:lnTo>
                  <a:lnTo>
                    <a:pt x="0" y="16"/>
                  </a:lnTo>
                  <a:lnTo>
                    <a:pt x="14" y="19"/>
                  </a:lnTo>
                  <a:lnTo>
                    <a:pt x="16" y="33"/>
                  </a:lnTo>
                  <a:lnTo>
                    <a:pt x="19" y="19"/>
                  </a:lnTo>
                  <a:lnTo>
                    <a:pt x="33" y="16"/>
                  </a:lnTo>
                  <a:lnTo>
                    <a:pt x="19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  <p:sp>
          <p:nvSpPr>
            <p:cNvPr id="104" name="Freeform 1428"/>
            <p:cNvSpPr/>
            <p:nvPr/>
          </p:nvSpPr>
          <p:spPr bwMode="auto">
            <a:xfrm>
              <a:off x="4935" y="1486"/>
              <a:ext cx="16" cy="17"/>
            </a:xfrm>
            <a:custGeom>
              <a:avLst/>
              <a:gdLst>
                <a:gd name="T0" fmla="*/ 7 w 16"/>
                <a:gd name="T1" fmla="*/ 0 h 17"/>
                <a:gd name="T2" fmla="*/ 7 w 16"/>
                <a:gd name="T3" fmla="*/ 7 h 17"/>
                <a:gd name="T4" fmla="*/ 0 w 16"/>
                <a:gd name="T5" fmla="*/ 10 h 17"/>
                <a:gd name="T6" fmla="*/ 7 w 16"/>
                <a:gd name="T7" fmla="*/ 10 h 17"/>
                <a:gd name="T8" fmla="*/ 7 w 16"/>
                <a:gd name="T9" fmla="*/ 17 h 17"/>
                <a:gd name="T10" fmla="*/ 9 w 16"/>
                <a:gd name="T11" fmla="*/ 10 h 17"/>
                <a:gd name="T12" fmla="*/ 16 w 16"/>
                <a:gd name="T13" fmla="*/ 10 h 17"/>
                <a:gd name="T14" fmla="*/ 9 w 16"/>
                <a:gd name="T15" fmla="*/ 7 h 17"/>
                <a:gd name="T16" fmla="*/ 7 w 16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7" y="0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7" y="10"/>
                  </a:lnTo>
                  <a:lnTo>
                    <a:pt x="7" y="17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9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zh-CN" altLang="en-US"/>
            </a:p>
          </p:txBody>
        </p:sp>
      </p:grpSp>
      <p:grpSp>
        <p:nvGrpSpPr>
          <p:cNvPr id="105" name="Group 344"/>
          <p:cNvGrpSpPr/>
          <p:nvPr/>
        </p:nvGrpSpPr>
        <p:grpSpPr bwMode="auto">
          <a:xfrm>
            <a:off x="6191253" y="4286248"/>
            <a:ext cx="4757262" cy="412933"/>
            <a:chOff x="4643438" y="2786064"/>
            <a:chExt cx="3568701" cy="309219"/>
          </a:xfrm>
        </p:grpSpPr>
        <p:sp>
          <p:nvSpPr>
            <p:cNvPr id="106" name="Rectangle 330"/>
            <p:cNvSpPr/>
            <p:nvPr/>
          </p:nvSpPr>
          <p:spPr>
            <a:xfrm>
              <a:off x="5072154" y="2786064"/>
              <a:ext cx="3139985" cy="30921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07" name="Group 332"/>
            <p:cNvGrpSpPr/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08" name="Oval 326"/>
              <p:cNvSpPr/>
              <p:nvPr/>
            </p:nvSpPr>
            <p:spPr>
              <a:xfrm>
                <a:off x="4643438" y="2786064"/>
                <a:ext cx="288986" cy="2884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9" name="Freeform 26"/>
              <p:cNvSpPr/>
              <p:nvPr/>
            </p:nvSpPr>
            <p:spPr bwMode="auto">
              <a:xfrm>
                <a:off x="4735532" y="2871656"/>
                <a:ext cx="114324" cy="118877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110" name="Group 344"/>
          <p:cNvGrpSpPr/>
          <p:nvPr/>
        </p:nvGrpSpPr>
        <p:grpSpPr bwMode="auto">
          <a:xfrm>
            <a:off x="6191251" y="5429252"/>
            <a:ext cx="4757261" cy="412934"/>
            <a:chOff x="4643438" y="2786064"/>
            <a:chExt cx="3567429" cy="309409"/>
          </a:xfrm>
        </p:grpSpPr>
        <p:sp>
          <p:nvSpPr>
            <p:cNvPr id="111" name="Rectangle 330"/>
            <p:cNvSpPr/>
            <p:nvPr/>
          </p:nvSpPr>
          <p:spPr>
            <a:xfrm>
              <a:off x="5072001" y="2786064"/>
              <a:ext cx="3138866" cy="30940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53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grpSp>
          <p:nvGrpSpPr>
            <p:cNvPr id="112" name="Group 332"/>
            <p:cNvGrpSpPr/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113" name="Oval 326"/>
              <p:cNvSpPr/>
              <p:nvPr/>
            </p:nvSpPr>
            <p:spPr>
              <a:xfrm>
                <a:off x="4643438" y="2786064"/>
                <a:ext cx="288883" cy="288653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>
                  <a:defRPr/>
                </a:pPr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14" name="Freeform 26"/>
              <p:cNvSpPr/>
              <p:nvPr/>
            </p:nvSpPr>
            <p:spPr bwMode="auto">
              <a:xfrm>
                <a:off x="4735500" y="2871708"/>
                <a:ext cx="114283" cy="11895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330894" y="2491533"/>
            <a:ext cx="9607550" cy="3492500"/>
          </a:xfrm>
          <a:prstGeom prst="rect">
            <a:avLst/>
          </a:pr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82638" y="2859833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 algn="ctr"/>
            <a:r>
              <a:rPr kumimoji="0" lang="zh-CN" altLang="en-US" sz="2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kumimoji="0" lang="zh-CN" altLang="en-US" sz="2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输入标题</a:t>
            </a:r>
            <a:endParaRPr kumimoji="0" lang="en-US" altLang="zh-CN" sz="2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497582" y="2171446"/>
            <a:ext cx="5514975" cy="322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090343" y="3317033"/>
            <a:ext cx="3722799" cy="197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方正兰亭纤黑_GBK" charset="-122"/>
                <a:ea typeface="方正兰亭纤黑_GBK" charset="-122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2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第三章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1568" y="2041575"/>
            <a:ext cx="4888080" cy="1783080"/>
            <a:chOff x="1157120" y="1645920"/>
            <a:chExt cx="4898240" cy="1783080"/>
          </a:xfrm>
          <a:blipFill rotWithShape="1">
            <a:blip r:embed="rId5"/>
            <a:stretch>
              <a:fillRect/>
            </a:stretch>
          </a:blipFill>
        </p:grpSpPr>
        <p:sp>
          <p:nvSpPr>
            <p:cNvPr id="13" name="矩形 12"/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0608" y="3865295"/>
            <a:ext cx="4907280" cy="1793240"/>
            <a:chOff x="6096000" y="3469640"/>
            <a:chExt cx="4907280" cy="1793240"/>
          </a:xfrm>
          <a:blipFill rotWithShape="1">
            <a:blip r:embed="rId7"/>
            <a:stretch>
              <a:fillRect/>
            </a:stretch>
          </a:blipFill>
        </p:grpSpPr>
        <p:sp>
          <p:nvSpPr>
            <p:cNvPr id="16" name="矩形 15"/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20448" y="2041575"/>
            <a:ext cx="2469832" cy="1783080"/>
            <a:chOff x="6120448" y="2041575"/>
            <a:chExt cx="2469832" cy="1783080"/>
          </a:xfrm>
        </p:grpSpPr>
        <p:sp>
          <p:nvSpPr>
            <p:cNvPr id="8" name="矩形 7"/>
            <p:cNvSpPr/>
            <p:nvPr/>
          </p:nvSpPr>
          <p:spPr bwMode="auto">
            <a:xfrm>
              <a:off x="6120448" y="2041575"/>
              <a:ext cx="2448000" cy="1783080"/>
            </a:xfrm>
            <a:prstGeom prst="rect">
              <a:avLst/>
            </a:prstGeom>
            <a:solidFill>
              <a:srgbClr val="E7562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23"/>
            <p:cNvSpPr txBox="1"/>
            <p:nvPr/>
          </p:nvSpPr>
          <p:spPr>
            <a:xfrm>
              <a:off x="6200140" y="273367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9" name="TextBox 24"/>
            <p:cNvSpPr txBox="1"/>
            <p:nvPr/>
          </p:nvSpPr>
          <p:spPr>
            <a:xfrm>
              <a:off x="620026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81568" y="3865295"/>
            <a:ext cx="2449362" cy="1782000"/>
            <a:chOff x="1181568" y="3865295"/>
            <a:chExt cx="2449362" cy="1782000"/>
          </a:xfrm>
        </p:grpSpPr>
        <p:sp>
          <p:nvSpPr>
            <p:cNvPr id="11" name="矩形 10"/>
            <p:cNvSpPr/>
            <p:nvPr/>
          </p:nvSpPr>
          <p:spPr bwMode="auto">
            <a:xfrm>
              <a:off x="1181568" y="3865295"/>
              <a:ext cx="2412000" cy="1782000"/>
            </a:xfrm>
            <a:prstGeom prst="rect">
              <a:avLst/>
            </a:prstGeom>
            <a:solidFill>
              <a:srgbClr val="03BF2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TextBox 23"/>
            <p:cNvSpPr txBox="1"/>
            <p:nvPr/>
          </p:nvSpPr>
          <p:spPr>
            <a:xfrm>
              <a:off x="1240790" y="4526915"/>
              <a:ext cx="2390140" cy="69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124091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90523" y="2041575"/>
            <a:ext cx="2448000" cy="1783080"/>
            <a:chOff x="8590523" y="2041575"/>
            <a:chExt cx="2448000" cy="1783080"/>
          </a:xfrm>
        </p:grpSpPr>
        <p:sp>
          <p:nvSpPr>
            <p:cNvPr id="9" name="矩形 8"/>
            <p:cNvSpPr/>
            <p:nvPr/>
          </p:nvSpPr>
          <p:spPr bwMode="auto">
            <a:xfrm>
              <a:off x="8590523" y="2041575"/>
              <a:ext cx="2448000" cy="1783080"/>
            </a:xfrm>
            <a:prstGeom prst="rect">
              <a:avLst/>
            </a:prstGeom>
            <a:solidFill>
              <a:srgbClr val="F1CE2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TextBox 24"/>
            <p:cNvSpPr txBox="1"/>
            <p:nvPr/>
          </p:nvSpPr>
          <p:spPr>
            <a:xfrm>
              <a:off x="9100949" y="241455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9651365" y="2832100"/>
              <a:ext cx="325120" cy="541655"/>
            </a:xfrm>
            <a:custGeom>
              <a:avLst/>
              <a:gdLst>
                <a:gd name="T0" fmla="*/ 144703 w 66"/>
                <a:gd name="T1" fmla="*/ 285616 h 107"/>
                <a:gd name="T2" fmla="*/ 58497 w 66"/>
                <a:gd name="T3" fmla="*/ 285616 h 107"/>
                <a:gd name="T4" fmla="*/ 101600 w 66"/>
                <a:gd name="T5" fmla="*/ 328612 h 107"/>
                <a:gd name="T6" fmla="*/ 144703 w 66"/>
                <a:gd name="T7" fmla="*/ 285616 h 107"/>
                <a:gd name="T8" fmla="*/ 141624 w 66"/>
                <a:gd name="T9" fmla="*/ 245691 h 107"/>
                <a:gd name="T10" fmla="*/ 61576 w 66"/>
                <a:gd name="T11" fmla="*/ 245691 h 107"/>
                <a:gd name="T12" fmla="*/ 43103 w 66"/>
                <a:gd name="T13" fmla="*/ 257976 h 107"/>
                <a:gd name="T14" fmla="*/ 61576 w 66"/>
                <a:gd name="T15" fmla="*/ 270260 h 107"/>
                <a:gd name="T16" fmla="*/ 141624 w 66"/>
                <a:gd name="T17" fmla="*/ 270260 h 107"/>
                <a:gd name="T18" fmla="*/ 160097 w 66"/>
                <a:gd name="T19" fmla="*/ 257976 h 107"/>
                <a:gd name="T20" fmla="*/ 141624 w 66"/>
                <a:gd name="T21" fmla="*/ 245691 h 107"/>
                <a:gd name="T22" fmla="*/ 36945 w 66"/>
                <a:gd name="T23" fmla="*/ 76779 h 107"/>
                <a:gd name="T24" fmla="*/ 33867 w 66"/>
                <a:gd name="T25" fmla="*/ 76779 h 107"/>
                <a:gd name="T26" fmla="*/ 30788 w 66"/>
                <a:gd name="T27" fmla="*/ 67565 h 107"/>
                <a:gd name="T28" fmla="*/ 83127 w 66"/>
                <a:gd name="T29" fmla="*/ 27640 h 107"/>
                <a:gd name="T30" fmla="*/ 83127 w 66"/>
                <a:gd name="T31" fmla="*/ 27640 h 107"/>
                <a:gd name="T32" fmla="*/ 89285 w 66"/>
                <a:gd name="T33" fmla="*/ 33783 h 107"/>
                <a:gd name="T34" fmla="*/ 86206 w 66"/>
                <a:gd name="T35" fmla="*/ 39925 h 107"/>
                <a:gd name="T36" fmla="*/ 40024 w 66"/>
                <a:gd name="T37" fmla="*/ 73707 h 107"/>
                <a:gd name="T38" fmla="*/ 36945 w 66"/>
                <a:gd name="T39" fmla="*/ 76779 h 107"/>
                <a:gd name="T40" fmla="*/ 101600 w 66"/>
                <a:gd name="T41" fmla="*/ 0 h 107"/>
                <a:gd name="T42" fmla="*/ 0 w 66"/>
                <a:gd name="T43" fmla="*/ 107490 h 107"/>
                <a:gd name="T44" fmla="*/ 6158 w 66"/>
                <a:gd name="T45" fmla="*/ 138201 h 107"/>
                <a:gd name="T46" fmla="*/ 6158 w 66"/>
                <a:gd name="T47" fmla="*/ 138201 h 107"/>
                <a:gd name="T48" fmla="*/ 40024 w 66"/>
                <a:gd name="T49" fmla="*/ 224193 h 107"/>
                <a:gd name="T50" fmla="*/ 46182 w 66"/>
                <a:gd name="T51" fmla="*/ 230336 h 107"/>
                <a:gd name="T52" fmla="*/ 157018 w 66"/>
                <a:gd name="T53" fmla="*/ 230336 h 107"/>
                <a:gd name="T54" fmla="*/ 163176 w 66"/>
                <a:gd name="T55" fmla="*/ 224193 h 107"/>
                <a:gd name="T56" fmla="*/ 197042 w 66"/>
                <a:gd name="T57" fmla="*/ 138201 h 107"/>
                <a:gd name="T58" fmla="*/ 200121 w 66"/>
                <a:gd name="T59" fmla="*/ 138201 h 107"/>
                <a:gd name="T60" fmla="*/ 203200 w 66"/>
                <a:gd name="T61" fmla="*/ 107490 h 107"/>
                <a:gd name="T62" fmla="*/ 101600 w 66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6" h="107">
                  <a:moveTo>
                    <a:pt x="47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100"/>
                    <a:pt x="25" y="107"/>
                    <a:pt x="33" y="107"/>
                  </a:cubicBezTo>
                  <a:cubicBezTo>
                    <a:pt x="41" y="107"/>
                    <a:pt x="47" y="100"/>
                    <a:pt x="47" y="93"/>
                  </a:cubicBezTo>
                  <a:moveTo>
                    <a:pt x="4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7" y="80"/>
                    <a:pt x="14" y="81"/>
                    <a:pt x="14" y="84"/>
                  </a:cubicBezTo>
                  <a:cubicBezTo>
                    <a:pt x="14" y="86"/>
                    <a:pt x="17" y="88"/>
                    <a:pt x="20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9" y="88"/>
                    <a:pt x="52" y="86"/>
                    <a:pt x="52" y="84"/>
                  </a:cubicBezTo>
                  <a:cubicBezTo>
                    <a:pt x="52" y="81"/>
                    <a:pt x="49" y="80"/>
                    <a:pt x="46" y="80"/>
                  </a:cubicBezTo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4" y="16"/>
                    <a:pt x="20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2" y="15"/>
                    <a:pt x="17" y="19"/>
                    <a:pt x="13" y="24"/>
                  </a:cubicBezTo>
                  <a:cubicBezTo>
                    <a:pt x="13" y="25"/>
                    <a:pt x="13" y="25"/>
                    <a:pt x="12" y="25"/>
                  </a:cubicBezTo>
                  <a:moveTo>
                    <a:pt x="33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3" y="74"/>
                    <a:pt x="53" y="7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1"/>
                    <a:pt x="66" y="38"/>
                    <a:pt x="66" y="35"/>
                  </a:cubicBezTo>
                  <a:cubicBezTo>
                    <a:pt x="66" y="16"/>
                    <a:pt x="51" y="0"/>
                    <a:pt x="3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30688" y="3864025"/>
            <a:ext cx="2448000" cy="1783080"/>
            <a:chOff x="3630688" y="3864025"/>
            <a:chExt cx="2448000" cy="1783080"/>
          </a:xfrm>
        </p:grpSpPr>
        <p:sp>
          <p:nvSpPr>
            <p:cNvPr id="10" name="矩形 9"/>
            <p:cNvSpPr/>
            <p:nvPr/>
          </p:nvSpPr>
          <p:spPr bwMode="auto">
            <a:xfrm>
              <a:off x="3630688" y="3864025"/>
              <a:ext cx="2448000" cy="1783080"/>
            </a:xfrm>
            <a:prstGeom prst="rect">
              <a:avLst/>
            </a:prstGeom>
            <a:solidFill>
              <a:srgbClr val="4EC0E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TextBox 24"/>
            <p:cNvSpPr txBox="1"/>
            <p:nvPr/>
          </p:nvSpPr>
          <p:spPr>
            <a:xfrm>
              <a:off x="4046349" y="4207796"/>
              <a:ext cx="14274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>
              <a:spLocks noEditPoints="1"/>
            </p:cNvSpPr>
            <p:nvPr/>
          </p:nvSpPr>
          <p:spPr bwMode="auto">
            <a:xfrm>
              <a:off x="4518025" y="4742815"/>
              <a:ext cx="483235" cy="424180"/>
            </a:xfrm>
            <a:custGeom>
              <a:avLst/>
              <a:gdLst>
                <a:gd name="T0" fmla="*/ 52273 w 111"/>
                <a:gd name="T1" fmla="*/ 264427 h 95"/>
                <a:gd name="T2" fmla="*/ 46123 w 111"/>
                <a:gd name="T3" fmla="*/ 261353 h 95"/>
                <a:gd name="T4" fmla="*/ 46123 w 111"/>
                <a:gd name="T5" fmla="*/ 252128 h 95"/>
                <a:gd name="T6" fmla="*/ 122995 w 111"/>
                <a:gd name="T7" fmla="*/ 190634 h 95"/>
                <a:gd name="T8" fmla="*/ 126070 w 111"/>
                <a:gd name="T9" fmla="*/ 190634 h 95"/>
                <a:gd name="T10" fmla="*/ 132220 w 111"/>
                <a:gd name="T11" fmla="*/ 193708 h 95"/>
                <a:gd name="T12" fmla="*/ 129145 w 111"/>
                <a:gd name="T13" fmla="*/ 202933 h 95"/>
                <a:gd name="T14" fmla="*/ 58423 w 111"/>
                <a:gd name="T15" fmla="*/ 261353 h 95"/>
                <a:gd name="T16" fmla="*/ 52273 w 111"/>
                <a:gd name="T17" fmla="*/ 264427 h 95"/>
                <a:gd name="T18" fmla="*/ 138370 w 111"/>
                <a:gd name="T19" fmla="*/ 144513 h 95"/>
                <a:gd name="T20" fmla="*/ 132220 w 111"/>
                <a:gd name="T21" fmla="*/ 141438 h 95"/>
                <a:gd name="T22" fmla="*/ 110696 w 111"/>
                <a:gd name="T23" fmla="*/ 92242 h 95"/>
                <a:gd name="T24" fmla="*/ 172193 w 111"/>
                <a:gd name="T25" fmla="*/ 27673 h 95"/>
                <a:gd name="T26" fmla="*/ 178343 w 111"/>
                <a:gd name="T27" fmla="*/ 36897 h 95"/>
                <a:gd name="T28" fmla="*/ 172193 w 111"/>
                <a:gd name="T29" fmla="*/ 43046 h 95"/>
                <a:gd name="T30" fmla="*/ 122995 w 111"/>
                <a:gd name="T31" fmla="*/ 92242 h 95"/>
                <a:gd name="T32" fmla="*/ 141445 w 111"/>
                <a:gd name="T33" fmla="*/ 129139 h 95"/>
                <a:gd name="T34" fmla="*/ 141445 w 111"/>
                <a:gd name="T35" fmla="*/ 141438 h 95"/>
                <a:gd name="T36" fmla="*/ 138370 w 111"/>
                <a:gd name="T37" fmla="*/ 144513 h 95"/>
                <a:gd name="T38" fmla="*/ 172193 w 111"/>
                <a:gd name="T39" fmla="*/ 0 h 95"/>
                <a:gd name="T40" fmla="*/ 83022 w 111"/>
                <a:gd name="T41" fmla="*/ 92242 h 95"/>
                <a:gd name="T42" fmla="*/ 116846 w 111"/>
                <a:gd name="T43" fmla="*/ 162961 h 95"/>
                <a:gd name="T44" fmla="*/ 0 w 111"/>
                <a:gd name="T45" fmla="*/ 285951 h 95"/>
                <a:gd name="T46" fmla="*/ 0 w 111"/>
                <a:gd name="T47" fmla="*/ 289025 h 95"/>
                <a:gd name="T48" fmla="*/ 6150 w 111"/>
                <a:gd name="T49" fmla="*/ 292100 h 95"/>
                <a:gd name="T50" fmla="*/ 338237 w 111"/>
                <a:gd name="T51" fmla="*/ 292100 h 95"/>
                <a:gd name="T52" fmla="*/ 341312 w 111"/>
                <a:gd name="T53" fmla="*/ 289025 h 95"/>
                <a:gd name="T54" fmla="*/ 341312 w 111"/>
                <a:gd name="T55" fmla="*/ 285951 h 95"/>
                <a:gd name="T56" fmla="*/ 227541 w 111"/>
                <a:gd name="T57" fmla="*/ 162961 h 95"/>
                <a:gd name="T58" fmla="*/ 258290 w 111"/>
                <a:gd name="T59" fmla="*/ 92242 h 95"/>
                <a:gd name="T60" fmla="*/ 172193 w 111"/>
                <a:gd name="T61" fmla="*/ 0 h 9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1" h="95">
                  <a:moveTo>
                    <a:pt x="17" y="86"/>
                  </a:moveTo>
                  <a:cubicBezTo>
                    <a:pt x="16" y="86"/>
                    <a:pt x="16" y="86"/>
                    <a:pt x="15" y="85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1" y="73"/>
                    <a:pt x="30" y="65"/>
                    <a:pt x="4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32" y="70"/>
                    <a:pt x="24" y="76"/>
                    <a:pt x="19" y="85"/>
                  </a:cubicBezTo>
                  <a:cubicBezTo>
                    <a:pt x="18" y="86"/>
                    <a:pt x="17" y="86"/>
                    <a:pt x="17" y="86"/>
                  </a:cubicBezTo>
                  <a:moveTo>
                    <a:pt x="45" y="47"/>
                  </a:moveTo>
                  <a:cubicBezTo>
                    <a:pt x="44" y="47"/>
                    <a:pt x="44" y="47"/>
                    <a:pt x="43" y="46"/>
                  </a:cubicBezTo>
                  <a:cubicBezTo>
                    <a:pt x="38" y="42"/>
                    <a:pt x="36" y="36"/>
                    <a:pt x="36" y="30"/>
                  </a:cubicBezTo>
                  <a:cubicBezTo>
                    <a:pt x="36" y="18"/>
                    <a:pt x="45" y="9"/>
                    <a:pt x="56" y="9"/>
                  </a:cubicBezTo>
                  <a:cubicBezTo>
                    <a:pt x="57" y="9"/>
                    <a:pt x="58" y="10"/>
                    <a:pt x="58" y="12"/>
                  </a:cubicBezTo>
                  <a:cubicBezTo>
                    <a:pt x="58" y="13"/>
                    <a:pt x="57" y="14"/>
                    <a:pt x="56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5"/>
                    <a:pt x="42" y="39"/>
                    <a:pt x="46" y="42"/>
                  </a:cubicBezTo>
                  <a:cubicBezTo>
                    <a:pt x="47" y="43"/>
                    <a:pt x="47" y="45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moveTo>
                    <a:pt x="56" y="0"/>
                  </a:moveTo>
                  <a:cubicBezTo>
                    <a:pt x="40" y="0"/>
                    <a:pt x="27" y="14"/>
                    <a:pt x="27" y="30"/>
                  </a:cubicBezTo>
                  <a:cubicBezTo>
                    <a:pt x="27" y="39"/>
                    <a:pt x="31" y="48"/>
                    <a:pt x="38" y="53"/>
                  </a:cubicBezTo>
                  <a:cubicBezTo>
                    <a:pt x="20" y="59"/>
                    <a:pt x="6" y="74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1" y="95"/>
                    <a:pt x="2" y="9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0" y="95"/>
                    <a:pt x="111" y="95"/>
                    <a:pt x="111" y="94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06" y="74"/>
                    <a:pt x="91" y="59"/>
                    <a:pt x="74" y="53"/>
                  </a:cubicBezTo>
                  <a:cubicBezTo>
                    <a:pt x="80" y="48"/>
                    <a:pt x="84" y="39"/>
                    <a:pt x="84" y="30"/>
                  </a:cubicBezTo>
                  <a:cubicBezTo>
                    <a:pt x="84" y="14"/>
                    <a:pt x="71" y="0"/>
                    <a:pt x="5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00" kern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 106"/>
          <p:cNvSpPr/>
          <p:nvPr/>
        </p:nvSpPr>
        <p:spPr>
          <a:xfrm>
            <a:off x="-19544" y="3806528"/>
            <a:ext cx="12211544" cy="3051471"/>
          </a:xfrm>
          <a:custGeom>
            <a:avLst/>
            <a:gdLst>
              <a:gd name="connsiteX0" fmla="*/ 326131 w 12211544"/>
              <a:gd name="connsiteY0" fmla="*/ 304 h 4298274"/>
              <a:gd name="connsiteX1" fmla="*/ 610095 w 12211544"/>
              <a:gd name="connsiteY1" fmla="*/ 12024 h 4298274"/>
              <a:gd name="connsiteX2" fmla="*/ 1734045 w 12211544"/>
              <a:gd name="connsiteY2" fmla="*/ 183474 h 4298274"/>
              <a:gd name="connsiteX3" fmla="*/ 2476995 w 12211544"/>
              <a:gd name="connsiteY3" fmla="*/ 450174 h 4298274"/>
              <a:gd name="connsiteX4" fmla="*/ 3010395 w 12211544"/>
              <a:gd name="connsiteY4" fmla="*/ 774024 h 4298274"/>
              <a:gd name="connsiteX5" fmla="*/ 3562845 w 12211544"/>
              <a:gd name="connsiteY5" fmla="*/ 1116924 h 4298274"/>
              <a:gd name="connsiteX6" fmla="*/ 4534395 w 12211544"/>
              <a:gd name="connsiteY6" fmla="*/ 1212174 h 4298274"/>
              <a:gd name="connsiteX7" fmla="*/ 5944095 w 12211544"/>
              <a:gd name="connsiteY7" fmla="*/ 1231224 h 4298274"/>
              <a:gd name="connsiteX8" fmla="*/ 6667995 w 12211544"/>
              <a:gd name="connsiteY8" fmla="*/ 1593174 h 4298274"/>
              <a:gd name="connsiteX9" fmla="*/ 7601445 w 12211544"/>
              <a:gd name="connsiteY9" fmla="*/ 1936074 h 4298274"/>
              <a:gd name="connsiteX10" fmla="*/ 9125445 w 12211544"/>
              <a:gd name="connsiteY10" fmla="*/ 2012274 h 4298274"/>
              <a:gd name="connsiteX11" fmla="*/ 11335245 w 12211544"/>
              <a:gd name="connsiteY11" fmla="*/ 2583774 h 4298274"/>
              <a:gd name="connsiteX12" fmla="*/ 12192495 w 12211544"/>
              <a:gd name="connsiteY12" fmla="*/ 2717124 h 4298274"/>
              <a:gd name="connsiteX13" fmla="*/ 12211544 w 12211544"/>
              <a:gd name="connsiteY13" fmla="*/ 2717124 h 4298274"/>
              <a:gd name="connsiteX14" fmla="*/ 12211544 w 12211544"/>
              <a:gd name="connsiteY14" fmla="*/ 3771252 h 4298274"/>
              <a:gd name="connsiteX15" fmla="*/ 12192495 w 12211544"/>
              <a:gd name="connsiteY15" fmla="*/ 4298274 h 4298274"/>
              <a:gd name="connsiteX16" fmla="*/ 0 w 12211544"/>
              <a:gd name="connsiteY16" fmla="*/ 4298274 h 4298274"/>
              <a:gd name="connsiteX17" fmla="*/ 0 w 12211544"/>
              <a:gd name="connsiteY17" fmla="*/ 5509 h 4298274"/>
              <a:gd name="connsiteX18" fmla="*/ 19545 w 12211544"/>
              <a:gd name="connsiteY18" fmla="*/ 12024 h 4298274"/>
              <a:gd name="connsiteX19" fmla="*/ 326131 w 12211544"/>
              <a:gd name="connsiteY19" fmla="*/ 304 h 429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211544" h="4298274">
                <a:moveTo>
                  <a:pt x="326131" y="304"/>
                </a:moveTo>
                <a:cubicBezTo>
                  <a:pt x="408284" y="-924"/>
                  <a:pt x="502939" y="1309"/>
                  <a:pt x="610095" y="12024"/>
                </a:cubicBezTo>
                <a:cubicBezTo>
                  <a:pt x="895845" y="40599"/>
                  <a:pt x="1422895" y="110449"/>
                  <a:pt x="1734045" y="183474"/>
                </a:cubicBezTo>
                <a:cubicBezTo>
                  <a:pt x="2045195" y="256499"/>
                  <a:pt x="2264270" y="351749"/>
                  <a:pt x="2476995" y="450174"/>
                </a:cubicBezTo>
                <a:cubicBezTo>
                  <a:pt x="2689720" y="548599"/>
                  <a:pt x="2829420" y="662899"/>
                  <a:pt x="3010395" y="774024"/>
                </a:cubicBezTo>
                <a:cubicBezTo>
                  <a:pt x="3191370" y="885149"/>
                  <a:pt x="3308845" y="1043899"/>
                  <a:pt x="3562845" y="1116924"/>
                </a:cubicBezTo>
                <a:cubicBezTo>
                  <a:pt x="3816845" y="1189949"/>
                  <a:pt x="4137520" y="1193124"/>
                  <a:pt x="4534395" y="1212174"/>
                </a:cubicBezTo>
                <a:cubicBezTo>
                  <a:pt x="4931270" y="1231224"/>
                  <a:pt x="5588495" y="1167724"/>
                  <a:pt x="5944095" y="1231224"/>
                </a:cubicBezTo>
                <a:cubicBezTo>
                  <a:pt x="6299695" y="1294724"/>
                  <a:pt x="6391770" y="1475699"/>
                  <a:pt x="6667995" y="1593174"/>
                </a:cubicBezTo>
                <a:cubicBezTo>
                  <a:pt x="6944220" y="1710649"/>
                  <a:pt x="7191870" y="1866224"/>
                  <a:pt x="7601445" y="1936074"/>
                </a:cubicBezTo>
                <a:cubicBezTo>
                  <a:pt x="8011020" y="2005924"/>
                  <a:pt x="8503145" y="1904324"/>
                  <a:pt x="9125445" y="2012274"/>
                </a:cubicBezTo>
                <a:cubicBezTo>
                  <a:pt x="9747745" y="2120224"/>
                  <a:pt x="11049495" y="2539324"/>
                  <a:pt x="11335245" y="2583774"/>
                </a:cubicBezTo>
                <a:lnTo>
                  <a:pt x="12192495" y="2717124"/>
                </a:lnTo>
                <a:lnTo>
                  <a:pt x="12211544" y="2717124"/>
                </a:lnTo>
                <a:lnTo>
                  <a:pt x="12211544" y="3771252"/>
                </a:lnTo>
                <a:lnTo>
                  <a:pt x="12192495" y="4298274"/>
                </a:lnTo>
                <a:lnTo>
                  <a:pt x="0" y="4298274"/>
                </a:lnTo>
                <a:lnTo>
                  <a:pt x="0" y="5509"/>
                </a:lnTo>
                <a:lnTo>
                  <a:pt x="19545" y="12024"/>
                </a:lnTo>
                <a:cubicBezTo>
                  <a:pt x="87014" y="14009"/>
                  <a:pt x="189209" y="2350"/>
                  <a:pt x="326131" y="304"/>
                </a:cubicBez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 114"/>
          <p:cNvSpPr/>
          <p:nvPr/>
        </p:nvSpPr>
        <p:spPr>
          <a:xfrm>
            <a:off x="-19544" y="4524921"/>
            <a:ext cx="12217819" cy="2314028"/>
          </a:xfrm>
          <a:custGeom>
            <a:avLst/>
            <a:gdLst>
              <a:gd name="connsiteX0" fmla="*/ 0 w 12217819"/>
              <a:gd name="connsiteY0" fmla="*/ 0 h 3867150"/>
              <a:gd name="connsiteX1" fmla="*/ 629145 w 12217819"/>
              <a:gd name="connsiteY1" fmla="*/ 0 h 3867150"/>
              <a:gd name="connsiteX2" fmla="*/ 1886445 w 12217819"/>
              <a:gd name="connsiteY2" fmla="*/ 209550 h 3867150"/>
              <a:gd name="connsiteX3" fmla="*/ 2457945 w 12217819"/>
              <a:gd name="connsiteY3" fmla="*/ 476250 h 3867150"/>
              <a:gd name="connsiteX4" fmla="*/ 3562845 w 12217819"/>
              <a:gd name="connsiteY4" fmla="*/ 1333500 h 3867150"/>
              <a:gd name="connsiteX5" fmla="*/ 4020045 w 12217819"/>
              <a:gd name="connsiteY5" fmla="*/ 1428750 h 3867150"/>
              <a:gd name="connsiteX6" fmla="*/ 5486895 w 12217819"/>
              <a:gd name="connsiteY6" fmla="*/ 1428750 h 3867150"/>
              <a:gd name="connsiteX7" fmla="*/ 6458445 w 12217819"/>
              <a:gd name="connsiteY7" fmla="*/ 1562100 h 3867150"/>
              <a:gd name="connsiteX8" fmla="*/ 7544295 w 12217819"/>
              <a:gd name="connsiteY8" fmla="*/ 2266950 h 3867150"/>
              <a:gd name="connsiteX9" fmla="*/ 8877795 w 12217819"/>
              <a:gd name="connsiteY9" fmla="*/ 2400300 h 3867150"/>
              <a:gd name="connsiteX10" fmla="*/ 9982695 w 12217819"/>
              <a:gd name="connsiteY10" fmla="*/ 2628900 h 3867150"/>
              <a:gd name="connsiteX11" fmla="*/ 11373345 w 12217819"/>
              <a:gd name="connsiteY11" fmla="*/ 2971800 h 3867150"/>
              <a:gd name="connsiteX12" fmla="*/ 11849595 w 12217819"/>
              <a:gd name="connsiteY12" fmla="*/ 3143250 h 3867150"/>
              <a:gd name="connsiteX13" fmla="*/ 12200681 w 12217819"/>
              <a:gd name="connsiteY13" fmla="*/ 3165649 h 3867150"/>
              <a:gd name="connsiteX14" fmla="*/ 12217819 w 12217819"/>
              <a:gd name="connsiteY14" fmla="*/ 3185559 h 3867150"/>
              <a:gd name="connsiteX15" fmla="*/ 12211544 w 12217819"/>
              <a:gd name="connsiteY15" fmla="*/ 3359178 h 3867150"/>
              <a:gd name="connsiteX16" fmla="*/ 12211544 w 12217819"/>
              <a:gd name="connsiteY16" fmla="*/ 3867150 h 3867150"/>
              <a:gd name="connsiteX17" fmla="*/ 0 w 12217819"/>
              <a:gd name="connsiteY17" fmla="*/ 3867150 h 3867150"/>
              <a:gd name="connsiteX18" fmla="*/ 0 w 12217819"/>
              <a:gd name="connsiteY18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217819" h="3867150">
                <a:moveTo>
                  <a:pt x="0" y="0"/>
                </a:moveTo>
                <a:lnTo>
                  <a:pt x="629145" y="0"/>
                </a:lnTo>
                <a:cubicBezTo>
                  <a:pt x="959345" y="34925"/>
                  <a:pt x="1581645" y="130175"/>
                  <a:pt x="1886445" y="209550"/>
                </a:cubicBezTo>
                <a:cubicBezTo>
                  <a:pt x="2191245" y="288925"/>
                  <a:pt x="2089645" y="190500"/>
                  <a:pt x="2457945" y="476250"/>
                </a:cubicBezTo>
                <a:lnTo>
                  <a:pt x="3562845" y="1333500"/>
                </a:lnTo>
                <a:cubicBezTo>
                  <a:pt x="3823195" y="1492250"/>
                  <a:pt x="3531095" y="1428750"/>
                  <a:pt x="4020045" y="1428750"/>
                </a:cubicBezTo>
                <a:lnTo>
                  <a:pt x="5486895" y="1428750"/>
                </a:lnTo>
                <a:cubicBezTo>
                  <a:pt x="5893295" y="1450975"/>
                  <a:pt x="6096495" y="1327150"/>
                  <a:pt x="6458445" y="1562100"/>
                </a:cubicBezTo>
                <a:lnTo>
                  <a:pt x="7544295" y="2266950"/>
                </a:lnTo>
                <a:cubicBezTo>
                  <a:pt x="7947520" y="2406650"/>
                  <a:pt x="8509495" y="2324100"/>
                  <a:pt x="8877795" y="2400300"/>
                </a:cubicBezTo>
                <a:lnTo>
                  <a:pt x="9982695" y="2628900"/>
                </a:lnTo>
                <a:cubicBezTo>
                  <a:pt x="10398620" y="2724150"/>
                  <a:pt x="11214595" y="2914650"/>
                  <a:pt x="11373345" y="2971800"/>
                </a:cubicBezTo>
                <a:lnTo>
                  <a:pt x="11849595" y="3143250"/>
                </a:lnTo>
                <a:cubicBezTo>
                  <a:pt x="11988501" y="3193256"/>
                  <a:pt x="12122546" y="3107135"/>
                  <a:pt x="12200681" y="3165649"/>
                </a:cubicBezTo>
                <a:lnTo>
                  <a:pt x="12217819" y="3185559"/>
                </a:lnTo>
                <a:lnTo>
                  <a:pt x="12211544" y="3359178"/>
                </a:lnTo>
                <a:lnTo>
                  <a:pt x="12211544" y="3867150"/>
                </a:lnTo>
                <a:lnTo>
                  <a:pt x="0" y="3867150"/>
                </a:lnTo>
                <a:lnTo>
                  <a:pt x="0" y="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124"/>
          <p:cNvSpPr/>
          <p:nvPr/>
        </p:nvSpPr>
        <p:spPr>
          <a:xfrm>
            <a:off x="-19544" y="5129701"/>
            <a:ext cx="12230595" cy="1728271"/>
          </a:xfrm>
          <a:custGeom>
            <a:avLst/>
            <a:gdLst>
              <a:gd name="connsiteX0" fmla="*/ 0 w 12230595"/>
              <a:gd name="connsiteY0" fmla="*/ 0 h 3336793"/>
              <a:gd name="connsiteX1" fmla="*/ 38595 w 12230595"/>
              <a:gd name="connsiteY1" fmla="*/ 0 h 3336793"/>
              <a:gd name="connsiteX2" fmla="*/ 1276845 w 12230595"/>
              <a:gd name="connsiteY2" fmla="*/ 72148 h 3336793"/>
              <a:gd name="connsiteX3" fmla="*/ 2000745 w 12230595"/>
              <a:gd name="connsiteY3" fmla="*/ 234479 h 3336793"/>
              <a:gd name="connsiteX4" fmla="*/ 2762745 w 12230595"/>
              <a:gd name="connsiteY4" fmla="*/ 775586 h 3336793"/>
              <a:gd name="connsiteX5" fmla="*/ 3829545 w 12230595"/>
              <a:gd name="connsiteY5" fmla="*/ 1370802 h 3336793"/>
              <a:gd name="connsiteX6" fmla="*/ 4401045 w 12230595"/>
              <a:gd name="connsiteY6" fmla="*/ 1406876 h 3336793"/>
              <a:gd name="connsiteX7" fmla="*/ 5524995 w 12230595"/>
              <a:gd name="connsiteY7" fmla="*/ 1406876 h 3336793"/>
              <a:gd name="connsiteX8" fmla="*/ 6572745 w 12230595"/>
              <a:gd name="connsiteY8" fmla="*/ 1659392 h 3336793"/>
              <a:gd name="connsiteX9" fmla="*/ 7220445 w 12230595"/>
              <a:gd name="connsiteY9" fmla="*/ 2128351 h 3336793"/>
              <a:gd name="connsiteX10" fmla="*/ 7868145 w 12230595"/>
              <a:gd name="connsiteY10" fmla="*/ 2218535 h 3336793"/>
              <a:gd name="connsiteX11" fmla="*/ 8611095 w 12230595"/>
              <a:gd name="connsiteY11" fmla="*/ 2326756 h 3336793"/>
              <a:gd name="connsiteX12" fmla="*/ 9582645 w 12230595"/>
              <a:gd name="connsiteY12" fmla="*/ 2326756 h 3336793"/>
              <a:gd name="connsiteX13" fmla="*/ 10401795 w 12230595"/>
              <a:gd name="connsiteY13" fmla="*/ 2471051 h 3336793"/>
              <a:gd name="connsiteX14" fmla="*/ 11259045 w 12230595"/>
              <a:gd name="connsiteY14" fmla="*/ 2849826 h 3336793"/>
              <a:gd name="connsiteX15" fmla="*/ 11887695 w 12230595"/>
              <a:gd name="connsiteY15" fmla="*/ 3066268 h 3336793"/>
              <a:gd name="connsiteX16" fmla="*/ 12230595 w 12230595"/>
              <a:gd name="connsiteY16" fmla="*/ 3066268 h 3336793"/>
              <a:gd name="connsiteX17" fmla="*/ 12230595 w 12230595"/>
              <a:gd name="connsiteY17" fmla="*/ 3317771 h 3336793"/>
              <a:gd name="connsiteX18" fmla="*/ 12211544 w 12230595"/>
              <a:gd name="connsiteY18" fmla="*/ 3317771 h 3336793"/>
              <a:gd name="connsiteX19" fmla="*/ 12211544 w 12230595"/>
              <a:gd name="connsiteY19" fmla="*/ 3336793 h 3336793"/>
              <a:gd name="connsiteX20" fmla="*/ 0 w 12230595"/>
              <a:gd name="connsiteY20" fmla="*/ 3318867 h 3336793"/>
              <a:gd name="connsiteX21" fmla="*/ 0 w 12230595"/>
              <a:gd name="connsiteY21" fmla="*/ 0 h 333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230595" h="3336793">
                <a:moveTo>
                  <a:pt x="0" y="0"/>
                </a:moveTo>
                <a:lnTo>
                  <a:pt x="38595" y="0"/>
                </a:lnTo>
                <a:cubicBezTo>
                  <a:pt x="257670" y="12025"/>
                  <a:pt x="949820" y="33068"/>
                  <a:pt x="1276845" y="72148"/>
                </a:cubicBezTo>
                <a:cubicBezTo>
                  <a:pt x="1603870" y="111227"/>
                  <a:pt x="1746745" y="54111"/>
                  <a:pt x="2000745" y="234479"/>
                </a:cubicBezTo>
                <a:lnTo>
                  <a:pt x="2762745" y="775586"/>
                </a:lnTo>
                <a:cubicBezTo>
                  <a:pt x="3067545" y="964973"/>
                  <a:pt x="3639045" y="1358778"/>
                  <a:pt x="3829545" y="1370802"/>
                </a:cubicBezTo>
                <a:lnTo>
                  <a:pt x="4401045" y="1406876"/>
                </a:lnTo>
                <a:cubicBezTo>
                  <a:pt x="4683620" y="1412888"/>
                  <a:pt x="5175745" y="1322704"/>
                  <a:pt x="5524995" y="1406876"/>
                </a:cubicBezTo>
                <a:lnTo>
                  <a:pt x="6572745" y="1659392"/>
                </a:lnTo>
                <a:cubicBezTo>
                  <a:pt x="6855320" y="1779638"/>
                  <a:pt x="7004545" y="2098289"/>
                  <a:pt x="7220445" y="2128351"/>
                </a:cubicBezTo>
                <a:lnTo>
                  <a:pt x="7868145" y="2218535"/>
                </a:lnTo>
                <a:cubicBezTo>
                  <a:pt x="8099920" y="2251603"/>
                  <a:pt x="8287245" y="2326756"/>
                  <a:pt x="8611095" y="2326756"/>
                </a:cubicBezTo>
                <a:lnTo>
                  <a:pt x="9582645" y="2326756"/>
                </a:lnTo>
                <a:cubicBezTo>
                  <a:pt x="9881095" y="2350806"/>
                  <a:pt x="10116045" y="2344793"/>
                  <a:pt x="10401795" y="2471051"/>
                </a:cubicBezTo>
                <a:lnTo>
                  <a:pt x="11259045" y="2849826"/>
                </a:lnTo>
                <a:cubicBezTo>
                  <a:pt x="11506695" y="2949028"/>
                  <a:pt x="11773395" y="3066268"/>
                  <a:pt x="11887695" y="3066268"/>
                </a:cubicBezTo>
                <a:lnTo>
                  <a:pt x="12230595" y="3066268"/>
                </a:lnTo>
                <a:lnTo>
                  <a:pt x="12230595" y="3317771"/>
                </a:lnTo>
                <a:lnTo>
                  <a:pt x="12211544" y="3317771"/>
                </a:lnTo>
                <a:lnTo>
                  <a:pt x="12211544" y="3336793"/>
                </a:lnTo>
                <a:lnTo>
                  <a:pt x="0" y="3318867"/>
                </a:lnTo>
                <a:lnTo>
                  <a:pt x="0" y="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3"/>
          <p:cNvSpPr/>
          <p:nvPr/>
        </p:nvSpPr>
        <p:spPr>
          <a:xfrm>
            <a:off x="6153150" y="6362700"/>
            <a:ext cx="6000750" cy="495300"/>
          </a:xfrm>
          <a:custGeom>
            <a:avLst/>
            <a:gdLst>
              <a:gd name="connsiteX0" fmla="*/ 0 w 6000750"/>
              <a:gd name="connsiteY0" fmla="*/ 438150 h 457200"/>
              <a:gd name="connsiteX1" fmla="*/ 723900 w 6000750"/>
              <a:gd name="connsiteY1" fmla="*/ 266700 h 457200"/>
              <a:gd name="connsiteX2" fmla="*/ 1333500 w 6000750"/>
              <a:gd name="connsiteY2" fmla="*/ 266700 h 457200"/>
              <a:gd name="connsiteX3" fmla="*/ 1924050 w 6000750"/>
              <a:gd name="connsiteY3" fmla="*/ 228600 h 457200"/>
              <a:gd name="connsiteX4" fmla="*/ 2400300 w 6000750"/>
              <a:gd name="connsiteY4" fmla="*/ 76200 h 457200"/>
              <a:gd name="connsiteX5" fmla="*/ 2724150 w 6000750"/>
              <a:gd name="connsiteY5" fmla="*/ 0 h 457200"/>
              <a:gd name="connsiteX6" fmla="*/ 3657600 w 6000750"/>
              <a:gd name="connsiteY6" fmla="*/ 0 h 457200"/>
              <a:gd name="connsiteX7" fmla="*/ 4057650 w 6000750"/>
              <a:gd name="connsiteY7" fmla="*/ 114300 h 457200"/>
              <a:gd name="connsiteX8" fmla="*/ 4667250 w 6000750"/>
              <a:gd name="connsiteY8" fmla="*/ 76200 h 457200"/>
              <a:gd name="connsiteX9" fmla="*/ 5143500 w 6000750"/>
              <a:gd name="connsiteY9" fmla="*/ 57150 h 457200"/>
              <a:gd name="connsiteX10" fmla="*/ 5467350 w 6000750"/>
              <a:gd name="connsiteY10" fmla="*/ 38100 h 457200"/>
              <a:gd name="connsiteX11" fmla="*/ 5848350 w 6000750"/>
              <a:gd name="connsiteY11" fmla="*/ 400050 h 457200"/>
              <a:gd name="connsiteX12" fmla="*/ 6000750 w 6000750"/>
              <a:gd name="connsiteY12" fmla="*/ 457200 h 457200"/>
              <a:gd name="connsiteX13" fmla="*/ 152400 w 6000750"/>
              <a:gd name="connsiteY13" fmla="*/ 419100 h 457200"/>
              <a:gd name="connsiteX14" fmla="*/ 0 w 6000750"/>
              <a:gd name="connsiteY14" fmla="*/ 43815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00750" h="457200">
                <a:moveTo>
                  <a:pt x="0" y="438150"/>
                </a:moveTo>
                <a:lnTo>
                  <a:pt x="723900" y="266700"/>
                </a:lnTo>
                <a:lnTo>
                  <a:pt x="1333500" y="266700"/>
                </a:lnTo>
                <a:lnTo>
                  <a:pt x="1924050" y="228600"/>
                </a:lnTo>
                <a:lnTo>
                  <a:pt x="2400300" y="76200"/>
                </a:lnTo>
                <a:lnTo>
                  <a:pt x="2724150" y="0"/>
                </a:lnTo>
                <a:lnTo>
                  <a:pt x="3657600" y="0"/>
                </a:lnTo>
                <a:lnTo>
                  <a:pt x="4057650" y="114300"/>
                </a:lnTo>
                <a:lnTo>
                  <a:pt x="4667250" y="76200"/>
                </a:lnTo>
                <a:lnTo>
                  <a:pt x="5143500" y="57150"/>
                </a:lnTo>
                <a:lnTo>
                  <a:pt x="5467350" y="38100"/>
                </a:lnTo>
                <a:lnTo>
                  <a:pt x="5848350" y="400050"/>
                </a:lnTo>
                <a:lnTo>
                  <a:pt x="6000750" y="457200"/>
                </a:lnTo>
                <a:lnTo>
                  <a:pt x="152400" y="419100"/>
                </a:lnTo>
                <a:lnTo>
                  <a:pt x="0" y="438150"/>
                </a:lnTo>
                <a:close/>
              </a:path>
            </a:pathLst>
          </a:cu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4"/>
          <p:cNvSpPr/>
          <p:nvPr/>
        </p:nvSpPr>
        <p:spPr>
          <a:xfrm>
            <a:off x="7231380" y="6560820"/>
            <a:ext cx="4777740" cy="297180"/>
          </a:xfrm>
          <a:custGeom>
            <a:avLst/>
            <a:gdLst>
              <a:gd name="connsiteX0" fmla="*/ 0 w 4777740"/>
              <a:gd name="connsiteY0" fmla="*/ 281940 h 297180"/>
              <a:gd name="connsiteX1" fmla="*/ 533400 w 4777740"/>
              <a:gd name="connsiteY1" fmla="*/ 182880 h 297180"/>
              <a:gd name="connsiteX2" fmla="*/ 960120 w 4777740"/>
              <a:gd name="connsiteY2" fmla="*/ 175260 h 297180"/>
              <a:gd name="connsiteX3" fmla="*/ 1463040 w 4777740"/>
              <a:gd name="connsiteY3" fmla="*/ 137160 h 297180"/>
              <a:gd name="connsiteX4" fmla="*/ 1821180 w 4777740"/>
              <a:gd name="connsiteY4" fmla="*/ 99060 h 297180"/>
              <a:gd name="connsiteX5" fmla="*/ 1905000 w 4777740"/>
              <a:gd name="connsiteY5" fmla="*/ 45720 h 297180"/>
              <a:gd name="connsiteX6" fmla="*/ 2514600 w 4777740"/>
              <a:gd name="connsiteY6" fmla="*/ 0 h 297180"/>
              <a:gd name="connsiteX7" fmla="*/ 2979420 w 4777740"/>
              <a:gd name="connsiteY7" fmla="*/ 53340 h 297180"/>
              <a:gd name="connsiteX8" fmla="*/ 3436620 w 4777740"/>
              <a:gd name="connsiteY8" fmla="*/ 99060 h 297180"/>
              <a:gd name="connsiteX9" fmla="*/ 3733800 w 4777740"/>
              <a:gd name="connsiteY9" fmla="*/ 53340 h 297180"/>
              <a:gd name="connsiteX10" fmla="*/ 4137660 w 4777740"/>
              <a:gd name="connsiteY10" fmla="*/ 15240 h 297180"/>
              <a:gd name="connsiteX11" fmla="*/ 4427220 w 4777740"/>
              <a:gd name="connsiteY11" fmla="*/ 76200 h 297180"/>
              <a:gd name="connsiteX12" fmla="*/ 4732020 w 4777740"/>
              <a:gd name="connsiteY12" fmla="*/ 190500 h 297180"/>
              <a:gd name="connsiteX13" fmla="*/ 4777740 w 4777740"/>
              <a:gd name="connsiteY13" fmla="*/ 297180 h 297180"/>
              <a:gd name="connsiteX14" fmla="*/ 0 w 4777740"/>
              <a:gd name="connsiteY14" fmla="*/ 28194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77740" h="297180">
                <a:moveTo>
                  <a:pt x="0" y="281940"/>
                </a:moveTo>
                <a:lnTo>
                  <a:pt x="533400" y="182880"/>
                </a:lnTo>
                <a:lnTo>
                  <a:pt x="960120" y="175260"/>
                </a:lnTo>
                <a:lnTo>
                  <a:pt x="1463040" y="137160"/>
                </a:lnTo>
                <a:lnTo>
                  <a:pt x="1821180" y="99060"/>
                </a:lnTo>
                <a:lnTo>
                  <a:pt x="1905000" y="45720"/>
                </a:lnTo>
                <a:lnTo>
                  <a:pt x="2514600" y="0"/>
                </a:lnTo>
                <a:lnTo>
                  <a:pt x="2979420" y="53340"/>
                </a:lnTo>
                <a:lnTo>
                  <a:pt x="3436620" y="99060"/>
                </a:lnTo>
                <a:lnTo>
                  <a:pt x="3733800" y="53340"/>
                </a:lnTo>
                <a:lnTo>
                  <a:pt x="4137660" y="15240"/>
                </a:lnTo>
                <a:lnTo>
                  <a:pt x="4427220" y="76200"/>
                </a:lnTo>
                <a:lnTo>
                  <a:pt x="4732020" y="190500"/>
                </a:lnTo>
                <a:lnTo>
                  <a:pt x="4777740" y="297180"/>
                </a:lnTo>
                <a:lnTo>
                  <a:pt x="0" y="281940"/>
                </a:lnTo>
                <a:close/>
              </a:path>
            </a:pathLst>
          </a:custGeom>
          <a:solidFill>
            <a:srgbClr val="03B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013396" y="6485586"/>
            <a:ext cx="4670604" cy="343391"/>
            <a:chOff x="7013396" y="6485586"/>
            <a:chExt cx="4670604" cy="343391"/>
          </a:xfrm>
        </p:grpSpPr>
        <p:sp>
          <p:nvSpPr>
            <p:cNvPr id="48" name="椭圆 47"/>
            <p:cNvSpPr/>
            <p:nvPr/>
          </p:nvSpPr>
          <p:spPr>
            <a:xfrm flipH="1">
              <a:off x="7679333" y="6779895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flipH="1">
              <a:off x="10861497" y="678325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flipH="1">
              <a:off x="10518597" y="666895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flipH="1">
              <a:off x="9504680" y="6774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flipH="1">
              <a:off x="8729980" y="6748780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flipH="1">
              <a:off x="11638280" y="669798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flipH="1">
              <a:off x="9698156" y="6485586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flipH="1">
              <a:off x="8196580" y="66471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flipH="1">
              <a:off x="11142980" y="6659880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flipH="1">
              <a:off x="9720064" y="6591567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flipH="1">
              <a:off x="7400746" y="6695514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flipH="1">
              <a:off x="9353093" y="66389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flipH="1">
              <a:off x="10063937" y="6763011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 flipH="1">
              <a:off x="10704461" y="657022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flipH="1">
              <a:off x="9886493" y="65246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flipH="1">
              <a:off x="8451393" y="66643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flipH="1">
              <a:off x="11359693" y="66135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flipH="1">
              <a:off x="9124493" y="6537399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flipH="1">
              <a:off x="7013396" y="6720597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flipH="1">
              <a:off x="10292893" y="6562799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flipH="1">
              <a:off x="11029981" y="6526250"/>
              <a:ext cx="45720" cy="45720"/>
            </a:xfrm>
            <a:prstGeom prst="ellipse">
              <a:avLst/>
            </a:prstGeom>
            <a:solidFill>
              <a:srgbClr val="E6CB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flipH="1">
              <a:off x="9441477" y="6507186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flipH="1">
              <a:off x="9815373" y="6755754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/>
            <p:cNvSpPr/>
            <p:nvPr/>
          </p:nvSpPr>
          <p:spPr>
            <a:xfrm flipH="1">
              <a:off x="11412448" y="6771645"/>
              <a:ext cx="45720" cy="45720"/>
            </a:xfrm>
            <a:prstGeom prst="ellipse">
              <a:avLst/>
            </a:prstGeom>
            <a:solidFill>
              <a:srgbClr val="E96F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flipH="1">
              <a:off x="11344046" y="6510507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7152" y="4005174"/>
            <a:ext cx="653688" cy="873805"/>
            <a:chOff x="307152" y="4005174"/>
            <a:chExt cx="653688" cy="873805"/>
          </a:xfrm>
        </p:grpSpPr>
        <p:sp>
          <p:nvSpPr>
            <p:cNvPr id="73" name="椭圆 72"/>
            <p:cNvSpPr/>
            <p:nvPr/>
          </p:nvSpPr>
          <p:spPr>
            <a:xfrm>
              <a:off x="441406" y="472746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07152" y="4005174"/>
              <a:ext cx="653688" cy="653688"/>
              <a:chOff x="262452" y="1815736"/>
              <a:chExt cx="823868" cy="823868"/>
            </a:xfrm>
          </p:grpSpPr>
          <p:sp>
            <p:nvSpPr>
              <p:cNvPr id="75" name="泪滴形 74"/>
              <p:cNvSpPr/>
              <p:nvPr/>
            </p:nvSpPr>
            <p:spPr>
              <a:xfrm rot="8100000">
                <a:off x="262452" y="1815736"/>
                <a:ext cx="823868" cy="823868"/>
              </a:xfrm>
              <a:prstGeom prst="teardrop">
                <a:avLst/>
              </a:prstGeom>
              <a:solidFill>
                <a:srgbClr val="E569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泪滴形 75"/>
              <p:cNvSpPr/>
              <p:nvPr/>
            </p:nvSpPr>
            <p:spPr>
              <a:xfrm rot="8100000">
                <a:off x="447053" y="2000337"/>
                <a:ext cx="454666" cy="454666"/>
              </a:xfrm>
              <a:prstGeom prst="teardrop">
                <a:avLst/>
              </a:prstGeom>
              <a:solidFill>
                <a:srgbClr val="1B14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499776" y="5317442"/>
            <a:ext cx="594094" cy="815391"/>
            <a:chOff x="8499776" y="5317442"/>
            <a:chExt cx="594094" cy="815391"/>
          </a:xfrm>
        </p:grpSpPr>
        <p:sp>
          <p:nvSpPr>
            <p:cNvPr id="80" name="椭圆 79"/>
            <p:cNvSpPr/>
            <p:nvPr/>
          </p:nvSpPr>
          <p:spPr>
            <a:xfrm>
              <a:off x="8604233" y="5981315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泪滴形 80"/>
            <p:cNvSpPr/>
            <p:nvPr/>
          </p:nvSpPr>
          <p:spPr>
            <a:xfrm rot="8100000">
              <a:off x="8499776" y="5317442"/>
              <a:ext cx="594094" cy="594094"/>
            </a:xfrm>
            <a:prstGeom prst="teardrop">
              <a:avLst/>
            </a:prstGeom>
            <a:solidFill>
              <a:srgbClr val="662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泪滴形 81"/>
            <p:cNvSpPr/>
            <p:nvPr/>
          </p:nvSpPr>
          <p:spPr>
            <a:xfrm rot="8100000">
              <a:off x="8663451" y="5481117"/>
              <a:ext cx="266744" cy="266744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22492" y="5376870"/>
            <a:ext cx="642260" cy="883676"/>
            <a:chOff x="1722492" y="5376870"/>
            <a:chExt cx="642260" cy="883676"/>
          </a:xfrm>
        </p:grpSpPr>
        <p:sp>
          <p:nvSpPr>
            <p:cNvPr id="83" name="椭圆 82"/>
            <p:cNvSpPr/>
            <p:nvPr/>
          </p:nvSpPr>
          <p:spPr>
            <a:xfrm>
              <a:off x="1851033" y="6109028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泪滴形 83"/>
            <p:cNvSpPr/>
            <p:nvPr/>
          </p:nvSpPr>
          <p:spPr>
            <a:xfrm rot="8100000">
              <a:off x="1722492" y="5376870"/>
              <a:ext cx="642260" cy="642260"/>
            </a:xfrm>
            <a:prstGeom prst="teardrop">
              <a:avLst/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/>
            <p:cNvSpPr/>
            <p:nvPr/>
          </p:nvSpPr>
          <p:spPr>
            <a:xfrm rot="8100000">
              <a:off x="1897377" y="5551755"/>
              <a:ext cx="292490" cy="292490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962573" y="385854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62572" y="4319038"/>
            <a:ext cx="366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请在此处输入第一章标题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460188" y="524776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Two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460187" y="5708258"/>
            <a:ext cx="366152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请在此处输入第二章标题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819703" y="4272045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Three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819702" y="4732542"/>
            <a:ext cx="366152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请在此处输入第三章标题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098188" y="5171708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2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Four</a:t>
            </a:r>
            <a:endParaRPr lang="zh-CN" altLang="en-US" sz="32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098187" y="5632205"/>
            <a:ext cx="2942683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请在此处输入第四章标题</a:t>
            </a:r>
            <a:endParaRPr lang="en-GB" altLang="zh-CN" sz="16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15657" y="530938"/>
            <a:ext cx="4702629" cy="923636"/>
            <a:chOff x="3715657" y="530938"/>
            <a:chExt cx="4702629" cy="923636"/>
          </a:xfrm>
        </p:grpSpPr>
        <p:sp>
          <p:nvSpPr>
            <p:cNvPr id="9" name="圆角矩形 5"/>
            <p:cNvSpPr/>
            <p:nvPr/>
          </p:nvSpPr>
          <p:spPr>
            <a:xfrm>
              <a:off x="3715657" y="530938"/>
              <a:ext cx="4702629" cy="923636"/>
            </a:xfrm>
            <a:prstGeom prst="roundRect">
              <a:avLst>
                <a:gd name="adj" fmla="val 50000"/>
              </a:avLst>
            </a:pr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902303" y="577258"/>
              <a:ext cx="43293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zh-CN" sz="4800" b="1" spc="300" dirty="0">
                  <a:solidFill>
                    <a:srgbClr val="F3DE7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4800" b="1" spc="300" dirty="0">
                <a:solidFill>
                  <a:srgbClr val="F3DE7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0" name="图片 10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63584" y="1537735"/>
            <a:ext cx="2674640" cy="1514700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6097" y="1809291"/>
            <a:ext cx="1880552" cy="1092027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094169" y="3112677"/>
            <a:ext cx="1137045" cy="663639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593906" y="4008741"/>
            <a:ext cx="1232587" cy="698038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53545" y="2652360"/>
            <a:ext cx="1880552" cy="1092027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286561" y="1963960"/>
            <a:ext cx="1137045" cy="663639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04086" y="2081585"/>
            <a:ext cx="1880552" cy="10920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8588" y="488628"/>
            <a:ext cx="2437607" cy="1323346"/>
            <a:chOff x="9278588" y="488628"/>
            <a:chExt cx="2437607" cy="1323346"/>
          </a:xfrm>
        </p:grpSpPr>
        <p:grpSp>
          <p:nvGrpSpPr>
            <p:cNvPr id="98" name="组合 97"/>
            <p:cNvGrpSpPr/>
            <p:nvPr/>
          </p:nvGrpSpPr>
          <p:grpSpPr>
            <a:xfrm>
              <a:off x="9278588" y="1374838"/>
              <a:ext cx="1073570" cy="254668"/>
              <a:chOff x="7482137" y="2371387"/>
              <a:chExt cx="1113382" cy="264112"/>
            </a:xfrm>
          </p:grpSpPr>
          <p:sp>
            <p:nvSpPr>
              <p:cNvPr id="99" name="圆角矩形 26"/>
              <p:cNvSpPr/>
              <p:nvPr/>
            </p:nvSpPr>
            <p:spPr>
              <a:xfrm>
                <a:off x="7605943" y="2371387"/>
                <a:ext cx="989576" cy="899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27"/>
              <p:cNvSpPr/>
              <p:nvPr/>
            </p:nvSpPr>
            <p:spPr>
              <a:xfrm>
                <a:off x="7482137" y="2551339"/>
                <a:ext cx="961338" cy="8416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28"/>
              <p:cNvSpPr/>
              <p:nvPr/>
            </p:nvSpPr>
            <p:spPr>
              <a:xfrm>
                <a:off x="7817342" y="2434389"/>
                <a:ext cx="294690" cy="175953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10523442" y="1072478"/>
              <a:ext cx="1071607" cy="469884"/>
              <a:chOff x="4535976" y="-1076215"/>
              <a:chExt cx="1071607" cy="469884"/>
            </a:xfrm>
          </p:grpSpPr>
          <p:sp>
            <p:nvSpPr>
              <p:cNvPr id="102" name="圆角矩形 30"/>
              <p:cNvSpPr/>
              <p:nvPr/>
            </p:nvSpPr>
            <p:spPr>
              <a:xfrm>
                <a:off x="4956896" y="-860475"/>
                <a:ext cx="650687" cy="8743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圆角矩形 31"/>
              <p:cNvSpPr/>
              <p:nvPr/>
            </p:nvSpPr>
            <p:spPr>
              <a:xfrm>
                <a:off x="4642882" y="-710642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28"/>
              <p:cNvSpPr/>
              <p:nvPr/>
            </p:nvSpPr>
            <p:spPr>
              <a:xfrm>
                <a:off x="5167502" y="-802774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圆角矩形 28"/>
              <p:cNvSpPr/>
              <p:nvPr/>
            </p:nvSpPr>
            <p:spPr>
              <a:xfrm>
                <a:off x="5045145" y="-949435"/>
                <a:ext cx="294690" cy="113820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圆角矩形 37"/>
              <p:cNvSpPr/>
              <p:nvPr/>
            </p:nvSpPr>
            <p:spPr>
              <a:xfrm>
                <a:off x="4809301" y="-1076215"/>
                <a:ext cx="658336" cy="15640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圆角矩形 35"/>
              <p:cNvSpPr/>
              <p:nvPr/>
            </p:nvSpPr>
            <p:spPr>
              <a:xfrm>
                <a:off x="4535976" y="-865238"/>
                <a:ext cx="198687" cy="11430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720064" y="488628"/>
              <a:ext cx="1996131" cy="1323346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182505" y="4424926"/>
            <a:ext cx="634396" cy="869173"/>
            <a:chOff x="4182505" y="4424926"/>
            <a:chExt cx="634396" cy="869173"/>
          </a:xfrm>
        </p:grpSpPr>
        <p:sp>
          <p:nvSpPr>
            <p:cNvPr id="96" name="椭圆 95"/>
            <p:cNvSpPr/>
            <p:nvPr/>
          </p:nvSpPr>
          <p:spPr>
            <a:xfrm>
              <a:off x="4295063" y="5142581"/>
              <a:ext cx="386439" cy="151518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泪滴形 77"/>
            <p:cNvSpPr/>
            <p:nvPr/>
          </p:nvSpPr>
          <p:spPr>
            <a:xfrm rot="8100000">
              <a:off x="4182505" y="4424926"/>
              <a:ext cx="634396" cy="634396"/>
            </a:xfrm>
            <a:prstGeom prst="teardrop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泪滴形 78"/>
            <p:cNvSpPr/>
            <p:nvPr/>
          </p:nvSpPr>
          <p:spPr>
            <a:xfrm rot="8100000">
              <a:off x="4350547" y="4592969"/>
              <a:ext cx="298312" cy="298312"/>
            </a:xfrm>
            <a:prstGeom prst="teardrop">
              <a:avLst/>
            </a:prstGeom>
            <a:solidFill>
              <a:srgbClr val="E56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/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/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/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5367165" y="1763328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Four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84922" y="2907966"/>
            <a:ext cx="330371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第四章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  <a:endParaRPr lang="zh-CN" altLang="en-US" sz="36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1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59339" y="2269603"/>
            <a:ext cx="5949887" cy="3257550"/>
            <a:chOff x="1359339" y="2269603"/>
            <a:chExt cx="5949887" cy="3257550"/>
          </a:xfrm>
        </p:grpSpPr>
        <p:sp>
          <p:nvSpPr>
            <p:cNvPr id="38" name="梯形 37"/>
            <p:cNvSpPr/>
            <p:nvPr/>
          </p:nvSpPr>
          <p:spPr>
            <a:xfrm rot="16200000">
              <a:off x="569790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/>
            <p:cNvSpPr/>
            <p:nvPr/>
          </p:nvSpPr>
          <p:spPr>
            <a:xfrm rot="16200000">
              <a:off x="588313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梯形 39"/>
            <p:cNvSpPr/>
            <p:nvPr/>
          </p:nvSpPr>
          <p:spPr>
            <a:xfrm rot="5400000" flipH="1">
              <a:off x="6212824" y="3821150"/>
              <a:ext cx="1885951" cy="306853"/>
            </a:xfrm>
            <a:prstGeom prst="trapezoid">
              <a:avLst>
                <a:gd name="adj" fmla="val 87082"/>
              </a:avLst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 rot="5400000" flipH="1">
              <a:off x="5937128" y="3825913"/>
              <a:ext cx="2143124" cy="306853"/>
            </a:xfrm>
            <a:prstGeom prst="trapezoid">
              <a:avLst>
                <a:gd name="adj" fmla="val 87082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5"/>
            <p:cNvSpPr/>
            <p:nvPr/>
          </p:nvSpPr>
          <p:spPr>
            <a:xfrm>
              <a:off x="1661188" y="2269603"/>
              <a:ext cx="5353050" cy="3257550"/>
            </a:xfrm>
            <a:prstGeom prst="roundRect">
              <a:avLst>
                <a:gd name="adj" fmla="val 684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13"/>
            <p:cNvSpPr/>
            <p:nvPr/>
          </p:nvSpPr>
          <p:spPr>
            <a:xfrm>
              <a:off x="6566563" y="3534046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14"/>
            <p:cNvSpPr/>
            <p:nvPr/>
          </p:nvSpPr>
          <p:spPr>
            <a:xfrm>
              <a:off x="6566563" y="3898378"/>
              <a:ext cx="345281" cy="119857"/>
            </a:xfrm>
            <a:prstGeom prst="roundRect">
              <a:avLst>
                <a:gd name="adj" fmla="val 50000"/>
              </a:avLst>
            </a:prstGeom>
            <a:solidFill>
              <a:srgbClr val="EE74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2266099" y="2436364"/>
              <a:ext cx="4149969" cy="288387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8" name="文本框 1177"/>
          <p:cNvSpPr txBox="1"/>
          <p:nvPr/>
        </p:nvSpPr>
        <p:spPr>
          <a:xfrm>
            <a:off x="7531046" y="254492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179" name="文本框 1178"/>
          <p:cNvSpPr txBox="1"/>
          <p:nvPr/>
        </p:nvSpPr>
        <p:spPr>
          <a:xfrm>
            <a:off x="7531046" y="303168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180" name="文本框 1179"/>
          <p:cNvSpPr txBox="1"/>
          <p:nvPr/>
        </p:nvSpPr>
        <p:spPr>
          <a:xfrm>
            <a:off x="7531046" y="4169330"/>
            <a:ext cx="3244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181" name="文本框 1180"/>
          <p:cNvSpPr txBox="1"/>
          <p:nvPr/>
        </p:nvSpPr>
        <p:spPr>
          <a:xfrm>
            <a:off x="7531046" y="4656097"/>
            <a:ext cx="3244645" cy="70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" grpId="0"/>
      <p:bldP spid="1179" grpId="0"/>
      <p:bldP spid="1180" grpId="0"/>
      <p:bldP spid="11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cxnSp>
        <p:nvCxnSpPr>
          <p:cNvPr id="8" name="肘形连接符 18"/>
          <p:cNvCxnSpPr>
            <a:stCxn id="20" idx="3"/>
            <a:endCxn id="23" idx="1"/>
          </p:cNvCxnSpPr>
          <p:nvPr/>
        </p:nvCxnSpPr>
        <p:spPr>
          <a:xfrm>
            <a:off x="31986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19"/>
          <p:cNvCxnSpPr/>
          <p:nvPr/>
        </p:nvCxnSpPr>
        <p:spPr>
          <a:xfrm flipH="1">
            <a:off x="5830688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20"/>
          <p:cNvCxnSpPr/>
          <p:nvPr/>
        </p:nvCxnSpPr>
        <p:spPr>
          <a:xfrm>
            <a:off x="8418377" y="3321050"/>
            <a:ext cx="574947" cy="1028700"/>
          </a:xfrm>
          <a:prstGeom prst="bentConnector3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222616" y="1899663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请在此输入标题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2616" y="2256295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4424" y="1839922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64424" y="2196554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56122" y="4793764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756122" y="5150396"/>
            <a:ext cx="2229690" cy="583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69862" y="4738727"/>
            <a:ext cx="1976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defRPr>
            </a:lvl1pPr>
          </a:lstStyle>
          <a:p>
            <a:r>
              <a:rPr lang="zh-CN" altLang="en-US" dirty="0"/>
              <a:t>请在此输入标题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969862" y="5095359"/>
            <a:ext cx="2229690" cy="69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57424" y="3009900"/>
            <a:ext cx="2041253" cy="622300"/>
            <a:chOff x="1157424" y="3009900"/>
            <a:chExt cx="2041253" cy="622300"/>
          </a:xfrm>
        </p:grpSpPr>
        <p:sp>
          <p:nvSpPr>
            <p:cNvPr id="20" name="圆角矩形 13"/>
            <p:cNvSpPr/>
            <p:nvPr/>
          </p:nvSpPr>
          <p:spPr>
            <a:xfrm>
              <a:off x="1157424" y="3009900"/>
              <a:ext cx="2041253" cy="622300"/>
            </a:xfrm>
            <a:prstGeom prst="roundRect">
              <a:avLst/>
            </a:pr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88028" y="3009900"/>
              <a:ext cx="7074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73624" y="4038600"/>
            <a:ext cx="2041253" cy="622300"/>
            <a:chOff x="3773624" y="4038600"/>
            <a:chExt cx="2041253" cy="622300"/>
          </a:xfrm>
        </p:grpSpPr>
        <p:sp>
          <p:nvSpPr>
            <p:cNvPr id="23" name="圆角矩形 14"/>
            <p:cNvSpPr/>
            <p:nvPr/>
          </p:nvSpPr>
          <p:spPr>
            <a:xfrm>
              <a:off x="3773624" y="4038600"/>
              <a:ext cx="2041253" cy="622300"/>
            </a:xfrm>
            <a:prstGeom prst="roundRect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433890" y="4050724"/>
              <a:ext cx="7636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64424" y="3009900"/>
            <a:ext cx="2041253" cy="622300"/>
            <a:chOff x="6364424" y="3009900"/>
            <a:chExt cx="2041253" cy="622300"/>
          </a:xfrm>
        </p:grpSpPr>
        <p:sp>
          <p:nvSpPr>
            <p:cNvPr id="26" name="圆角矩形 15"/>
            <p:cNvSpPr/>
            <p:nvPr/>
          </p:nvSpPr>
          <p:spPr>
            <a:xfrm>
              <a:off x="6364424" y="3009900"/>
              <a:ext cx="2041253" cy="622300"/>
            </a:xfrm>
            <a:prstGeom prst="roundRect">
              <a:avLst/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41456" y="3028662"/>
              <a:ext cx="7410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993324" y="4025900"/>
            <a:ext cx="2041253" cy="622300"/>
            <a:chOff x="8993324" y="4025900"/>
            <a:chExt cx="2041253" cy="622300"/>
          </a:xfrm>
        </p:grpSpPr>
        <p:sp>
          <p:nvSpPr>
            <p:cNvPr id="29" name="圆角矩形 16"/>
            <p:cNvSpPr/>
            <p:nvPr/>
          </p:nvSpPr>
          <p:spPr>
            <a:xfrm>
              <a:off x="8993324" y="4025900"/>
              <a:ext cx="2041253" cy="622300"/>
            </a:xfrm>
            <a:prstGeom prst="roundRect">
              <a:avLst/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622182" y="4044662"/>
              <a:ext cx="7280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第四章</a:t>
              </a:r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89662" y="1358369"/>
            <a:ext cx="5267202" cy="4518065"/>
            <a:chOff x="3389662" y="1358369"/>
            <a:chExt cx="5267202" cy="4518065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3503220" y="1471927"/>
              <a:ext cx="5040086" cy="4267200"/>
            </a:xfrm>
            <a:prstGeom prst="line">
              <a:avLst/>
            </a:prstGeom>
            <a:ln w="254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3389662" y="564931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429749" y="1358369"/>
              <a:ext cx="227115" cy="227115"/>
            </a:xfrm>
            <a:prstGeom prst="ellipse">
              <a:avLst/>
            </a:pr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63241" y="2014234"/>
            <a:ext cx="3681351" cy="629392"/>
            <a:chOff x="4263241" y="2014234"/>
            <a:chExt cx="3681351" cy="629392"/>
          </a:xfrm>
        </p:grpSpPr>
        <p:sp>
          <p:nvSpPr>
            <p:cNvPr id="13" name="圆角矩形 8"/>
            <p:cNvSpPr/>
            <p:nvPr/>
          </p:nvSpPr>
          <p:spPr>
            <a:xfrm>
              <a:off x="4263241" y="2014234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374575" y="2091423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406153" y="2128874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78059" y="3247288"/>
            <a:ext cx="3681351" cy="629392"/>
            <a:chOff x="3078059" y="3247288"/>
            <a:chExt cx="3681351" cy="629392"/>
          </a:xfrm>
        </p:grpSpPr>
        <p:sp>
          <p:nvSpPr>
            <p:cNvPr id="17" name="圆角矩形 10"/>
            <p:cNvSpPr/>
            <p:nvPr/>
          </p:nvSpPr>
          <p:spPr>
            <a:xfrm>
              <a:off x="3078059" y="3247288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189393" y="3324477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64192" y="3361928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05766" y="4522523"/>
            <a:ext cx="3681351" cy="629392"/>
            <a:chOff x="1605766" y="4522523"/>
            <a:chExt cx="3681351" cy="629392"/>
          </a:xfrm>
        </p:grpSpPr>
        <p:sp>
          <p:nvSpPr>
            <p:cNvPr id="21" name="圆角矩形 12"/>
            <p:cNvSpPr/>
            <p:nvPr/>
          </p:nvSpPr>
          <p:spPr>
            <a:xfrm>
              <a:off x="1605766" y="4522523"/>
              <a:ext cx="3681351" cy="629392"/>
            </a:xfrm>
            <a:prstGeom prst="roundRect">
              <a:avLst>
                <a:gd name="adj" fmla="val 50000"/>
              </a:avLst>
            </a:pr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717100" y="4599712"/>
              <a:ext cx="475013" cy="475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91899" y="4642860"/>
              <a:ext cx="2968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 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87880" y="1935847"/>
            <a:ext cx="2982567" cy="989892"/>
            <a:chOff x="8187880" y="1935847"/>
            <a:chExt cx="2982567" cy="989892"/>
          </a:xfrm>
        </p:grpSpPr>
        <p:sp>
          <p:nvSpPr>
            <p:cNvPr id="25" name="文本框 24"/>
            <p:cNvSpPr txBox="1"/>
            <p:nvPr/>
          </p:nvSpPr>
          <p:spPr>
            <a:xfrm>
              <a:off x="8187880" y="1935847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sz="1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193837" y="2192205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72433" y="3192651"/>
            <a:ext cx="2982567" cy="989892"/>
            <a:chOff x="7072433" y="3192651"/>
            <a:chExt cx="2982567" cy="989892"/>
          </a:xfrm>
        </p:grpSpPr>
        <p:sp>
          <p:nvSpPr>
            <p:cNvPr id="28" name="文本框 27"/>
            <p:cNvSpPr txBox="1"/>
            <p:nvPr/>
          </p:nvSpPr>
          <p:spPr>
            <a:xfrm>
              <a:off x="7072433" y="3192651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sz="1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78390" y="3449009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05394" y="4446378"/>
            <a:ext cx="2982567" cy="989892"/>
            <a:chOff x="5605394" y="4446378"/>
            <a:chExt cx="2982567" cy="989892"/>
          </a:xfrm>
        </p:grpSpPr>
        <p:sp>
          <p:nvSpPr>
            <p:cNvPr id="31" name="文本框 30"/>
            <p:cNvSpPr txBox="1"/>
            <p:nvPr/>
          </p:nvSpPr>
          <p:spPr>
            <a:xfrm>
              <a:off x="5605394" y="4446378"/>
              <a:ext cx="22308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sz="1600" dirty="0"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611351" y="4702736"/>
              <a:ext cx="2976610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4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4015020" y="905752"/>
            <a:ext cx="4499591" cy="57606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439582" y="4028486"/>
            <a:ext cx="1137045" cy="6636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841276" y="559530"/>
            <a:ext cx="2674640" cy="1514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95590" y="38552"/>
            <a:ext cx="2904056" cy="37835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301085" y="4847462"/>
            <a:ext cx="3414038" cy="19008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19556">
            <a:off x="8400413" y="2594351"/>
            <a:ext cx="1827134" cy="409940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431497" y="3213601"/>
            <a:ext cx="1880552" cy="10920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537271" y="2085029"/>
            <a:ext cx="1137045" cy="66363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558935" y="2593058"/>
            <a:ext cx="54938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>
                <a:solidFill>
                  <a:srgbClr val="D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sz="8800" b="1" dirty="0" smtClean="0">
                <a:ln w="19050">
                  <a:solidFill>
                    <a:srgbClr val="4EC0E0"/>
                  </a:solidFill>
                  <a:bevel/>
                </a:ln>
                <a:latin typeface="方正稚艺_GBK" panose="03000509000000000000" pitchFamily="65" charset="-122"/>
                <a:ea typeface="方正稚艺_GBK" panose="03000509000000000000" pitchFamily="65" charset="-122"/>
              </a:rPr>
              <a:t>感谢您的欣赏！</a:t>
            </a:r>
            <a:endParaRPr lang="zh-CN" altLang="en-US" sz="8800" b="1" dirty="0">
              <a:ln w="19050">
                <a:solidFill>
                  <a:srgbClr val="4EC0E0"/>
                </a:solidFill>
                <a:bevel/>
              </a:ln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/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/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/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One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第一章标题</a:t>
            </a:r>
            <a:endParaRPr lang="zh-CN" altLang="en-US" sz="36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99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2362588" y="3331235"/>
            <a:ext cx="780397" cy="74404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151387" y="3331235"/>
            <a:ext cx="994081" cy="80747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426184" y="2938241"/>
            <a:ext cx="1101819" cy="410707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34856" y="1903503"/>
            <a:ext cx="1659466" cy="1659466"/>
            <a:chOff x="934856" y="1903503"/>
            <a:chExt cx="1659466" cy="1659466"/>
          </a:xfrm>
        </p:grpSpPr>
        <p:grpSp>
          <p:nvGrpSpPr>
            <p:cNvPr id="10" name="组合 9"/>
            <p:cNvGrpSpPr/>
            <p:nvPr/>
          </p:nvGrpSpPr>
          <p:grpSpPr>
            <a:xfrm>
              <a:off x="934856" y="1903503"/>
              <a:ext cx="1659466" cy="1659466"/>
              <a:chOff x="1580445" y="1315154"/>
              <a:chExt cx="1659466" cy="165946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682045" y="1422399"/>
                <a:ext cx="1444977" cy="1444977"/>
              </a:xfrm>
              <a:prstGeom prst="ellipse">
                <a:avLst/>
              </a:prstGeom>
              <a:solidFill>
                <a:srgbClr val="4EC0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580445" y="1315154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Group 188"/>
            <p:cNvGrpSpPr>
              <a:grpSpLocks noChangeAspect="1"/>
            </p:cNvGrpSpPr>
            <p:nvPr/>
          </p:nvGrpSpPr>
          <p:grpSpPr bwMode="auto">
            <a:xfrm rot="4500000">
              <a:off x="1315051" y="2180166"/>
              <a:ext cx="918966" cy="979855"/>
              <a:chOff x="-22" y="-24"/>
              <a:chExt cx="815" cy="869"/>
            </a:xfrm>
          </p:grpSpPr>
          <p:sp>
            <p:nvSpPr>
              <p:cNvPr id="26" name="Freeform 190"/>
              <p:cNvSpPr/>
              <p:nvPr/>
            </p:nvSpPr>
            <p:spPr bwMode="auto">
              <a:xfrm>
                <a:off x="-22" y="-24"/>
                <a:ext cx="734" cy="736"/>
              </a:xfrm>
              <a:custGeom>
                <a:avLst/>
                <a:gdLst>
                  <a:gd name="T0" fmla="*/ 309 w 309"/>
                  <a:gd name="T1" fmla="*/ 262 h 310"/>
                  <a:gd name="T2" fmla="*/ 212 w 309"/>
                  <a:gd name="T3" fmla="*/ 72 h 310"/>
                  <a:gd name="T4" fmla="*/ 72 w 309"/>
                  <a:gd name="T5" fmla="*/ 26 h 310"/>
                  <a:gd name="T6" fmla="*/ 26 w 309"/>
                  <a:gd name="T7" fmla="*/ 166 h 310"/>
                  <a:gd name="T8" fmla="*/ 70 w 309"/>
                  <a:gd name="T9" fmla="*/ 180 h 310"/>
                  <a:gd name="T10" fmla="*/ 84 w 309"/>
                  <a:gd name="T11" fmla="*/ 137 h 310"/>
                  <a:gd name="T12" fmla="*/ 101 w 309"/>
                  <a:gd name="T13" fmla="*/ 84 h 310"/>
                  <a:gd name="T14" fmla="*/ 154 w 309"/>
                  <a:gd name="T15" fmla="*/ 101 h 310"/>
                  <a:gd name="T16" fmla="*/ 260 w 309"/>
                  <a:gd name="T17" fmla="*/ 310 h 310"/>
                  <a:gd name="T18" fmla="*/ 309 w 309"/>
                  <a:gd name="T19" fmla="*/ 262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10">
                    <a:moveTo>
                      <a:pt x="309" y="26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186" y="21"/>
                      <a:pt x="123" y="0"/>
                      <a:pt x="72" y="26"/>
                    </a:cubicBezTo>
                    <a:cubicBezTo>
                      <a:pt x="21" y="52"/>
                      <a:pt x="0" y="115"/>
                      <a:pt x="26" y="166"/>
                    </a:cubicBezTo>
                    <a:cubicBezTo>
                      <a:pt x="34" y="182"/>
                      <a:pt x="54" y="189"/>
                      <a:pt x="70" y="180"/>
                    </a:cubicBezTo>
                    <a:cubicBezTo>
                      <a:pt x="86" y="172"/>
                      <a:pt x="92" y="153"/>
                      <a:pt x="84" y="137"/>
                    </a:cubicBezTo>
                    <a:cubicBezTo>
                      <a:pt x="74" y="117"/>
                      <a:pt x="82" y="94"/>
                      <a:pt x="101" y="84"/>
                    </a:cubicBezTo>
                    <a:cubicBezTo>
                      <a:pt x="121" y="74"/>
                      <a:pt x="144" y="82"/>
                      <a:pt x="154" y="101"/>
                    </a:cubicBezTo>
                    <a:cubicBezTo>
                      <a:pt x="260" y="310"/>
                      <a:pt x="260" y="310"/>
                      <a:pt x="260" y="310"/>
                    </a:cubicBezTo>
                    <a:cubicBezTo>
                      <a:pt x="280" y="298"/>
                      <a:pt x="296" y="282"/>
                      <a:pt x="309" y="262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94"/>
              <p:cNvSpPr/>
              <p:nvPr/>
            </p:nvSpPr>
            <p:spPr bwMode="auto">
              <a:xfrm>
                <a:off x="-22" y="-24"/>
                <a:ext cx="815" cy="869"/>
              </a:xfrm>
              <a:custGeom>
                <a:avLst/>
                <a:gdLst>
                  <a:gd name="T0" fmla="*/ 321 w 343"/>
                  <a:gd name="T1" fmla="*/ 358 h 366"/>
                  <a:gd name="T2" fmla="*/ 277 w 343"/>
                  <a:gd name="T3" fmla="*/ 344 h 366"/>
                  <a:gd name="T4" fmla="*/ 154 w 343"/>
                  <a:gd name="T5" fmla="*/ 101 h 366"/>
                  <a:gd name="T6" fmla="*/ 101 w 343"/>
                  <a:gd name="T7" fmla="*/ 84 h 366"/>
                  <a:gd name="T8" fmla="*/ 84 w 343"/>
                  <a:gd name="T9" fmla="*/ 137 h 366"/>
                  <a:gd name="T10" fmla="*/ 70 w 343"/>
                  <a:gd name="T11" fmla="*/ 180 h 366"/>
                  <a:gd name="T12" fmla="*/ 26 w 343"/>
                  <a:gd name="T13" fmla="*/ 166 h 366"/>
                  <a:gd name="T14" fmla="*/ 72 w 343"/>
                  <a:gd name="T15" fmla="*/ 26 h 366"/>
                  <a:gd name="T16" fmla="*/ 212 w 343"/>
                  <a:gd name="T17" fmla="*/ 72 h 366"/>
                  <a:gd name="T18" fmla="*/ 335 w 343"/>
                  <a:gd name="T19" fmla="*/ 314 h 366"/>
                  <a:gd name="T20" fmla="*/ 321 w 343"/>
                  <a:gd name="T21" fmla="*/ 3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366">
                    <a:moveTo>
                      <a:pt x="321" y="358"/>
                    </a:moveTo>
                    <a:cubicBezTo>
                      <a:pt x="305" y="366"/>
                      <a:pt x="285" y="360"/>
                      <a:pt x="277" y="344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44" y="82"/>
                      <a:pt x="121" y="74"/>
                      <a:pt x="101" y="84"/>
                    </a:cubicBezTo>
                    <a:cubicBezTo>
                      <a:pt x="82" y="94"/>
                      <a:pt x="74" y="117"/>
                      <a:pt x="84" y="137"/>
                    </a:cubicBezTo>
                    <a:cubicBezTo>
                      <a:pt x="92" y="153"/>
                      <a:pt x="86" y="172"/>
                      <a:pt x="70" y="180"/>
                    </a:cubicBezTo>
                    <a:cubicBezTo>
                      <a:pt x="54" y="189"/>
                      <a:pt x="34" y="182"/>
                      <a:pt x="26" y="166"/>
                    </a:cubicBezTo>
                    <a:cubicBezTo>
                      <a:pt x="0" y="115"/>
                      <a:pt x="21" y="52"/>
                      <a:pt x="72" y="26"/>
                    </a:cubicBezTo>
                    <a:cubicBezTo>
                      <a:pt x="123" y="0"/>
                      <a:pt x="186" y="21"/>
                      <a:pt x="212" y="72"/>
                    </a:cubicBezTo>
                    <a:cubicBezTo>
                      <a:pt x="335" y="314"/>
                      <a:pt x="335" y="314"/>
                      <a:pt x="335" y="314"/>
                    </a:cubicBezTo>
                    <a:cubicBezTo>
                      <a:pt x="343" y="330"/>
                      <a:pt x="337" y="350"/>
                      <a:pt x="321" y="358"/>
                    </a:cubicBezTo>
                    <a:close/>
                  </a:path>
                </a:pathLst>
              </a:custGeom>
              <a:solidFill>
                <a:srgbClr val="E54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95"/>
              <p:cNvSpPr/>
              <p:nvPr/>
            </p:nvSpPr>
            <p:spPr bwMode="auto">
              <a:xfrm>
                <a:off x="356" y="76"/>
                <a:ext cx="145" cy="287"/>
              </a:xfrm>
              <a:custGeom>
                <a:avLst/>
                <a:gdLst>
                  <a:gd name="T0" fmla="*/ 61 w 61"/>
                  <a:gd name="T1" fmla="*/ 45 h 121"/>
                  <a:gd name="T2" fmla="*/ 53 w 61"/>
                  <a:gd name="T3" fmla="*/ 30 h 121"/>
                  <a:gd name="T4" fmla="*/ 31 w 61"/>
                  <a:gd name="T5" fmla="*/ 0 h 121"/>
                  <a:gd name="T6" fmla="*/ 0 w 61"/>
                  <a:gd name="T7" fmla="*/ 69 h 121"/>
                  <a:gd name="T8" fmla="*/ 27 w 61"/>
                  <a:gd name="T9" fmla="*/ 121 h 121"/>
                  <a:gd name="T10" fmla="*/ 61 w 61"/>
                  <a:gd name="T11" fmla="*/ 4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21">
                    <a:moveTo>
                      <a:pt x="61" y="45"/>
                    </a:moveTo>
                    <a:cubicBezTo>
                      <a:pt x="53" y="30"/>
                      <a:pt x="53" y="30"/>
                      <a:pt x="53" y="30"/>
                    </a:cubicBezTo>
                    <a:cubicBezTo>
                      <a:pt x="47" y="18"/>
                      <a:pt x="40" y="8"/>
                      <a:pt x="31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7" y="121"/>
                      <a:pt x="27" y="121"/>
                      <a:pt x="27" y="121"/>
                    </a:cubicBezTo>
                    <a:lnTo>
                      <a:pt x="61" y="4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96"/>
              <p:cNvSpPr/>
              <p:nvPr/>
            </p:nvSpPr>
            <p:spPr bwMode="auto">
              <a:xfrm>
                <a:off x="477" y="296"/>
                <a:ext cx="145" cy="307"/>
              </a:xfrm>
              <a:custGeom>
                <a:avLst/>
                <a:gdLst>
                  <a:gd name="T0" fmla="*/ 145 w 145"/>
                  <a:gd name="T1" fmla="*/ 124 h 307"/>
                  <a:gd name="T2" fmla="*/ 81 w 145"/>
                  <a:gd name="T3" fmla="*/ 0 h 307"/>
                  <a:gd name="T4" fmla="*/ 0 w 145"/>
                  <a:gd name="T5" fmla="*/ 181 h 307"/>
                  <a:gd name="T6" fmla="*/ 62 w 145"/>
                  <a:gd name="T7" fmla="*/ 307 h 307"/>
                  <a:gd name="T8" fmla="*/ 145 w 145"/>
                  <a:gd name="T9" fmla="*/ 12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307">
                    <a:moveTo>
                      <a:pt x="145" y="124"/>
                    </a:moveTo>
                    <a:lnTo>
                      <a:pt x="81" y="0"/>
                    </a:lnTo>
                    <a:lnTo>
                      <a:pt x="0" y="181"/>
                    </a:lnTo>
                    <a:lnTo>
                      <a:pt x="62" y="307"/>
                    </a:lnTo>
                    <a:lnTo>
                      <a:pt x="145" y="124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97"/>
              <p:cNvSpPr/>
              <p:nvPr/>
            </p:nvSpPr>
            <p:spPr bwMode="auto">
              <a:xfrm>
                <a:off x="596" y="529"/>
                <a:ext cx="142" cy="295"/>
              </a:xfrm>
              <a:custGeom>
                <a:avLst/>
                <a:gdLst>
                  <a:gd name="T0" fmla="*/ 34 w 60"/>
                  <a:gd name="T1" fmla="*/ 0 h 124"/>
                  <a:gd name="T2" fmla="*/ 0 w 60"/>
                  <a:gd name="T3" fmla="*/ 77 h 124"/>
                  <a:gd name="T4" fmla="*/ 17 w 60"/>
                  <a:gd name="T5" fmla="*/ 111 h 124"/>
                  <a:gd name="T6" fmla="*/ 29 w 60"/>
                  <a:gd name="T7" fmla="*/ 124 h 124"/>
                  <a:gd name="T8" fmla="*/ 60 w 60"/>
                  <a:gd name="T9" fmla="*/ 52 h 124"/>
                  <a:gd name="T10" fmla="*/ 34 w 6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24">
                    <a:moveTo>
                      <a:pt x="34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20" y="116"/>
                      <a:pt x="24" y="121"/>
                      <a:pt x="29" y="124"/>
                    </a:cubicBezTo>
                    <a:cubicBezTo>
                      <a:pt x="60" y="52"/>
                      <a:pt x="60" y="52"/>
                      <a:pt x="60" y="5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98"/>
              <p:cNvSpPr/>
              <p:nvPr/>
            </p:nvSpPr>
            <p:spPr bwMode="auto">
              <a:xfrm>
                <a:off x="178" y="9"/>
                <a:ext cx="137" cy="176"/>
              </a:xfrm>
              <a:custGeom>
                <a:avLst/>
                <a:gdLst>
                  <a:gd name="T0" fmla="*/ 0 w 58"/>
                  <a:gd name="T1" fmla="*/ 7 h 74"/>
                  <a:gd name="T2" fmla="*/ 12 w 58"/>
                  <a:gd name="T3" fmla="*/ 74 h 74"/>
                  <a:gd name="T4" fmla="*/ 17 w 58"/>
                  <a:gd name="T5" fmla="*/ 70 h 74"/>
                  <a:gd name="T6" fmla="*/ 58 w 58"/>
                  <a:gd name="T7" fmla="*/ 73 h 74"/>
                  <a:gd name="T8" fmla="*/ 45 w 58"/>
                  <a:gd name="T9" fmla="*/ 1 h 74"/>
                  <a:gd name="T10" fmla="*/ 0 w 58"/>
                  <a:gd name="T1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74">
                    <a:moveTo>
                      <a:pt x="0" y="7"/>
                    </a:moveTo>
                    <a:cubicBezTo>
                      <a:pt x="12" y="74"/>
                      <a:pt x="12" y="74"/>
                      <a:pt x="12" y="74"/>
                    </a:cubicBezTo>
                    <a:cubicBezTo>
                      <a:pt x="13" y="72"/>
                      <a:pt x="15" y="71"/>
                      <a:pt x="17" y="70"/>
                    </a:cubicBezTo>
                    <a:cubicBezTo>
                      <a:pt x="31" y="63"/>
                      <a:pt x="46" y="65"/>
                      <a:pt x="58" y="7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30" y="0"/>
                      <a:pt x="14" y="2"/>
                      <a:pt x="0" y="7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99"/>
              <p:cNvSpPr/>
              <p:nvPr/>
            </p:nvSpPr>
            <p:spPr bwMode="auto">
              <a:xfrm>
                <a:off x="11" y="168"/>
                <a:ext cx="176" cy="164"/>
              </a:xfrm>
              <a:custGeom>
                <a:avLst/>
                <a:gdLst>
                  <a:gd name="T0" fmla="*/ 70 w 74"/>
                  <a:gd name="T1" fmla="*/ 21 h 69"/>
                  <a:gd name="T2" fmla="*/ 8 w 74"/>
                  <a:gd name="T3" fmla="*/ 0 h 69"/>
                  <a:gd name="T4" fmla="*/ 1 w 74"/>
                  <a:gd name="T5" fmla="*/ 46 h 69"/>
                  <a:gd name="T6" fmla="*/ 67 w 74"/>
                  <a:gd name="T7" fmla="*/ 68 h 69"/>
                  <a:gd name="T8" fmla="*/ 74 w 74"/>
                  <a:gd name="T9" fmla="*/ 69 h 69"/>
                  <a:gd name="T10" fmla="*/ 70 w 74"/>
                  <a:gd name="T11" fmla="*/ 56 h 69"/>
                  <a:gd name="T12" fmla="*/ 70 w 74"/>
                  <a:gd name="T1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69">
                    <a:moveTo>
                      <a:pt x="70" y="2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2" y="15"/>
                      <a:pt x="0" y="30"/>
                      <a:pt x="1" y="46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9" y="68"/>
                      <a:pt x="72" y="69"/>
                      <a:pt x="74" y="69"/>
                    </a:cubicBezTo>
                    <a:cubicBezTo>
                      <a:pt x="74" y="64"/>
                      <a:pt x="72" y="60"/>
                      <a:pt x="70" y="56"/>
                    </a:cubicBezTo>
                    <a:cubicBezTo>
                      <a:pt x="64" y="44"/>
                      <a:pt x="65" y="31"/>
                      <a:pt x="70" y="2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20051" y="1344246"/>
            <a:ext cx="2540000" cy="2540000"/>
            <a:chOff x="5920051" y="1344246"/>
            <a:chExt cx="2540000" cy="2540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5920051" y="1344246"/>
              <a:ext cx="2540000" cy="2540000"/>
              <a:chOff x="3589868" y="3776132"/>
              <a:chExt cx="1659466" cy="165946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Group 202"/>
            <p:cNvGrpSpPr>
              <a:grpSpLocks noChangeAspect="1"/>
            </p:cNvGrpSpPr>
            <p:nvPr/>
          </p:nvGrpSpPr>
          <p:grpSpPr bwMode="auto">
            <a:xfrm>
              <a:off x="6311383" y="1724859"/>
              <a:ext cx="1686577" cy="1722104"/>
              <a:chOff x="4317" y="960"/>
              <a:chExt cx="902" cy="921"/>
            </a:xfrm>
          </p:grpSpPr>
          <p:sp>
            <p:nvSpPr>
              <p:cNvPr id="34" name="Oval 205"/>
              <p:cNvSpPr>
                <a:spLocks noChangeArrowheads="1"/>
              </p:cNvSpPr>
              <p:nvPr/>
            </p:nvSpPr>
            <p:spPr bwMode="auto">
              <a:xfrm>
                <a:off x="4927" y="103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206"/>
              <p:cNvSpPr>
                <a:spLocks noChangeArrowheads="1"/>
              </p:cNvSpPr>
              <p:nvPr/>
            </p:nvSpPr>
            <p:spPr bwMode="auto">
              <a:xfrm>
                <a:off x="4960" y="110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Oval 207"/>
              <p:cNvSpPr>
                <a:spLocks noChangeArrowheads="1"/>
              </p:cNvSpPr>
              <p:nvPr/>
            </p:nvSpPr>
            <p:spPr bwMode="auto">
              <a:xfrm>
                <a:off x="4977" y="1048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Oval 208"/>
              <p:cNvSpPr>
                <a:spLocks noChangeArrowheads="1"/>
              </p:cNvSpPr>
              <p:nvPr/>
            </p:nvSpPr>
            <p:spPr bwMode="auto">
              <a:xfrm>
                <a:off x="4996" y="1129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209"/>
              <p:cNvSpPr>
                <a:spLocks noChangeArrowheads="1"/>
              </p:cNvSpPr>
              <p:nvPr/>
            </p:nvSpPr>
            <p:spPr bwMode="auto">
              <a:xfrm>
                <a:off x="5074" y="1193"/>
                <a:ext cx="10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Oval 210"/>
              <p:cNvSpPr>
                <a:spLocks noChangeArrowheads="1"/>
              </p:cNvSpPr>
              <p:nvPr/>
            </p:nvSpPr>
            <p:spPr bwMode="auto">
              <a:xfrm>
                <a:off x="4981" y="129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211"/>
              <p:cNvSpPr>
                <a:spLocks noChangeArrowheads="1"/>
              </p:cNvSpPr>
              <p:nvPr/>
            </p:nvSpPr>
            <p:spPr bwMode="auto">
              <a:xfrm>
                <a:off x="4503" y="1093"/>
                <a:ext cx="9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Oval 212"/>
              <p:cNvSpPr>
                <a:spLocks noChangeArrowheads="1"/>
              </p:cNvSpPr>
              <p:nvPr/>
            </p:nvSpPr>
            <p:spPr bwMode="auto">
              <a:xfrm>
                <a:off x="4962" y="118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213"/>
              <p:cNvSpPr>
                <a:spLocks noChangeArrowheads="1"/>
              </p:cNvSpPr>
              <p:nvPr/>
            </p:nvSpPr>
            <p:spPr bwMode="auto">
              <a:xfrm>
                <a:off x="5017" y="108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Oval 214"/>
              <p:cNvSpPr>
                <a:spLocks noChangeArrowheads="1"/>
              </p:cNvSpPr>
              <p:nvPr/>
            </p:nvSpPr>
            <p:spPr bwMode="auto">
              <a:xfrm>
                <a:off x="5034" y="119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Oval 215"/>
              <p:cNvSpPr>
                <a:spLocks noChangeArrowheads="1"/>
              </p:cNvSpPr>
              <p:nvPr/>
            </p:nvSpPr>
            <p:spPr bwMode="auto">
              <a:xfrm>
                <a:off x="5079" y="11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Oval 216"/>
              <p:cNvSpPr>
                <a:spLocks noChangeArrowheads="1"/>
              </p:cNvSpPr>
              <p:nvPr/>
            </p:nvSpPr>
            <p:spPr bwMode="auto">
              <a:xfrm>
                <a:off x="5093" y="1231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217"/>
              <p:cNvSpPr>
                <a:spLocks noChangeArrowheads="1"/>
              </p:cNvSpPr>
              <p:nvPr/>
            </p:nvSpPr>
            <p:spPr bwMode="auto">
              <a:xfrm>
                <a:off x="4896" y="1017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Oval 218"/>
              <p:cNvSpPr>
                <a:spLocks noChangeArrowheads="1"/>
              </p:cNvSpPr>
              <p:nvPr/>
            </p:nvSpPr>
            <p:spPr bwMode="auto">
              <a:xfrm>
                <a:off x="4896" y="10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219"/>
              <p:cNvSpPr>
                <a:spLocks noChangeArrowheads="1"/>
              </p:cNvSpPr>
              <p:nvPr/>
            </p:nvSpPr>
            <p:spPr bwMode="auto">
              <a:xfrm>
                <a:off x="4712" y="96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Oval 220"/>
              <p:cNvSpPr>
                <a:spLocks noChangeArrowheads="1"/>
              </p:cNvSpPr>
              <p:nvPr/>
            </p:nvSpPr>
            <p:spPr bwMode="auto">
              <a:xfrm>
                <a:off x="4727" y="1015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221"/>
              <p:cNvSpPr>
                <a:spLocks noChangeArrowheads="1"/>
              </p:cNvSpPr>
              <p:nvPr/>
            </p:nvSpPr>
            <p:spPr bwMode="auto">
              <a:xfrm>
                <a:off x="4777" y="960"/>
                <a:ext cx="9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Oval 222"/>
              <p:cNvSpPr>
                <a:spLocks noChangeArrowheads="1"/>
              </p:cNvSpPr>
              <p:nvPr/>
            </p:nvSpPr>
            <p:spPr bwMode="auto">
              <a:xfrm>
                <a:off x="5086" y="1446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Oval 223"/>
              <p:cNvSpPr>
                <a:spLocks noChangeArrowheads="1"/>
              </p:cNvSpPr>
              <p:nvPr/>
            </p:nvSpPr>
            <p:spPr bwMode="auto">
              <a:xfrm>
                <a:off x="5012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Oval 224"/>
              <p:cNvSpPr>
                <a:spLocks noChangeArrowheads="1"/>
              </p:cNvSpPr>
              <p:nvPr/>
            </p:nvSpPr>
            <p:spPr bwMode="auto">
              <a:xfrm>
                <a:off x="5043" y="1298"/>
                <a:ext cx="12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Oval 225"/>
              <p:cNvSpPr>
                <a:spLocks noChangeArrowheads="1"/>
              </p:cNvSpPr>
              <p:nvPr/>
            </p:nvSpPr>
            <p:spPr bwMode="auto">
              <a:xfrm>
                <a:off x="4498" y="1343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Oval 226"/>
              <p:cNvSpPr>
                <a:spLocks noChangeArrowheads="1"/>
              </p:cNvSpPr>
              <p:nvPr/>
            </p:nvSpPr>
            <p:spPr bwMode="auto">
              <a:xfrm>
                <a:off x="4462" y="116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Oval 227"/>
              <p:cNvSpPr>
                <a:spLocks noChangeArrowheads="1"/>
              </p:cNvSpPr>
              <p:nvPr/>
            </p:nvSpPr>
            <p:spPr bwMode="auto">
              <a:xfrm>
                <a:off x="4605" y="1057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Oval 228"/>
              <p:cNvSpPr>
                <a:spLocks noChangeArrowheads="1"/>
              </p:cNvSpPr>
              <p:nvPr/>
            </p:nvSpPr>
            <p:spPr bwMode="auto">
              <a:xfrm>
                <a:off x="4579" y="1126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229"/>
              <p:cNvSpPr>
                <a:spLocks noChangeArrowheads="1"/>
              </p:cNvSpPr>
              <p:nvPr/>
            </p:nvSpPr>
            <p:spPr bwMode="auto">
              <a:xfrm>
                <a:off x="5103" y="1317"/>
                <a:ext cx="16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230"/>
              <p:cNvSpPr>
                <a:spLocks noChangeArrowheads="1"/>
              </p:cNvSpPr>
              <p:nvPr/>
            </p:nvSpPr>
            <p:spPr bwMode="auto">
              <a:xfrm>
                <a:off x="4641" y="984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231"/>
              <p:cNvSpPr>
                <a:spLocks noChangeArrowheads="1"/>
              </p:cNvSpPr>
              <p:nvPr/>
            </p:nvSpPr>
            <p:spPr bwMode="auto">
              <a:xfrm>
                <a:off x="4993" y="1343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232"/>
              <p:cNvSpPr>
                <a:spLocks noChangeArrowheads="1"/>
              </p:cNvSpPr>
              <p:nvPr/>
            </p:nvSpPr>
            <p:spPr bwMode="auto">
              <a:xfrm>
                <a:off x="4667" y="1024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Oval 233"/>
              <p:cNvSpPr>
                <a:spLocks noChangeArrowheads="1"/>
              </p:cNvSpPr>
              <p:nvPr/>
            </p:nvSpPr>
            <p:spPr bwMode="auto">
              <a:xfrm>
                <a:off x="4812" y="1015"/>
                <a:ext cx="15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Oval 234"/>
              <p:cNvSpPr>
                <a:spLocks noChangeArrowheads="1"/>
              </p:cNvSpPr>
              <p:nvPr/>
            </p:nvSpPr>
            <p:spPr bwMode="auto">
              <a:xfrm>
                <a:off x="4538" y="1150"/>
                <a:ext cx="15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235"/>
              <p:cNvSpPr>
                <a:spLocks noChangeArrowheads="1"/>
              </p:cNvSpPr>
              <p:nvPr/>
            </p:nvSpPr>
            <p:spPr bwMode="auto">
              <a:xfrm>
                <a:off x="4426" y="1422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236"/>
              <p:cNvSpPr>
                <a:spLocks noChangeArrowheads="1"/>
              </p:cNvSpPr>
              <p:nvPr/>
            </p:nvSpPr>
            <p:spPr bwMode="auto">
              <a:xfrm>
                <a:off x="4555" y="1315"/>
                <a:ext cx="12" cy="1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237"/>
              <p:cNvSpPr>
                <a:spLocks noChangeArrowheads="1"/>
              </p:cNvSpPr>
              <p:nvPr/>
            </p:nvSpPr>
            <p:spPr bwMode="auto">
              <a:xfrm>
                <a:off x="4453" y="1243"/>
                <a:ext cx="12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238"/>
              <p:cNvSpPr>
                <a:spLocks noChangeArrowheads="1"/>
              </p:cNvSpPr>
              <p:nvPr/>
            </p:nvSpPr>
            <p:spPr bwMode="auto">
              <a:xfrm>
                <a:off x="4546" y="1205"/>
                <a:ext cx="9" cy="1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239"/>
              <p:cNvSpPr>
                <a:spLocks noChangeArrowheads="1"/>
              </p:cNvSpPr>
              <p:nvPr/>
            </p:nvSpPr>
            <p:spPr bwMode="auto">
              <a:xfrm>
                <a:off x="4462" y="1450"/>
                <a:ext cx="10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Oval 240"/>
              <p:cNvSpPr>
                <a:spLocks noChangeArrowheads="1"/>
              </p:cNvSpPr>
              <p:nvPr/>
            </p:nvSpPr>
            <p:spPr bwMode="auto">
              <a:xfrm>
                <a:off x="4503" y="122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Oval 241"/>
              <p:cNvSpPr>
                <a:spLocks noChangeArrowheads="1"/>
              </p:cNvSpPr>
              <p:nvPr/>
            </p:nvSpPr>
            <p:spPr bwMode="auto">
              <a:xfrm>
                <a:off x="4848" y="97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Oval 242"/>
              <p:cNvSpPr>
                <a:spLocks noChangeArrowheads="1"/>
              </p:cNvSpPr>
              <p:nvPr/>
            </p:nvSpPr>
            <p:spPr bwMode="auto">
              <a:xfrm>
                <a:off x="4548" y="1045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243"/>
              <p:cNvSpPr>
                <a:spLocks noChangeArrowheads="1"/>
              </p:cNvSpPr>
              <p:nvPr/>
            </p:nvSpPr>
            <p:spPr bwMode="auto">
              <a:xfrm>
                <a:off x="4543" y="1257"/>
                <a:ext cx="14" cy="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Oval 244"/>
              <p:cNvSpPr>
                <a:spLocks noChangeArrowheads="1"/>
              </p:cNvSpPr>
              <p:nvPr/>
            </p:nvSpPr>
            <p:spPr bwMode="auto">
              <a:xfrm>
                <a:off x="4446" y="1315"/>
                <a:ext cx="14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Oval 245"/>
              <p:cNvSpPr>
                <a:spLocks noChangeArrowheads="1"/>
              </p:cNvSpPr>
              <p:nvPr/>
            </p:nvSpPr>
            <p:spPr bwMode="auto">
              <a:xfrm>
                <a:off x="5038" y="1365"/>
                <a:ext cx="17" cy="1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246"/>
              <p:cNvSpPr>
                <a:spLocks noChangeArrowheads="1"/>
              </p:cNvSpPr>
              <p:nvPr/>
            </p:nvSpPr>
            <p:spPr bwMode="auto">
              <a:xfrm>
                <a:off x="4476" y="1296"/>
                <a:ext cx="584" cy="585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47"/>
              <p:cNvSpPr/>
              <p:nvPr/>
            </p:nvSpPr>
            <p:spPr bwMode="auto">
              <a:xfrm>
                <a:off x="4476" y="1296"/>
                <a:ext cx="515" cy="538"/>
              </a:xfrm>
              <a:custGeom>
                <a:avLst/>
                <a:gdLst>
                  <a:gd name="T0" fmla="*/ 216 w 216"/>
                  <a:gd name="T1" fmla="*/ 98 h 226"/>
                  <a:gd name="T2" fmla="*/ 189 w 216"/>
                  <a:gd name="T3" fmla="*/ 20 h 226"/>
                  <a:gd name="T4" fmla="*/ 123 w 216"/>
                  <a:gd name="T5" fmla="*/ 0 h 226"/>
                  <a:gd name="T6" fmla="*/ 0 w 216"/>
                  <a:gd name="T7" fmla="*/ 123 h 226"/>
                  <a:gd name="T8" fmla="*/ 45 w 216"/>
                  <a:gd name="T9" fmla="*/ 218 h 226"/>
                  <a:gd name="T10" fmla="*/ 88 w 216"/>
                  <a:gd name="T11" fmla="*/ 226 h 226"/>
                  <a:gd name="T12" fmla="*/ 216 w 216"/>
                  <a:gd name="T13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26">
                    <a:moveTo>
                      <a:pt x="216" y="98"/>
                    </a:moveTo>
                    <a:cubicBezTo>
                      <a:pt x="216" y="68"/>
                      <a:pt x="206" y="41"/>
                      <a:pt x="189" y="20"/>
                    </a:cubicBezTo>
                    <a:cubicBezTo>
                      <a:pt x="170" y="7"/>
                      <a:pt x="147" y="0"/>
                      <a:pt x="123" y="0"/>
                    </a:cubicBezTo>
                    <a:cubicBezTo>
                      <a:pt x="55" y="0"/>
                      <a:pt x="0" y="55"/>
                      <a:pt x="0" y="123"/>
                    </a:cubicBezTo>
                    <a:cubicBezTo>
                      <a:pt x="0" y="161"/>
                      <a:pt x="18" y="196"/>
                      <a:pt x="45" y="218"/>
                    </a:cubicBezTo>
                    <a:cubicBezTo>
                      <a:pt x="59" y="223"/>
                      <a:pt x="73" y="226"/>
                      <a:pt x="88" y="226"/>
                    </a:cubicBezTo>
                    <a:cubicBezTo>
                      <a:pt x="159" y="226"/>
                      <a:pt x="216" y="168"/>
                      <a:pt x="216" y="98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248"/>
              <p:cNvSpPr>
                <a:spLocks noChangeArrowheads="1"/>
              </p:cNvSpPr>
              <p:nvPr/>
            </p:nvSpPr>
            <p:spPr bwMode="auto">
              <a:xfrm>
                <a:off x="4588" y="1091"/>
                <a:ext cx="362" cy="362"/>
              </a:xfrm>
              <a:prstGeom prst="ellipse">
                <a:avLst/>
              </a:pr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49"/>
              <p:cNvSpPr/>
              <p:nvPr/>
            </p:nvSpPr>
            <p:spPr bwMode="auto">
              <a:xfrm>
                <a:off x="4877" y="1257"/>
                <a:ext cx="73" cy="241"/>
              </a:xfrm>
              <a:custGeom>
                <a:avLst/>
                <a:gdLst>
                  <a:gd name="T0" fmla="*/ 31 w 31"/>
                  <a:gd name="T1" fmla="*/ 86 h 101"/>
                  <a:gd name="T2" fmla="*/ 15 w 31"/>
                  <a:gd name="T3" fmla="*/ 101 h 101"/>
                  <a:gd name="T4" fmla="*/ 15 w 31"/>
                  <a:gd name="T5" fmla="*/ 101 h 101"/>
                  <a:gd name="T6" fmla="*/ 0 w 31"/>
                  <a:gd name="T7" fmla="*/ 86 h 101"/>
                  <a:gd name="T8" fmla="*/ 0 w 31"/>
                  <a:gd name="T9" fmla="*/ 16 h 101"/>
                  <a:gd name="T10" fmla="*/ 15 w 31"/>
                  <a:gd name="T11" fmla="*/ 0 h 101"/>
                  <a:gd name="T12" fmla="*/ 15 w 31"/>
                  <a:gd name="T13" fmla="*/ 0 h 101"/>
                  <a:gd name="T14" fmla="*/ 31 w 31"/>
                  <a:gd name="T15" fmla="*/ 16 h 101"/>
                  <a:gd name="T16" fmla="*/ 31 w 31"/>
                  <a:gd name="T17" fmla="*/ 8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01">
                    <a:moveTo>
                      <a:pt x="31" y="86"/>
                    </a:moveTo>
                    <a:cubicBezTo>
                      <a:pt x="31" y="94"/>
                      <a:pt x="24" y="101"/>
                      <a:pt x="15" y="101"/>
                    </a:cubicBezTo>
                    <a:cubicBezTo>
                      <a:pt x="15" y="101"/>
                      <a:pt x="15" y="101"/>
                      <a:pt x="15" y="101"/>
                    </a:cubicBezTo>
                    <a:cubicBezTo>
                      <a:pt x="7" y="101"/>
                      <a:pt x="0" y="94"/>
                      <a:pt x="0" y="8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4" y="0"/>
                      <a:pt x="31" y="7"/>
                      <a:pt x="31" y="16"/>
                    </a:cubicBezTo>
                    <a:lnTo>
                      <a:pt x="31" y="86"/>
                    </a:lnTo>
                    <a:close/>
                  </a:path>
                </a:pathLst>
              </a:custGeom>
              <a:solidFill>
                <a:srgbClr val="D34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250"/>
              <p:cNvSpPr>
                <a:spLocks noChangeArrowheads="1"/>
              </p:cNvSpPr>
              <p:nvPr/>
            </p:nvSpPr>
            <p:spPr bwMode="auto">
              <a:xfrm>
                <a:off x="4588" y="1036"/>
                <a:ext cx="362" cy="362"/>
              </a:xfrm>
              <a:prstGeom prst="ellipse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51"/>
              <p:cNvSpPr/>
              <p:nvPr/>
            </p:nvSpPr>
            <p:spPr bwMode="auto">
              <a:xfrm>
                <a:off x="4588" y="1036"/>
                <a:ext cx="336" cy="336"/>
              </a:xfrm>
              <a:custGeom>
                <a:avLst/>
                <a:gdLst>
                  <a:gd name="T0" fmla="*/ 141 w 141"/>
                  <a:gd name="T1" fmla="*/ 56 h 141"/>
                  <a:gd name="T2" fmla="*/ 137 w 141"/>
                  <a:gd name="T3" fmla="*/ 32 h 141"/>
                  <a:gd name="T4" fmla="*/ 76 w 141"/>
                  <a:gd name="T5" fmla="*/ 0 h 141"/>
                  <a:gd name="T6" fmla="*/ 0 w 141"/>
                  <a:gd name="T7" fmla="*/ 76 h 141"/>
                  <a:gd name="T8" fmla="*/ 32 w 141"/>
                  <a:gd name="T9" fmla="*/ 138 h 141"/>
                  <a:gd name="T10" fmla="*/ 56 w 141"/>
                  <a:gd name="T11" fmla="*/ 141 h 141"/>
                  <a:gd name="T12" fmla="*/ 141 w 141"/>
                  <a:gd name="T13" fmla="*/ 56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1">
                    <a:moveTo>
                      <a:pt x="141" y="56"/>
                    </a:moveTo>
                    <a:cubicBezTo>
                      <a:pt x="141" y="47"/>
                      <a:pt x="140" y="39"/>
                      <a:pt x="137" y="32"/>
                    </a:cubicBezTo>
                    <a:cubicBezTo>
                      <a:pt x="124" y="12"/>
                      <a:pt x="101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1"/>
                      <a:pt x="12" y="124"/>
                      <a:pt x="32" y="138"/>
                    </a:cubicBezTo>
                    <a:cubicBezTo>
                      <a:pt x="39" y="140"/>
                      <a:pt x="47" y="141"/>
                      <a:pt x="56" y="141"/>
                    </a:cubicBezTo>
                    <a:cubicBezTo>
                      <a:pt x="103" y="141"/>
                      <a:pt x="141" y="103"/>
                      <a:pt x="141" y="5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252"/>
              <p:cNvSpPr>
                <a:spLocks noChangeArrowheads="1"/>
              </p:cNvSpPr>
              <p:nvPr/>
            </p:nvSpPr>
            <p:spPr bwMode="auto">
              <a:xfrm>
                <a:off x="4688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253"/>
              <p:cNvSpPr>
                <a:spLocks noChangeArrowheads="1"/>
              </p:cNvSpPr>
              <p:nvPr/>
            </p:nvSpPr>
            <p:spPr bwMode="auto">
              <a:xfrm>
                <a:off x="4805" y="1150"/>
                <a:ext cx="43" cy="43"/>
              </a:xfrm>
              <a:prstGeom prst="ellipse">
                <a:avLst/>
              </a:prstGeom>
              <a:solidFill>
                <a:srgbClr val="474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254"/>
              <p:cNvSpPr>
                <a:spLocks noChangeArrowheads="1"/>
              </p:cNvSpPr>
              <p:nvPr/>
            </p:nvSpPr>
            <p:spPr bwMode="auto">
              <a:xfrm>
                <a:off x="4741" y="1474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255"/>
              <p:cNvSpPr>
                <a:spLocks noChangeArrowheads="1"/>
              </p:cNvSpPr>
              <p:nvPr/>
            </p:nvSpPr>
            <p:spPr bwMode="auto">
              <a:xfrm>
                <a:off x="4741" y="1569"/>
                <a:ext cx="59" cy="60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Oval 256"/>
              <p:cNvSpPr>
                <a:spLocks noChangeArrowheads="1"/>
              </p:cNvSpPr>
              <p:nvPr/>
            </p:nvSpPr>
            <p:spPr bwMode="auto">
              <a:xfrm>
                <a:off x="4736" y="1472"/>
                <a:ext cx="60" cy="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Oval 257"/>
              <p:cNvSpPr>
                <a:spLocks noChangeArrowheads="1"/>
              </p:cNvSpPr>
              <p:nvPr/>
            </p:nvSpPr>
            <p:spPr bwMode="auto">
              <a:xfrm>
                <a:off x="4736" y="1567"/>
                <a:ext cx="60" cy="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58"/>
              <p:cNvSpPr/>
              <p:nvPr/>
            </p:nvSpPr>
            <p:spPr bwMode="auto">
              <a:xfrm>
                <a:off x="4698" y="1288"/>
                <a:ext cx="143" cy="48"/>
              </a:xfrm>
              <a:custGeom>
                <a:avLst/>
                <a:gdLst>
                  <a:gd name="T0" fmla="*/ 29 w 60"/>
                  <a:gd name="T1" fmla="*/ 20 h 20"/>
                  <a:gd name="T2" fmla="*/ 0 w 60"/>
                  <a:gd name="T3" fmla="*/ 5 h 20"/>
                  <a:gd name="T4" fmla="*/ 1 w 60"/>
                  <a:gd name="T5" fmla="*/ 3 h 20"/>
                  <a:gd name="T6" fmla="*/ 4 w 60"/>
                  <a:gd name="T7" fmla="*/ 3 h 20"/>
                  <a:gd name="T8" fmla="*/ 29 w 60"/>
                  <a:gd name="T9" fmla="*/ 16 h 20"/>
                  <a:gd name="T10" fmla="*/ 56 w 60"/>
                  <a:gd name="T11" fmla="*/ 1 h 20"/>
                  <a:gd name="T12" fmla="*/ 58 w 60"/>
                  <a:gd name="T13" fmla="*/ 1 h 20"/>
                  <a:gd name="T14" fmla="*/ 59 w 60"/>
                  <a:gd name="T15" fmla="*/ 4 h 20"/>
                  <a:gd name="T16" fmla="*/ 29 w 60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20">
                    <a:moveTo>
                      <a:pt x="29" y="20"/>
                    </a:moveTo>
                    <a:cubicBezTo>
                      <a:pt x="18" y="20"/>
                      <a:pt x="7" y="14"/>
                      <a:pt x="0" y="5"/>
                    </a:cubicBezTo>
                    <a:cubicBezTo>
                      <a:pt x="0" y="5"/>
                      <a:pt x="0" y="3"/>
                      <a:pt x="1" y="3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10" y="11"/>
                      <a:pt x="19" y="16"/>
                      <a:pt x="29" y="16"/>
                    </a:cubicBezTo>
                    <a:cubicBezTo>
                      <a:pt x="40" y="16"/>
                      <a:pt x="50" y="10"/>
                      <a:pt x="56" y="1"/>
                    </a:cubicBezTo>
                    <a:cubicBezTo>
                      <a:pt x="56" y="0"/>
                      <a:pt x="57" y="0"/>
                      <a:pt x="58" y="1"/>
                    </a:cubicBezTo>
                    <a:cubicBezTo>
                      <a:pt x="59" y="1"/>
                      <a:pt x="60" y="3"/>
                      <a:pt x="59" y="4"/>
                    </a:cubicBezTo>
                    <a:cubicBezTo>
                      <a:pt x="52" y="14"/>
                      <a:pt x="41" y="20"/>
                      <a:pt x="29" y="20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59"/>
              <p:cNvSpPr/>
              <p:nvPr/>
            </p:nvSpPr>
            <p:spPr bwMode="auto">
              <a:xfrm>
                <a:off x="4779" y="995"/>
                <a:ext cx="12" cy="60"/>
              </a:xfrm>
              <a:custGeom>
                <a:avLst/>
                <a:gdLst>
                  <a:gd name="T0" fmla="*/ 2 w 5"/>
                  <a:gd name="T1" fmla="*/ 25 h 25"/>
                  <a:gd name="T2" fmla="*/ 2 w 5"/>
                  <a:gd name="T3" fmla="*/ 25 h 25"/>
                  <a:gd name="T4" fmla="*/ 0 w 5"/>
                  <a:gd name="T5" fmla="*/ 23 h 25"/>
                  <a:gd name="T6" fmla="*/ 1 w 5"/>
                  <a:gd name="T7" fmla="*/ 2 h 25"/>
                  <a:gd name="T8" fmla="*/ 3 w 5"/>
                  <a:gd name="T9" fmla="*/ 0 h 25"/>
                  <a:gd name="T10" fmla="*/ 5 w 5"/>
                  <a:gd name="T11" fmla="*/ 2 h 25"/>
                  <a:gd name="T12" fmla="*/ 4 w 5"/>
                  <a:gd name="T13" fmla="*/ 23 h 25"/>
                  <a:gd name="T14" fmla="*/ 2 w 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5"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3" y="25"/>
                      <a:pt x="2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60"/>
              <p:cNvSpPr/>
              <p:nvPr/>
            </p:nvSpPr>
            <p:spPr bwMode="auto">
              <a:xfrm>
                <a:off x="4779" y="998"/>
                <a:ext cx="31" cy="36"/>
              </a:xfrm>
              <a:custGeom>
                <a:avLst/>
                <a:gdLst>
                  <a:gd name="T0" fmla="*/ 3 w 13"/>
                  <a:gd name="T1" fmla="*/ 15 h 15"/>
                  <a:gd name="T2" fmla="*/ 2 w 13"/>
                  <a:gd name="T3" fmla="*/ 14 h 15"/>
                  <a:gd name="T4" fmla="*/ 1 w 13"/>
                  <a:gd name="T5" fmla="*/ 11 h 15"/>
                  <a:gd name="T6" fmla="*/ 9 w 13"/>
                  <a:gd name="T7" fmla="*/ 1 h 15"/>
                  <a:gd name="T8" fmla="*/ 11 w 13"/>
                  <a:gd name="T9" fmla="*/ 0 h 15"/>
                  <a:gd name="T10" fmla="*/ 12 w 13"/>
                  <a:gd name="T11" fmla="*/ 3 h 15"/>
                  <a:gd name="T12" fmla="*/ 4 w 13"/>
                  <a:gd name="T13" fmla="*/ 14 h 15"/>
                  <a:gd name="T14" fmla="*/ 3 w 13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5">
                    <a:moveTo>
                      <a:pt x="3" y="15"/>
                    </a:moveTo>
                    <a:cubicBezTo>
                      <a:pt x="2" y="15"/>
                      <a:pt x="2" y="14"/>
                      <a:pt x="2" y="14"/>
                    </a:cubicBezTo>
                    <a:cubicBezTo>
                      <a:pt x="1" y="14"/>
                      <a:pt x="0" y="12"/>
                      <a:pt x="1" y="1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2" y="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3" y="15"/>
                      <a:pt x="3" y="1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61"/>
              <p:cNvSpPr/>
              <p:nvPr/>
            </p:nvSpPr>
            <p:spPr bwMode="auto">
              <a:xfrm>
                <a:off x="4755" y="995"/>
                <a:ext cx="14" cy="60"/>
              </a:xfrm>
              <a:custGeom>
                <a:avLst/>
                <a:gdLst>
                  <a:gd name="T0" fmla="*/ 4 w 6"/>
                  <a:gd name="T1" fmla="*/ 25 h 25"/>
                  <a:gd name="T2" fmla="*/ 2 w 6"/>
                  <a:gd name="T3" fmla="*/ 23 h 25"/>
                  <a:gd name="T4" fmla="*/ 0 w 6"/>
                  <a:gd name="T5" fmla="*/ 2 h 25"/>
                  <a:gd name="T6" fmla="*/ 1 w 6"/>
                  <a:gd name="T7" fmla="*/ 0 h 25"/>
                  <a:gd name="T8" fmla="*/ 4 w 6"/>
                  <a:gd name="T9" fmla="*/ 2 h 25"/>
                  <a:gd name="T10" fmla="*/ 6 w 6"/>
                  <a:gd name="T11" fmla="*/ 23 h 25"/>
                  <a:gd name="T12" fmla="*/ 4 w 6"/>
                  <a:gd name="T13" fmla="*/ 25 h 25"/>
                  <a:gd name="T14" fmla="*/ 4 w 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5">
                    <a:moveTo>
                      <a:pt x="4" y="25"/>
                    </a:moveTo>
                    <a:cubicBezTo>
                      <a:pt x="3" y="25"/>
                      <a:pt x="2" y="24"/>
                      <a:pt x="2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5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Oval 262"/>
              <p:cNvSpPr>
                <a:spLocks noChangeArrowheads="1"/>
              </p:cNvSpPr>
              <p:nvPr/>
            </p:nvSpPr>
            <p:spPr bwMode="auto">
              <a:xfrm>
                <a:off x="4750" y="1203"/>
                <a:ext cx="38" cy="38"/>
              </a:xfrm>
              <a:prstGeom prst="ellipse">
                <a:avLst/>
              </a:pr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63"/>
              <p:cNvSpPr/>
              <p:nvPr/>
            </p:nvSpPr>
            <p:spPr bwMode="auto">
              <a:xfrm>
                <a:off x="4750" y="1226"/>
                <a:ext cx="36" cy="53"/>
              </a:xfrm>
              <a:custGeom>
                <a:avLst/>
                <a:gdLst>
                  <a:gd name="T0" fmla="*/ 0 w 36"/>
                  <a:gd name="T1" fmla="*/ 0 h 53"/>
                  <a:gd name="T2" fmla="*/ 19 w 36"/>
                  <a:gd name="T3" fmla="*/ 53 h 53"/>
                  <a:gd name="T4" fmla="*/ 36 w 36"/>
                  <a:gd name="T5" fmla="*/ 0 h 53"/>
                  <a:gd name="T6" fmla="*/ 0 w 3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53">
                    <a:moveTo>
                      <a:pt x="0" y="0"/>
                    </a:moveTo>
                    <a:lnTo>
                      <a:pt x="19" y="53"/>
                    </a:lnTo>
                    <a:lnTo>
                      <a:pt x="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58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Oval 264"/>
              <p:cNvSpPr>
                <a:spLocks noChangeArrowheads="1"/>
              </p:cNvSpPr>
              <p:nvPr/>
            </p:nvSpPr>
            <p:spPr bwMode="auto">
              <a:xfrm>
                <a:off x="4529" y="1434"/>
                <a:ext cx="38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265"/>
              <p:cNvSpPr>
                <a:spLocks noChangeArrowheads="1"/>
              </p:cNvSpPr>
              <p:nvPr/>
            </p:nvSpPr>
            <p:spPr bwMode="auto">
              <a:xfrm>
                <a:off x="4969" y="1434"/>
                <a:ext cx="39" cy="38"/>
              </a:xfrm>
              <a:prstGeom prst="ellipse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66"/>
              <p:cNvSpPr/>
              <p:nvPr/>
            </p:nvSpPr>
            <p:spPr bwMode="auto">
              <a:xfrm>
                <a:off x="4317" y="1315"/>
                <a:ext cx="248" cy="152"/>
              </a:xfrm>
              <a:custGeom>
                <a:avLst/>
                <a:gdLst>
                  <a:gd name="T0" fmla="*/ 97 w 104"/>
                  <a:gd name="T1" fmla="*/ 64 h 64"/>
                  <a:gd name="T2" fmla="*/ 94 w 104"/>
                  <a:gd name="T3" fmla="*/ 63 h 64"/>
                  <a:gd name="T4" fmla="*/ 4 w 104"/>
                  <a:gd name="T5" fmla="*/ 12 h 64"/>
                  <a:gd name="T6" fmla="*/ 2 w 104"/>
                  <a:gd name="T7" fmla="*/ 4 h 64"/>
                  <a:gd name="T8" fmla="*/ 10 w 104"/>
                  <a:gd name="T9" fmla="*/ 2 h 64"/>
                  <a:gd name="T10" fmla="*/ 100 w 104"/>
                  <a:gd name="T11" fmla="*/ 53 h 64"/>
                  <a:gd name="T12" fmla="*/ 102 w 104"/>
                  <a:gd name="T13" fmla="*/ 61 h 64"/>
                  <a:gd name="T14" fmla="*/ 97 w 104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64">
                    <a:moveTo>
                      <a:pt x="97" y="64"/>
                    </a:moveTo>
                    <a:cubicBezTo>
                      <a:pt x="96" y="64"/>
                      <a:pt x="95" y="64"/>
                      <a:pt x="94" y="6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3" y="54"/>
                      <a:pt x="104" y="58"/>
                      <a:pt x="102" y="61"/>
                    </a:cubicBezTo>
                    <a:cubicBezTo>
                      <a:pt x="101" y="63"/>
                      <a:pt x="99" y="64"/>
                      <a:pt x="97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67"/>
              <p:cNvSpPr/>
              <p:nvPr/>
            </p:nvSpPr>
            <p:spPr bwMode="auto">
              <a:xfrm>
                <a:off x="4350" y="1274"/>
                <a:ext cx="60" cy="102"/>
              </a:xfrm>
              <a:custGeom>
                <a:avLst/>
                <a:gdLst>
                  <a:gd name="T0" fmla="*/ 18 w 25"/>
                  <a:gd name="T1" fmla="*/ 43 h 43"/>
                  <a:gd name="T2" fmla="*/ 12 w 25"/>
                  <a:gd name="T3" fmla="*/ 39 h 43"/>
                  <a:gd name="T4" fmla="*/ 2 w 25"/>
                  <a:gd name="T5" fmla="*/ 8 h 43"/>
                  <a:gd name="T6" fmla="*/ 5 w 25"/>
                  <a:gd name="T7" fmla="*/ 1 h 43"/>
                  <a:gd name="T8" fmla="*/ 13 w 25"/>
                  <a:gd name="T9" fmla="*/ 5 h 43"/>
                  <a:gd name="T10" fmla="*/ 24 w 25"/>
                  <a:gd name="T11" fmla="*/ 35 h 43"/>
                  <a:gd name="T12" fmla="*/ 20 w 25"/>
                  <a:gd name="T13" fmla="*/ 43 h 43"/>
                  <a:gd name="T14" fmla="*/ 18 w 25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43">
                    <a:moveTo>
                      <a:pt x="18" y="43"/>
                    </a:moveTo>
                    <a:cubicBezTo>
                      <a:pt x="15" y="43"/>
                      <a:pt x="13" y="42"/>
                      <a:pt x="12" y="3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5"/>
                      <a:pt x="2" y="2"/>
                      <a:pt x="5" y="1"/>
                    </a:cubicBezTo>
                    <a:cubicBezTo>
                      <a:pt x="8" y="0"/>
                      <a:pt x="12" y="1"/>
                      <a:pt x="13" y="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5" y="38"/>
                      <a:pt x="23" y="42"/>
                      <a:pt x="20" y="43"/>
                    </a:cubicBezTo>
                    <a:cubicBezTo>
                      <a:pt x="19" y="43"/>
                      <a:pt x="18" y="43"/>
                      <a:pt x="18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68"/>
              <p:cNvSpPr/>
              <p:nvPr/>
            </p:nvSpPr>
            <p:spPr bwMode="auto">
              <a:xfrm>
                <a:off x="4974" y="1315"/>
                <a:ext cx="245" cy="152"/>
              </a:xfrm>
              <a:custGeom>
                <a:avLst/>
                <a:gdLst>
                  <a:gd name="T0" fmla="*/ 6 w 103"/>
                  <a:gd name="T1" fmla="*/ 64 h 64"/>
                  <a:gd name="T2" fmla="*/ 1 w 103"/>
                  <a:gd name="T3" fmla="*/ 61 h 64"/>
                  <a:gd name="T4" fmla="*/ 3 w 103"/>
                  <a:gd name="T5" fmla="*/ 53 h 64"/>
                  <a:gd name="T6" fmla="*/ 93 w 103"/>
                  <a:gd name="T7" fmla="*/ 2 h 64"/>
                  <a:gd name="T8" fmla="*/ 102 w 103"/>
                  <a:gd name="T9" fmla="*/ 4 h 64"/>
                  <a:gd name="T10" fmla="*/ 99 w 103"/>
                  <a:gd name="T11" fmla="*/ 12 h 64"/>
                  <a:gd name="T12" fmla="*/ 9 w 103"/>
                  <a:gd name="T13" fmla="*/ 63 h 64"/>
                  <a:gd name="T14" fmla="*/ 6 w 103"/>
                  <a:gd name="T1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64">
                    <a:moveTo>
                      <a:pt x="6" y="64"/>
                    </a:moveTo>
                    <a:cubicBezTo>
                      <a:pt x="4" y="64"/>
                      <a:pt x="2" y="63"/>
                      <a:pt x="1" y="61"/>
                    </a:cubicBezTo>
                    <a:cubicBezTo>
                      <a:pt x="0" y="58"/>
                      <a:pt x="1" y="54"/>
                      <a:pt x="3" y="53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6" y="0"/>
                      <a:pt x="100" y="1"/>
                      <a:pt x="102" y="4"/>
                    </a:cubicBezTo>
                    <a:cubicBezTo>
                      <a:pt x="103" y="7"/>
                      <a:pt x="102" y="11"/>
                      <a:pt x="99" y="1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8" y="64"/>
                      <a:pt x="7" y="64"/>
                      <a:pt x="6" y="64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69"/>
              <p:cNvSpPr/>
              <p:nvPr/>
            </p:nvSpPr>
            <p:spPr bwMode="auto">
              <a:xfrm>
                <a:off x="5129" y="1274"/>
                <a:ext cx="57" cy="102"/>
              </a:xfrm>
              <a:custGeom>
                <a:avLst/>
                <a:gdLst>
                  <a:gd name="T0" fmla="*/ 6 w 24"/>
                  <a:gd name="T1" fmla="*/ 43 h 43"/>
                  <a:gd name="T2" fmla="*/ 4 w 24"/>
                  <a:gd name="T3" fmla="*/ 43 h 43"/>
                  <a:gd name="T4" fmla="*/ 1 w 24"/>
                  <a:gd name="T5" fmla="*/ 35 h 43"/>
                  <a:gd name="T6" fmla="*/ 11 w 24"/>
                  <a:gd name="T7" fmla="*/ 5 h 43"/>
                  <a:gd name="T8" fmla="*/ 19 w 24"/>
                  <a:gd name="T9" fmla="*/ 1 h 43"/>
                  <a:gd name="T10" fmla="*/ 23 w 24"/>
                  <a:gd name="T11" fmla="*/ 8 h 43"/>
                  <a:gd name="T12" fmla="*/ 12 w 24"/>
                  <a:gd name="T13" fmla="*/ 39 h 43"/>
                  <a:gd name="T14" fmla="*/ 6 w 24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3">
                    <a:moveTo>
                      <a:pt x="6" y="43"/>
                    </a:moveTo>
                    <a:cubicBezTo>
                      <a:pt x="6" y="43"/>
                      <a:pt x="5" y="43"/>
                      <a:pt x="4" y="43"/>
                    </a:cubicBezTo>
                    <a:cubicBezTo>
                      <a:pt x="1" y="42"/>
                      <a:pt x="0" y="38"/>
                      <a:pt x="1" y="3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1"/>
                      <a:pt x="16" y="0"/>
                      <a:pt x="19" y="1"/>
                    </a:cubicBezTo>
                    <a:cubicBezTo>
                      <a:pt x="22" y="2"/>
                      <a:pt x="24" y="5"/>
                      <a:pt x="23" y="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42"/>
                      <a:pt x="9" y="43"/>
                      <a:pt x="6" y="43"/>
                    </a:cubicBezTo>
                    <a:close/>
                  </a:path>
                </a:pathLst>
              </a:custGeom>
              <a:solidFill>
                <a:srgbClr val="A97B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9469255" y="2840480"/>
            <a:ext cx="1512711" cy="1512711"/>
            <a:chOff x="9469255" y="2840480"/>
            <a:chExt cx="1512711" cy="1512711"/>
          </a:xfrm>
        </p:grpSpPr>
        <p:grpSp>
          <p:nvGrpSpPr>
            <p:cNvPr id="19" name="组合 18"/>
            <p:cNvGrpSpPr/>
            <p:nvPr/>
          </p:nvGrpSpPr>
          <p:grpSpPr>
            <a:xfrm>
              <a:off x="9469255" y="2840480"/>
              <a:ext cx="1512711" cy="1512711"/>
              <a:chOff x="3589868" y="3776132"/>
              <a:chExt cx="1659466" cy="165946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Group 272"/>
            <p:cNvGrpSpPr>
              <a:grpSpLocks noChangeAspect="1"/>
            </p:cNvGrpSpPr>
            <p:nvPr/>
          </p:nvGrpSpPr>
          <p:grpSpPr bwMode="auto">
            <a:xfrm>
              <a:off x="9880012" y="3209663"/>
              <a:ext cx="680906" cy="764895"/>
              <a:chOff x="6371" y="1595"/>
              <a:chExt cx="681" cy="765"/>
            </a:xfrm>
          </p:grpSpPr>
          <p:sp>
            <p:nvSpPr>
              <p:cNvPr id="100" name="Freeform 274"/>
              <p:cNvSpPr/>
              <p:nvPr/>
            </p:nvSpPr>
            <p:spPr bwMode="auto">
              <a:xfrm>
                <a:off x="6468" y="2053"/>
                <a:ext cx="134" cy="69"/>
              </a:xfrm>
              <a:custGeom>
                <a:avLst/>
                <a:gdLst>
                  <a:gd name="T0" fmla="*/ 56 w 56"/>
                  <a:gd name="T1" fmla="*/ 0 h 29"/>
                  <a:gd name="T2" fmla="*/ 0 w 56"/>
                  <a:gd name="T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6" h="29">
                    <a:moveTo>
                      <a:pt x="56" y="0"/>
                    </a:moveTo>
                    <a:cubicBezTo>
                      <a:pt x="56" y="0"/>
                      <a:pt x="27" y="29"/>
                      <a:pt x="0" y="24"/>
                    </a:cubicBezTo>
                  </a:path>
                </a:pathLst>
              </a:custGeom>
              <a:noFill/>
              <a:ln w="15875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75"/>
              <p:cNvSpPr/>
              <p:nvPr/>
            </p:nvSpPr>
            <p:spPr bwMode="auto">
              <a:xfrm>
                <a:off x="6521" y="1669"/>
                <a:ext cx="455" cy="455"/>
              </a:xfrm>
              <a:custGeom>
                <a:avLst/>
                <a:gdLst>
                  <a:gd name="T0" fmla="*/ 79 w 191"/>
                  <a:gd name="T1" fmla="*/ 179 h 191"/>
                  <a:gd name="T2" fmla="*/ 37 w 191"/>
                  <a:gd name="T3" fmla="*/ 179 h 191"/>
                  <a:gd name="T4" fmla="*/ 12 w 191"/>
                  <a:gd name="T5" fmla="*/ 154 h 191"/>
                  <a:gd name="T6" fmla="*/ 12 w 191"/>
                  <a:gd name="T7" fmla="*/ 112 h 191"/>
                  <a:gd name="T8" fmla="*/ 112 w 191"/>
                  <a:gd name="T9" fmla="*/ 12 h 191"/>
                  <a:gd name="T10" fmla="*/ 155 w 191"/>
                  <a:gd name="T11" fmla="*/ 12 h 191"/>
                  <a:gd name="T12" fmla="*/ 180 w 191"/>
                  <a:gd name="T13" fmla="*/ 37 h 191"/>
                  <a:gd name="T14" fmla="*/ 179 w 191"/>
                  <a:gd name="T15" fmla="*/ 79 h 191"/>
                  <a:gd name="T16" fmla="*/ 79 w 191"/>
                  <a:gd name="T17" fmla="*/ 17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" h="191">
                    <a:moveTo>
                      <a:pt x="79" y="179"/>
                    </a:moveTo>
                    <a:cubicBezTo>
                      <a:pt x="68" y="191"/>
                      <a:pt x="49" y="191"/>
                      <a:pt x="37" y="179"/>
                    </a:cubicBezTo>
                    <a:cubicBezTo>
                      <a:pt x="12" y="154"/>
                      <a:pt x="12" y="154"/>
                      <a:pt x="12" y="154"/>
                    </a:cubicBezTo>
                    <a:cubicBezTo>
                      <a:pt x="0" y="143"/>
                      <a:pt x="0" y="124"/>
                      <a:pt x="12" y="112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24" y="0"/>
                      <a:pt x="143" y="0"/>
                      <a:pt x="155" y="12"/>
                    </a:cubicBezTo>
                    <a:cubicBezTo>
                      <a:pt x="180" y="37"/>
                      <a:pt x="180" y="37"/>
                      <a:pt x="180" y="37"/>
                    </a:cubicBezTo>
                    <a:cubicBezTo>
                      <a:pt x="191" y="49"/>
                      <a:pt x="191" y="68"/>
                      <a:pt x="179" y="79"/>
                    </a:cubicBezTo>
                    <a:lnTo>
                      <a:pt x="79" y="179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76"/>
              <p:cNvSpPr/>
              <p:nvPr/>
            </p:nvSpPr>
            <p:spPr bwMode="auto">
              <a:xfrm>
                <a:off x="6726" y="1712"/>
                <a:ext cx="245" cy="141"/>
              </a:xfrm>
              <a:custGeom>
                <a:avLst/>
                <a:gdLst>
                  <a:gd name="T0" fmla="*/ 0 w 103"/>
                  <a:gd name="T1" fmla="*/ 20 h 59"/>
                  <a:gd name="T2" fmla="*/ 95 w 103"/>
                  <a:gd name="T3" fmla="*/ 59 h 59"/>
                  <a:gd name="T4" fmla="*/ 102 w 103"/>
                  <a:gd name="T5" fmla="*/ 34 h 59"/>
                  <a:gd name="T6" fmla="*/ 20 w 103"/>
                  <a:gd name="T7" fmla="*/ 0 h 59"/>
                  <a:gd name="T8" fmla="*/ 0 w 103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9">
                    <a:moveTo>
                      <a:pt x="0" y="20"/>
                    </a:moveTo>
                    <a:cubicBezTo>
                      <a:pt x="95" y="59"/>
                      <a:pt x="95" y="59"/>
                      <a:pt x="95" y="59"/>
                    </a:cubicBezTo>
                    <a:cubicBezTo>
                      <a:pt x="101" y="52"/>
                      <a:pt x="103" y="42"/>
                      <a:pt x="102" y="34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77"/>
              <p:cNvSpPr/>
              <p:nvPr/>
            </p:nvSpPr>
            <p:spPr bwMode="auto">
              <a:xfrm>
                <a:off x="6626" y="1810"/>
                <a:ext cx="276" cy="143"/>
              </a:xfrm>
              <a:custGeom>
                <a:avLst/>
                <a:gdLst>
                  <a:gd name="T0" fmla="*/ 0 w 276"/>
                  <a:gd name="T1" fmla="*/ 47 h 143"/>
                  <a:gd name="T2" fmla="*/ 228 w 276"/>
                  <a:gd name="T3" fmla="*/ 143 h 143"/>
                  <a:gd name="T4" fmla="*/ 276 w 276"/>
                  <a:gd name="T5" fmla="*/ 95 h 143"/>
                  <a:gd name="T6" fmla="*/ 47 w 276"/>
                  <a:gd name="T7" fmla="*/ 0 h 143"/>
                  <a:gd name="T8" fmla="*/ 0 w 276"/>
                  <a:gd name="T9" fmla="*/ 4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3">
                    <a:moveTo>
                      <a:pt x="0" y="47"/>
                    </a:moveTo>
                    <a:lnTo>
                      <a:pt x="228" y="143"/>
                    </a:lnTo>
                    <a:lnTo>
                      <a:pt x="276" y="95"/>
                    </a:lnTo>
                    <a:lnTo>
                      <a:pt x="4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78"/>
              <p:cNvSpPr/>
              <p:nvPr/>
            </p:nvSpPr>
            <p:spPr bwMode="auto">
              <a:xfrm>
                <a:off x="6533" y="1910"/>
                <a:ext cx="269" cy="140"/>
              </a:xfrm>
              <a:custGeom>
                <a:avLst/>
                <a:gdLst>
                  <a:gd name="T0" fmla="*/ 113 w 113"/>
                  <a:gd name="T1" fmla="*/ 39 h 59"/>
                  <a:gd name="T2" fmla="*/ 18 w 113"/>
                  <a:gd name="T3" fmla="*/ 0 h 59"/>
                  <a:gd name="T4" fmla="*/ 7 w 113"/>
                  <a:gd name="T5" fmla="*/ 11 h 59"/>
                  <a:gd name="T6" fmla="*/ 0 w 113"/>
                  <a:gd name="T7" fmla="*/ 21 h 59"/>
                  <a:gd name="T8" fmla="*/ 93 w 113"/>
                  <a:gd name="T9" fmla="*/ 59 h 59"/>
                  <a:gd name="T10" fmla="*/ 113 w 113"/>
                  <a:gd name="T11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59">
                    <a:moveTo>
                      <a:pt x="113" y="39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14"/>
                      <a:pt x="2" y="17"/>
                      <a:pt x="0" y="21"/>
                    </a:cubicBezTo>
                    <a:cubicBezTo>
                      <a:pt x="93" y="59"/>
                      <a:pt x="93" y="59"/>
                      <a:pt x="93" y="59"/>
                    </a:cubicBezTo>
                    <a:lnTo>
                      <a:pt x="113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79"/>
              <p:cNvSpPr/>
              <p:nvPr/>
            </p:nvSpPr>
            <p:spPr bwMode="auto">
              <a:xfrm>
                <a:off x="6552" y="2041"/>
                <a:ext cx="150" cy="83"/>
              </a:xfrm>
              <a:custGeom>
                <a:avLst/>
                <a:gdLst>
                  <a:gd name="T0" fmla="*/ 0 w 63"/>
                  <a:gd name="T1" fmla="*/ 0 h 35"/>
                  <a:gd name="T2" fmla="*/ 24 w 63"/>
                  <a:gd name="T3" fmla="*/ 23 h 35"/>
                  <a:gd name="T4" fmla="*/ 63 w 63"/>
                  <a:gd name="T5" fmla="*/ 26 h 35"/>
                  <a:gd name="T6" fmla="*/ 0 w 63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35">
                    <a:moveTo>
                      <a:pt x="0" y="0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5" y="34"/>
                      <a:pt x="52" y="35"/>
                      <a:pt x="63" y="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80"/>
              <p:cNvSpPr/>
              <p:nvPr/>
            </p:nvSpPr>
            <p:spPr bwMode="auto">
              <a:xfrm>
                <a:off x="6764" y="1595"/>
                <a:ext cx="288" cy="288"/>
              </a:xfrm>
              <a:custGeom>
                <a:avLst/>
                <a:gdLst>
                  <a:gd name="T0" fmla="*/ 7 w 121"/>
                  <a:gd name="T1" fmla="*/ 33 h 121"/>
                  <a:gd name="T2" fmla="*/ 1 w 121"/>
                  <a:gd name="T3" fmla="*/ 28 h 121"/>
                  <a:gd name="T4" fmla="*/ 0 w 121"/>
                  <a:gd name="T5" fmla="*/ 24 h 121"/>
                  <a:gd name="T6" fmla="*/ 0 w 121"/>
                  <a:gd name="T7" fmla="*/ 24 h 121"/>
                  <a:gd name="T8" fmla="*/ 0 w 121"/>
                  <a:gd name="T9" fmla="*/ 24 h 121"/>
                  <a:gd name="T10" fmla="*/ 0 w 121"/>
                  <a:gd name="T11" fmla="*/ 23 h 121"/>
                  <a:gd name="T12" fmla="*/ 7 w 121"/>
                  <a:gd name="T13" fmla="*/ 16 h 121"/>
                  <a:gd name="T14" fmla="*/ 114 w 121"/>
                  <a:gd name="T15" fmla="*/ 0 h 121"/>
                  <a:gd name="T16" fmla="*/ 115 w 121"/>
                  <a:gd name="T17" fmla="*/ 0 h 121"/>
                  <a:gd name="T18" fmla="*/ 117 w 121"/>
                  <a:gd name="T19" fmla="*/ 0 h 121"/>
                  <a:gd name="T20" fmla="*/ 117 w 121"/>
                  <a:gd name="T21" fmla="*/ 0 h 121"/>
                  <a:gd name="T22" fmla="*/ 118 w 121"/>
                  <a:gd name="T23" fmla="*/ 0 h 121"/>
                  <a:gd name="T24" fmla="*/ 118 w 121"/>
                  <a:gd name="T25" fmla="*/ 0 h 121"/>
                  <a:gd name="T26" fmla="*/ 119 w 121"/>
                  <a:gd name="T27" fmla="*/ 1 h 121"/>
                  <a:gd name="T28" fmla="*/ 119 w 121"/>
                  <a:gd name="T29" fmla="*/ 1 h 121"/>
                  <a:gd name="T30" fmla="*/ 120 w 121"/>
                  <a:gd name="T31" fmla="*/ 2 h 121"/>
                  <a:gd name="T32" fmla="*/ 120 w 121"/>
                  <a:gd name="T33" fmla="*/ 2 h 121"/>
                  <a:gd name="T34" fmla="*/ 120 w 121"/>
                  <a:gd name="T35" fmla="*/ 2 h 121"/>
                  <a:gd name="T36" fmla="*/ 120 w 121"/>
                  <a:gd name="T37" fmla="*/ 3 h 121"/>
                  <a:gd name="T38" fmla="*/ 120 w 121"/>
                  <a:gd name="T39" fmla="*/ 3 h 121"/>
                  <a:gd name="T40" fmla="*/ 121 w 121"/>
                  <a:gd name="T41" fmla="*/ 6 h 121"/>
                  <a:gd name="T42" fmla="*/ 121 w 121"/>
                  <a:gd name="T43" fmla="*/ 6 h 121"/>
                  <a:gd name="T44" fmla="*/ 104 w 121"/>
                  <a:gd name="T45" fmla="*/ 113 h 121"/>
                  <a:gd name="T46" fmla="*/ 104 w 121"/>
                  <a:gd name="T47" fmla="*/ 115 h 121"/>
                  <a:gd name="T48" fmla="*/ 104 w 121"/>
                  <a:gd name="T49" fmla="*/ 115 h 121"/>
                  <a:gd name="T50" fmla="*/ 103 w 121"/>
                  <a:gd name="T51" fmla="*/ 116 h 121"/>
                  <a:gd name="T52" fmla="*/ 103 w 121"/>
                  <a:gd name="T53" fmla="*/ 117 h 121"/>
                  <a:gd name="T54" fmla="*/ 102 w 121"/>
                  <a:gd name="T55" fmla="*/ 117 h 121"/>
                  <a:gd name="T56" fmla="*/ 102 w 121"/>
                  <a:gd name="T57" fmla="*/ 118 h 121"/>
                  <a:gd name="T58" fmla="*/ 102 w 121"/>
                  <a:gd name="T59" fmla="*/ 118 h 121"/>
                  <a:gd name="T60" fmla="*/ 102 w 121"/>
                  <a:gd name="T61" fmla="*/ 118 h 121"/>
                  <a:gd name="T62" fmla="*/ 92 w 121"/>
                  <a:gd name="T63" fmla="*/ 119 h 121"/>
                  <a:gd name="T64" fmla="*/ 86 w 121"/>
                  <a:gd name="T65" fmla="*/ 112 h 121"/>
                  <a:gd name="T66" fmla="*/ 7 w 121"/>
                  <a:gd name="T67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1" h="121">
                    <a:moveTo>
                      <a:pt x="7" y="33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0"/>
                      <a:pt x="4" y="16"/>
                      <a:pt x="7" y="16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0"/>
                      <a:pt x="115" y="0"/>
                      <a:pt x="115" y="0"/>
                    </a:cubicBezTo>
                    <a:cubicBezTo>
                      <a:pt x="116" y="0"/>
                      <a:pt x="116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19" y="1"/>
                    </a:cubicBezTo>
                    <a:cubicBezTo>
                      <a:pt x="119" y="1"/>
                      <a:pt x="119" y="1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1" y="4"/>
                      <a:pt x="121" y="5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4"/>
                      <a:pt x="104" y="115"/>
                      <a:pt x="104" y="115"/>
                    </a:cubicBezTo>
                    <a:cubicBezTo>
                      <a:pt x="104" y="115"/>
                      <a:pt x="104" y="115"/>
                      <a:pt x="104" y="115"/>
                    </a:cubicBezTo>
                    <a:cubicBezTo>
                      <a:pt x="103" y="116"/>
                      <a:pt x="103" y="116"/>
                      <a:pt x="103" y="116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3" y="117"/>
                      <a:pt x="102" y="117"/>
                      <a:pt x="102" y="117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99" y="121"/>
                      <a:pt x="95" y="121"/>
                      <a:pt x="92" y="119"/>
                    </a:cubicBezTo>
                    <a:cubicBezTo>
                      <a:pt x="86" y="112"/>
                      <a:pt x="86" y="112"/>
                      <a:pt x="86" y="112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rgbClr val="DE47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81"/>
              <p:cNvSpPr/>
              <p:nvPr/>
            </p:nvSpPr>
            <p:spPr bwMode="auto">
              <a:xfrm>
                <a:off x="6371" y="2060"/>
                <a:ext cx="112" cy="90"/>
              </a:xfrm>
              <a:custGeom>
                <a:avLst/>
                <a:gdLst>
                  <a:gd name="T0" fmla="*/ 9 w 47"/>
                  <a:gd name="T1" fmla="*/ 13 h 38"/>
                  <a:gd name="T2" fmla="*/ 15 w 47"/>
                  <a:gd name="T3" fmla="*/ 11 h 38"/>
                  <a:gd name="T4" fmla="*/ 21 w 47"/>
                  <a:gd name="T5" fmla="*/ 11 h 38"/>
                  <a:gd name="T6" fmla="*/ 11 w 47"/>
                  <a:gd name="T7" fmla="*/ 17 h 38"/>
                  <a:gd name="T8" fmla="*/ 0 w 47"/>
                  <a:gd name="T9" fmla="*/ 20 h 38"/>
                  <a:gd name="T10" fmla="*/ 31 w 47"/>
                  <a:gd name="T11" fmla="*/ 35 h 38"/>
                  <a:gd name="T12" fmla="*/ 31 w 47"/>
                  <a:gd name="T13" fmla="*/ 35 h 38"/>
                  <a:gd name="T14" fmla="*/ 46 w 47"/>
                  <a:gd name="T15" fmla="*/ 16 h 38"/>
                  <a:gd name="T16" fmla="*/ 27 w 47"/>
                  <a:gd name="T17" fmla="*/ 1 h 38"/>
                  <a:gd name="T18" fmla="*/ 9 w 47"/>
                  <a:gd name="T19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8">
                    <a:moveTo>
                      <a:pt x="9" y="13"/>
                    </a:moveTo>
                    <a:cubicBezTo>
                      <a:pt x="9" y="13"/>
                      <a:pt x="12" y="12"/>
                      <a:pt x="15" y="11"/>
                    </a:cubicBezTo>
                    <a:cubicBezTo>
                      <a:pt x="18" y="11"/>
                      <a:pt x="21" y="11"/>
                      <a:pt x="21" y="11"/>
                    </a:cubicBezTo>
                    <a:cubicBezTo>
                      <a:pt x="21" y="11"/>
                      <a:pt x="17" y="15"/>
                      <a:pt x="11" y="17"/>
                    </a:cubicBezTo>
                    <a:cubicBezTo>
                      <a:pt x="5" y="20"/>
                      <a:pt x="0" y="20"/>
                      <a:pt x="0" y="20"/>
                    </a:cubicBezTo>
                    <a:cubicBezTo>
                      <a:pt x="14" y="38"/>
                      <a:pt x="30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40" y="34"/>
                      <a:pt x="47" y="26"/>
                      <a:pt x="46" y="16"/>
                    </a:cubicBezTo>
                    <a:cubicBezTo>
                      <a:pt x="45" y="7"/>
                      <a:pt x="36" y="0"/>
                      <a:pt x="27" y="1"/>
                    </a:cubicBezTo>
                    <a:cubicBezTo>
                      <a:pt x="17" y="2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rgbClr val="F15A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82"/>
              <p:cNvSpPr/>
              <p:nvPr/>
            </p:nvSpPr>
            <p:spPr bwMode="auto">
              <a:xfrm>
                <a:off x="6371" y="2065"/>
                <a:ext cx="100" cy="85"/>
              </a:xfrm>
              <a:custGeom>
                <a:avLst/>
                <a:gdLst>
                  <a:gd name="T0" fmla="*/ 23 w 42"/>
                  <a:gd name="T1" fmla="*/ 1 h 36"/>
                  <a:gd name="T2" fmla="*/ 19 w 42"/>
                  <a:gd name="T3" fmla="*/ 2 h 36"/>
                  <a:gd name="T4" fmla="*/ 9 w 42"/>
                  <a:gd name="T5" fmla="*/ 11 h 36"/>
                  <a:gd name="T6" fmla="*/ 15 w 42"/>
                  <a:gd name="T7" fmla="*/ 9 h 36"/>
                  <a:gd name="T8" fmla="*/ 21 w 42"/>
                  <a:gd name="T9" fmla="*/ 9 h 36"/>
                  <a:gd name="T10" fmla="*/ 11 w 42"/>
                  <a:gd name="T11" fmla="*/ 15 h 36"/>
                  <a:gd name="T12" fmla="*/ 0 w 42"/>
                  <a:gd name="T13" fmla="*/ 18 h 36"/>
                  <a:gd name="T14" fmla="*/ 31 w 42"/>
                  <a:gd name="T15" fmla="*/ 33 h 36"/>
                  <a:gd name="T16" fmla="*/ 31 w 42"/>
                  <a:gd name="T17" fmla="*/ 33 h 36"/>
                  <a:gd name="T18" fmla="*/ 34 w 42"/>
                  <a:gd name="T19" fmla="*/ 33 h 36"/>
                  <a:gd name="T20" fmla="*/ 42 w 42"/>
                  <a:gd name="T21" fmla="*/ 16 h 36"/>
                  <a:gd name="T22" fmla="*/ 23 w 42"/>
                  <a:gd name="T2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36">
                    <a:moveTo>
                      <a:pt x="23" y="1"/>
                    </a:moveTo>
                    <a:cubicBezTo>
                      <a:pt x="22" y="1"/>
                      <a:pt x="21" y="2"/>
                      <a:pt x="19" y="2"/>
                    </a:cubicBezTo>
                    <a:cubicBezTo>
                      <a:pt x="14" y="5"/>
                      <a:pt x="9" y="11"/>
                      <a:pt x="9" y="11"/>
                    </a:cubicBezTo>
                    <a:cubicBezTo>
                      <a:pt x="9" y="11"/>
                      <a:pt x="12" y="10"/>
                      <a:pt x="15" y="9"/>
                    </a:cubicBezTo>
                    <a:cubicBezTo>
                      <a:pt x="18" y="9"/>
                      <a:pt x="21" y="9"/>
                      <a:pt x="21" y="9"/>
                    </a:cubicBezTo>
                    <a:cubicBezTo>
                      <a:pt x="21" y="9"/>
                      <a:pt x="17" y="13"/>
                      <a:pt x="11" y="15"/>
                    </a:cubicBezTo>
                    <a:cubicBezTo>
                      <a:pt x="5" y="18"/>
                      <a:pt x="0" y="18"/>
                      <a:pt x="0" y="18"/>
                    </a:cubicBezTo>
                    <a:cubicBezTo>
                      <a:pt x="14" y="36"/>
                      <a:pt x="30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3"/>
                      <a:pt x="33" y="33"/>
                      <a:pt x="34" y="33"/>
                    </a:cubicBezTo>
                    <a:cubicBezTo>
                      <a:pt x="39" y="29"/>
                      <a:pt x="42" y="23"/>
                      <a:pt x="42" y="16"/>
                    </a:cubicBezTo>
                    <a:cubicBezTo>
                      <a:pt x="41" y="7"/>
                      <a:pt x="32" y="0"/>
                      <a:pt x="23" y="1"/>
                    </a:cubicBezTo>
                    <a:close/>
                  </a:path>
                </a:pathLst>
              </a:custGeom>
              <a:solidFill>
                <a:srgbClr val="FBB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83"/>
              <p:cNvSpPr/>
              <p:nvPr/>
            </p:nvSpPr>
            <p:spPr bwMode="auto">
              <a:xfrm>
                <a:off x="6466" y="2031"/>
                <a:ext cx="329" cy="329"/>
              </a:xfrm>
              <a:custGeom>
                <a:avLst/>
                <a:gdLst>
                  <a:gd name="T0" fmla="*/ 9 w 138"/>
                  <a:gd name="T1" fmla="*/ 136 h 138"/>
                  <a:gd name="T2" fmla="*/ 2 w 138"/>
                  <a:gd name="T3" fmla="*/ 136 h 138"/>
                  <a:gd name="T4" fmla="*/ 2 w 138"/>
                  <a:gd name="T5" fmla="*/ 136 h 138"/>
                  <a:gd name="T6" fmla="*/ 2 w 138"/>
                  <a:gd name="T7" fmla="*/ 128 h 138"/>
                  <a:gd name="T8" fmla="*/ 128 w 138"/>
                  <a:gd name="T9" fmla="*/ 2 h 138"/>
                  <a:gd name="T10" fmla="*/ 136 w 138"/>
                  <a:gd name="T11" fmla="*/ 2 h 138"/>
                  <a:gd name="T12" fmla="*/ 136 w 138"/>
                  <a:gd name="T13" fmla="*/ 2 h 138"/>
                  <a:gd name="T14" fmla="*/ 136 w 138"/>
                  <a:gd name="T15" fmla="*/ 10 h 138"/>
                  <a:gd name="T16" fmla="*/ 9 w 138"/>
                  <a:gd name="T17" fmla="*/ 13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9" y="136"/>
                    </a:moveTo>
                    <a:cubicBezTo>
                      <a:pt x="7" y="138"/>
                      <a:pt x="4" y="138"/>
                      <a:pt x="2" y="136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0" y="134"/>
                      <a:pt x="0" y="131"/>
                      <a:pt x="2" y="128"/>
                    </a:cubicBezTo>
                    <a:cubicBezTo>
                      <a:pt x="128" y="2"/>
                      <a:pt x="128" y="2"/>
                      <a:pt x="128" y="2"/>
                    </a:cubicBezTo>
                    <a:cubicBezTo>
                      <a:pt x="130" y="0"/>
                      <a:pt x="133" y="0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8" y="4"/>
                      <a:pt x="138" y="8"/>
                      <a:pt x="136" y="10"/>
                    </a:cubicBezTo>
                    <a:lnTo>
                      <a:pt x="9" y="136"/>
                    </a:lnTo>
                    <a:close/>
                  </a:path>
                </a:pathLst>
              </a:custGeom>
              <a:solidFill>
                <a:srgbClr val="C49A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84"/>
              <p:cNvSpPr/>
              <p:nvPr/>
            </p:nvSpPr>
            <p:spPr bwMode="auto">
              <a:xfrm>
                <a:off x="6556" y="1693"/>
                <a:ext cx="31" cy="28"/>
              </a:xfrm>
              <a:custGeom>
                <a:avLst/>
                <a:gdLst>
                  <a:gd name="T0" fmla="*/ 17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2 w 31"/>
                  <a:gd name="T7" fmla="*/ 17 h 28"/>
                  <a:gd name="T8" fmla="*/ 27 w 31"/>
                  <a:gd name="T9" fmla="*/ 28 h 28"/>
                  <a:gd name="T10" fmla="*/ 17 w 31"/>
                  <a:gd name="T11" fmla="*/ 21 h 28"/>
                  <a:gd name="T12" fmla="*/ 8 w 31"/>
                  <a:gd name="T13" fmla="*/ 28 h 28"/>
                  <a:gd name="T14" fmla="*/ 10 w 31"/>
                  <a:gd name="T15" fmla="*/ 17 h 28"/>
                  <a:gd name="T16" fmla="*/ 0 w 31"/>
                  <a:gd name="T17" fmla="*/ 12 h 28"/>
                  <a:gd name="T18" fmla="*/ 12 w 31"/>
                  <a:gd name="T19" fmla="*/ 12 h 28"/>
                  <a:gd name="T20" fmla="*/ 17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7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7" y="28"/>
                    </a:lnTo>
                    <a:lnTo>
                      <a:pt x="17" y="21"/>
                    </a:lnTo>
                    <a:lnTo>
                      <a:pt x="8" y="28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85"/>
              <p:cNvSpPr/>
              <p:nvPr/>
            </p:nvSpPr>
            <p:spPr bwMode="auto">
              <a:xfrm>
                <a:off x="6416" y="1750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2 h 29"/>
                  <a:gd name="T4" fmla="*/ 28 w 28"/>
                  <a:gd name="T5" fmla="*/ 12 h 29"/>
                  <a:gd name="T6" fmla="*/ 19 w 28"/>
                  <a:gd name="T7" fmla="*/ 19 h 29"/>
                  <a:gd name="T8" fmla="*/ 24 w 28"/>
                  <a:gd name="T9" fmla="*/ 29 h 29"/>
                  <a:gd name="T10" fmla="*/ 14 w 28"/>
                  <a:gd name="T11" fmla="*/ 24 h 29"/>
                  <a:gd name="T12" fmla="*/ 5 w 28"/>
                  <a:gd name="T13" fmla="*/ 29 h 29"/>
                  <a:gd name="T14" fmla="*/ 9 w 28"/>
                  <a:gd name="T15" fmla="*/ 19 h 29"/>
                  <a:gd name="T16" fmla="*/ 0 w 28"/>
                  <a:gd name="T17" fmla="*/ 12 h 29"/>
                  <a:gd name="T18" fmla="*/ 12 w 28"/>
                  <a:gd name="T19" fmla="*/ 12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2"/>
                    </a:lnTo>
                    <a:lnTo>
                      <a:pt x="28" y="12"/>
                    </a:lnTo>
                    <a:lnTo>
                      <a:pt x="19" y="19"/>
                    </a:lnTo>
                    <a:lnTo>
                      <a:pt x="24" y="29"/>
                    </a:lnTo>
                    <a:lnTo>
                      <a:pt x="14" y="24"/>
                    </a:lnTo>
                    <a:lnTo>
                      <a:pt x="5" y="29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86"/>
              <p:cNvSpPr/>
              <p:nvPr/>
            </p:nvSpPr>
            <p:spPr bwMode="auto">
              <a:xfrm>
                <a:off x="6554" y="1826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87"/>
              <p:cNvSpPr/>
              <p:nvPr/>
            </p:nvSpPr>
            <p:spPr bwMode="auto">
              <a:xfrm>
                <a:off x="6425" y="1883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5 w 31"/>
                  <a:gd name="T13" fmla="*/ 29 h 29"/>
                  <a:gd name="T14" fmla="*/ 10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88"/>
              <p:cNvSpPr/>
              <p:nvPr/>
            </p:nvSpPr>
            <p:spPr bwMode="auto">
              <a:xfrm>
                <a:off x="6683" y="1643"/>
                <a:ext cx="28" cy="28"/>
              </a:xfrm>
              <a:custGeom>
                <a:avLst/>
                <a:gdLst>
                  <a:gd name="T0" fmla="*/ 14 w 28"/>
                  <a:gd name="T1" fmla="*/ 0 h 28"/>
                  <a:gd name="T2" fmla="*/ 16 w 28"/>
                  <a:gd name="T3" fmla="*/ 9 h 28"/>
                  <a:gd name="T4" fmla="*/ 28 w 28"/>
                  <a:gd name="T5" fmla="*/ 9 h 28"/>
                  <a:gd name="T6" fmla="*/ 19 w 28"/>
                  <a:gd name="T7" fmla="*/ 17 h 28"/>
                  <a:gd name="T8" fmla="*/ 24 w 28"/>
                  <a:gd name="T9" fmla="*/ 28 h 28"/>
                  <a:gd name="T10" fmla="*/ 14 w 28"/>
                  <a:gd name="T11" fmla="*/ 21 h 28"/>
                  <a:gd name="T12" fmla="*/ 4 w 28"/>
                  <a:gd name="T13" fmla="*/ 28 h 28"/>
                  <a:gd name="T14" fmla="*/ 7 w 28"/>
                  <a:gd name="T15" fmla="*/ 17 h 28"/>
                  <a:gd name="T16" fmla="*/ 0 w 28"/>
                  <a:gd name="T17" fmla="*/ 9 h 28"/>
                  <a:gd name="T18" fmla="*/ 9 w 28"/>
                  <a:gd name="T19" fmla="*/ 9 h 28"/>
                  <a:gd name="T20" fmla="*/ 14 w 2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lnTo>
                      <a:pt x="16" y="9"/>
                    </a:lnTo>
                    <a:lnTo>
                      <a:pt x="28" y="9"/>
                    </a:lnTo>
                    <a:lnTo>
                      <a:pt x="19" y="17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4" y="28"/>
                    </a:lnTo>
                    <a:lnTo>
                      <a:pt x="7" y="17"/>
                    </a:lnTo>
                    <a:lnTo>
                      <a:pt x="0" y="9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89"/>
              <p:cNvSpPr/>
              <p:nvPr/>
            </p:nvSpPr>
            <p:spPr bwMode="auto">
              <a:xfrm>
                <a:off x="6935" y="1948"/>
                <a:ext cx="31" cy="28"/>
              </a:xfrm>
              <a:custGeom>
                <a:avLst/>
                <a:gdLst>
                  <a:gd name="T0" fmla="*/ 15 w 31"/>
                  <a:gd name="T1" fmla="*/ 0 h 28"/>
                  <a:gd name="T2" fmla="*/ 19 w 31"/>
                  <a:gd name="T3" fmla="*/ 9 h 28"/>
                  <a:gd name="T4" fmla="*/ 31 w 31"/>
                  <a:gd name="T5" fmla="*/ 9 h 28"/>
                  <a:gd name="T6" fmla="*/ 22 w 31"/>
                  <a:gd name="T7" fmla="*/ 16 h 28"/>
                  <a:gd name="T8" fmla="*/ 24 w 31"/>
                  <a:gd name="T9" fmla="*/ 28 h 28"/>
                  <a:gd name="T10" fmla="*/ 15 w 31"/>
                  <a:gd name="T11" fmla="*/ 21 h 28"/>
                  <a:gd name="T12" fmla="*/ 7 w 31"/>
                  <a:gd name="T13" fmla="*/ 28 h 28"/>
                  <a:gd name="T14" fmla="*/ 10 w 31"/>
                  <a:gd name="T15" fmla="*/ 16 h 28"/>
                  <a:gd name="T16" fmla="*/ 0 w 31"/>
                  <a:gd name="T17" fmla="*/ 9 h 28"/>
                  <a:gd name="T18" fmla="*/ 12 w 31"/>
                  <a:gd name="T19" fmla="*/ 9 h 28"/>
                  <a:gd name="T20" fmla="*/ 15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5" y="0"/>
                    </a:moveTo>
                    <a:lnTo>
                      <a:pt x="19" y="9"/>
                    </a:lnTo>
                    <a:lnTo>
                      <a:pt x="31" y="9"/>
                    </a:lnTo>
                    <a:lnTo>
                      <a:pt x="22" y="16"/>
                    </a:lnTo>
                    <a:lnTo>
                      <a:pt x="24" y="28"/>
                    </a:lnTo>
                    <a:lnTo>
                      <a:pt x="15" y="21"/>
                    </a:lnTo>
                    <a:lnTo>
                      <a:pt x="7" y="28"/>
                    </a:lnTo>
                    <a:lnTo>
                      <a:pt x="10" y="16"/>
                    </a:lnTo>
                    <a:lnTo>
                      <a:pt x="0" y="9"/>
                    </a:lnTo>
                    <a:lnTo>
                      <a:pt x="1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90"/>
              <p:cNvSpPr/>
              <p:nvPr/>
            </p:nvSpPr>
            <p:spPr bwMode="auto">
              <a:xfrm>
                <a:off x="6945" y="2088"/>
                <a:ext cx="31" cy="29"/>
              </a:xfrm>
              <a:custGeom>
                <a:avLst/>
                <a:gdLst>
                  <a:gd name="T0" fmla="*/ 17 w 31"/>
                  <a:gd name="T1" fmla="*/ 0 h 29"/>
                  <a:gd name="T2" fmla="*/ 19 w 31"/>
                  <a:gd name="T3" fmla="*/ 10 h 29"/>
                  <a:gd name="T4" fmla="*/ 31 w 31"/>
                  <a:gd name="T5" fmla="*/ 10 h 29"/>
                  <a:gd name="T6" fmla="*/ 21 w 31"/>
                  <a:gd name="T7" fmla="*/ 17 h 29"/>
                  <a:gd name="T8" fmla="*/ 24 w 31"/>
                  <a:gd name="T9" fmla="*/ 29 h 29"/>
                  <a:gd name="T10" fmla="*/ 17 w 31"/>
                  <a:gd name="T11" fmla="*/ 22 h 29"/>
                  <a:gd name="T12" fmla="*/ 7 w 31"/>
                  <a:gd name="T13" fmla="*/ 29 h 29"/>
                  <a:gd name="T14" fmla="*/ 9 w 31"/>
                  <a:gd name="T15" fmla="*/ 17 h 29"/>
                  <a:gd name="T16" fmla="*/ 0 w 31"/>
                  <a:gd name="T17" fmla="*/ 10 h 29"/>
                  <a:gd name="T18" fmla="*/ 12 w 31"/>
                  <a:gd name="T19" fmla="*/ 10 h 29"/>
                  <a:gd name="T20" fmla="*/ 17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7" y="0"/>
                    </a:moveTo>
                    <a:lnTo>
                      <a:pt x="19" y="10"/>
                    </a:lnTo>
                    <a:lnTo>
                      <a:pt x="31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7" y="22"/>
                    </a:lnTo>
                    <a:lnTo>
                      <a:pt x="7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91"/>
              <p:cNvSpPr/>
              <p:nvPr/>
            </p:nvSpPr>
            <p:spPr bwMode="auto">
              <a:xfrm>
                <a:off x="6811" y="2124"/>
                <a:ext cx="31" cy="29"/>
              </a:xfrm>
              <a:custGeom>
                <a:avLst/>
                <a:gdLst>
                  <a:gd name="T0" fmla="*/ 15 w 31"/>
                  <a:gd name="T1" fmla="*/ 0 h 29"/>
                  <a:gd name="T2" fmla="*/ 19 w 31"/>
                  <a:gd name="T3" fmla="*/ 12 h 29"/>
                  <a:gd name="T4" fmla="*/ 31 w 31"/>
                  <a:gd name="T5" fmla="*/ 12 h 29"/>
                  <a:gd name="T6" fmla="*/ 22 w 31"/>
                  <a:gd name="T7" fmla="*/ 17 h 29"/>
                  <a:gd name="T8" fmla="*/ 24 w 31"/>
                  <a:gd name="T9" fmla="*/ 29 h 29"/>
                  <a:gd name="T10" fmla="*/ 15 w 31"/>
                  <a:gd name="T11" fmla="*/ 22 h 29"/>
                  <a:gd name="T12" fmla="*/ 8 w 31"/>
                  <a:gd name="T13" fmla="*/ 29 h 29"/>
                  <a:gd name="T14" fmla="*/ 10 w 31"/>
                  <a:gd name="T15" fmla="*/ 17 h 29"/>
                  <a:gd name="T16" fmla="*/ 0 w 31"/>
                  <a:gd name="T17" fmla="*/ 12 h 29"/>
                  <a:gd name="T18" fmla="*/ 12 w 31"/>
                  <a:gd name="T19" fmla="*/ 12 h 29"/>
                  <a:gd name="T20" fmla="*/ 15 w 31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9">
                    <a:moveTo>
                      <a:pt x="15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8" y="29"/>
                    </a:lnTo>
                    <a:lnTo>
                      <a:pt x="10" y="17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92"/>
              <p:cNvSpPr/>
              <p:nvPr/>
            </p:nvSpPr>
            <p:spPr bwMode="auto">
              <a:xfrm>
                <a:off x="6733" y="2238"/>
                <a:ext cx="28" cy="29"/>
              </a:xfrm>
              <a:custGeom>
                <a:avLst/>
                <a:gdLst>
                  <a:gd name="T0" fmla="*/ 14 w 28"/>
                  <a:gd name="T1" fmla="*/ 0 h 29"/>
                  <a:gd name="T2" fmla="*/ 19 w 28"/>
                  <a:gd name="T3" fmla="*/ 10 h 29"/>
                  <a:gd name="T4" fmla="*/ 28 w 28"/>
                  <a:gd name="T5" fmla="*/ 10 h 29"/>
                  <a:gd name="T6" fmla="*/ 21 w 28"/>
                  <a:gd name="T7" fmla="*/ 17 h 29"/>
                  <a:gd name="T8" fmla="*/ 24 w 28"/>
                  <a:gd name="T9" fmla="*/ 29 h 29"/>
                  <a:gd name="T10" fmla="*/ 14 w 28"/>
                  <a:gd name="T11" fmla="*/ 22 h 29"/>
                  <a:gd name="T12" fmla="*/ 5 w 28"/>
                  <a:gd name="T13" fmla="*/ 29 h 29"/>
                  <a:gd name="T14" fmla="*/ 9 w 28"/>
                  <a:gd name="T15" fmla="*/ 17 h 29"/>
                  <a:gd name="T16" fmla="*/ 0 w 28"/>
                  <a:gd name="T17" fmla="*/ 10 h 29"/>
                  <a:gd name="T18" fmla="*/ 12 w 28"/>
                  <a:gd name="T19" fmla="*/ 10 h 29"/>
                  <a:gd name="T20" fmla="*/ 14 w 28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lnTo>
                      <a:pt x="19" y="10"/>
                    </a:lnTo>
                    <a:lnTo>
                      <a:pt x="28" y="10"/>
                    </a:lnTo>
                    <a:lnTo>
                      <a:pt x="21" y="17"/>
                    </a:lnTo>
                    <a:lnTo>
                      <a:pt x="24" y="29"/>
                    </a:lnTo>
                    <a:lnTo>
                      <a:pt x="14" y="22"/>
                    </a:lnTo>
                    <a:lnTo>
                      <a:pt x="5" y="29"/>
                    </a:lnTo>
                    <a:lnTo>
                      <a:pt x="9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93"/>
              <p:cNvSpPr/>
              <p:nvPr/>
            </p:nvSpPr>
            <p:spPr bwMode="auto">
              <a:xfrm>
                <a:off x="6494" y="2205"/>
                <a:ext cx="29" cy="29"/>
              </a:xfrm>
              <a:custGeom>
                <a:avLst/>
                <a:gdLst>
                  <a:gd name="T0" fmla="*/ 15 w 29"/>
                  <a:gd name="T1" fmla="*/ 0 h 29"/>
                  <a:gd name="T2" fmla="*/ 20 w 29"/>
                  <a:gd name="T3" fmla="*/ 10 h 29"/>
                  <a:gd name="T4" fmla="*/ 29 w 29"/>
                  <a:gd name="T5" fmla="*/ 10 h 29"/>
                  <a:gd name="T6" fmla="*/ 22 w 29"/>
                  <a:gd name="T7" fmla="*/ 17 h 29"/>
                  <a:gd name="T8" fmla="*/ 24 w 29"/>
                  <a:gd name="T9" fmla="*/ 29 h 29"/>
                  <a:gd name="T10" fmla="*/ 15 w 29"/>
                  <a:gd name="T11" fmla="*/ 22 h 29"/>
                  <a:gd name="T12" fmla="*/ 5 w 29"/>
                  <a:gd name="T13" fmla="*/ 29 h 29"/>
                  <a:gd name="T14" fmla="*/ 10 w 29"/>
                  <a:gd name="T15" fmla="*/ 17 h 29"/>
                  <a:gd name="T16" fmla="*/ 0 w 29"/>
                  <a:gd name="T17" fmla="*/ 10 h 29"/>
                  <a:gd name="T18" fmla="*/ 12 w 29"/>
                  <a:gd name="T19" fmla="*/ 10 h 29"/>
                  <a:gd name="T20" fmla="*/ 15 w 29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29">
                    <a:moveTo>
                      <a:pt x="15" y="0"/>
                    </a:moveTo>
                    <a:lnTo>
                      <a:pt x="20" y="10"/>
                    </a:lnTo>
                    <a:lnTo>
                      <a:pt x="29" y="10"/>
                    </a:lnTo>
                    <a:lnTo>
                      <a:pt x="22" y="17"/>
                    </a:lnTo>
                    <a:lnTo>
                      <a:pt x="24" y="29"/>
                    </a:lnTo>
                    <a:lnTo>
                      <a:pt x="15" y="22"/>
                    </a:lnTo>
                    <a:lnTo>
                      <a:pt x="5" y="29"/>
                    </a:lnTo>
                    <a:lnTo>
                      <a:pt x="10" y="17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94"/>
              <p:cNvSpPr/>
              <p:nvPr/>
            </p:nvSpPr>
            <p:spPr bwMode="auto">
              <a:xfrm>
                <a:off x="6385" y="1998"/>
                <a:ext cx="31" cy="28"/>
              </a:xfrm>
              <a:custGeom>
                <a:avLst/>
                <a:gdLst>
                  <a:gd name="T0" fmla="*/ 14 w 31"/>
                  <a:gd name="T1" fmla="*/ 0 h 28"/>
                  <a:gd name="T2" fmla="*/ 19 w 31"/>
                  <a:gd name="T3" fmla="*/ 12 h 28"/>
                  <a:gd name="T4" fmla="*/ 31 w 31"/>
                  <a:gd name="T5" fmla="*/ 12 h 28"/>
                  <a:gd name="T6" fmla="*/ 21 w 31"/>
                  <a:gd name="T7" fmla="*/ 19 h 28"/>
                  <a:gd name="T8" fmla="*/ 24 w 31"/>
                  <a:gd name="T9" fmla="*/ 28 h 28"/>
                  <a:gd name="T10" fmla="*/ 14 w 31"/>
                  <a:gd name="T11" fmla="*/ 21 h 28"/>
                  <a:gd name="T12" fmla="*/ 7 w 31"/>
                  <a:gd name="T13" fmla="*/ 28 h 28"/>
                  <a:gd name="T14" fmla="*/ 9 w 31"/>
                  <a:gd name="T15" fmla="*/ 19 h 28"/>
                  <a:gd name="T16" fmla="*/ 0 w 31"/>
                  <a:gd name="T17" fmla="*/ 12 h 28"/>
                  <a:gd name="T18" fmla="*/ 12 w 31"/>
                  <a:gd name="T19" fmla="*/ 12 h 28"/>
                  <a:gd name="T20" fmla="*/ 14 w 3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lnTo>
                      <a:pt x="19" y="12"/>
                    </a:lnTo>
                    <a:lnTo>
                      <a:pt x="31" y="12"/>
                    </a:lnTo>
                    <a:lnTo>
                      <a:pt x="21" y="19"/>
                    </a:lnTo>
                    <a:lnTo>
                      <a:pt x="24" y="28"/>
                    </a:lnTo>
                    <a:lnTo>
                      <a:pt x="14" y="21"/>
                    </a:lnTo>
                    <a:lnTo>
                      <a:pt x="7" y="28"/>
                    </a:lnTo>
                    <a:lnTo>
                      <a:pt x="9" y="19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ED3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853966" y="3601140"/>
            <a:ext cx="2540000" cy="2540000"/>
            <a:chOff x="2853966" y="3601140"/>
            <a:chExt cx="2540000" cy="2540000"/>
          </a:xfrm>
        </p:grpSpPr>
        <p:grpSp>
          <p:nvGrpSpPr>
            <p:cNvPr id="13" name="组合 12"/>
            <p:cNvGrpSpPr/>
            <p:nvPr/>
          </p:nvGrpSpPr>
          <p:grpSpPr>
            <a:xfrm>
              <a:off x="2853966" y="3601140"/>
              <a:ext cx="2540000" cy="2540000"/>
              <a:chOff x="3589868" y="3776132"/>
              <a:chExt cx="1659466" cy="165946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691468" y="3883377"/>
                <a:ext cx="1444977" cy="1444977"/>
              </a:xfrm>
              <a:prstGeom prst="ellipse">
                <a:avLst/>
              </a:pr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589868" y="3776132"/>
                <a:ext cx="1659466" cy="1659466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Group 297"/>
            <p:cNvGrpSpPr>
              <a:grpSpLocks noChangeAspect="1"/>
            </p:cNvGrpSpPr>
            <p:nvPr/>
          </p:nvGrpSpPr>
          <p:grpSpPr bwMode="auto">
            <a:xfrm>
              <a:off x="3371956" y="3819579"/>
              <a:ext cx="1505305" cy="2012377"/>
              <a:chOff x="2317" y="1110"/>
              <a:chExt cx="757" cy="1012"/>
            </a:xfrm>
          </p:grpSpPr>
          <p:sp>
            <p:nvSpPr>
              <p:cNvPr id="122" name="Oval 299"/>
              <p:cNvSpPr>
                <a:spLocks noChangeArrowheads="1"/>
              </p:cNvSpPr>
              <p:nvPr/>
            </p:nvSpPr>
            <p:spPr bwMode="auto">
              <a:xfrm>
                <a:off x="2500" y="1414"/>
                <a:ext cx="400" cy="513"/>
              </a:xfrm>
              <a:prstGeom prst="ellipse">
                <a:avLst/>
              </a:prstGeom>
              <a:solidFill>
                <a:srgbClr val="FFE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300"/>
              <p:cNvSpPr/>
              <p:nvPr/>
            </p:nvSpPr>
            <p:spPr bwMode="auto">
              <a:xfrm>
                <a:off x="2788" y="1535"/>
                <a:ext cx="286" cy="350"/>
              </a:xfrm>
              <a:custGeom>
                <a:avLst/>
                <a:gdLst>
                  <a:gd name="T0" fmla="*/ 0 w 120"/>
                  <a:gd name="T1" fmla="*/ 0 h 147"/>
                  <a:gd name="T2" fmla="*/ 23 w 120"/>
                  <a:gd name="T3" fmla="*/ 119 h 147"/>
                  <a:gd name="T4" fmla="*/ 35 w 120"/>
                  <a:gd name="T5" fmla="*/ 147 h 147"/>
                  <a:gd name="T6" fmla="*/ 46 w 120"/>
                  <a:gd name="T7" fmla="*/ 0 h 147"/>
                  <a:gd name="T8" fmla="*/ 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0" y="0"/>
                    </a:moveTo>
                    <a:cubicBezTo>
                      <a:pt x="0" y="0"/>
                      <a:pt x="49" y="86"/>
                      <a:pt x="23" y="119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120" y="112"/>
                      <a:pt x="46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301"/>
              <p:cNvSpPr>
                <a:spLocks noChangeArrowheads="1"/>
              </p:cNvSpPr>
              <p:nvPr/>
            </p:nvSpPr>
            <p:spPr bwMode="auto">
              <a:xfrm>
                <a:off x="2476" y="1647"/>
                <a:ext cx="448" cy="47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02"/>
              <p:cNvSpPr/>
              <p:nvPr/>
            </p:nvSpPr>
            <p:spPr bwMode="auto">
              <a:xfrm>
                <a:off x="2700" y="1545"/>
                <a:ext cx="155" cy="166"/>
              </a:xfrm>
              <a:custGeom>
                <a:avLst/>
                <a:gdLst>
                  <a:gd name="T0" fmla="*/ 39 w 65"/>
                  <a:gd name="T1" fmla="*/ 0 h 70"/>
                  <a:gd name="T2" fmla="*/ 0 w 65"/>
                  <a:gd name="T3" fmla="*/ 0 h 70"/>
                  <a:gd name="T4" fmla="*/ 0 w 65"/>
                  <a:gd name="T5" fmla="*/ 43 h 70"/>
                  <a:gd name="T6" fmla="*/ 65 w 65"/>
                  <a:gd name="T7" fmla="*/ 70 h 70"/>
                  <a:gd name="T8" fmla="*/ 39 w 65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70">
                    <a:moveTo>
                      <a:pt x="3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2" y="43"/>
                      <a:pt x="47" y="53"/>
                      <a:pt x="65" y="70"/>
                    </a:cubicBezTo>
                    <a:cubicBezTo>
                      <a:pt x="60" y="41"/>
                      <a:pt x="45" y="10"/>
                      <a:pt x="39" y="0"/>
                    </a:cubicBezTo>
                  </a:path>
                </a:pathLst>
              </a:custGeom>
              <a:solidFill>
                <a:srgbClr val="ECD4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303"/>
              <p:cNvSpPr/>
              <p:nvPr/>
            </p:nvSpPr>
            <p:spPr bwMode="auto">
              <a:xfrm>
                <a:off x="2793" y="1545"/>
                <a:ext cx="85" cy="188"/>
              </a:xfrm>
              <a:custGeom>
                <a:avLst/>
                <a:gdLst>
                  <a:gd name="T0" fmla="*/ 16 w 36"/>
                  <a:gd name="T1" fmla="*/ 0 h 79"/>
                  <a:gd name="T2" fmla="*/ 0 w 36"/>
                  <a:gd name="T3" fmla="*/ 0 h 79"/>
                  <a:gd name="T4" fmla="*/ 26 w 36"/>
                  <a:gd name="T5" fmla="*/ 70 h 79"/>
                  <a:gd name="T6" fmla="*/ 36 w 36"/>
                  <a:gd name="T7" fmla="*/ 79 h 79"/>
                  <a:gd name="T8" fmla="*/ 36 w 36"/>
                  <a:gd name="T9" fmla="*/ 77 h 79"/>
                  <a:gd name="T10" fmla="*/ 16 w 36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9"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0"/>
                      <a:pt x="21" y="41"/>
                      <a:pt x="26" y="70"/>
                    </a:cubicBezTo>
                    <a:cubicBezTo>
                      <a:pt x="30" y="72"/>
                      <a:pt x="33" y="75"/>
                      <a:pt x="36" y="79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51"/>
                      <a:pt x="28" y="23"/>
                      <a:pt x="16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04"/>
              <p:cNvSpPr/>
              <p:nvPr/>
            </p:nvSpPr>
            <p:spPr bwMode="auto">
              <a:xfrm>
                <a:off x="2700" y="1647"/>
                <a:ext cx="178" cy="259"/>
              </a:xfrm>
              <a:custGeom>
                <a:avLst/>
                <a:gdLst>
                  <a:gd name="T0" fmla="*/ 0 w 75"/>
                  <a:gd name="T1" fmla="*/ 0 h 109"/>
                  <a:gd name="T2" fmla="*/ 0 w 75"/>
                  <a:gd name="T3" fmla="*/ 109 h 109"/>
                  <a:gd name="T4" fmla="*/ 75 w 75"/>
                  <a:gd name="T5" fmla="*/ 36 h 109"/>
                  <a:gd name="T6" fmla="*/ 65 w 75"/>
                  <a:gd name="T7" fmla="*/ 27 h 109"/>
                  <a:gd name="T8" fmla="*/ 0 w 7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9">
                    <a:moveTo>
                      <a:pt x="0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27" y="109"/>
                      <a:pt x="74" y="99"/>
                      <a:pt x="75" y="36"/>
                    </a:cubicBezTo>
                    <a:cubicBezTo>
                      <a:pt x="72" y="32"/>
                      <a:pt x="69" y="29"/>
                      <a:pt x="65" y="27"/>
                    </a:cubicBezTo>
                    <a:cubicBezTo>
                      <a:pt x="47" y="10"/>
                      <a:pt x="22" y="0"/>
                      <a:pt x="0" y="0"/>
                    </a:cubicBezTo>
                  </a:path>
                </a:pathLst>
              </a:custGeom>
              <a:solidFill>
                <a:srgbClr val="DF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305"/>
              <p:cNvSpPr>
                <a:spLocks noChangeArrowheads="1"/>
              </p:cNvSpPr>
              <p:nvPr/>
            </p:nvSpPr>
            <p:spPr bwMode="auto">
              <a:xfrm>
                <a:off x="2595" y="1602"/>
                <a:ext cx="207" cy="166"/>
              </a:xfrm>
              <a:prstGeom prst="ellipse">
                <a:avLst/>
              </a:prstGeom>
              <a:solidFill>
                <a:srgbClr val="FFE0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Oval 306"/>
              <p:cNvSpPr>
                <a:spLocks noChangeArrowheads="1"/>
              </p:cNvSpPr>
              <p:nvPr/>
            </p:nvSpPr>
            <p:spPr bwMode="auto">
              <a:xfrm>
                <a:off x="2719" y="1733"/>
                <a:ext cx="31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Oval 307"/>
              <p:cNvSpPr>
                <a:spLocks noChangeArrowheads="1"/>
              </p:cNvSpPr>
              <p:nvPr/>
            </p:nvSpPr>
            <p:spPr bwMode="auto">
              <a:xfrm>
                <a:off x="2655" y="1733"/>
                <a:ext cx="33" cy="12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308"/>
              <p:cNvSpPr>
                <a:spLocks noChangeArrowheads="1"/>
              </p:cNvSpPr>
              <p:nvPr/>
            </p:nvSpPr>
            <p:spPr bwMode="auto">
              <a:xfrm>
                <a:off x="2721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Oval 309"/>
              <p:cNvSpPr>
                <a:spLocks noChangeArrowheads="1"/>
              </p:cNvSpPr>
              <p:nvPr/>
            </p:nvSpPr>
            <p:spPr bwMode="auto">
              <a:xfrm>
                <a:off x="2650" y="1554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310"/>
              <p:cNvSpPr>
                <a:spLocks noChangeArrowheads="1"/>
              </p:cNvSpPr>
              <p:nvPr/>
            </p:nvSpPr>
            <p:spPr bwMode="auto">
              <a:xfrm>
                <a:off x="2728" y="1566"/>
                <a:ext cx="22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Oval 311"/>
              <p:cNvSpPr>
                <a:spLocks noChangeArrowheads="1"/>
              </p:cNvSpPr>
              <p:nvPr/>
            </p:nvSpPr>
            <p:spPr bwMode="auto">
              <a:xfrm>
                <a:off x="2662" y="1566"/>
                <a:ext cx="19" cy="19"/>
              </a:xfrm>
              <a:prstGeom prst="ellipse">
                <a:avLst/>
              </a:prstGeom>
              <a:solidFill>
                <a:srgbClr val="3C5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312"/>
              <p:cNvSpPr/>
              <p:nvPr/>
            </p:nvSpPr>
            <p:spPr bwMode="auto">
              <a:xfrm>
                <a:off x="2502" y="1141"/>
                <a:ext cx="393" cy="404"/>
              </a:xfrm>
              <a:custGeom>
                <a:avLst/>
                <a:gdLst>
                  <a:gd name="T0" fmla="*/ 165 w 165"/>
                  <a:gd name="T1" fmla="*/ 170 h 170"/>
                  <a:gd name="T2" fmla="*/ 83 w 165"/>
                  <a:gd name="T3" fmla="*/ 0 h 170"/>
                  <a:gd name="T4" fmla="*/ 0 w 165"/>
                  <a:gd name="T5" fmla="*/ 170 h 170"/>
                  <a:gd name="T6" fmla="*/ 165 w 165"/>
                  <a:gd name="T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5" h="170">
                    <a:moveTo>
                      <a:pt x="165" y="170"/>
                    </a:moveTo>
                    <a:cubicBezTo>
                      <a:pt x="157" y="116"/>
                      <a:pt x="71" y="89"/>
                      <a:pt x="83" y="0"/>
                    </a:cubicBezTo>
                    <a:cubicBezTo>
                      <a:pt x="49" y="20"/>
                      <a:pt x="8" y="116"/>
                      <a:pt x="0" y="170"/>
                    </a:cubicBezTo>
                    <a:cubicBezTo>
                      <a:pt x="165" y="170"/>
                      <a:pt x="165" y="170"/>
                      <a:pt x="165" y="17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313"/>
              <p:cNvSpPr/>
              <p:nvPr/>
            </p:nvSpPr>
            <p:spPr bwMode="auto">
              <a:xfrm>
                <a:off x="2671" y="1184"/>
                <a:ext cx="200" cy="342"/>
              </a:xfrm>
              <a:custGeom>
                <a:avLst/>
                <a:gdLst>
                  <a:gd name="T0" fmla="*/ 3 w 84"/>
                  <a:gd name="T1" fmla="*/ 0 h 144"/>
                  <a:gd name="T2" fmla="*/ 0 w 84"/>
                  <a:gd name="T3" fmla="*/ 3 h 144"/>
                  <a:gd name="T4" fmla="*/ 0 w 84"/>
                  <a:gd name="T5" fmla="*/ 144 h 144"/>
                  <a:gd name="T6" fmla="*/ 84 w 84"/>
                  <a:gd name="T7" fmla="*/ 144 h 144"/>
                  <a:gd name="T8" fmla="*/ 53 w 84"/>
                  <a:gd name="T9" fmla="*/ 100 h 144"/>
                  <a:gd name="T10" fmla="*/ 3 w 84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14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79" y="129"/>
                      <a:pt x="67" y="115"/>
                      <a:pt x="53" y="100"/>
                    </a:cubicBezTo>
                    <a:cubicBezTo>
                      <a:pt x="29" y="74"/>
                      <a:pt x="3" y="45"/>
                      <a:pt x="3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314"/>
              <p:cNvSpPr/>
              <p:nvPr/>
            </p:nvSpPr>
            <p:spPr bwMode="auto">
              <a:xfrm>
                <a:off x="2486" y="1516"/>
                <a:ext cx="428" cy="38"/>
              </a:xfrm>
              <a:custGeom>
                <a:avLst/>
                <a:gdLst>
                  <a:gd name="T0" fmla="*/ 172 w 180"/>
                  <a:gd name="T1" fmla="*/ 16 h 16"/>
                  <a:gd name="T2" fmla="*/ 7 w 180"/>
                  <a:gd name="T3" fmla="*/ 16 h 16"/>
                  <a:gd name="T4" fmla="*/ 0 w 180"/>
                  <a:gd name="T5" fmla="*/ 8 h 16"/>
                  <a:gd name="T6" fmla="*/ 7 w 180"/>
                  <a:gd name="T7" fmla="*/ 0 h 16"/>
                  <a:gd name="T8" fmla="*/ 172 w 180"/>
                  <a:gd name="T9" fmla="*/ 0 h 16"/>
                  <a:gd name="T10" fmla="*/ 180 w 180"/>
                  <a:gd name="T11" fmla="*/ 8 h 16"/>
                  <a:gd name="T12" fmla="*/ 172 w 180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6">
                    <a:moveTo>
                      <a:pt x="172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80" y="4"/>
                      <a:pt x="180" y="8"/>
                    </a:cubicBezTo>
                    <a:cubicBezTo>
                      <a:pt x="180" y="12"/>
                      <a:pt x="176" y="16"/>
                      <a:pt x="172" y="16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315"/>
              <p:cNvSpPr/>
              <p:nvPr/>
            </p:nvSpPr>
            <p:spPr bwMode="auto">
              <a:xfrm>
                <a:off x="2317" y="1535"/>
                <a:ext cx="285" cy="350"/>
              </a:xfrm>
              <a:custGeom>
                <a:avLst/>
                <a:gdLst>
                  <a:gd name="T0" fmla="*/ 120 w 120"/>
                  <a:gd name="T1" fmla="*/ 0 h 147"/>
                  <a:gd name="T2" fmla="*/ 97 w 120"/>
                  <a:gd name="T3" fmla="*/ 119 h 147"/>
                  <a:gd name="T4" fmla="*/ 85 w 120"/>
                  <a:gd name="T5" fmla="*/ 147 h 147"/>
                  <a:gd name="T6" fmla="*/ 74 w 120"/>
                  <a:gd name="T7" fmla="*/ 0 h 147"/>
                  <a:gd name="T8" fmla="*/ 120 w 120"/>
                  <a:gd name="T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7">
                    <a:moveTo>
                      <a:pt x="120" y="0"/>
                    </a:moveTo>
                    <a:cubicBezTo>
                      <a:pt x="120" y="0"/>
                      <a:pt x="71" y="86"/>
                      <a:pt x="97" y="119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5" y="147"/>
                      <a:pt x="0" y="112"/>
                      <a:pt x="74" y="0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Oval 316"/>
              <p:cNvSpPr>
                <a:spLocks noChangeArrowheads="1"/>
              </p:cNvSpPr>
              <p:nvPr/>
            </p:nvSpPr>
            <p:spPr bwMode="auto">
              <a:xfrm>
                <a:off x="2669" y="1110"/>
                <a:ext cx="59" cy="5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17"/>
              <p:cNvSpPr/>
              <p:nvPr/>
            </p:nvSpPr>
            <p:spPr bwMode="auto">
              <a:xfrm>
                <a:off x="2631" y="1771"/>
                <a:ext cx="133" cy="76"/>
              </a:xfrm>
              <a:custGeom>
                <a:avLst/>
                <a:gdLst>
                  <a:gd name="T0" fmla="*/ 31 w 56"/>
                  <a:gd name="T1" fmla="*/ 5 h 32"/>
                  <a:gd name="T2" fmla="*/ 0 w 56"/>
                  <a:gd name="T3" fmla="*/ 0 h 32"/>
                  <a:gd name="T4" fmla="*/ 30 w 56"/>
                  <a:gd name="T5" fmla="*/ 32 h 32"/>
                  <a:gd name="T6" fmla="*/ 56 w 56"/>
                  <a:gd name="T7" fmla="*/ 1 h 32"/>
                  <a:gd name="T8" fmla="*/ 31 w 56"/>
                  <a:gd name="T9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">
                    <a:moveTo>
                      <a:pt x="31" y="5"/>
                    </a:moveTo>
                    <a:cubicBezTo>
                      <a:pt x="20" y="6"/>
                      <a:pt x="9" y="4"/>
                      <a:pt x="0" y="0"/>
                    </a:cubicBezTo>
                    <a:cubicBezTo>
                      <a:pt x="5" y="16"/>
                      <a:pt x="17" y="32"/>
                      <a:pt x="30" y="32"/>
                    </a:cubicBezTo>
                    <a:cubicBezTo>
                      <a:pt x="42" y="32"/>
                      <a:pt x="52" y="16"/>
                      <a:pt x="56" y="1"/>
                    </a:cubicBezTo>
                    <a:cubicBezTo>
                      <a:pt x="49" y="3"/>
                      <a:pt x="40" y="5"/>
                      <a:pt x="31" y="5"/>
                    </a:cubicBezTo>
                    <a:close/>
                  </a:path>
                </a:pathLst>
              </a:custGeom>
              <a:solidFill>
                <a:srgbClr val="FF88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18"/>
              <p:cNvSpPr/>
              <p:nvPr/>
            </p:nvSpPr>
            <p:spPr bwMode="auto">
              <a:xfrm>
                <a:off x="2640" y="1773"/>
                <a:ext cx="115" cy="29"/>
              </a:xfrm>
              <a:custGeom>
                <a:avLst/>
                <a:gdLst>
                  <a:gd name="T0" fmla="*/ 0 w 48"/>
                  <a:gd name="T1" fmla="*/ 0 h 12"/>
                  <a:gd name="T2" fmla="*/ 5 w 48"/>
                  <a:gd name="T3" fmla="*/ 12 h 12"/>
                  <a:gd name="T4" fmla="*/ 44 w 48"/>
                  <a:gd name="T5" fmla="*/ 12 h 12"/>
                  <a:gd name="T6" fmla="*/ 48 w 48"/>
                  <a:gd name="T7" fmla="*/ 0 h 12"/>
                  <a:gd name="T8" fmla="*/ 27 w 48"/>
                  <a:gd name="T9" fmla="*/ 4 h 12"/>
                  <a:gd name="T10" fmla="*/ 0 w 4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2">
                    <a:moveTo>
                      <a:pt x="0" y="0"/>
                    </a:moveTo>
                    <a:cubicBezTo>
                      <a:pt x="1" y="4"/>
                      <a:pt x="3" y="8"/>
                      <a:pt x="5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8"/>
                      <a:pt x="47" y="4"/>
                      <a:pt x="48" y="0"/>
                    </a:cubicBezTo>
                    <a:cubicBezTo>
                      <a:pt x="42" y="3"/>
                      <a:pt x="35" y="4"/>
                      <a:pt x="27" y="4"/>
                    </a:cubicBezTo>
                    <a:cubicBezTo>
                      <a:pt x="17" y="5"/>
                      <a:pt x="8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2" name="矩形 141"/>
          <p:cNvSpPr/>
          <p:nvPr/>
        </p:nvSpPr>
        <p:spPr>
          <a:xfrm>
            <a:off x="751121" y="3685041"/>
            <a:ext cx="20098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3054673" y="2738113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6195054" y="3929629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9215258" y="4471568"/>
            <a:ext cx="20066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44" grpId="0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5840860" y="1059017"/>
            <a:ext cx="6355963" cy="5292000"/>
            <a:chOff x="6323726" y="550436"/>
            <a:chExt cx="5966821" cy="4968000"/>
          </a:xfrm>
        </p:grpSpPr>
        <p:sp>
          <p:nvSpPr>
            <p:cNvPr id="9" name="任意多边形 174"/>
            <p:cNvSpPr/>
            <p:nvPr/>
          </p:nvSpPr>
          <p:spPr>
            <a:xfrm>
              <a:off x="7604068" y="1889662"/>
              <a:ext cx="4686479" cy="2794200"/>
            </a:xfrm>
            <a:custGeom>
              <a:avLst/>
              <a:gdLst>
                <a:gd name="connsiteX0" fmla="*/ 0 w 4414141"/>
                <a:gd name="connsiteY0" fmla="*/ 0 h 2631826"/>
                <a:gd name="connsiteX1" fmla="*/ 321120 w 4414141"/>
                <a:gd name="connsiteY1" fmla="*/ 0 h 2631826"/>
                <a:gd name="connsiteX2" fmla="*/ 321120 w 4414141"/>
                <a:gd name="connsiteY2" fmla="*/ 1276535 h 2631826"/>
                <a:gd name="connsiteX3" fmla="*/ 1424344 w 4414141"/>
                <a:gd name="connsiteY3" fmla="*/ 2379759 h 2631826"/>
                <a:gd name="connsiteX4" fmla="*/ 4149896 w 4414141"/>
                <a:gd name="connsiteY4" fmla="*/ 2379759 h 2631826"/>
                <a:gd name="connsiteX5" fmla="*/ 4372234 w 4414141"/>
                <a:gd name="connsiteY5" fmla="*/ 2357346 h 2631826"/>
                <a:gd name="connsiteX6" fmla="*/ 4414141 w 4414141"/>
                <a:gd name="connsiteY6" fmla="*/ 2346570 h 2631826"/>
                <a:gd name="connsiteX7" fmla="*/ 4414141 w 4414141"/>
                <a:gd name="connsiteY7" fmla="*/ 2627743 h 2631826"/>
                <a:gd name="connsiteX8" fmla="*/ 4333285 w 4414141"/>
                <a:gd name="connsiteY8" fmla="*/ 2631826 h 2631826"/>
                <a:gd name="connsiteX9" fmla="*/ 1246715 w 4414141"/>
                <a:gd name="connsiteY9" fmla="*/ 2631826 h 2631826"/>
                <a:gd name="connsiteX10" fmla="*/ 0 w 4414141"/>
                <a:gd name="connsiteY10" fmla="*/ 1385111 h 2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4141" h="2631826">
                  <a:moveTo>
                    <a:pt x="0" y="0"/>
                  </a:moveTo>
                  <a:lnTo>
                    <a:pt x="321120" y="0"/>
                  </a:lnTo>
                  <a:lnTo>
                    <a:pt x="321120" y="1276535"/>
                  </a:lnTo>
                  <a:cubicBezTo>
                    <a:pt x="321120" y="1885829"/>
                    <a:pt x="815050" y="2379759"/>
                    <a:pt x="1424344" y="2379759"/>
                  </a:cubicBezTo>
                  <a:lnTo>
                    <a:pt x="4149896" y="2379759"/>
                  </a:lnTo>
                  <a:cubicBezTo>
                    <a:pt x="4226058" y="2379759"/>
                    <a:pt x="4300417" y="2372042"/>
                    <a:pt x="4372234" y="2357346"/>
                  </a:cubicBezTo>
                  <a:lnTo>
                    <a:pt x="4414141" y="2346570"/>
                  </a:lnTo>
                  <a:lnTo>
                    <a:pt x="4414141" y="2627743"/>
                  </a:lnTo>
                  <a:lnTo>
                    <a:pt x="4333285" y="2631826"/>
                  </a:lnTo>
                  <a:lnTo>
                    <a:pt x="1246715" y="2631826"/>
                  </a:lnTo>
                  <a:cubicBezTo>
                    <a:pt x="558173" y="2631826"/>
                    <a:pt x="0" y="2073653"/>
                    <a:pt x="0" y="1385111"/>
                  </a:cubicBezTo>
                  <a:close/>
                </a:path>
              </a:pathLst>
            </a:custGeom>
            <a:solidFill>
              <a:srgbClr val="FFFBF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75"/>
            <p:cNvSpPr/>
            <p:nvPr/>
          </p:nvSpPr>
          <p:spPr>
            <a:xfrm>
              <a:off x="7257021" y="1498114"/>
              <a:ext cx="5033526" cy="3494151"/>
            </a:xfrm>
            <a:custGeom>
              <a:avLst/>
              <a:gdLst>
                <a:gd name="connsiteX0" fmla="*/ 0 w 4741021"/>
                <a:gd name="connsiteY0" fmla="*/ 0 h 3291102"/>
                <a:gd name="connsiteX1" fmla="*/ 326880 w 4741021"/>
                <a:gd name="connsiteY1" fmla="*/ 0 h 3291102"/>
                <a:gd name="connsiteX2" fmla="*/ 326880 w 4741021"/>
                <a:gd name="connsiteY2" fmla="*/ 1790059 h 3291102"/>
                <a:gd name="connsiteX3" fmla="*/ 1573595 w 4741021"/>
                <a:gd name="connsiteY3" fmla="*/ 3036774 h 3291102"/>
                <a:gd name="connsiteX4" fmla="*/ 4660165 w 4741021"/>
                <a:gd name="connsiteY4" fmla="*/ 3036774 h 3291102"/>
                <a:gd name="connsiteX5" fmla="*/ 4741021 w 4741021"/>
                <a:gd name="connsiteY5" fmla="*/ 3032691 h 3291102"/>
                <a:gd name="connsiteX6" fmla="*/ 4741021 w 4741021"/>
                <a:gd name="connsiteY6" fmla="*/ 3291102 h 3291102"/>
                <a:gd name="connsiteX7" fmla="*/ 1391494 w 4741021"/>
                <a:gd name="connsiteY7" fmla="*/ 3291102 h 3291102"/>
                <a:gd name="connsiteX8" fmla="*/ 0 w 4741021"/>
                <a:gd name="connsiteY8" fmla="*/ 1899608 h 32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41021" h="3291102">
                  <a:moveTo>
                    <a:pt x="0" y="0"/>
                  </a:moveTo>
                  <a:lnTo>
                    <a:pt x="326880" y="0"/>
                  </a:lnTo>
                  <a:lnTo>
                    <a:pt x="326880" y="1790059"/>
                  </a:lnTo>
                  <a:cubicBezTo>
                    <a:pt x="326880" y="2478601"/>
                    <a:pt x="885053" y="3036774"/>
                    <a:pt x="1573595" y="3036774"/>
                  </a:cubicBezTo>
                  <a:lnTo>
                    <a:pt x="4660165" y="3036774"/>
                  </a:lnTo>
                  <a:lnTo>
                    <a:pt x="4741021" y="3032691"/>
                  </a:lnTo>
                  <a:lnTo>
                    <a:pt x="4741021" y="3291102"/>
                  </a:lnTo>
                  <a:lnTo>
                    <a:pt x="1391494" y="3291102"/>
                  </a:lnTo>
                  <a:cubicBezTo>
                    <a:pt x="622993" y="3291102"/>
                    <a:pt x="0" y="2668109"/>
                    <a:pt x="0" y="1899608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76"/>
            <p:cNvSpPr/>
            <p:nvPr/>
          </p:nvSpPr>
          <p:spPr>
            <a:xfrm>
              <a:off x="6913031" y="1137524"/>
              <a:ext cx="5377516" cy="4124760"/>
            </a:xfrm>
            <a:custGeom>
              <a:avLst/>
              <a:gdLst>
                <a:gd name="connsiteX0" fmla="*/ 1207 w 5065021"/>
                <a:gd name="connsiteY0" fmla="*/ 0 h 3885066"/>
                <a:gd name="connsiteX1" fmla="*/ 330739 w 5065021"/>
                <a:gd name="connsiteY1" fmla="*/ 0 h 3885066"/>
                <a:gd name="connsiteX2" fmla="*/ 324000 w 5065021"/>
                <a:gd name="connsiteY2" fmla="*/ 133448 h 3885066"/>
                <a:gd name="connsiteX3" fmla="*/ 324000 w 5065021"/>
                <a:gd name="connsiteY3" fmla="*/ 2239243 h 3885066"/>
                <a:gd name="connsiteX4" fmla="*/ 1715494 w 5065021"/>
                <a:gd name="connsiteY4" fmla="*/ 3630737 h 3885066"/>
                <a:gd name="connsiteX5" fmla="*/ 5065021 w 5065021"/>
                <a:gd name="connsiteY5" fmla="*/ 3630737 h 3885066"/>
                <a:gd name="connsiteX6" fmla="*/ 5065021 w 5065021"/>
                <a:gd name="connsiteY6" fmla="*/ 3885066 h 3885066"/>
                <a:gd name="connsiteX7" fmla="*/ 1536274 w 5065021"/>
                <a:gd name="connsiteY7" fmla="*/ 3885066 h 3885066"/>
                <a:gd name="connsiteX8" fmla="*/ 0 w 5065021"/>
                <a:gd name="connsiteY8" fmla="*/ 2348792 h 3885066"/>
                <a:gd name="connsiteX9" fmla="*/ 0 w 5065021"/>
                <a:gd name="connsiteY9" fmla="*/ 23897 h 388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5021" h="3885066">
                  <a:moveTo>
                    <a:pt x="1207" y="0"/>
                  </a:moveTo>
                  <a:lnTo>
                    <a:pt x="330739" y="0"/>
                  </a:lnTo>
                  <a:lnTo>
                    <a:pt x="324000" y="133448"/>
                  </a:lnTo>
                  <a:lnTo>
                    <a:pt x="324000" y="2239243"/>
                  </a:lnTo>
                  <a:cubicBezTo>
                    <a:pt x="324000" y="3007744"/>
                    <a:pt x="946993" y="3630737"/>
                    <a:pt x="1715494" y="3630737"/>
                  </a:cubicBezTo>
                  <a:lnTo>
                    <a:pt x="5065021" y="3630737"/>
                  </a:lnTo>
                  <a:lnTo>
                    <a:pt x="5065021" y="3885066"/>
                  </a:lnTo>
                  <a:lnTo>
                    <a:pt x="1536274" y="3885066"/>
                  </a:lnTo>
                  <a:cubicBezTo>
                    <a:pt x="687813" y="3885066"/>
                    <a:pt x="0" y="3197253"/>
                    <a:pt x="0" y="2348792"/>
                  </a:cubicBezTo>
                  <a:lnTo>
                    <a:pt x="0" y="23897"/>
                  </a:ln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77"/>
            <p:cNvSpPr/>
            <p:nvPr/>
          </p:nvSpPr>
          <p:spPr>
            <a:xfrm>
              <a:off x="6569042" y="3536825"/>
              <a:ext cx="5721505" cy="1981611"/>
            </a:xfrm>
            <a:custGeom>
              <a:avLst/>
              <a:gdLst>
                <a:gd name="connsiteX0" fmla="*/ 0 w 5389021"/>
                <a:gd name="connsiteY0" fmla="*/ 0 h 1866457"/>
                <a:gd name="connsiteX1" fmla="*/ 324000 w 5389021"/>
                <a:gd name="connsiteY1" fmla="*/ 0 h 1866457"/>
                <a:gd name="connsiteX2" fmla="*/ 324000 w 5389021"/>
                <a:gd name="connsiteY2" fmla="*/ 75854 h 1866457"/>
                <a:gd name="connsiteX3" fmla="*/ 1860274 w 5389021"/>
                <a:gd name="connsiteY3" fmla="*/ 1612128 h 1866457"/>
                <a:gd name="connsiteX4" fmla="*/ 5389021 w 5389021"/>
                <a:gd name="connsiteY4" fmla="*/ 1612128 h 1866457"/>
                <a:gd name="connsiteX5" fmla="*/ 5389021 w 5389021"/>
                <a:gd name="connsiteY5" fmla="*/ 1866457 h 1866457"/>
                <a:gd name="connsiteX6" fmla="*/ 1681054 w 5389021"/>
                <a:gd name="connsiteY6" fmla="*/ 1866457 h 1866457"/>
                <a:gd name="connsiteX7" fmla="*/ 0 w 5389021"/>
                <a:gd name="connsiteY7" fmla="*/ 185403 h 186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9021" h="1866457">
                  <a:moveTo>
                    <a:pt x="0" y="0"/>
                  </a:moveTo>
                  <a:lnTo>
                    <a:pt x="324000" y="0"/>
                  </a:lnTo>
                  <a:lnTo>
                    <a:pt x="324000" y="75854"/>
                  </a:lnTo>
                  <a:cubicBezTo>
                    <a:pt x="324000" y="924315"/>
                    <a:pt x="1011813" y="1612128"/>
                    <a:pt x="1860274" y="1612128"/>
                  </a:cubicBezTo>
                  <a:lnTo>
                    <a:pt x="5389021" y="1612128"/>
                  </a:lnTo>
                  <a:lnTo>
                    <a:pt x="5389021" y="1866457"/>
                  </a:lnTo>
                  <a:lnTo>
                    <a:pt x="1681054" y="1866457"/>
                  </a:lnTo>
                  <a:cubicBezTo>
                    <a:pt x="752634" y="1866457"/>
                    <a:pt x="0" y="1113823"/>
                    <a:pt x="0" y="185403"/>
                  </a:cubicBezTo>
                  <a:close/>
                </a:path>
              </a:pathLst>
            </a:custGeom>
            <a:solidFill>
              <a:srgbClr val="D43A3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 rot="19566766">
              <a:off x="7383901" y="1623410"/>
              <a:ext cx="798773" cy="1146632"/>
              <a:chOff x="10898674" y="198977"/>
              <a:chExt cx="1103454" cy="1584000"/>
            </a:xfrm>
          </p:grpSpPr>
          <p:grpSp>
            <p:nvGrpSpPr>
              <p:cNvPr id="89" name="组合 88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97" name="任意多边形 187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任意多边形 188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101" name="组合 100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111" name="任意多边形 201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任意多边形 202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2" name="组合 101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109" name="任意多边形 199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任意多边形 20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3" name="组合 102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107" name="任意多边形 19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任意多边形 19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4" name="组合 103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105" name="任意多边形 195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96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0" name="任意多边形 190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0" name="组合 89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91" name="椭圆 90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任意多边形 182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任意多边形 183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任意多边形 184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任意多边形 185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任意多边形 186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 rot="19566766">
              <a:off x="7066627" y="1034407"/>
              <a:ext cx="798773" cy="1146632"/>
              <a:chOff x="10898674" y="198977"/>
              <a:chExt cx="1103454" cy="1584000"/>
            </a:xfrm>
          </p:grpSpPr>
          <p:grpSp>
            <p:nvGrpSpPr>
              <p:cNvPr id="65" name="组合 64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73" name="任意多边形 212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213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5" name="组合 74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77" name="组合 76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87" name="任意多边形 226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227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8" name="组合 77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85" name="任意多边形 224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22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83" name="任意多边形 22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22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81" name="任意多边形 220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221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6" name="任意多边形 215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67" name="椭圆 66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207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208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209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210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211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 rot="19566766">
              <a:off x="6695772" y="550436"/>
              <a:ext cx="798773" cy="1146632"/>
              <a:chOff x="10898674" y="198977"/>
              <a:chExt cx="1103454" cy="1584000"/>
            </a:xfrm>
          </p:grpSpPr>
          <p:grpSp>
            <p:nvGrpSpPr>
              <p:cNvPr id="41" name="组合 40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49" name="任意多边形 237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 238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53" name="组合 52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63" name="任意多边形 251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252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4" name="组合 53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61" name="任意多边形 249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25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5" name="组合 54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59" name="任意多边形 247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248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56" name="组合 55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57" name="任意多边形 245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246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2" name="任意多边形 240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43" name="椭圆 42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232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233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234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235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236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 rot="19566766">
              <a:off x="6323726" y="2931136"/>
              <a:ext cx="798773" cy="1146632"/>
              <a:chOff x="10898674" y="198977"/>
              <a:chExt cx="1103454" cy="1584000"/>
            </a:xfrm>
          </p:grpSpPr>
          <p:grpSp>
            <p:nvGrpSpPr>
              <p:cNvPr id="17" name="组合 16"/>
              <p:cNvGrpSpPr>
                <a:grpSpLocks noChangeAspect="1"/>
              </p:cNvGrpSpPr>
              <p:nvPr/>
            </p:nvGrpSpPr>
            <p:grpSpPr>
              <a:xfrm rot="2043898">
                <a:off x="10898674" y="198977"/>
                <a:ext cx="1103454" cy="1584000"/>
                <a:chOff x="4032564" y="502494"/>
                <a:chExt cx="4140000" cy="4968000"/>
              </a:xfrm>
            </p:grpSpPr>
            <p:sp>
              <p:nvSpPr>
                <p:cNvPr id="25" name="任意多边形 262"/>
                <p:cNvSpPr/>
                <p:nvPr/>
              </p:nvSpPr>
              <p:spPr>
                <a:xfrm rot="10800000">
                  <a:off x="4032564" y="2760690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63"/>
                <p:cNvSpPr/>
                <p:nvPr/>
              </p:nvSpPr>
              <p:spPr>
                <a:xfrm rot="10800000" flipH="1">
                  <a:off x="6103113" y="2759548"/>
                  <a:ext cx="2069451" cy="880008"/>
                </a:xfrm>
                <a:custGeom>
                  <a:avLst/>
                  <a:gdLst>
                    <a:gd name="connsiteX0" fmla="*/ 1184554 w 2197557"/>
                    <a:gd name="connsiteY0" fmla="*/ 880008 h 880008"/>
                    <a:gd name="connsiteX1" fmla="*/ 0 w 2197557"/>
                    <a:gd name="connsiteY1" fmla="*/ 880008 h 880008"/>
                    <a:gd name="connsiteX2" fmla="*/ 0 w 2197557"/>
                    <a:gd name="connsiteY2" fmla="*/ 259794 h 880008"/>
                    <a:gd name="connsiteX3" fmla="*/ 1241675 w 2197557"/>
                    <a:gd name="connsiteY3" fmla="*/ 259794 h 880008"/>
                    <a:gd name="connsiteX4" fmla="*/ 1913681 w 2197557"/>
                    <a:gd name="connsiteY4" fmla="*/ 0 h 880008"/>
                    <a:gd name="connsiteX5" fmla="*/ 2197557 w 2197557"/>
                    <a:gd name="connsiteY5" fmla="*/ 297379 h 880008"/>
                    <a:gd name="connsiteX6" fmla="*/ 1848656 w 2197557"/>
                    <a:gd name="connsiteY6" fmla="*/ 683679 h 88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7557" h="880008">
                      <a:moveTo>
                        <a:pt x="1184554" y="880008"/>
                      </a:moveTo>
                      <a:lnTo>
                        <a:pt x="0" y="880008"/>
                      </a:lnTo>
                      <a:lnTo>
                        <a:pt x="0" y="259794"/>
                      </a:lnTo>
                      <a:lnTo>
                        <a:pt x="1241675" y="259794"/>
                      </a:lnTo>
                      <a:lnTo>
                        <a:pt x="1913681" y="0"/>
                      </a:lnTo>
                      <a:lnTo>
                        <a:pt x="2197557" y="297379"/>
                      </a:lnTo>
                      <a:lnTo>
                        <a:pt x="1848656" y="683679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/>
                <p:cNvGrpSpPr>
                  <a:grpSpLocks noChangeAspect="1"/>
                </p:cNvGrpSpPr>
                <p:nvPr/>
              </p:nvGrpSpPr>
              <p:grpSpPr>
                <a:xfrm>
                  <a:off x="5001617" y="502494"/>
                  <a:ext cx="2159701" cy="4968000"/>
                  <a:chOff x="4467040" y="-510380"/>
                  <a:chExt cx="3259116" cy="7497005"/>
                </a:xfrm>
              </p:grpSpPr>
              <p:grpSp>
                <p:nvGrpSpPr>
                  <p:cNvPr id="29" name="组合 28"/>
                  <p:cNvGrpSpPr/>
                  <p:nvPr/>
                </p:nvGrpSpPr>
                <p:grpSpPr>
                  <a:xfrm>
                    <a:off x="4869768" y="4318000"/>
                    <a:ext cx="2450878" cy="2668625"/>
                    <a:chOff x="5249595" y="3150385"/>
                    <a:chExt cx="2450878" cy="2668625"/>
                  </a:xfrm>
                </p:grpSpPr>
                <p:sp>
                  <p:nvSpPr>
                    <p:cNvPr id="39" name="任意多边形 276"/>
                    <p:cNvSpPr/>
                    <p:nvPr/>
                  </p:nvSpPr>
                  <p:spPr>
                    <a:xfrm>
                      <a:off x="6475825" y="3152730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D700">
                        <a:alpha val="9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277"/>
                    <p:cNvSpPr/>
                    <p:nvPr/>
                  </p:nvSpPr>
                  <p:spPr>
                    <a:xfrm flipH="1">
                      <a:off x="5249595" y="3150385"/>
                      <a:ext cx="1224648" cy="2666280"/>
                    </a:xfrm>
                    <a:custGeom>
                      <a:avLst/>
                      <a:gdLst>
                        <a:gd name="connsiteX0" fmla="*/ 613421 w 1224648"/>
                        <a:gd name="connsiteY0" fmla="*/ 0 h 2666280"/>
                        <a:gd name="connsiteX1" fmla="*/ 646147 w 1224648"/>
                        <a:gd name="connsiteY1" fmla="*/ 130898 h 2666280"/>
                        <a:gd name="connsiteX2" fmla="*/ 782610 w 1224648"/>
                        <a:gd name="connsiteY2" fmla="*/ 230289 h 2666280"/>
                        <a:gd name="connsiteX3" fmla="*/ 1197724 w 1224648"/>
                        <a:gd name="connsiteY3" fmla="*/ 1446453 h 2666280"/>
                        <a:gd name="connsiteX4" fmla="*/ 1184501 w 1224648"/>
                        <a:gd name="connsiteY4" fmla="*/ 1496956 h 2666280"/>
                        <a:gd name="connsiteX5" fmla="*/ 819999 w 1224648"/>
                        <a:gd name="connsiteY5" fmla="*/ 811084 h 2666280"/>
                        <a:gd name="connsiteX6" fmla="*/ 811059 w 1224648"/>
                        <a:gd name="connsiteY6" fmla="*/ 988143 h 2666280"/>
                        <a:gd name="connsiteX7" fmla="*/ 22504 w 1224648"/>
                        <a:gd name="connsiteY7" fmla="*/ 2645826 h 2666280"/>
                        <a:gd name="connsiteX8" fmla="*/ 0 w 1224648"/>
                        <a:gd name="connsiteY8" fmla="*/ 2666280 h 2666280"/>
                        <a:gd name="connsiteX9" fmla="*/ 0 w 1224648"/>
                        <a:gd name="connsiteY9" fmla="*/ 0 h 2666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224648" h="2666280">
                          <a:moveTo>
                            <a:pt x="613421" y="0"/>
                          </a:moveTo>
                          <a:lnTo>
                            <a:pt x="646147" y="130898"/>
                          </a:lnTo>
                          <a:lnTo>
                            <a:pt x="782610" y="230289"/>
                          </a:lnTo>
                          <a:cubicBezTo>
                            <a:pt x="1145776" y="539297"/>
                            <a:pt x="1289449" y="1010484"/>
                            <a:pt x="1197724" y="1446453"/>
                          </a:cubicBezTo>
                          <a:lnTo>
                            <a:pt x="1184501" y="1496956"/>
                          </a:lnTo>
                          <a:lnTo>
                            <a:pt x="819999" y="811084"/>
                          </a:lnTo>
                          <a:lnTo>
                            <a:pt x="811059" y="988143"/>
                          </a:lnTo>
                          <a:cubicBezTo>
                            <a:pt x="745563" y="1633059"/>
                            <a:pt x="456460" y="2211870"/>
                            <a:pt x="22504" y="2645826"/>
                          </a:cubicBezTo>
                          <a:lnTo>
                            <a:pt x="0" y="26662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E24F">
                        <a:alpha val="95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5422776" y="4307490"/>
                    <a:ext cx="1392753" cy="2047307"/>
                    <a:chOff x="6590397" y="382604"/>
                    <a:chExt cx="1392753" cy="2047307"/>
                  </a:xfrm>
                </p:grpSpPr>
                <p:sp>
                  <p:nvSpPr>
                    <p:cNvPr id="37" name="任意多边形 274"/>
                    <p:cNvSpPr>
                      <a:spLocks noChangeAspect="1"/>
                    </p:cNvSpPr>
                    <p:nvPr/>
                  </p:nvSpPr>
                  <p:spPr>
                    <a:xfrm>
                      <a:off x="7282060" y="384952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D43A3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" name="任意多边形 27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6590397" y="382604"/>
                      <a:ext cx="701090" cy="2044959"/>
                    </a:xfrm>
                    <a:custGeom>
                      <a:avLst/>
                      <a:gdLst>
                        <a:gd name="connsiteX0" fmla="*/ 83678 w 701090"/>
                        <a:gd name="connsiteY0" fmla="*/ 0 h 2044959"/>
                        <a:gd name="connsiteX1" fmla="*/ 141520 w 701090"/>
                        <a:gd name="connsiteY1" fmla="*/ 28595 h 2044959"/>
                        <a:gd name="connsiteX2" fmla="*/ 400526 w 701090"/>
                        <a:gd name="connsiteY2" fmla="*/ 229586 h 2044959"/>
                        <a:gd name="connsiteX3" fmla="*/ 648243 w 701090"/>
                        <a:gd name="connsiteY3" fmla="*/ 1317182 h 2044959"/>
                        <a:gd name="connsiteX4" fmla="*/ 632233 w 701090"/>
                        <a:gd name="connsiteY4" fmla="*/ 1359576 h 2044959"/>
                        <a:gd name="connsiteX5" fmla="*/ 505339 w 701090"/>
                        <a:gd name="connsiteY5" fmla="*/ 1045072 h 2044959"/>
                        <a:gd name="connsiteX6" fmla="*/ 500690 w 701090"/>
                        <a:gd name="connsiteY6" fmla="*/ 1079920 h 2044959"/>
                        <a:gd name="connsiteX7" fmla="*/ 109149 w 701090"/>
                        <a:gd name="connsiteY7" fmla="*/ 1924865 h 2044959"/>
                        <a:gd name="connsiteX8" fmla="*/ 0 w 701090"/>
                        <a:gd name="connsiteY8" fmla="*/ 2044959 h 2044959"/>
                        <a:gd name="connsiteX9" fmla="*/ 0 w 701090"/>
                        <a:gd name="connsiteY9" fmla="*/ 84971 h 2044959"/>
                        <a:gd name="connsiteX10" fmla="*/ 117961 w 701090"/>
                        <a:gd name="connsiteY10" fmla="*/ 84971 h 2044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01090" h="2044959">
                          <a:moveTo>
                            <a:pt x="83678" y="0"/>
                          </a:moveTo>
                          <a:lnTo>
                            <a:pt x="141520" y="28595"/>
                          </a:lnTo>
                          <a:cubicBezTo>
                            <a:pt x="235194" y="80801"/>
                            <a:pt x="322692" y="147827"/>
                            <a:pt x="400526" y="229586"/>
                          </a:cubicBezTo>
                          <a:cubicBezTo>
                            <a:pt x="685916" y="529367"/>
                            <a:pt x="767079" y="949182"/>
                            <a:pt x="648243" y="1317182"/>
                          </a:cubicBezTo>
                          <a:lnTo>
                            <a:pt x="632233" y="1359576"/>
                          </a:lnTo>
                          <a:lnTo>
                            <a:pt x="505339" y="1045072"/>
                          </a:lnTo>
                          <a:lnTo>
                            <a:pt x="500690" y="1079920"/>
                          </a:lnTo>
                          <a:cubicBezTo>
                            <a:pt x="444023" y="1397165"/>
                            <a:pt x="306071" y="1686250"/>
                            <a:pt x="109149" y="1924865"/>
                          </a:cubicBezTo>
                          <a:lnTo>
                            <a:pt x="0" y="2044959"/>
                          </a:lnTo>
                          <a:lnTo>
                            <a:pt x="0" y="84971"/>
                          </a:lnTo>
                          <a:lnTo>
                            <a:pt x="117961" y="84971"/>
                          </a:lnTo>
                          <a:close/>
                        </a:path>
                      </a:pathLst>
                    </a:custGeom>
                    <a:solidFill>
                      <a:srgbClr val="FB637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4775013" y="2863216"/>
                    <a:ext cx="2641986" cy="1657642"/>
                    <a:chOff x="4775007" y="1259500"/>
                    <a:chExt cx="2641986" cy="1657642"/>
                  </a:xfrm>
                  <a:solidFill>
                    <a:schemeClr val="accent5">
                      <a:lumMod val="75000"/>
                    </a:schemeClr>
                  </a:solidFill>
                </p:grpSpPr>
                <p:sp>
                  <p:nvSpPr>
                    <p:cNvPr id="35" name="任意多边形 272"/>
                    <p:cNvSpPr/>
                    <p:nvPr/>
                  </p:nvSpPr>
                  <p:spPr>
                    <a:xfrm>
                      <a:off x="6096000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任意多边形 273"/>
                    <p:cNvSpPr/>
                    <p:nvPr/>
                  </p:nvSpPr>
                  <p:spPr>
                    <a:xfrm flipH="1">
                      <a:off x="4775007" y="1259500"/>
                      <a:ext cx="1320993" cy="1657642"/>
                    </a:xfrm>
                    <a:custGeom>
                      <a:avLst/>
                      <a:gdLst>
                        <a:gd name="connsiteX0" fmla="*/ 0 w 1320993"/>
                        <a:gd name="connsiteY0" fmla="*/ 0 h 1657642"/>
                        <a:gd name="connsiteX1" fmla="*/ 1320993 w 1320993"/>
                        <a:gd name="connsiteY1" fmla="*/ 0 h 1657642"/>
                        <a:gd name="connsiteX2" fmla="*/ 1320993 w 1320993"/>
                        <a:gd name="connsiteY2" fmla="*/ 1254364 h 1657642"/>
                        <a:gd name="connsiteX3" fmla="*/ 1167768 w 1320993"/>
                        <a:gd name="connsiteY3" fmla="*/ 1485527 h 1657642"/>
                        <a:gd name="connsiteX4" fmla="*/ 1148074 w 1320993"/>
                        <a:gd name="connsiteY4" fmla="*/ 1491641 h 1657642"/>
                        <a:gd name="connsiteX5" fmla="*/ 1145495 w 1320993"/>
                        <a:gd name="connsiteY5" fmla="*/ 1504416 h 1657642"/>
                        <a:gd name="connsiteX6" fmla="*/ 914331 w 1320993"/>
                        <a:gd name="connsiteY6" fmla="*/ 1657642 h 1657642"/>
                        <a:gd name="connsiteX7" fmla="*/ 0 w 1320993"/>
                        <a:gd name="connsiteY7" fmla="*/ 1657642 h 1657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320993" h="1657642">
                          <a:moveTo>
                            <a:pt x="0" y="0"/>
                          </a:moveTo>
                          <a:lnTo>
                            <a:pt x="1320993" y="0"/>
                          </a:lnTo>
                          <a:lnTo>
                            <a:pt x="1320993" y="1254364"/>
                          </a:lnTo>
                          <a:cubicBezTo>
                            <a:pt x="1320993" y="1358281"/>
                            <a:pt x="1257812" y="1447442"/>
                            <a:pt x="1167768" y="1485527"/>
                          </a:cubicBezTo>
                          <a:lnTo>
                            <a:pt x="1148074" y="1491641"/>
                          </a:lnTo>
                          <a:lnTo>
                            <a:pt x="1145495" y="1504416"/>
                          </a:lnTo>
                          <a:cubicBezTo>
                            <a:pt x="1107409" y="1594461"/>
                            <a:pt x="1018249" y="1657642"/>
                            <a:pt x="914331" y="1657642"/>
                          </a:cubicBezTo>
                          <a:lnTo>
                            <a:pt x="0" y="1657642"/>
                          </a:ln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4467040" y="-510380"/>
                    <a:ext cx="3259116" cy="4669532"/>
                    <a:chOff x="4467034" y="1037066"/>
                    <a:chExt cx="3259116" cy="4669532"/>
                  </a:xfrm>
                </p:grpSpPr>
                <p:sp>
                  <p:nvSpPr>
                    <p:cNvPr id="33" name="任意多边形 270"/>
                    <p:cNvSpPr/>
                    <p:nvPr/>
                  </p:nvSpPr>
                  <p:spPr>
                    <a:xfrm>
                      <a:off x="609718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271"/>
                    <p:cNvSpPr/>
                    <p:nvPr/>
                  </p:nvSpPr>
                  <p:spPr>
                    <a:xfrm flipH="1">
                      <a:off x="4467034" y="1037066"/>
                      <a:ext cx="1628966" cy="4669532"/>
                    </a:xfrm>
                    <a:custGeom>
                      <a:avLst/>
                      <a:gdLst>
                        <a:gd name="connsiteX0" fmla="*/ 0 w 737043"/>
                        <a:gd name="connsiteY0" fmla="*/ 0 h 2112772"/>
                        <a:gd name="connsiteX1" fmla="*/ 40881 w 737043"/>
                        <a:gd name="connsiteY1" fmla="*/ 30570 h 2112772"/>
                        <a:gd name="connsiteX2" fmla="*/ 737043 w 737043"/>
                        <a:gd name="connsiteY2" fmla="*/ 1506750 h 2112772"/>
                        <a:gd name="connsiteX3" fmla="*/ 688056 w 737043"/>
                        <a:gd name="connsiteY3" fmla="*/ 1938781 h 2112772"/>
                        <a:gd name="connsiteX4" fmla="*/ 637506 w 737043"/>
                        <a:gd name="connsiteY4" fmla="*/ 2112772 h 2112772"/>
                        <a:gd name="connsiteX5" fmla="*/ 0 w 737043"/>
                        <a:gd name="connsiteY5" fmla="*/ 2112772 h 21127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7043" h="2112772">
                          <a:moveTo>
                            <a:pt x="0" y="0"/>
                          </a:moveTo>
                          <a:lnTo>
                            <a:pt x="40881" y="30570"/>
                          </a:lnTo>
                          <a:cubicBezTo>
                            <a:pt x="466045" y="381447"/>
                            <a:pt x="737043" y="912451"/>
                            <a:pt x="737043" y="1506750"/>
                          </a:cubicBezTo>
                          <a:cubicBezTo>
                            <a:pt x="737043" y="1655325"/>
                            <a:pt x="720106" y="1799943"/>
                            <a:pt x="688056" y="1938781"/>
                          </a:cubicBezTo>
                          <a:lnTo>
                            <a:pt x="637506" y="2112772"/>
                          </a:lnTo>
                          <a:lnTo>
                            <a:pt x="0" y="2112772"/>
                          </a:lnTo>
                          <a:close/>
                        </a:path>
                      </a:pathLst>
                    </a:custGeom>
                    <a:solidFill>
                      <a:srgbClr val="FFFB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8" name="任意多边形 265"/>
                <p:cNvSpPr/>
                <p:nvPr/>
              </p:nvSpPr>
              <p:spPr>
                <a:xfrm>
                  <a:off x="5396882" y="1108223"/>
                  <a:ext cx="1347664" cy="260748"/>
                </a:xfrm>
                <a:custGeom>
                  <a:avLst/>
                  <a:gdLst>
                    <a:gd name="connsiteX0" fmla="*/ 704499 w 1347664"/>
                    <a:gd name="connsiteY0" fmla="*/ 100958 h 260748"/>
                    <a:gd name="connsiteX1" fmla="*/ 704499 w 1347664"/>
                    <a:gd name="connsiteY1" fmla="*/ 257136 h 260748"/>
                    <a:gd name="connsiteX2" fmla="*/ 682732 w 1347664"/>
                    <a:gd name="connsiteY2" fmla="*/ 258299 h 260748"/>
                    <a:gd name="connsiteX3" fmla="*/ 682732 w 1347664"/>
                    <a:gd name="connsiteY3" fmla="*/ 101976 h 260748"/>
                    <a:gd name="connsiteX4" fmla="*/ 83608 w 1347664"/>
                    <a:gd name="connsiteY4" fmla="*/ 22131 h 260748"/>
                    <a:gd name="connsiteX5" fmla="*/ 96178 w 1347664"/>
                    <a:gd name="connsiteY5" fmla="*/ 26748 h 260748"/>
                    <a:gd name="connsiteX6" fmla="*/ 642715 w 1347664"/>
                    <a:gd name="connsiteY6" fmla="*/ 103847 h 260748"/>
                    <a:gd name="connsiteX7" fmla="*/ 681947 w 1347664"/>
                    <a:gd name="connsiteY7" fmla="*/ 102013 h 260748"/>
                    <a:gd name="connsiteX8" fmla="*/ 681947 w 1347664"/>
                    <a:gd name="connsiteY8" fmla="*/ 258341 h 260748"/>
                    <a:gd name="connsiteX9" fmla="*/ 636888 w 1347664"/>
                    <a:gd name="connsiteY9" fmla="*/ 260748 h 260748"/>
                    <a:gd name="connsiteX10" fmla="*/ 22986 w 1347664"/>
                    <a:gd name="connsiteY10" fmla="*/ 161363 h 260748"/>
                    <a:gd name="connsiteX11" fmla="*/ 0 w 1347664"/>
                    <a:gd name="connsiteY11" fmla="*/ 151311 h 260748"/>
                    <a:gd name="connsiteX12" fmla="*/ 25829 w 1347664"/>
                    <a:gd name="connsiteY12" fmla="*/ 104432 h 260748"/>
                    <a:gd name="connsiteX13" fmla="*/ 1265535 w 1347664"/>
                    <a:gd name="connsiteY13" fmla="*/ 0 h 260748"/>
                    <a:gd name="connsiteX14" fmla="*/ 1338850 w 1347664"/>
                    <a:gd name="connsiteY14" fmla="*/ 104432 h 260748"/>
                    <a:gd name="connsiteX15" fmla="*/ 1347664 w 1347664"/>
                    <a:gd name="connsiteY15" fmla="*/ 120430 h 260748"/>
                    <a:gd name="connsiteX16" fmla="*/ 1293839 w 1347664"/>
                    <a:gd name="connsiteY16" fmla="*/ 145138 h 260748"/>
                    <a:gd name="connsiteX17" fmla="*/ 858174 w 1347664"/>
                    <a:gd name="connsiteY17" fmla="*/ 248925 h 260748"/>
                    <a:gd name="connsiteX18" fmla="*/ 705284 w 1347664"/>
                    <a:gd name="connsiteY18" fmla="*/ 257094 h 260748"/>
                    <a:gd name="connsiteX19" fmla="*/ 705284 w 1347664"/>
                    <a:gd name="connsiteY19" fmla="*/ 100921 h 260748"/>
                    <a:gd name="connsiteX20" fmla="*/ 837080 w 1347664"/>
                    <a:gd name="connsiteY20" fmla="*/ 94758 h 260748"/>
                    <a:gd name="connsiteX21" fmla="*/ 1228946 w 1347664"/>
                    <a:gd name="connsiteY21" fmla="*/ 14052 h 26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47664" h="260748">
                      <a:moveTo>
                        <a:pt x="704499" y="100958"/>
                      </a:moveTo>
                      <a:lnTo>
                        <a:pt x="704499" y="257136"/>
                      </a:lnTo>
                      <a:lnTo>
                        <a:pt x="682732" y="258299"/>
                      </a:lnTo>
                      <a:lnTo>
                        <a:pt x="682732" y="101976"/>
                      </a:lnTo>
                      <a:close/>
                      <a:moveTo>
                        <a:pt x="83608" y="22131"/>
                      </a:moveTo>
                      <a:lnTo>
                        <a:pt x="96178" y="26748"/>
                      </a:lnTo>
                      <a:cubicBezTo>
                        <a:pt x="257121" y="75796"/>
                        <a:pt x="443737" y="103847"/>
                        <a:pt x="642715" y="103847"/>
                      </a:cubicBezTo>
                      <a:lnTo>
                        <a:pt x="681947" y="102013"/>
                      </a:lnTo>
                      <a:lnTo>
                        <a:pt x="681947" y="258341"/>
                      </a:lnTo>
                      <a:lnTo>
                        <a:pt x="636888" y="260748"/>
                      </a:lnTo>
                      <a:cubicBezTo>
                        <a:pt x="409485" y="260748"/>
                        <a:pt x="198228" y="224110"/>
                        <a:pt x="22986" y="161363"/>
                      </a:cubicBezTo>
                      <a:lnTo>
                        <a:pt x="0" y="151311"/>
                      </a:lnTo>
                      <a:lnTo>
                        <a:pt x="25829" y="104432"/>
                      </a:lnTo>
                      <a:close/>
                      <a:moveTo>
                        <a:pt x="1265535" y="0"/>
                      </a:moveTo>
                      <a:lnTo>
                        <a:pt x="1338850" y="104432"/>
                      </a:lnTo>
                      <a:lnTo>
                        <a:pt x="1347664" y="120430"/>
                      </a:lnTo>
                      <a:lnTo>
                        <a:pt x="1293839" y="145138"/>
                      </a:lnTo>
                      <a:cubicBezTo>
                        <a:pt x="1167013" y="195407"/>
                        <a:pt x="1018997" y="231484"/>
                        <a:pt x="858174" y="248925"/>
                      </a:cubicBezTo>
                      <a:lnTo>
                        <a:pt x="705284" y="257094"/>
                      </a:lnTo>
                      <a:lnTo>
                        <a:pt x="705284" y="100921"/>
                      </a:lnTo>
                      <a:lnTo>
                        <a:pt x="837080" y="94758"/>
                      </a:lnTo>
                      <a:cubicBezTo>
                        <a:pt x="979023" y="81320"/>
                        <a:pt x="1111517" y="53426"/>
                        <a:pt x="1228946" y="14052"/>
                      </a:cubicBezTo>
                      <a:close/>
                    </a:path>
                  </a:pathLst>
                </a:custGeom>
                <a:solidFill>
                  <a:srgbClr val="2E75B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>
                <a:grpSpLocks noChangeAspect="1"/>
              </p:cNvGrpSpPr>
              <p:nvPr/>
            </p:nvGrpSpPr>
            <p:grpSpPr>
              <a:xfrm rot="2215323">
                <a:off x="11423332" y="576244"/>
                <a:ext cx="359245" cy="360000"/>
                <a:chOff x="4011923" y="917922"/>
                <a:chExt cx="4327014" cy="4336103"/>
              </a:xfrm>
            </p:grpSpPr>
            <p:sp>
              <p:nvSpPr>
                <p:cNvPr id="19" name="椭圆 18"/>
                <p:cNvSpPr>
                  <a:spLocks noChangeAspect="1"/>
                </p:cNvSpPr>
                <p:nvPr/>
              </p:nvSpPr>
              <p:spPr>
                <a:xfrm>
                  <a:off x="4018937" y="934025"/>
                  <a:ext cx="4320000" cy="4320000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257"/>
                <p:cNvSpPr/>
                <p:nvPr/>
              </p:nvSpPr>
              <p:spPr>
                <a:xfrm rot="2011872">
                  <a:off x="4770727" y="1561426"/>
                  <a:ext cx="3561122" cy="3293807"/>
                </a:xfrm>
                <a:custGeom>
                  <a:avLst/>
                  <a:gdLst>
                    <a:gd name="connsiteX0" fmla="*/ 2158543 w 3561122"/>
                    <a:gd name="connsiteY0" fmla="*/ 1376057 h 3293807"/>
                    <a:gd name="connsiteX1" fmla="*/ 702628 w 3561122"/>
                    <a:gd name="connsiteY1" fmla="*/ 2369337 h 3293807"/>
                    <a:gd name="connsiteX2" fmla="*/ 1661366 w 3561122"/>
                    <a:gd name="connsiteY2" fmla="*/ 2916854 h 3293807"/>
                    <a:gd name="connsiteX3" fmla="*/ 2458936 w 3561122"/>
                    <a:gd name="connsiteY3" fmla="*/ 2119880 h 3293807"/>
                    <a:gd name="connsiteX4" fmla="*/ 958074 w 3561122"/>
                    <a:gd name="connsiteY4" fmla="*/ 5671 h 3293807"/>
                    <a:gd name="connsiteX5" fmla="*/ 2662098 w 3561122"/>
                    <a:gd name="connsiteY5" fmla="*/ 0 h 3293807"/>
                    <a:gd name="connsiteX6" fmla="*/ 2765672 w 3561122"/>
                    <a:gd name="connsiteY6" fmla="*/ 76266 h 3293807"/>
                    <a:gd name="connsiteX7" fmla="*/ 3201432 w 3561122"/>
                    <a:gd name="connsiteY7" fmla="*/ 558050 h 3293807"/>
                    <a:gd name="connsiteX8" fmla="*/ 2932684 w 3561122"/>
                    <a:gd name="connsiteY8" fmla="*/ 3274714 h 3293807"/>
                    <a:gd name="connsiteX9" fmla="*/ 2917256 w 3561122"/>
                    <a:gd name="connsiteY9" fmla="*/ 3288707 h 3293807"/>
                    <a:gd name="connsiteX10" fmla="*/ 2074350 w 3561122"/>
                    <a:gd name="connsiteY10" fmla="*/ 3293807 h 3293807"/>
                    <a:gd name="connsiteX11" fmla="*/ 926718 w 3561122"/>
                    <a:gd name="connsiteY11" fmla="*/ 2550460 h 3293807"/>
                    <a:gd name="connsiteX12" fmla="*/ 0 w 3561122"/>
                    <a:gd name="connsiteY12" fmla="*/ 2543075 h 3293807"/>
                    <a:gd name="connsiteX13" fmla="*/ 290701 w 3561122"/>
                    <a:gd name="connsiteY13" fmla="*/ 2186011 h 3293807"/>
                    <a:gd name="connsiteX14" fmla="*/ 474955 w 3561122"/>
                    <a:gd name="connsiteY14" fmla="*/ 1912920 h 3293807"/>
                    <a:gd name="connsiteX15" fmla="*/ 1133594 w 3561122"/>
                    <a:gd name="connsiteY15" fmla="*/ 1440068 h 3293807"/>
                    <a:gd name="connsiteX16" fmla="*/ 723333 w 3561122"/>
                    <a:gd name="connsiteY16" fmla="*/ 677605 h 3293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61122" h="3293807">
                      <a:moveTo>
                        <a:pt x="2158543" y="1376057"/>
                      </a:moveTo>
                      <a:lnTo>
                        <a:pt x="702628" y="2369337"/>
                      </a:lnTo>
                      <a:lnTo>
                        <a:pt x="1661366" y="2916854"/>
                      </a:lnTo>
                      <a:lnTo>
                        <a:pt x="2458936" y="2119880"/>
                      </a:lnTo>
                      <a:close/>
                      <a:moveTo>
                        <a:pt x="958074" y="5671"/>
                      </a:moveTo>
                      <a:lnTo>
                        <a:pt x="2662098" y="0"/>
                      </a:lnTo>
                      <a:lnTo>
                        <a:pt x="2765672" y="76266"/>
                      </a:lnTo>
                      <a:cubicBezTo>
                        <a:pt x="2930365" y="210545"/>
                        <a:pt x="3077875" y="371598"/>
                        <a:pt x="3201432" y="558050"/>
                      </a:cubicBezTo>
                      <a:cubicBezTo>
                        <a:pt x="3778027" y="1428162"/>
                        <a:pt x="3641903" y="2563115"/>
                        <a:pt x="2932684" y="3274714"/>
                      </a:cubicBezTo>
                      <a:lnTo>
                        <a:pt x="2917256" y="3288707"/>
                      </a:lnTo>
                      <a:lnTo>
                        <a:pt x="2074350" y="3293807"/>
                      </a:lnTo>
                      <a:lnTo>
                        <a:pt x="926718" y="2550460"/>
                      </a:lnTo>
                      <a:lnTo>
                        <a:pt x="0" y="2543075"/>
                      </a:lnTo>
                      <a:lnTo>
                        <a:pt x="290701" y="2186011"/>
                      </a:lnTo>
                      <a:lnTo>
                        <a:pt x="474955" y="1912920"/>
                      </a:lnTo>
                      <a:lnTo>
                        <a:pt x="1133594" y="1440068"/>
                      </a:lnTo>
                      <a:lnTo>
                        <a:pt x="723333" y="67760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58"/>
                <p:cNvSpPr/>
                <p:nvPr/>
              </p:nvSpPr>
              <p:spPr>
                <a:xfrm>
                  <a:off x="5162223" y="2152409"/>
                  <a:ext cx="1950718" cy="2675497"/>
                </a:xfrm>
                <a:custGeom>
                  <a:avLst/>
                  <a:gdLst>
                    <a:gd name="connsiteX0" fmla="*/ 1650973 w 1950718"/>
                    <a:gd name="connsiteY0" fmla="*/ 1265588 h 2675497"/>
                    <a:gd name="connsiteX1" fmla="*/ 1487620 w 1950718"/>
                    <a:gd name="connsiteY1" fmla="*/ 1305237 h 2675497"/>
                    <a:gd name="connsiteX2" fmla="*/ 1244970 w 1950718"/>
                    <a:gd name="connsiteY2" fmla="*/ 1444801 h 2675497"/>
                    <a:gd name="connsiteX3" fmla="*/ 1156157 w 1950718"/>
                    <a:gd name="connsiteY3" fmla="*/ 1803225 h 2675497"/>
                    <a:gd name="connsiteX4" fmla="*/ 1311580 w 1950718"/>
                    <a:gd name="connsiteY4" fmla="*/ 1766748 h 2675497"/>
                    <a:gd name="connsiteX5" fmla="*/ 1551058 w 1950718"/>
                    <a:gd name="connsiteY5" fmla="*/ 1635115 h 2675497"/>
                    <a:gd name="connsiteX6" fmla="*/ 1650973 w 1950718"/>
                    <a:gd name="connsiteY6" fmla="*/ 1265588 h 2675497"/>
                    <a:gd name="connsiteX7" fmla="*/ 299744 w 1950718"/>
                    <a:gd name="connsiteY7" fmla="*/ 1265588 h 2675497"/>
                    <a:gd name="connsiteX8" fmla="*/ 399659 w 1950718"/>
                    <a:gd name="connsiteY8" fmla="*/ 1635115 h 2675497"/>
                    <a:gd name="connsiteX9" fmla="*/ 794560 w 1950718"/>
                    <a:gd name="connsiteY9" fmla="*/ 1803225 h 2675497"/>
                    <a:gd name="connsiteX10" fmla="*/ 783459 w 1950718"/>
                    <a:gd name="connsiteY10" fmla="*/ 1666834 h 2675497"/>
                    <a:gd name="connsiteX11" fmla="*/ 705747 w 1950718"/>
                    <a:gd name="connsiteY11" fmla="*/ 1444801 h 2675497"/>
                    <a:gd name="connsiteX12" fmla="*/ 299744 w 1950718"/>
                    <a:gd name="connsiteY12" fmla="*/ 1265588 h 2675497"/>
                    <a:gd name="connsiteX13" fmla="*/ 975359 w 1950718"/>
                    <a:gd name="connsiteY13" fmla="*/ 0 h 2675497"/>
                    <a:gd name="connsiteX14" fmla="*/ 1706481 w 1950718"/>
                    <a:gd name="connsiteY14" fmla="*/ 275956 h 2675497"/>
                    <a:gd name="connsiteX15" fmla="*/ 1950718 w 1950718"/>
                    <a:gd name="connsiteY15" fmla="*/ 951570 h 2675497"/>
                    <a:gd name="connsiteX16" fmla="*/ 1768334 w 1950718"/>
                    <a:gd name="connsiteY16" fmla="*/ 1825428 h 2675497"/>
                    <a:gd name="connsiteX17" fmla="*/ 1370260 w 1950718"/>
                    <a:gd name="connsiteY17" fmla="*/ 2442363 h 2675497"/>
                    <a:gd name="connsiteX18" fmla="*/ 975359 w 1950718"/>
                    <a:gd name="connsiteY18" fmla="*/ 2675497 h 2675497"/>
                    <a:gd name="connsiteX19" fmla="*/ 580457 w 1950718"/>
                    <a:gd name="connsiteY19" fmla="*/ 2442363 h 2675497"/>
                    <a:gd name="connsiteX20" fmla="*/ 182384 w 1950718"/>
                    <a:gd name="connsiteY20" fmla="*/ 1825428 h 2675497"/>
                    <a:gd name="connsiteX21" fmla="*/ 0 w 1950718"/>
                    <a:gd name="connsiteY21" fmla="*/ 951570 h 2675497"/>
                    <a:gd name="connsiteX22" fmla="*/ 244236 w 1950718"/>
                    <a:gd name="connsiteY22" fmla="*/ 275956 h 2675497"/>
                    <a:gd name="connsiteX23" fmla="*/ 975359 w 1950718"/>
                    <a:gd name="connsiteY23" fmla="*/ 0 h 267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50718" h="2675497">
                      <a:moveTo>
                        <a:pt x="1650973" y="1265588"/>
                      </a:moveTo>
                      <a:cubicBezTo>
                        <a:pt x="1590707" y="1276161"/>
                        <a:pt x="1536256" y="1289378"/>
                        <a:pt x="1487620" y="1305237"/>
                      </a:cubicBezTo>
                      <a:cubicBezTo>
                        <a:pt x="1370260" y="1342243"/>
                        <a:pt x="1289377" y="1388764"/>
                        <a:pt x="1244970" y="1444801"/>
                      </a:cubicBezTo>
                      <a:cubicBezTo>
                        <a:pt x="1189991" y="1515640"/>
                        <a:pt x="1160386" y="1635115"/>
                        <a:pt x="1156157" y="1803225"/>
                      </a:cubicBezTo>
                      <a:cubicBezTo>
                        <a:pt x="1212194" y="1793709"/>
                        <a:pt x="1264002" y="1781551"/>
                        <a:pt x="1311580" y="1766748"/>
                      </a:cubicBezTo>
                      <a:cubicBezTo>
                        <a:pt x="1424711" y="1731857"/>
                        <a:pt x="1504537" y="1687980"/>
                        <a:pt x="1551058" y="1635115"/>
                      </a:cubicBezTo>
                      <a:cubicBezTo>
                        <a:pt x="1622955" y="1553703"/>
                        <a:pt x="1656260" y="1430527"/>
                        <a:pt x="1650973" y="1265588"/>
                      </a:cubicBezTo>
                      <a:close/>
                      <a:moveTo>
                        <a:pt x="299744" y="1265588"/>
                      </a:moveTo>
                      <a:cubicBezTo>
                        <a:pt x="294458" y="1430527"/>
                        <a:pt x="327762" y="1553703"/>
                        <a:pt x="399659" y="1635115"/>
                      </a:cubicBezTo>
                      <a:cubicBezTo>
                        <a:pt x="468384" y="1713355"/>
                        <a:pt x="600017" y="1769392"/>
                        <a:pt x="794560" y="1803225"/>
                      </a:cubicBezTo>
                      <a:cubicBezTo>
                        <a:pt x="793503" y="1754589"/>
                        <a:pt x="789803" y="1709126"/>
                        <a:pt x="783459" y="1666834"/>
                      </a:cubicBezTo>
                      <a:cubicBezTo>
                        <a:pt x="767599" y="1567447"/>
                        <a:pt x="741695" y="1493436"/>
                        <a:pt x="705747" y="1444801"/>
                      </a:cubicBezTo>
                      <a:cubicBezTo>
                        <a:pt x="640195" y="1360217"/>
                        <a:pt x="504860" y="1300479"/>
                        <a:pt x="299744" y="1265588"/>
                      </a:cubicBezTo>
                      <a:close/>
                      <a:moveTo>
                        <a:pt x="975359" y="0"/>
                      </a:moveTo>
                      <a:cubicBezTo>
                        <a:pt x="1288320" y="0"/>
                        <a:pt x="1532027" y="91986"/>
                        <a:pt x="1706481" y="275956"/>
                      </a:cubicBezTo>
                      <a:cubicBezTo>
                        <a:pt x="1869306" y="447238"/>
                        <a:pt x="1950718" y="672443"/>
                        <a:pt x="1950718" y="951570"/>
                      </a:cubicBezTo>
                      <a:cubicBezTo>
                        <a:pt x="1950718" y="1248672"/>
                        <a:pt x="1889923" y="1539958"/>
                        <a:pt x="1768334" y="1825428"/>
                      </a:cubicBezTo>
                      <a:cubicBezTo>
                        <a:pt x="1663661" y="2070722"/>
                        <a:pt x="1530970" y="2276367"/>
                        <a:pt x="1370260" y="2442363"/>
                      </a:cubicBezTo>
                      <a:cubicBezTo>
                        <a:pt x="1219066" y="2597786"/>
                        <a:pt x="1087432" y="2675497"/>
                        <a:pt x="975359" y="2675497"/>
                      </a:cubicBezTo>
                      <a:cubicBezTo>
                        <a:pt x="863285" y="2675497"/>
                        <a:pt x="731651" y="2597786"/>
                        <a:pt x="580457" y="2442363"/>
                      </a:cubicBezTo>
                      <a:cubicBezTo>
                        <a:pt x="419748" y="2276367"/>
                        <a:pt x="287057" y="2070722"/>
                        <a:pt x="182384" y="1825428"/>
                      </a:cubicBezTo>
                      <a:cubicBezTo>
                        <a:pt x="60794" y="1539958"/>
                        <a:pt x="0" y="1248672"/>
                        <a:pt x="0" y="951570"/>
                      </a:cubicBezTo>
                      <a:cubicBezTo>
                        <a:pt x="0" y="672443"/>
                        <a:pt x="81412" y="447238"/>
                        <a:pt x="244236" y="275956"/>
                      </a:cubicBezTo>
                      <a:cubicBezTo>
                        <a:pt x="418690" y="91986"/>
                        <a:pt x="662398" y="0"/>
                        <a:pt x="9753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59"/>
                <p:cNvSpPr>
                  <a:spLocks noChangeAspect="1"/>
                </p:cNvSpPr>
                <p:nvPr/>
              </p:nvSpPr>
              <p:spPr>
                <a:xfrm>
                  <a:off x="4543320" y="1393942"/>
                  <a:ext cx="3164526" cy="1584000"/>
                </a:xfrm>
                <a:custGeom>
                  <a:avLst/>
                  <a:gdLst>
                    <a:gd name="connsiteX0" fmla="*/ 448642 w 1461848"/>
                    <a:gd name="connsiteY0" fmla="*/ 0 h 731726"/>
                    <a:gd name="connsiteX1" fmla="*/ 730941 w 1461848"/>
                    <a:gd name="connsiteY1" fmla="*/ 99914 h 731726"/>
                    <a:gd name="connsiteX2" fmla="*/ 1013240 w 1461848"/>
                    <a:gd name="connsiteY2" fmla="*/ 0 h 731726"/>
                    <a:gd name="connsiteX3" fmla="*/ 1129014 w 1461848"/>
                    <a:gd name="connsiteY3" fmla="*/ 550324 h 731726"/>
                    <a:gd name="connsiteX4" fmla="*/ 1461848 w 1461848"/>
                    <a:gd name="connsiteY4" fmla="*/ 731726 h 731726"/>
                    <a:gd name="connsiteX5" fmla="*/ 0 w 1461848"/>
                    <a:gd name="connsiteY5" fmla="*/ 731726 h 731726"/>
                    <a:gd name="connsiteX6" fmla="*/ 326524 w 1461848"/>
                    <a:gd name="connsiteY6" fmla="*/ 550324 h 73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61848" h="731726">
                      <a:moveTo>
                        <a:pt x="448642" y="0"/>
                      </a:moveTo>
                      <a:lnTo>
                        <a:pt x="730941" y="99914"/>
                      </a:lnTo>
                      <a:lnTo>
                        <a:pt x="1013240" y="0"/>
                      </a:lnTo>
                      <a:lnTo>
                        <a:pt x="1129014" y="550324"/>
                      </a:lnTo>
                      <a:lnTo>
                        <a:pt x="1461848" y="731726"/>
                      </a:lnTo>
                      <a:lnTo>
                        <a:pt x="0" y="731726"/>
                      </a:lnTo>
                      <a:lnTo>
                        <a:pt x="326524" y="550324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60"/>
                <p:cNvSpPr/>
                <p:nvPr/>
              </p:nvSpPr>
              <p:spPr>
                <a:xfrm>
                  <a:off x="5243937" y="2368509"/>
                  <a:ext cx="1735141" cy="202706"/>
                </a:xfrm>
                <a:custGeom>
                  <a:avLst/>
                  <a:gdLst>
                    <a:gd name="connsiteX0" fmla="*/ 44981 w 1735141"/>
                    <a:gd name="connsiteY0" fmla="*/ 0 h 202706"/>
                    <a:gd name="connsiteX1" fmla="*/ 1692497 w 1735141"/>
                    <a:gd name="connsiteY1" fmla="*/ 0 h 202706"/>
                    <a:gd name="connsiteX2" fmla="*/ 1735141 w 1735141"/>
                    <a:gd name="connsiteY2" fmla="*/ 202706 h 202706"/>
                    <a:gd name="connsiteX3" fmla="*/ 0 w 1735141"/>
                    <a:gd name="connsiteY3" fmla="*/ 202706 h 20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141" h="202706">
                      <a:moveTo>
                        <a:pt x="44981" y="0"/>
                      </a:moveTo>
                      <a:lnTo>
                        <a:pt x="1692497" y="0"/>
                      </a:lnTo>
                      <a:lnTo>
                        <a:pt x="1735141" y="202706"/>
                      </a:lnTo>
                      <a:lnTo>
                        <a:pt x="0" y="202706"/>
                      </a:lnTo>
                      <a:close/>
                    </a:path>
                  </a:pathLst>
                </a:custGeom>
                <a:solidFill>
                  <a:srgbClr val="2F55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61"/>
                <p:cNvSpPr>
                  <a:spLocks noChangeAspect="1"/>
                </p:cNvSpPr>
                <p:nvPr/>
              </p:nvSpPr>
              <p:spPr>
                <a:xfrm>
                  <a:off x="4011923" y="917922"/>
                  <a:ext cx="4320000" cy="4320000"/>
                </a:xfrm>
                <a:custGeom>
                  <a:avLst/>
                  <a:gdLst>
                    <a:gd name="connsiteX0" fmla="*/ 2172331 w 4320000"/>
                    <a:gd name="connsiteY0" fmla="*/ 195257 h 4320000"/>
                    <a:gd name="connsiteX1" fmla="*/ 192331 w 4320000"/>
                    <a:gd name="connsiteY1" fmla="*/ 2175257 h 4320000"/>
                    <a:gd name="connsiteX2" fmla="*/ 2172331 w 4320000"/>
                    <a:gd name="connsiteY2" fmla="*/ 4155257 h 4320000"/>
                    <a:gd name="connsiteX3" fmla="*/ 4152331 w 4320000"/>
                    <a:gd name="connsiteY3" fmla="*/ 2175257 h 4320000"/>
                    <a:gd name="connsiteX4" fmla="*/ 2172331 w 4320000"/>
                    <a:gd name="connsiteY4" fmla="*/ 195257 h 4320000"/>
                    <a:gd name="connsiteX5" fmla="*/ 2160000 w 4320000"/>
                    <a:gd name="connsiteY5" fmla="*/ 0 h 4320000"/>
                    <a:gd name="connsiteX6" fmla="*/ 4320000 w 4320000"/>
                    <a:gd name="connsiteY6" fmla="*/ 2160000 h 4320000"/>
                    <a:gd name="connsiteX7" fmla="*/ 2160000 w 4320000"/>
                    <a:gd name="connsiteY7" fmla="*/ 4320000 h 4320000"/>
                    <a:gd name="connsiteX8" fmla="*/ 0 w 4320000"/>
                    <a:gd name="connsiteY8" fmla="*/ 2160000 h 4320000"/>
                    <a:gd name="connsiteX9" fmla="*/ 2160000 w 4320000"/>
                    <a:gd name="connsiteY9" fmla="*/ 0 h 432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20000" h="4320000">
                      <a:moveTo>
                        <a:pt x="2172331" y="195257"/>
                      </a:moveTo>
                      <a:cubicBezTo>
                        <a:pt x="1078807" y="195257"/>
                        <a:pt x="192331" y="1081733"/>
                        <a:pt x="192331" y="2175257"/>
                      </a:cubicBezTo>
                      <a:cubicBezTo>
                        <a:pt x="192331" y="3268781"/>
                        <a:pt x="1078807" y="4155257"/>
                        <a:pt x="2172331" y="4155257"/>
                      </a:cubicBezTo>
                      <a:cubicBezTo>
                        <a:pt x="3265855" y="4155257"/>
                        <a:pt x="4152331" y="3268781"/>
                        <a:pt x="4152331" y="2175257"/>
                      </a:cubicBezTo>
                      <a:cubicBezTo>
                        <a:pt x="4152331" y="1081733"/>
                        <a:pt x="3265855" y="195257"/>
                        <a:pt x="2172331" y="195257"/>
                      </a:cubicBezTo>
                      <a:close/>
                      <a:moveTo>
                        <a:pt x="2160000" y="0"/>
                      </a:moveTo>
                      <a:cubicBezTo>
                        <a:pt x="3352935" y="0"/>
                        <a:pt x="4320000" y="967065"/>
                        <a:pt x="4320000" y="2160000"/>
                      </a:cubicBezTo>
                      <a:cubicBezTo>
                        <a:pt x="4320000" y="3352935"/>
                        <a:pt x="3352935" y="4320000"/>
                        <a:pt x="2160000" y="4320000"/>
                      </a:cubicBezTo>
                      <a:cubicBezTo>
                        <a:pt x="967065" y="4320000"/>
                        <a:pt x="0" y="3352935"/>
                        <a:pt x="0" y="2160000"/>
                      </a:cubicBezTo>
                      <a:cubicBezTo>
                        <a:pt x="0" y="967065"/>
                        <a:pt x="967065" y="0"/>
                        <a:pt x="216000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3" name="矩形 112"/>
          <p:cNvSpPr/>
          <p:nvPr/>
        </p:nvSpPr>
        <p:spPr>
          <a:xfrm>
            <a:off x="824242" y="3187265"/>
            <a:ext cx="4832496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请在此处添加需要描述的内容，言简意赅，表明意图即可。请在此处添加需要描述的内容，言简意赅，表明意图即可。请在此处添加需要描述的内容，言简意赅，表明意图即可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776284" y="2375190"/>
            <a:ext cx="1105135" cy="504096"/>
            <a:chOff x="4893159" y="1762174"/>
            <a:chExt cx="1105135" cy="504096"/>
          </a:xfrm>
        </p:grpSpPr>
        <p:sp>
          <p:nvSpPr>
            <p:cNvPr id="115" name="任意多边形 147"/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46"/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48090" y="5286434"/>
            <a:ext cx="1105135" cy="504096"/>
            <a:chOff x="4893159" y="1762174"/>
            <a:chExt cx="1105135" cy="504096"/>
          </a:xfrm>
        </p:grpSpPr>
        <p:sp>
          <p:nvSpPr>
            <p:cNvPr id="118" name="任意多边形 150"/>
            <p:cNvSpPr>
              <a:spLocks noChangeAspect="1"/>
            </p:cNvSpPr>
            <p:nvPr/>
          </p:nvSpPr>
          <p:spPr>
            <a:xfrm>
              <a:off x="5134294" y="1783832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rgbClr val="D9D9D9"/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51"/>
            <p:cNvSpPr>
              <a:spLocks noChangeAspect="1"/>
            </p:cNvSpPr>
            <p:nvPr/>
          </p:nvSpPr>
          <p:spPr>
            <a:xfrm>
              <a:off x="4893159" y="1762174"/>
              <a:ext cx="864000" cy="482438"/>
            </a:xfrm>
            <a:custGeom>
              <a:avLst/>
              <a:gdLst>
                <a:gd name="connsiteX0" fmla="*/ 3627239 w 5475684"/>
                <a:gd name="connsiteY0" fmla="*/ 0 h 3057526"/>
                <a:gd name="connsiteX1" fmla="*/ 4928982 w 5475684"/>
                <a:gd name="connsiteY1" fmla="*/ 1060951 h 3057526"/>
                <a:gd name="connsiteX2" fmla="*/ 4935997 w 5475684"/>
                <a:gd name="connsiteY2" fmla="*/ 1106916 h 3057526"/>
                <a:gd name="connsiteX3" fmla="*/ 4988986 w 5475684"/>
                <a:gd name="connsiteY3" fmla="*/ 1123365 h 3057526"/>
                <a:gd name="connsiteX4" fmla="*/ 5447110 w 5475684"/>
                <a:gd name="connsiteY4" fmla="*/ 1814513 h 3057526"/>
                <a:gd name="connsiteX5" fmla="*/ 5388164 w 5475684"/>
                <a:gd name="connsiteY5" fmla="*/ 2106483 h 3057526"/>
                <a:gd name="connsiteX6" fmla="*/ 5357087 w 5475684"/>
                <a:gd name="connsiteY6" fmla="*/ 2163738 h 3057526"/>
                <a:gd name="connsiteX7" fmla="*/ 5381131 w 5475684"/>
                <a:gd name="connsiteY7" fmla="*/ 2194339 h 3057526"/>
                <a:gd name="connsiteX8" fmla="*/ 5475684 w 5475684"/>
                <a:gd name="connsiteY8" fmla="*/ 2503885 h 3057526"/>
                <a:gd name="connsiteX9" fmla="*/ 5137545 w 5475684"/>
                <a:gd name="connsiteY9" fmla="*/ 3014018 h 3057526"/>
                <a:gd name="connsiteX10" fmla="*/ 5114925 w 5475684"/>
                <a:gd name="connsiteY10" fmla="*/ 3021040 h 3057526"/>
                <a:gd name="connsiteX11" fmla="*/ 5114925 w 5475684"/>
                <a:gd name="connsiteY11" fmla="*/ 3057525 h 3057526"/>
                <a:gd name="connsiteX12" fmla="*/ 4922053 w 5475684"/>
                <a:gd name="connsiteY12" fmla="*/ 3057525 h 3057526"/>
                <a:gd name="connsiteX13" fmla="*/ 4922043 w 5475684"/>
                <a:gd name="connsiteY13" fmla="*/ 3057526 h 3057526"/>
                <a:gd name="connsiteX14" fmla="*/ 4922033 w 5475684"/>
                <a:gd name="connsiteY14" fmla="*/ 3057525 h 3057526"/>
                <a:gd name="connsiteX15" fmla="*/ 742950 w 5475684"/>
                <a:gd name="connsiteY15" fmla="*/ 3057525 h 3057526"/>
                <a:gd name="connsiteX16" fmla="*/ 0 w 5475684"/>
                <a:gd name="connsiteY16" fmla="*/ 2314575 h 3057526"/>
                <a:gd name="connsiteX17" fmla="*/ 453760 w 5475684"/>
                <a:gd name="connsiteY17" fmla="*/ 1630010 h 3057526"/>
                <a:gd name="connsiteX18" fmla="*/ 571958 w 5475684"/>
                <a:gd name="connsiteY18" fmla="*/ 1593319 h 3057526"/>
                <a:gd name="connsiteX19" fmla="*/ 562570 w 5475684"/>
                <a:gd name="connsiteY19" fmla="*/ 1500188 h 3057526"/>
                <a:gd name="connsiteX20" fmla="*/ 1280517 w 5475684"/>
                <a:gd name="connsiteY20" fmla="*/ 782241 h 3057526"/>
                <a:gd name="connsiteX21" fmla="*/ 1834520 w 5475684"/>
                <a:gd name="connsiteY21" fmla="*/ 1043507 h 3057526"/>
                <a:gd name="connsiteX22" fmla="*/ 1868161 w 5475684"/>
                <a:gd name="connsiteY22" fmla="*/ 1090825 h 3057526"/>
                <a:gd name="connsiteX23" fmla="*/ 1869976 w 5475684"/>
                <a:gd name="connsiteY23" fmla="*/ 1088626 h 3057526"/>
                <a:gd name="connsiteX24" fmla="*/ 2269036 w 5475684"/>
                <a:gd name="connsiteY24" fmla="*/ 923330 h 3057526"/>
                <a:gd name="connsiteX25" fmla="*/ 2365207 w 5475684"/>
                <a:gd name="connsiteY25" fmla="*/ 933025 h 3057526"/>
                <a:gd name="connsiteX26" fmla="*/ 2402920 w 5475684"/>
                <a:gd name="connsiteY26" fmla="*/ 811533 h 3057526"/>
                <a:gd name="connsiteX27" fmla="*/ 3627239 w 5475684"/>
                <a:gd name="connsiteY27" fmla="*/ 0 h 305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75684" h="3057526">
                  <a:moveTo>
                    <a:pt x="3627239" y="0"/>
                  </a:moveTo>
                  <a:cubicBezTo>
                    <a:pt x="4269351" y="0"/>
                    <a:pt x="4805082" y="455467"/>
                    <a:pt x="4928982" y="1060951"/>
                  </a:cubicBezTo>
                  <a:lnTo>
                    <a:pt x="4935997" y="1106916"/>
                  </a:lnTo>
                  <a:lnTo>
                    <a:pt x="4988986" y="1123365"/>
                  </a:lnTo>
                  <a:cubicBezTo>
                    <a:pt x="5258206" y="1237236"/>
                    <a:pt x="5447110" y="1503814"/>
                    <a:pt x="5447110" y="1814513"/>
                  </a:cubicBezTo>
                  <a:cubicBezTo>
                    <a:pt x="5447110" y="1918079"/>
                    <a:pt x="5426121" y="2016743"/>
                    <a:pt x="5388164" y="2106483"/>
                  </a:cubicBezTo>
                  <a:lnTo>
                    <a:pt x="5357087" y="2163738"/>
                  </a:lnTo>
                  <a:lnTo>
                    <a:pt x="5381131" y="2194339"/>
                  </a:lnTo>
                  <a:cubicBezTo>
                    <a:pt x="5440827" y="2282701"/>
                    <a:pt x="5475684" y="2389222"/>
                    <a:pt x="5475684" y="2503885"/>
                  </a:cubicBezTo>
                  <a:cubicBezTo>
                    <a:pt x="5475684" y="2733210"/>
                    <a:pt x="5336255" y="2929971"/>
                    <a:pt x="5137545" y="3014018"/>
                  </a:cubicBezTo>
                  <a:lnTo>
                    <a:pt x="5114925" y="3021040"/>
                  </a:lnTo>
                  <a:lnTo>
                    <a:pt x="5114925" y="3057525"/>
                  </a:lnTo>
                  <a:lnTo>
                    <a:pt x="4922053" y="3057525"/>
                  </a:lnTo>
                  <a:lnTo>
                    <a:pt x="4922043" y="3057526"/>
                  </a:lnTo>
                  <a:lnTo>
                    <a:pt x="4922033" y="3057525"/>
                  </a:lnTo>
                  <a:lnTo>
                    <a:pt x="742950" y="3057525"/>
                  </a:lnTo>
                  <a:cubicBezTo>
                    <a:pt x="332630" y="3057525"/>
                    <a:pt x="0" y="2724895"/>
                    <a:pt x="0" y="2314575"/>
                  </a:cubicBezTo>
                  <a:cubicBezTo>
                    <a:pt x="0" y="2006835"/>
                    <a:pt x="187104" y="1742795"/>
                    <a:pt x="453760" y="1630010"/>
                  </a:cubicBezTo>
                  <a:lnTo>
                    <a:pt x="571958" y="1593319"/>
                  </a:lnTo>
                  <a:lnTo>
                    <a:pt x="562570" y="1500188"/>
                  </a:lnTo>
                  <a:cubicBezTo>
                    <a:pt x="562570" y="1103677"/>
                    <a:pt x="884006" y="782241"/>
                    <a:pt x="1280517" y="782241"/>
                  </a:cubicBezTo>
                  <a:cubicBezTo>
                    <a:pt x="1503554" y="782241"/>
                    <a:pt x="1702838" y="883945"/>
                    <a:pt x="1834520" y="1043507"/>
                  </a:cubicBezTo>
                  <a:lnTo>
                    <a:pt x="1868161" y="1090825"/>
                  </a:lnTo>
                  <a:lnTo>
                    <a:pt x="1869976" y="1088626"/>
                  </a:lnTo>
                  <a:cubicBezTo>
                    <a:pt x="1972104" y="986498"/>
                    <a:pt x="2113193" y="923330"/>
                    <a:pt x="2269036" y="923330"/>
                  </a:cubicBezTo>
                  <a:lnTo>
                    <a:pt x="2365207" y="933025"/>
                  </a:lnTo>
                  <a:lnTo>
                    <a:pt x="2402920" y="811533"/>
                  </a:lnTo>
                  <a:cubicBezTo>
                    <a:pt x="2604633" y="334629"/>
                    <a:pt x="3076857" y="0"/>
                    <a:pt x="3627239" y="0"/>
                  </a:cubicBezTo>
                  <a:close/>
                </a:path>
              </a:pathLst>
            </a:custGeom>
            <a:solidFill>
              <a:schemeClr val="bg1">
                <a:alpha val="99000"/>
              </a:schemeClr>
            </a:solidFill>
            <a:ln w="146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56633" y="2255388"/>
            <a:ext cx="2251067" cy="2393289"/>
            <a:chOff x="8556633" y="2255388"/>
            <a:chExt cx="2251067" cy="2393289"/>
          </a:xfrm>
        </p:grpSpPr>
        <p:sp>
          <p:nvSpPr>
            <p:cNvPr id="120" name="椭圆 119"/>
            <p:cNvSpPr/>
            <p:nvPr/>
          </p:nvSpPr>
          <p:spPr>
            <a:xfrm>
              <a:off x="8558231" y="2255388"/>
              <a:ext cx="455981" cy="455981"/>
            </a:xfrm>
            <a:prstGeom prst="ellipse">
              <a:avLst/>
            </a:prstGeom>
            <a:solidFill>
              <a:srgbClr val="FFFB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8556633" y="2893282"/>
              <a:ext cx="455981" cy="455981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8556633" y="3528282"/>
              <a:ext cx="455981" cy="455981"/>
            </a:xfrm>
            <a:prstGeom prst="ellipse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8556633" y="4163282"/>
              <a:ext cx="455981" cy="455981"/>
            </a:xfrm>
            <a:prstGeom prst="ellipse">
              <a:avLst/>
            </a:prstGeom>
            <a:solidFill>
              <a:srgbClr val="D4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9266338" y="2951421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  <a:endParaRPr lang="zh-CN" altLang="en-US" dirty="0"/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266338" y="3629607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  <a:endParaRPr lang="zh-CN" altLang="en-US" dirty="0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9266338" y="2349048"/>
              <a:ext cx="1541362" cy="41293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defRPr>
              </a:lvl1pPr>
            </a:lstStyle>
            <a:p>
              <a:r>
                <a:rPr lang="zh-CN" altLang="en-US" sz="1800" dirty="0"/>
                <a:t>请输入标题</a:t>
              </a:r>
              <a:endParaRPr lang="zh-CN" altLang="en-US" sz="1800" dirty="0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9266338" y="4279345"/>
              <a:ext cx="1338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请输入标题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631648" y="4639250"/>
            <a:ext cx="3238897" cy="966897"/>
            <a:chOff x="6631648" y="4639250"/>
            <a:chExt cx="3238897" cy="966897"/>
          </a:xfrm>
        </p:grpSpPr>
        <p:sp>
          <p:nvSpPr>
            <p:cNvPr id="125" name="圆角矩形 34"/>
            <p:cNvSpPr/>
            <p:nvPr/>
          </p:nvSpPr>
          <p:spPr>
            <a:xfrm>
              <a:off x="6631648" y="463925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F1CE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876347" y="4675140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7100374" y="4986650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535323" y="3923834"/>
            <a:ext cx="3238897" cy="966897"/>
            <a:chOff x="2535323" y="3923834"/>
            <a:chExt cx="3238897" cy="966897"/>
          </a:xfrm>
        </p:grpSpPr>
        <p:sp>
          <p:nvSpPr>
            <p:cNvPr id="129" name="圆角矩形 32"/>
            <p:cNvSpPr/>
            <p:nvPr/>
          </p:nvSpPr>
          <p:spPr>
            <a:xfrm>
              <a:off x="2535323" y="3923834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03B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2846798" y="3976394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3070825" y="4287904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435607" y="2751410"/>
            <a:ext cx="3238897" cy="966897"/>
            <a:chOff x="6435607" y="2751410"/>
            <a:chExt cx="3238897" cy="966897"/>
          </a:xfrm>
        </p:grpSpPr>
        <p:sp>
          <p:nvSpPr>
            <p:cNvPr id="133" name="圆角矩形 33"/>
            <p:cNvSpPr/>
            <p:nvPr/>
          </p:nvSpPr>
          <p:spPr>
            <a:xfrm>
              <a:off x="6435607" y="2751410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rgbClr val="E75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6703021" y="2797887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6927048" y="3109397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2470108" y="2002067"/>
            <a:ext cx="3238897" cy="966897"/>
            <a:chOff x="2470108" y="2002067"/>
            <a:chExt cx="3238897" cy="966897"/>
          </a:xfrm>
        </p:grpSpPr>
        <p:sp>
          <p:nvSpPr>
            <p:cNvPr id="137" name="圆角矩形 23"/>
            <p:cNvSpPr/>
            <p:nvPr/>
          </p:nvSpPr>
          <p:spPr>
            <a:xfrm>
              <a:off x="2470108" y="2002067"/>
              <a:ext cx="3238897" cy="966897"/>
            </a:xfrm>
            <a:prstGeom prst="roundRect">
              <a:avLst>
                <a:gd name="adj" fmla="val 50000"/>
              </a:avLst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2857050" y="2043002"/>
              <a:ext cx="2230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请在此输入标题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3081077" y="2354512"/>
              <a:ext cx="2240286" cy="583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请在此处添加需要描述的内容，言简意赅，表明意图即可。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353570" y="1860082"/>
            <a:ext cx="1425587" cy="1247005"/>
            <a:chOff x="1353570" y="1860082"/>
            <a:chExt cx="1425587" cy="1247005"/>
          </a:xfrm>
        </p:grpSpPr>
        <p:sp>
          <p:nvSpPr>
            <p:cNvPr id="141" name="任意多边形 16"/>
            <p:cNvSpPr/>
            <p:nvPr/>
          </p:nvSpPr>
          <p:spPr>
            <a:xfrm>
              <a:off x="1353570" y="186008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24"/>
            <p:cNvSpPr/>
            <p:nvPr/>
          </p:nvSpPr>
          <p:spPr>
            <a:xfrm rot="5400000">
              <a:off x="1530242" y="2017407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Group 4"/>
            <p:cNvGrpSpPr>
              <a:grpSpLocks noChangeAspect="1"/>
            </p:cNvGrpSpPr>
            <p:nvPr/>
          </p:nvGrpSpPr>
          <p:grpSpPr bwMode="auto">
            <a:xfrm>
              <a:off x="1863987" y="2224238"/>
              <a:ext cx="381000" cy="552450"/>
              <a:chOff x="3720" y="1986"/>
              <a:chExt cx="240" cy="348"/>
            </a:xfrm>
          </p:grpSpPr>
          <p:sp>
            <p:nvSpPr>
              <p:cNvPr id="14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720" y="1986"/>
                <a:ext cx="24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"/>
              <p:cNvSpPr>
                <a:spLocks noEditPoints="1"/>
              </p:cNvSpPr>
              <p:nvPr/>
            </p:nvSpPr>
            <p:spPr bwMode="auto">
              <a:xfrm>
                <a:off x="3718" y="1981"/>
                <a:ext cx="242" cy="355"/>
              </a:xfrm>
              <a:custGeom>
                <a:avLst/>
                <a:gdLst>
                  <a:gd name="T0" fmla="*/ 61 w 100"/>
                  <a:gd name="T1" fmla="*/ 4 h 147"/>
                  <a:gd name="T2" fmla="*/ 11 w 100"/>
                  <a:gd name="T3" fmla="*/ 25 h 147"/>
                  <a:gd name="T4" fmla="*/ 11 w 100"/>
                  <a:gd name="T5" fmla="*/ 79 h 147"/>
                  <a:gd name="T6" fmla="*/ 51 w 100"/>
                  <a:gd name="T7" fmla="*/ 147 h 147"/>
                  <a:gd name="T8" fmla="*/ 55 w 100"/>
                  <a:gd name="T9" fmla="*/ 139 h 147"/>
                  <a:gd name="T10" fmla="*/ 91 w 100"/>
                  <a:gd name="T11" fmla="*/ 80 h 147"/>
                  <a:gd name="T12" fmla="*/ 98 w 100"/>
                  <a:gd name="T13" fmla="*/ 43 h 147"/>
                  <a:gd name="T14" fmla="*/ 61 w 100"/>
                  <a:gd name="T15" fmla="*/ 4 h 147"/>
                  <a:gd name="T16" fmla="*/ 51 w 100"/>
                  <a:gd name="T17" fmla="*/ 79 h 147"/>
                  <a:gd name="T18" fmla="*/ 24 w 100"/>
                  <a:gd name="T19" fmla="*/ 52 h 147"/>
                  <a:gd name="T20" fmla="*/ 51 w 100"/>
                  <a:gd name="T21" fmla="*/ 25 h 147"/>
                  <a:gd name="T22" fmla="*/ 78 w 100"/>
                  <a:gd name="T23" fmla="*/ 52 h 147"/>
                  <a:gd name="T24" fmla="*/ 51 w 100"/>
                  <a:gd name="T25" fmla="*/ 7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0" h="147">
                    <a:moveTo>
                      <a:pt x="61" y="4"/>
                    </a:moveTo>
                    <a:cubicBezTo>
                      <a:pt x="41" y="0"/>
                      <a:pt x="22" y="8"/>
                      <a:pt x="11" y="25"/>
                    </a:cubicBezTo>
                    <a:cubicBezTo>
                      <a:pt x="0" y="41"/>
                      <a:pt x="0" y="62"/>
                      <a:pt x="11" y="79"/>
                    </a:cubicBezTo>
                    <a:cubicBezTo>
                      <a:pt x="25" y="101"/>
                      <a:pt x="40" y="123"/>
                      <a:pt x="51" y="147"/>
                    </a:cubicBezTo>
                    <a:cubicBezTo>
                      <a:pt x="52" y="144"/>
                      <a:pt x="53" y="141"/>
                      <a:pt x="55" y="139"/>
                    </a:cubicBezTo>
                    <a:cubicBezTo>
                      <a:pt x="67" y="119"/>
                      <a:pt x="79" y="99"/>
                      <a:pt x="91" y="80"/>
                    </a:cubicBezTo>
                    <a:cubicBezTo>
                      <a:pt x="98" y="68"/>
                      <a:pt x="100" y="56"/>
                      <a:pt x="98" y="43"/>
                    </a:cubicBezTo>
                    <a:cubicBezTo>
                      <a:pt x="96" y="24"/>
                      <a:pt x="80" y="8"/>
                      <a:pt x="61" y="4"/>
                    </a:cubicBezTo>
                    <a:close/>
                    <a:moveTo>
                      <a:pt x="51" y="79"/>
                    </a:moveTo>
                    <a:cubicBezTo>
                      <a:pt x="35" y="79"/>
                      <a:pt x="24" y="68"/>
                      <a:pt x="24" y="52"/>
                    </a:cubicBezTo>
                    <a:cubicBezTo>
                      <a:pt x="23" y="37"/>
                      <a:pt x="36" y="25"/>
                      <a:pt x="51" y="25"/>
                    </a:cubicBezTo>
                    <a:cubicBezTo>
                      <a:pt x="66" y="25"/>
                      <a:pt x="78" y="37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lose/>
                  </a:path>
                </a:pathLst>
              </a:custGeom>
              <a:solidFill>
                <a:srgbClr val="4EC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1" name="组合 150"/>
          <p:cNvGrpSpPr/>
          <p:nvPr/>
        </p:nvGrpSpPr>
        <p:grpSpPr>
          <a:xfrm>
            <a:off x="1476941" y="3797740"/>
            <a:ext cx="1425587" cy="1247005"/>
            <a:chOff x="1476941" y="3797740"/>
            <a:chExt cx="1425587" cy="1247005"/>
          </a:xfrm>
        </p:grpSpPr>
        <p:sp>
          <p:nvSpPr>
            <p:cNvPr id="152" name="任意多边形 17"/>
            <p:cNvSpPr/>
            <p:nvPr/>
          </p:nvSpPr>
          <p:spPr>
            <a:xfrm>
              <a:off x="1476941" y="3797740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25"/>
            <p:cNvSpPr/>
            <p:nvPr/>
          </p:nvSpPr>
          <p:spPr>
            <a:xfrm rot="5400000">
              <a:off x="1653613" y="3952282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2021177" y="4177560"/>
              <a:ext cx="454025" cy="487363"/>
              <a:chOff x="5870575" y="3182941"/>
              <a:chExt cx="454025" cy="487363"/>
            </a:xfrm>
          </p:grpSpPr>
          <p:sp>
            <p:nvSpPr>
              <p:cNvPr id="155" name="Freeform 9"/>
              <p:cNvSpPr/>
              <p:nvPr/>
            </p:nvSpPr>
            <p:spPr bwMode="auto">
              <a:xfrm>
                <a:off x="5927725" y="3182941"/>
                <a:ext cx="396875" cy="257175"/>
              </a:xfrm>
              <a:custGeom>
                <a:avLst/>
                <a:gdLst>
                  <a:gd name="T0" fmla="*/ 97 w 103"/>
                  <a:gd name="T1" fmla="*/ 36 h 67"/>
                  <a:gd name="T2" fmla="*/ 43 w 103"/>
                  <a:gd name="T3" fmla="*/ 16 h 67"/>
                  <a:gd name="T4" fmla="*/ 24 w 103"/>
                  <a:gd name="T5" fmla="*/ 4 h 67"/>
                  <a:gd name="T6" fmla="*/ 3 w 103"/>
                  <a:gd name="T7" fmla="*/ 3 h 67"/>
                  <a:gd name="T8" fmla="*/ 1 w 103"/>
                  <a:gd name="T9" fmla="*/ 7 h 67"/>
                  <a:gd name="T10" fmla="*/ 0 w 103"/>
                  <a:gd name="T11" fmla="*/ 64 h 67"/>
                  <a:gd name="T12" fmla="*/ 3 w 103"/>
                  <a:gd name="T13" fmla="*/ 62 h 67"/>
                  <a:gd name="T14" fmla="*/ 42 w 103"/>
                  <a:gd name="T15" fmla="*/ 62 h 67"/>
                  <a:gd name="T16" fmla="*/ 58 w 103"/>
                  <a:gd name="T17" fmla="*/ 66 h 67"/>
                  <a:gd name="T18" fmla="*/ 103 w 103"/>
                  <a:gd name="T19" fmla="*/ 37 h 67"/>
                  <a:gd name="T20" fmla="*/ 103 w 103"/>
                  <a:gd name="T21" fmla="*/ 36 h 67"/>
                  <a:gd name="T22" fmla="*/ 97 w 103"/>
                  <a:gd name="T23" fmla="*/ 3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67">
                    <a:moveTo>
                      <a:pt x="97" y="36"/>
                    </a:moveTo>
                    <a:cubicBezTo>
                      <a:pt x="76" y="37"/>
                      <a:pt x="58" y="32"/>
                      <a:pt x="43" y="16"/>
                    </a:cubicBezTo>
                    <a:cubicBezTo>
                      <a:pt x="38" y="11"/>
                      <a:pt x="30" y="7"/>
                      <a:pt x="24" y="4"/>
                    </a:cubicBezTo>
                    <a:cubicBezTo>
                      <a:pt x="17" y="0"/>
                      <a:pt x="10" y="1"/>
                      <a:pt x="3" y="3"/>
                    </a:cubicBezTo>
                    <a:cubicBezTo>
                      <a:pt x="2" y="4"/>
                      <a:pt x="1" y="5"/>
                      <a:pt x="1" y="7"/>
                    </a:cubicBezTo>
                    <a:cubicBezTo>
                      <a:pt x="0" y="25"/>
                      <a:pt x="0" y="44"/>
                      <a:pt x="0" y="64"/>
                    </a:cubicBezTo>
                    <a:cubicBezTo>
                      <a:pt x="2" y="63"/>
                      <a:pt x="3" y="63"/>
                      <a:pt x="3" y="62"/>
                    </a:cubicBezTo>
                    <a:cubicBezTo>
                      <a:pt x="16" y="55"/>
                      <a:pt x="29" y="54"/>
                      <a:pt x="42" y="62"/>
                    </a:cubicBezTo>
                    <a:cubicBezTo>
                      <a:pt x="47" y="64"/>
                      <a:pt x="53" y="66"/>
                      <a:pt x="58" y="66"/>
                    </a:cubicBezTo>
                    <a:cubicBezTo>
                      <a:pt x="75" y="67"/>
                      <a:pt x="96" y="53"/>
                      <a:pt x="103" y="37"/>
                    </a:cubicBezTo>
                    <a:cubicBezTo>
                      <a:pt x="103" y="37"/>
                      <a:pt x="103" y="36"/>
                      <a:pt x="103" y="36"/>
                    </a:cubicBezTo>
                    <a:cubicBezTo>
                      <a:pt x="101" y="36"/>
                      <a:pt x="99" y="36"/>
                      <a:pt x="97" y="3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0"/>
              <p:cNvSpPr/>
              <p:nvPr/>
            </p:nvSpPr>
            <p:spPr bwMode="auto">
              <a:xfrm>
                <a:off x="5870575" y="3182941"/>
                <a:ext cx="34925" cy="487363"/>
              </a:xfrm>
              <a:custGeom>
                <a:avLst/>
                <a:gdLst>
                  <a:gd name="T0" fmla="*/ 9 w 9"/>
                  <a:gd name="T1" fmla="*/ 6 h 127"/>
                  <a:gd name="T2" fmla="*/ 4 w 9"/>
                  <a:gd name="T3" fmla="*/ 1 h 127"/>
                  <a:gd name="T4" fmla="*/ 0 w 9"/>
                  <a:gd name="T5" fmla="*/ 6 h 127"/>
                  <a:gd name="T6" fmla="*/ 0 w 9"/>
                  <a:gd name="T7" fmla="*/ 112 h 127"/>
                  <a:gd name="T8" fmla="*/ 0 w 9"/>
                  <a:gd name="T9" fmla="*/ 123 h 127"/>
                  <a:gd name="T10" fmla="*/ 4 w 9"/>
                  <a:gd name="T11" fmla="*/ 126 h 127"/>
                  <a:gd name="T12" fmla="*/ 9 w 9"/>
                  <a:gd name="T13" fmla="*/ 122 h 127"/>
                  <a:gd name="T14" fmla="*/ 9 w 9"/>
                  <a:gd name="T15" fmla="*/ 111 h 127"/>
                  <a:gd name="T16" fmla="*/ 9 w 9"/>
                  <a:gd name="T17" fmla="*/ 58 h 127"/>
                  <a:gd name="T18" fmla="*/ 9 w 9"/>
                  <a:gd name="T19" fmla="*/ 58 h 127"/>
                  <a:gd name="T20" fmla="*/ 9 w 9"/>
                  <a:gd name="T21" fmla="*/ 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7">
                    <a:moveTo>
                      <a:pt x="9" y="6"/>
                    </a:moveTo>
                    <a:cubicBezTo>
                      <a:pt x="9" y="2"/>
                      <a:pt x="8" y="0"/>
                      <a:pt x="4" y="1"/>
                    </a:cubicBezTo>
                    <a:cubicBezTo>
                      <a:pt x="1" y="1"/>
                      <a:pt x="0" y="3"/>
                      <a:pt x="0" y="6"/>
                    </a:cubicBezTo>
                    <a:cubicBezTo>
                      <a:pt x="0" y="41"/>
                      <a:pt x="0" y="77"/>
                      <a:pt x="0" y="112"/>
                    </a:cubicBezTo>
                    <a:cubicBezTo>
                      <a:pt x="0" y="116"/>
                      <a:pt x="0" y="119"/>
                      <a:pt x="0" y="123"/>
                    </a:cubicBezTo>
                    <a:cubicBezTo>
                      <a:pt x="0" y="125"/>
                      <a:pt x="2" y="127"/>
                      <a:pt x="4" y="126"/>
                    </a:cubicBezTo>
                    <a:cubicBezTo>
                      <a:pt x="7" y="126"/>
                      <a:pt x="9" y="126"/>
                      <a:pt x="9" y="122"/>
                    </a:cubicBezTo>
                    <a:cubicBezTo>
                      <a:pt x="9" y="119"/>
                      <a:pt x="9" y="115"/>
                      <a:pt x="9" y="111"/>
                    </a:cubicBezTo>
                    <a:cubicBezTo>
                      <a:pt x="9" y="94"/>
                      <a:pt x="9" y="76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41"/>
                      <a:pt x="9" y="23"/>
                      <a:pt x="9" y="6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9350941" y="2593553"/>
            <a:ext cx="1425587" cy="1247005"/>
            <a:chOff x="9350941" y="2593553"/>
            <a:chExt cx="1425587" cy="1247005"/>
          </a:xfrm>
        </p:grpSpPr>
        <p:sp>
          <p:nvSpPr>
            <p:cNvPr id="158" name="任意多边形 18"/>
            <p:cNvSpPr/>
            <p:nvPr/>
          </p:nvSpPr>
          <p:spPr>
            <a:xfrm>
              <a:off x="9350941" y="2593553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E75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26"/>
            <p:cNvSpPr/>
            <p:nvPr/>
          </p:nvSpPr>
          <p:spPr>
            <a:xfrm rot="5400000">
              <a:off x="9527614" y="2748095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9824815" y="2998320"/>
              <a:ext cx="477838" cy="473075"/>
              <a:chOff x="5859463" y="3189288"/>
              <a:chExt cx="477838" cy="473075"/>
            </a:xfrm>
          </p:grpSpPr>
          <p:sp>
            <p:nvSpPr>
              <p:cNvPr id="161" name="Freeform 14"/>
              <p:cNvSpPr>
                <a:spLocks noEditPoints="1"/>
              </p:cNvSpPr>
              <p:nvPr/>
            </p:nvSpPr>
            <p:spPr bwMode="auto">
              <a:xfrm>
                <a:off x="5859463" y="3189288"/>
                <a:ext cx="477838" cy="473075"/>
              </a:xfrm>
              <a:custGeom>
                <a:avLst/>
                <a:gdLst>
                  <a:gd name="T0" fmla="*/ 106 w 124"/>
                  <a:gd name="T1" fmla="*/ 0 h 123"/>
                  <a:gd name="T2" fmla="*/ 18 w 124"/>
                  <a:gd name="T3" fmla="*/ 0 h 123"/>
                  <a:gd name="T4" fmla="*/ 0 w 124"/>
                  <a:gd name="T5" fmla="*/ 17 h 123"/>
                  <a:gd name="T6" fmla="*/ 0 w 124"/>
                  <a:gd name="T7" fmla="*/ 106 h 123"/>
                  <a:gd name="T8" fmla="*/ 18 w 124"/>
                  <a:gd name="T9" fmla="*/ 123 h 123"/>
                  <a:gd name="T10" fmla="*/ 106 w 124"/>
                  <a:gd name="T11" fmla="*/ 123 h 123"/>
                  <a:gd name="T12" fmla="*/ 124 w 124"/>
                  <a:gd name="T13" fmla="*/ 106 h 123"/>
                  <a:gd name="T14" fmla="*/ 124 w 124"/>
                  <a:gd name="T15" fmla="*/ 17 h 123"/>
                  <a:gd name="T16" fmla="*/ 106 w 124"/>
                  <a:gd name="T17" fmla="*/ 0 h 123"/>
                  <a:gd name="T18" fmla="*/ 112 w 124"/>
                  <a:gd name="T19" fmla="*/ 98 h 123"/>
                  <a:gd name="T20" fmla="*/ 98 w 124"/>
                  <a:gd name="T21" fmla="*/ 112 h 123"/>
                  <a:gd name="T22" fmla="*/ 26 w 124"/>
                  <a:gd name="T23" fmla="*/ 112 h 123"/>
                  <a:gd name="T24" fmla="*/ 12 w 124"/>
                  <a:gd name="T25" fmla="*/ 98 h 123"/>
                  <a:gd name="T26" fmla="*/ 12 w 124"/>
                  <a:gd name="T27" fmla="*/ 25 h 123"/>
                  <a:gd name="T28" fmla="*/ 26 w 124"/>
                  <a:gd name="T29" fmla="*/ 11 h 123"/>
                  <a:gd name="T30" fmla="*/ 98 w 124"/>
                  <a:gd name="T31" fmla="*/ 11 h 123"/>
                  <a:gd name="T32" fmla="*/ 112 w 124"/>
                  <a:gd name="T33" fmla="*/ 25 h 123"/>
                  <a:gd name="T34" fmla="*/ 112 w 124"/>
                  <a:gd name="T35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4" h="123">
                    <a:moveTo>
                      <a:pt x="10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6"/>
                      <a:pt x="8" y="123"/>
                      <a:pt x="18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16" y="123"/>
                      <a:pt x="124" y="116"/>
                      <a:pt x="124" y="106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7"/>
                      <a:pt x="116" y="0"/>
                      <a:pt x="106" y="0"/>
                    </a:cubicBezTo>
                    <a:close/>
                    <a:moveTo>
                      <a:pt x="112" y="98"/>
                    </a:moveTo>
                    <a:cubicBezTo>
                      <a:pt x="112" y="106"/>
                      <a:pt x="106" y="112"/>
                      <a:pt x="98" y="112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18" y="112"/>
                      <a:pt x="12" y="106"/>
                      <a:pt x="12" y="98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17"/>
                      <a:pt x="18" y="11"/>
                      <a:pt x="26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106" y="11"/>
                      <a:pt x="112" y="17"/>
                      <a:pt x="112" y="25"/>
                    </a:cubicBezTo>
                    <a:lnTo>
                      <a:pt x="112" y="98"/>
                    </a:ln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5"/>
              <p:cNvSpPr/>
              <p:nvPr/>
            </p:nvSpPr>
            <p:spPr bwMode="auto">
              <a:xfrm>
                <a:off x="6178551" y="3262313"/>
                <a:ext cx="88900" cy="322263"/>
              </a:xfrm>
              <a:custGeom>
                <a:avLst/>
                <a:gdLst>
                  <a:gd name="T0" fmla="*/ 20 w 23"/>
                  <a:gd name="T1" fmla="*/ 29 h 84"/>
                  <a:gd name="T2" fmla="*/ 15 w 23"/>
                  <a:gd name="T3" fmla="*/ 29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29 h 84"/>
                  <a:gd name="T14" fmla="*/ 3 w 23"/>
                  <a:gd name="T15" fmla="*/ 29 h 84"/>
                  <a:gd name="T16" fmla="*/ 0 w 23"/>
                  <a:gd name="T17" fmla="*/ 32 h 84"/>
                  <a:gd name="T18" fmla="*/ 0 w 23"/>
                  <a:gd name="T19" fmla="*/ 35 h 84"/>
                  <a:gd name="T20" fmla="*/ 3 w 23"/>
                  <a:gd name="T21" fmla="*/ 38 h 84"/>
                  <a:gd name="T22" fmla="*/ 8 w 23"/>
                  <a:gd name="T23" fmla="*/ 38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38 h 84"/>
                  <a:gd name="T34" fmla="*/ 20 w 23"/>
                  <a:gd name="T35" fmla="*/ 38 h 84"/>
                  <a:gd name="T36" fmla="*/ 23 w 23"/>
                  <a:gd name="T37" fmla="*/ 35 h 84"/>
                  <a:gd name="T38" fmla="*/ 23 w 23"/>
                  <a:gd name="T39" fmla="*/ 32 h 84"/>
                  <a:gd name="T40" fmla="*/ 20 w 23"/>
                  <a:gd name="T41" fmla="*/ 2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30"/>
                      <a:pt x="0" y="3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8"/>
                      <a:pt x="3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2" y="38"/>
                      <a:pt x="23" y="37"/>
                      <a:pt x="23" y="3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0"/>
                      <a:pt x="22" y="29"/>
                      <a:pt x="20" y="29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6"/>
              <p:cNvSpPr/>
              <p:nvPr/>
            </p:nvSpPr>
            <p:spPr bwMode="auto">
              <a:xfrm>
                <a:off x="6051551" y="3262313"/>
                <a:ext cx="92075" cy="327025"/>
              </a:xfrm>
              <a:custGeom>
                <a:avLst/>
                <a:gdLst>
                  <a:gd name="T0" fmla="*/ 20 w 24"/>
                  <a:gd name="T1" fmla="*/ 75 h 85"/>
                  <a:gd name="T2" fmla="*/ 16 w 24"/>
                  <a:gd name="T3" fmla="*/ 75 h 85"/>
                  <a:gd name="T4" fmla="*/ 16 w 24"/>
                  <a:gd name="T5" fmla="*/ 3 h 85"/>
                  <a:gd name="T6" fmla="*/ 12 w 24"/>
                  <a:gd name="T7" fmla="*/ 0 h 85"/>
                  <a:gd name="T8" fmla="*/ 12 w 24"/>
                  <a:gd name="T9" fmla="*/ 0 h 85"/>
                  <a:gd name="T10" fmla="*/ 8 w 24"/>
                  <a:gd name="T11" fmla="*/ 3 h 85"/>
                  <a:gd name="T12" fmla="*/ 8 w 24"/>
                  <a:gd name="T13" fmla="*/ 75 h 85"/>
                  <a:gd name="T14" fmla="*/ 4 w 24"/>
                  <a:gd name="T15" fmla="*/ 75 h 85"/>
                  <a:gd name="T16" fmla="*/ 0 w 24"/>
                  <a:gd name="T17" fmla="*/ 79 h 85"/>
                  <a:gd name="T18" fmla="*/ 0 w 24"/>
                  <a:gd name="T19" fmla="*/ 81 h 85"/>
                  <a:gd name="T20" fmla="*/ 4 w 24"/>
                  <a:gd name="T21" fmla="*/ 85 h 85"/>
                  <a:gd name="T22" fmla="*/ 20 w 24"/>
                  <a:gd name="T23" fmla="*/ 85 h 85"/>
                  <a:gd name="T24" fmla="*/ 24 w 24"/>
                  <a:gd name="T25" fmla="*/ 81 h 85"/>
                  <a:gd name="T26" fmla="*/ 24 w 24"/>
                  <a:gd name="T27" fmla="*/ 79 h 85"/>
                  <a:gd name="T28" fmla="*/ 20 w 24"/>
                  <a:gd name="T29" fmla="*/ 7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85">
                    <a:moveTo>
                      <a:pt x="20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8" y="1"/>
                      <a:pt x="8" y="3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2" y="75"/>
                      <a:pt x="0" y="77"/>
                      <a:pt x="0" y="7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83"/>
                      <a:pt x="2" y="85"/>
                      <a:pt x="4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2" y="85"/>
                      <a:pt x="24" y="83"/>
                      <a:pt x="24" y="81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4" y="77"/>
                      <a:pt x="22" y="75"/>
                      <a:pt x="20" y="7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7"/>
              <p:cNvSpPr/>
              <p:nvPr/>
            </p:nvSpPr>
            <p:spPr bwMode="auto">
              <a:xfrm>
                <a:off x="5929313" y="3262313"/>
                <a:ext cx="87313" cy="322263"/>
              </a:xfrm>
              <a:custGeom>
                <a:avLst/>
                <a:gdLst>
                  <a:gd name="T0" fmla="*/ 20 w 23"/>
                  <a:gd name="T1" fmla="*/ 5 h 84"/>
                  <a:gd name="T2" fmla="*/ 15 w 23"/>
                  <a:gd name="T3" fmla="*/ 5 h 84"/>
                  <a:gd name="T4" fmla="*/ 15 w 23"/>
                  <a:gd name="T5" fmla="*/ 3 h 84"/>
                  <a:gd name="T6" fmla="*/ 12 w 23"/>
                  <a:gd name="T7" fmla="*/ 0 h 84"/>
                  <a:gd name="T8" fmla="*/ 11 w 23"/>
                  <a:gd name="T9" fmla="*/ 0 h 84"/>
                  <a:gd name="T10" fmla="*/ 8 w 23"/>
                  <a:gd name="T11" fmla="*/ 3 h 84"/>
                  <a:gd name="T12" fmla="*/ 8 w 23"/>
                  <a:gd name="T13" fmla="*/ 5 h 84"/>
                  <a:gd name="T14" fmla="*/ 3 w 23"/>
                  <a:gd name="T15" fmla="*/ 5 h 84"/>
                  <a:gd name="T16" fmla="*/ 0 w 23"/>
                  <a:gd name="T17" fmla="*/ 9 h 84"/>
                  <a:gd name="T18" fmla="*/ 0 w 23"/>
                  <a:gd name="T19" fmla="*/ 11 h 84"/>
                  <a:gd name="T20" fmla="*/ 3 w 23"/>
                  <a:gd name="T21" fmla="*/ 15 h 84"/>
                  <a:gd name="T22" fmla="*/ 8 w 23"/>
                  <a:gd name="T23" fmla="*/ 15 h 84"/>
                  <a:gd name="T24" fmla="*/ 8 w 23"/>
                  <a:gd name="T25" fmla="*/ 81 h 84"/>
                  <a:gd name="T26" fmla="*/ 11 w 23"/>
                  <a:gd name="T27" fmla="*/ 84 h 84"/>
                  <a:gd name="T28" fmla="*/ 12 w 23"/>
                  <a:gd name="T29" fmla="*/ 84 h 84"/>
                  <a:gd name="T30" fmla="*/ 15 w 23"/>
                  <a:gd name="T31" fmla="*/ 81 h 84"/>
                  <a:gd name="T32" fmla="*/ 15 w 23"/>
                  <a:gd name="T33" fmla="*/ 15 h 84"/>
                  <a:gd name="T34" fmla="*/ 20 w 23"/>
                  <a:gd name="T35" fmla="*/ 15 h 84"/>
                  <a:gd name="T36" fmla="*/ 23 w 23"/>
                  <a:gd name="T37" fmla="*/ 11 h 84"/>
                  <a:gd name="T38" fmla="*/ 23 w 23"/>
                  <a:gd name="T39" fmla="*/ 9 h 84"/>
                  <a:gd name="T40" fmla="*/ 20 w 23"/>
                  <a:gd name="T4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84">
                    <a:moveTo>
                      <a:pt x="20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4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8" y="1"/>
                      <a:pt x="8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7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8" y="83"/>
                      <a:pt x="9" y="84"/>
                      <a:pt x="11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4" y="84"/>
                      <a:pt x="15" y="83"/>
                      <a:pt x="15" y="8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5"/>
                      <a:pt x="23" y="13"/>
                      <a:pt x="23" y="1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7"/>
                      <a:pt x="22" y="5"/>
                      <a:pt x="20" y="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9488826" y="4493812"/>
            <a:ext cx="1425587" cy="1247005"/>
            <a:chOff x="9488826" y="4493812"/>
            <a:chExt cx="1425587" cy="1247005"/>
          </a:xfrm>
        </p:grpSpPr>
        <p:sp>
          <p:nvSpPr>
            <p:cNvPr id="166" name="任意多边形 19"/>
            <p:cNvSpPr/>
            <p:nvPr/>
          </p:nvSpPr>
          <p:spPr>
            <a:xfrm>
              <a:off x="9488826" y="4493812"/>
              <a:ext cx="1425587" cy="1247005"/>
            </a:xfrm>
            <a:custGeom>
              <a:avLst/>
              <a:gdLst>
                <a:gd name="connsiteX0" fmla="*/ 724918 w 1425587"/>
                <a:gd name="connsiteY0" fmla="*/ 126948 h 1247005"/>
                <a:gd name="connsiteX1" fmla="*/ 698669 w 1425587"/>
                <a:gd name="connsiteY1" fmla="*/ 127403 h 1247005"/>
                <a:gd name="connsiteX2" fmla="*/ 682523 w 1425587"/>
                <a:gd name="connsiteY2" fmla="*/ 134262 h 1247005"/>
                <a:gd name="connsiteX3" fmla="*/ 682492 w 1425587"/>
                <a:gd name="connsiteY3" fmla="*/ 134241 h 1247005"/>
                <a:gd name="connsiteX4" fmla="*/ 287866 w 1425587"/>
                <a:gd name="connsiteY4" fmla="*/ 331554 h 1247005"/>
                <a:gd name="connsiteX5" fmla="*/ 278988 w 1425587"/>
                <a:gd name="connsiteY5" fmla="*/ 339062 h 1247005"/>
                <a:gd name="connsiteX6" fmla="*/ 266985 w 1425587"/>
                <a:gd name="connsiteY6" fmla="*/ 362410 h 1247005"/>
                <a:gd name="connsiteX7" fmla="*/ 265400 w 1425587"/>
                <a:gd name="connsiteY7" fmla="*/ 379880 h 1247005"/>
                <a:gd name="connsiteX8" fmla="*/ 264826 w 1425587"/>
                <a:gd name="connsiteY8" fmla="*/ 380196 h 1247005"/>
                <a:gd name="connsiteX9" fmla="*/ 264826 w 1425587"/>
                <a:gd name="connsiteY9" fmla="*/ 902103 h 1247005"/>
                <a:gd name="connsiteX10" fmla="*/ 268187 w 1425587"/>
                <a:gd name="connsiteY10" fmla="*/ 918750 h 1247005"/>
                <a:gd name="connsiteX11" fmla="*/ 282863 w 1425587"/>
                <a:gd name="connsiteY11" fmla="*/ 940517 h 1247005"/>
                <a:gd name="connsiteX12" fmla="*/ 297408 w 1425587"/>
                <a:gd name="connsiteY12" fmla="*/ 950324 h 1247005"/>
                <a:gd name="connsiteX13" fmla="*/ 297408 w 1425587"/>
                <a:gd name="connsiteY13" fmla="*/ 950681 h 1247005"/>
                <a:gd name="connsiteX14" fmla="*/ 690681 w 1425587"/>
                <a:gd name="connsiteY14" fmla="*/ 1147318 h 1247005"/>
                <a:gd name="connsiteX15" fmla="*/ 681190 w 1425587"/>
                <a:gd name="connsiteY15" fmla="*/ 1141150 h 1247005"/>
                <a:gd name="connsiteX16" fmla="*/ 701216 w 1425587"/>
                <a:gd name="connsiteY16" fmla="*/ 1149080 h 1247005"/>
                <a:gd name="connsiteX17" fmla="*/ 727465 w 1425587"/>
                <a:gd name="connsiteY17" fmla="*/ 1148636 h 1247005"/>
                <a:gd name="connsiteX18" fmla="*/ 743613 w 1425587"/>
                <a:gd name="connsiteY18" fmla="*/ 1141783 h 1247005"/>
                <a:gd name="connsiteX19" fmla="*/ 744397 w 1425587"/>
                <a:gd name="connsiteY19" fmla="*/ 1142292 h 1247005"/>
                <a:gd name="connsiteX20" fmla="*/ 741193 w 1425587"/>
                <a:gd name="connsiteY20" fmla="*/ 1144173 h 1247005"/>
                <a:gd name="connsiteX21" fmla="*/ 1137772 w 1425587"/>
                <a:gd name="connsiteY21" fmla="*/ 945884 h 1247005"/>
                <a:gd name="connsiteX22" fmla="*/ 1146771 w 1425587"/>
                <a:gd name="connsiteY22" fmla="*/ 938118 h 1247005"/>
                <a:gd name="connsiteX23" fmla="*/ 1158539 w 1425587"/>
                <a:gd name="connsiteY23" fmla="*/ 914651 h 1247005"/>
                <a:gd name="connsiteX24" fmla="*/ 1159948 w 1425587"/>
                <a:gd name="connsiteY24" fmla="*/ 897165 h 1247005"/>
                <a:gd name="connsiteX25" fmla="*/ 1160760 w 1425587"/>
                <a:gd name="connsiteY25" fmla="*/ 896708 h 1247005"/>
                <a:gd name="connsiteX26" fmla="*/ 1160760 w 1425587"/>
                <a:gd name="connsiteY26" fmla="*/ 371357 h 1247005"/>
                <a:gd name="connsiteX27" fmla="*/ 1158060 w 1425587"/>
                <a:gd name="connsiteY27" fmla="*/ 357984 h 1247005"/>
                <a:gd name="connsiteX28" fmla="*/ 1143384 w 1425587"/>
                <a:gd name="connsiteY28" fmla="*/ 336217 h 1247005"/>
                <a:gd name="connsiteX29" fmla="*/ 1132874 w 1425587"/>
                <a:gd name="connsiteY29" fmla="*/ 329132 h 1247005"/>
                <a:gd name="connsiteX30" fmla="*/ 742090 w 1425587"/>
                <a:gd name="connsiteY30" fmla="*/ 133740 h 1247005"/>
                <a:gd name="connsiteX31" fmla="*/ 341644 w 1425587"/>
                <a:gd name="connsiteY31" fmla="*/ 0 h 1247005"/>
                <a:gd name="connsiteX32" fmla="*/ 1072853 w 1425587"/>
                <a:gd name="connsiteY32" fmla="*/ 0 h 1247005"/>
                <a:gd name="connsiteX33" fmla="*/ 1073490 w 1425587"/>
                <a:gd name="connsiteY33" fmla="*/ 1130 h 1247005"/>
                <a:gd name="connsiteX34" fmla="*/ 1097827 w 1425587"/>
                <a:gd name="connsiteY34" fmla="*/ 3091 h 1247005"/>
                <a:gd name="connsiteX35" fmla="*/ 1130490 w 1425587"/>
                <a:gd name="connsiteY35" fmla="*/ 19471 h 1247005"/>
                <a:gd name="connsiteX36" fmla="*/ 1141300 w 1425587"/>
                <a:gd name="connsiteY36" fmla="*/ 31995 h 1247005"/>
                <a:gd name="connsiteX37" fmla="*/ 1417288 w 1425587"/>
                <a:gd name="connsiteY37" fmla="*/ 583973 h 1247005"/>
                <a:gd name="connsiteX38" fmla="*/ 1414670 w 1425587"/>
                <a:gd name="connsiteY38" fmla="*/ 579514 h 1247005"/>
                <a:gd name="connsiteX39" fmla="*/ 1413961 w 1425587"/>
                <a:gd name="connsiteY39" fmla="*/ 580605 h 1247005"/>
                <a:gd name="connsiteX40" fmla="*/ 1423500 w 1425587"/>
                <a:gd name="connsiteY40" fmla="*/ 603081 h 1247005"/>
                <a:gd name="connsiteX41" fmla="*/ 1424118 w 1425587"/>
                <a:gd name="connsiteY41" fmla="*/ 639616 h 1247005"/>
                <a:gd name="connsiteX42" fmla="*/ 1413081 w 1425587"/>
                <a:gd name="connsiteY42" fmla="*/ 667489 h 1247005"/>
                <a:gd name="connsiteX43" fmla="*/ 1421665 w 1425587"/>
                <a:gd name="connsiteY43" fmla="*/ 654279 h 1247005"/>
                <a:gd name="connsiteX44" fmla="*/ 1147977 w 1425587"/>
                <a:gd name="connsiteY44" fmla="*/ 1201656 h 1247005"/>
                <a:gd name="connsiteX45" fmla="*/ 1147479 w 1425587"/>
                <a:gd name="connsiteY45" fmla="*/ 1201656 h 1247005"/>
                <a:gd name="connsiteX46" fmla="*/ 1133830 w 1425587"/>
                <a:gd name="connsiteY46" fmla="*/ 1221900 h 1247005"/>
                <a:gd name="connsiteX47" fmla="*/ 1103533 w 1425587"/>
                <a:gd name="connsiteY47" fmla="*/ 1242327 h 1247005"/>
                <a:gd name="connsiteX48" fmla="*/ 1080363 w 1425587"/>
                <a:gd name="connsiteY48" fmla="*/ 1247005 h 1247005"/>
                <a:gd name="connsiteX49" fmla="*/ 353947 w 1425587"/>
                <a:gd name="connsiteY49" fmla="*/ 1247005 h 1247005"/>
                <a:gd name="connsiteX50" fmla="*/ 353507 w 1425587"/>
                <a:gd name="connsiteY50" fmla="*/ 1246206 h 1247005"/>
                <a:gd name="connsiteX51" fmla="*/ 329191 w 1425587"/>
                <a:gd name="connsiteY51" fmla="*/ 1243999 h 1247005"/>
                <a:gd name="connsiteX52" fmla="*/ 296694 w 1425587"/>
                <a:gd name="connsiteY52" fmla="*/ 1227293 h 1247005"/>
                <a:gd name="connsiteX53" fmla="*/ 286245 w 1425587"/>
                <a:gd name="connsiteY53" fmla="*/ 1214937 h 1247005"/>
                <a:gd name="connsiteX54" fmla="*/ 11615 w 1425587"/>
                <a:gd name="connsiteY54" fmla="*/ 665677 h 1247005"/>
                <a:gd name="connsiteX55" fmla="*/ 11644 w 1425587"/>
                <a:gd name="connsiteY55" fmla="*/ 665633 h 1247005"/>
                <a:gd name="connsiteX56" fmla="*/ 2097 w 1425587"/>
                <a:gd name="connsiteY56" fmla="*/ 643161 h 1247005"/>
                <a:gd name="connsiteX57" fmla="*/ 1463 w 1425587"/>
                <a:gd name="connsiteY57" fmla="*/ 606626 h 1247005"/>
                <a:gd name="connsiteX58" fmla="*/ 10917 w 1425587"/>
                <a:gd name="connsiteY58" fmla="*/ 582725 h 1247005"/>
                <a:gd name="connsiteX59" fmla="*/ 282873 w 1425587"/>
                <a:gd name="connsiteY59" fmla="*/ 38813 h 1247005"/>
                <a:gd name="connsiteX60" fmla="*/ 292735 w 1425587"/>
                <a:gd name="connsiteY60" fmla="*/ 24185 h 1247005"/>
                <a:gd name="connsiteX61" fmla="*/ 323031 w 1425587"/>
                <a:gd name="connsiteY61" fmla="*/ 3758 h 124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425587" h="1247005">
                  <a:moveTo>
                    <a:pt x="724918" y="126948"/>
                  </a:moveTo>
                  <a:cubicBezTo>
                    <a:pt x="716159" y="125392"/>
                    <a:pt x="707241" y="125579"/>
                    <a:pt x="698669" y="127403"/>
                  </a:cubicBezTo>
                  <a:lnTo>
                    <a:pt x="682523" y="134262"/>
                  </a:lnTo>
                  <a:lnTo>
                    <a:pt x="682492" y="134241"/>
                  </a:lnTo>
                  <a:lnTo>
                    <a:pt x="287866" y="331554"/>
                  </a:lnTo>
                  <a:lnTo>
                    <a:pt x="278988" y="339062"/>
                  </a:lnTo>
                  <a:cubicBezTo>
                    <a:pt x="273478" y="346046"/>
                    <a:pt x="269429" y="353994"/>
                    <a:pt x="266985" y="362410"/>
                  </a:cubicBezTo>
                  <a:lnTo>
                    <a:pt x="265400" y="379880"/>
                  </a:lnTo>
                  <a:lnTo>
                    <a:pt x="264826" y="380196"/>
                  </a:lnTo>
                  <a:lnTo>
                    <a:pt x="264826" y="902103"/>
                  </a:lnTo>
                  <a:lnTo>
                    <a:pt x="268187" y="918750"/>
                  </a:lnTo>
                  <a:cubicBezTo>
                    <a:pt x="271652" y="926943"/>
                    <a:pt x="276666" y="934321"/>
                    <a:pt x="282863" y="940517"/>
                  </a:cubicBezTo>
                  <a:lnTo>
                    <a:pt x="297408" y="950324"/>
                  </a:lnTo>
                  <a:lnTo>
                    <a:pt x="297408" y="950681"/>
                  </a:lnTo>
                  <a:lnTo>
                    <a:pt x="690681" y="1147318"/>
                  </a:lnTo>
                  <a:lnTo>
                    <a:pt x="681190" y="1141150"/>
                  </a:lnTo>
                  <a:lnTo>
                    <a:pt x="701216" y="1149080"/>
                  </a:lnTo>
                  <a:cubicBezTo>
                    <a:pt x="709974" y="1150639"/>
                    <a:pt x="718892" y="1150455"/>
                    <a:pt x="727465" y="1148636"/>
                  </a:cubicBezTo>
                  <a:lnTo>
                    <a:pt x="743613" y="1141783"/>
                  </a:lnTo>
                  <a:lnTo>
                    <a:pt x="744397" y="1142292"/>
                  </a:lnTo>
                  <a:lnTo>
                    <a:pt x="741193" y="1144173"/>
                  </a:lnTo>
                  <a:lnTo>
                    <a:pt x="1137772" y="945884"/>
                  </a:lnTo>
                  <a:lnTo>
                    <a:pt x="1146771" y="938118"/>
                  </a:lnTo>
                  <a:cubicBezTo>
                    <a:pt x="1152210" y="931079"/>
                    <a:pt x="1156179" y="923090"/>
                    <a:pt x="1158539" y="914651"/>
                  </a:cubicBezTo>
                  <a:lnTo>
                    <a:pt x="1159948" y="897165"/>
                  </a:lnTo>
                  <a:lnTo>
                    <a:pt x="1160760" y="896708"/>
                  </a:lnTo>
                  <a:lnTo>
                    <a:pt x="1160760" y="371357"/>
                  </a:lnTo>
                  <a:lnTo>
                    <a:pt x="1158060" y="357984"/>
                  </a:lnTo>
                  <a:cubicBezTo>
                    <a:pt x="1154595" y="349791"/>
                    <a:pt x="1149580" y="342413"/>
                    <a:pt x="1143384" y="336217"/>
                  </a:cubicBezTo>
                  <a:lnTo>
                    <a:pt x="1132874" y="329132"/>
                  </a:lnTo>
                  <a:lnTo>
                    <a:pt x="742090" y="133740"/>
                  </a:lnTo>
                  <a:close/>
                  <a:moveTo>
                    <a:pt x="341644" y="0"/>
                  </a:moveTo>
                  <a:lnTo>
                    <a:pt x="1072853" y="0"/>
                  </a:lnTo>
                  <a:lnTo>
                    <a:pt x="1073490" y="1130"/>
                  </a:lnTo>
                  <a:lnTo>
                    <a:pt x="1097827" y="3091"/>
                  </a:lnTo>
                  <a:cubicBezTo>
                    <a:pt x="1109574" y="6376"/>
                    <a:pt x="1120693" y="11899"/>
                    <a:pt x="1130490" y="19471"/>
                  </a:cubicBezTo>
                  <a:lnTo>
                    <a:pt x="1141300" y="31995"/>
                  </a:lnTo>
                  <a:lnTo>
                    <a:pt x="1417288" y="583973"/>
                  </a:lnTo>
                  <a:lnTo>
                    <a:pt x="1414670" y="579514"/>
                  </a:lnTo>
                  <a:lnTo>
                    <a:pt x="1413961" y="580605"/>
                  </a:lnTo>
                  <a:lnTo>
                    <a:pt x="1423500" y="603081"/>
                  </a:lnTo>
                  <a:cubicBezTo>
                    <a:pt x="1426032" y="615013"/>
                    <a:pt x="1426288" y="627426"/>
                    <a:pt x="1424118" y="639616"/>
                  </a:cubicBezTo>
                  <a:lnTo>
                    <a:pt x="1413081" y="667489"/>
                  </a:lnTo>
                  <a:lnTo>
                    <a:pt x="1421665" y="654279"/>
                  </a:lnTo>
                  <a:lnTo>
                    <a:pt x="1147977" y="1201656"/>
                  </a:lnTo>
                  <a:lnTo>
                    <a:pt x="1147479" y="1201656"/>
                  </a:lnTo>
                  <a:lnTo>
                    <a:pt x="1133830" y="1221900"/>
                  </a:lnTo>
                  <a:cubicBezTo>
                    <a:pt x="1125206" y="1230525"/>
                    <a:pt x="1114937" y="1237504"/>
                    <a:pt x="1103533" y="1242327"/>
                  </a:cubicBezTo>
                  <a:lnTo>
                    <a:pt x="1080363" y="1247005"/>
                  </a:lnTo>
                  <a:lnTo>
                    <a:pt x="353947" y="1247005"/>
                  </a:lnTo>
                  <a:lnTo>
                    <a:pt x="353507" y="1246206"/>
                  </a:lnTo>
                  <a:lnTo>
                    <a:pt x="329191" y="1243999"/>
                  </a:lnTo>
                  <a:cubicBezTo>
                    <a:pt x="317478" y="1240599"/>
                    <a:pt x="306415" y="1234962"/>
                    <a:pt x="296694" y="1227293"/>
                  </a:cubicBezTo>
                  <a:lnTo>
                    <a:pt x="286245" y="1214937"/>
                  </a:lnTo>
                  <a:lnTo>
                    <a:pt x="11615" y="665677"/>
                  </a:lnTo>
                  <a:lnTo>
                    <a:pt x="11644" y="665633"/>
                  </a:lnTo>
                  <a:lnTo>
                    <a:pt x="2097" y="643161"/>
                  </a:lnTo>
                  <a:cubicBezTo>
                    <a:pt x="-442" y="631230"/>
                    <a:pt x="-702" y="618817"/>
                    <a:pt x="1463" y="606626"/>
                  </a:cubicBezTo>
                  <a:lnTo>
                    <a:pt x="10917" y="582725"/>
                  </a:lnTo>
                  <a:lnTo>
                    <a:pt x="282873" y="38813"/>
                  </a:lnTo>
                  <a:lnTo>
                    <a:pt x="292735" y="24185"/>
                  </a:lnTo>
                  <a:cubicBezTo>
                    <a:pt x="301359" y="15560"/>
                    <a:pt x="311628" y="8581"/>
                    <a:pt x="323031" y="3758"/>
                  </a:cubicBezTo>
                  <a:close/>
                </a:path>
              </a:pathLst>
            </a:custGeom>
            <a:solidFill>
              <a:srgbClr val="F1CE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27"/>
            <p:cNvSpPr/>
            <p:nvPr/>
          </p:nvSpPr>
          <p:spPr>
            <a:xfrm rot="5400000">
              <a:off x="9682437" y="4648354"/>
              <a:ext cx="1072240" cy="937921"/>
            </a:xfrm>
            <a:custGeom>
              <a:avLst/>
              <a:gdLst>
                <a:gd name="connsiteX0" fmla="*/ 339741 w 1417646"/>
                <a:gd name="connsiteY0" fmla="*/ 0 h 1240059"/>
                <a:gd name="connsiteX1" fmla="*/ 1066877 w 1417646"/>
                <a:gd name="connsiteY1" fmla="*/ 0 h 1240059"/>
                <a:gd name="connsiteX2" fmla="*/ 1067510 w 1417646"/>
                <a:gd name="connsiteY2" fmla="*/ 1124 h 1240059"/>
                <a:gd name="connsiteX3" fmla="*/ 1091712 w 1417646"/>
                <a:gd name="connsiteY3" fmla="*/ 3074 h 1240059"/>
                <a:gd name="connsiteX4" fmla="*/ 1124193 w 1417646"/>
                <a:gd name="connsiteY4" fmla="*/ 19362 h 1240059"/>
                <a:gd name="connsiteX5" fmla="*/ 1134942 w 1417646"/>
                <a:gd name="connsiteY5" fmla="*/ 31817 h 1240059"/>
                <a:gd name="connsiteX6" fmla="*/ 1409393 w 1417646"/>
                <a:gd name="connsiteY6" fmla="*/ 580720 h 1240059"/>
                <a:gd name="connsiteX7" fmla="*/ 1406790 w 1417646"/>
                <a:gd name="connsiteY7" fmla="*/ 576286 h 1240059"/>
                <a:gd name="connsiteX8" fmla="*/ 1406085 w 1417646"/>
                <a:gd name="connsiteY8" fmla="*/ 577371 h 1240059"/>
                <a:gd name="connsiteX9" fmla="*/ 1415570 w 1417646"/>
                <a:gd name="connsiteY9" fmla="*/ 599722 h 1240059"/>
                <a:gd name="connsiteX10" fmla="*/ 1416185 w 1417646"/>
                <a:gd name="connsiteY10" fmla="*/ 636053 h 1240059"/>
                <a:gd name="connsiteX11" fmla="*/ 1405209 w 1417646"/>
                <a:gd name="connsiteY11" fmla="*/ 663771 h 1240059"/>
                <a:gd name="connsiteX12" fmla="*/ 1413746 w 1417646"/>
                <a:gd name="connsiteY12" fmla="*/ 650634 h 1240059"/>
                <a:gd name="connsiteX13" fmla="*/ 1141582 w 1417646"/>
                <a:gd name="connsiteY13" fmla="*/ 1194962 h 1240059"/>
                <a:gd name="connsiteX14" fmla="*/ 1141087 w 1417646"/>
                <a:gd name="connsiteY14" fmla="*/ 1194962 h 1240059"/>
                <a:gd name="connsiteX15" fmla="*/ 1127514 w 1417646"/>
                <a:gd name="connsiteY15" fmla="*/ 1215094 h 1240059"/>
                <a:gd name="connsiteX16" fmla="*/ 1097386 w 1417646"/>
                <a:gd name="connsiteY16" fmla="*/ 1235407 h 1240059"/>
                <a:gd name="connsiteX17" fmla="*/ 1074345 w 1417646"/>
                <a:gd name="connsiteY17" fmla="*/ 1240059 h 1240059"/>
                <a:gd name="connsiteX18" fmla="*/ 351975 w 1417646"/>
                <a:gd name="connsiteY18" fmla="*/ 1240059 h 1240059"/>
                <a:gd name="connsiteX19" fmla="*/ 351538 w 1417646"/>
                <a:gd name="connsiteY19" fmla="*/ 1239264 h 1240059"/>
                <a:gd name="connsiteX20" fmla="*/ 327357 w 1417646"/>
                <a:gd name="connsiteY20" fmla="*/ 1237070 h 1240059"/>
                <a:gd name="connsiteX21" fmla="*/ 295041 w 1417646"/>
                <a:gd name="connsiteY21" fmla="*/ 1220457 h 1240059"/>
                <a:gd name="connsiteX22" fmla="*/ 284650 w 1417646"/>
                <a:gd name="connsiteY22" fmla="*/ 1208169 h 1240059"/>
                <a:gd name="connsiteX23" fmla="*/ 11550 w 1417646"/>
                <a:gd name="connsiteY23" fmla="*/ 661969 h 1240059"/>
                <a:gd name="connsiteX24" fmla="*/ 11579 w 1417646"/>
                <a:gd name="connsiteY24" fmla="*/ 661925 h 1240059"/>
                <a:gd name="connsiteX25" fmla="*/ 2085 w 1417646"/>
                <a:gd name="connsiteY25" fmla="*/ 639578 h 1240059"/>
                <a:gd name="connsiteX26" fmla="*/ 1455 w 1417646"/>
                <a:gd name="connsiteY26" fmla="*/ 603247 h 1240059"/>
                <a:gd name="connsiteX27" fmla="*/ 10856 w 1417646"/>
                <a:gd name="connsiteY27" fmla="*/ 579479 h 1240059"/>
                <a:gd name="connsiteX28" fmla="*/ 281297 w 1417646"/>
                <a:gd name="connsiteY28" fmla="*/ 38597 h 1240059"/>
                <a:gd name="connsiteX29" fmla="*/ 291104 w 1417646"/>
                <a:gd name="connsiteY29" fmla="*/ 24050 h 1240059"/>
                <a:gd name="connsiteX30" fmla="*/ 321232 w 1417646"/>
                <a:gd name="connsiteY30" fmla="*/ 3737 h 12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17646" h="1240059">
                  <a:moveTo>
                    <a:pt x="339741" y="0"/>
                  </a:moveTo>
                  <a:lnTo>
                    <a:pt x="1066877" y="0"/>
                  </a:lnTo>
                  <a:lnTo>
                    <a:pt x="1067510" y="1124"/>
                  </a:lnTo>
                  <a:lnTo>
                    <a:pt x="1091712" y="3074"/>
                  </a:lnTo>
                  <a:cubicBezTo>
                    <a:pt x="1103393" y="6340"/>
                    <a:pt x="1114450" y="11833"/>
                    <a:pt x="1124193" y="19362"/>
                  </a:cubicBezTo>
                  <a:lnTo>
                    <a:pt x="1134942" y="31817"/>
                  </a:lnTo>
                  <a:lnTo>
                    <a:pt x="1409393" y="580720"/>
                  </a:lnTo>
                  <a:lnTo>
                    <a:pt x="1406790" y="576286"/>
                  </a:lnTo>
                  <a:lnTo>
                    <a:pt x="1406085" y="577371"/>
                  </a:lnTo>
                  <a:lnTo>
                    <a:pt x="1415570" y="599722"/>
                  </a:lnTo>
                  <a:cubicBezTo>
                    <a:pt x="1418088" y="611587"/>
                    <a:pt x="1418343" y="623931"/>
                    <a:pt x="1416185" y="636053"/>
                  </a:cubicBezTo>
                  <a:lnTo>
                    <a:pt x="1405209" y="663771"/>
                  </a:lnTo>
                  <a:lnTo>
                    <a:pt x="1413746" y="650634"/>
                  </a:lnTo>
                  <a:lnTo>
                    <a:pt x="1141582" y="1194962"/>
                  </a:lnTo>
                  <a:lnTo>
                    <a:pt x="1141087" y="1194962"/>
                  </a:lnTo>
                  <a:lnTo>
                    <a:pt x="1127514" y="1215094"/>
                  </a:lnTo>
                  <a:cubicBezTo>
                    <a:pt x="1118938" y="1223671"/>
                    <a:pt x="1108726" y="1230611"/>
                    <a:pt x="1097386" y="1235407"/>
                  </a:cubicBezTo>
                  <a:lnTo>
                    <a:pt x="1074345" y="1240059"/>
                  </a:lnTo>
                  <a:lnTo>
                    <a:pt x="351975" y="1240059"/>
                  </a:lnTo>
                  <a:lnTo>
                    <a:pt x="351538" y="1239264"/>
                  </a:lnTo>
                  <a:lnTo>
                    <a:pt x="327357" y="1237070"/>
                  </a:lnTo>
                  <a:cubicBezTo>
                    <a:pt x="315709" y="1233688"/>
                    <a:pt x="304708" y="1228083"/>
                    <a:pt x="295041" y="1220457"/>
                  </a:cubicBezTo>
                  <a:lnTo>
                    <a:pt x="284650" y="1208169"/>
                  </a:lnTo>
                  <a:lnTo>
                    <a:pt x="11550" y="661969"/>
                  </a:lnTo>
                  <a:lnTo>
                    <a:pt x="11579" y="661925"/>
                  </a:lnTo>
                  <a:lnTo>
                    <a:pt x="2085" y="639578"/>
                  </a:lnTo>
                  <a:cubicBezTo>
                    <a:pt x="-439" y="627714"/>
                    <a:pt x="-698" y="615370"/>
                    <a:pt x="1455" y="603247"/>
                  </a:cubicBezTo>
                  <a:lnTo>
                    <a:pt x="10856" y="579479"/>
                  </a:lnTo>
                  <a:lnTo>
                    <a:pt x="281297" y="38597"/>
                  </a:lnTo>
                  <a:lnTo>
                    <a:pt x="291104" y="24050"/>
                  </a:lnTo>
                  <a:cubicBezTo>
                    <a:pt x="299680" y="15473"/>
                    <a:pt x="309892" y="8533"/>
                    <a:pt x="321232" y="3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8" name="Group 20"/>
            <p:cNvGrpSpPr>
              <a:grpSpLocks noChangeAspect="1"/>
            </p:cNvGrpSpPr>
            <p:nvPr/>
          </p:nvGrpSpPr>
          <p:grpSpPr bwMode="auto">
            <a:xfrm>
              <a:off x="9970907" y="4878856"/>
              <a:ext cx="495300" cy="495300"/>
              <a:chOff x="3684" y="2004"/>
              <a:chExt cx="312" cy="312"/>
            </a:xfrm>
          </p:grpSpPr>
          <p:sp>
            <p:nvSpPr>
              <p:cNvPr id="169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3684" y="2004"/>
                <a:ext cx="312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21"/>
              <p:cNvSpPr>
                <a:spLocks noEditPoints="1"/>
              </p:cNvSpPr>
              <p:nvPr/>
            </p:nvSpPr>
            <p:spPr bwMode="auto">
              <a:xfrm>
                <a:off x="3672" y="1992"/>
                <a:ext cx="334" cy="331"/>
              </a:xfrm>
              <a:custGeom>
                <a:avLst/>
                <a:gdLst>
                  <a:gd name="T0" fmla="*/ 60 w 138"/>
                  <a:gd name="T1" fmla="*/ 5 h 137"/>
                  <a:gd name="T2" fmla="*/ 6 w 138"/>
                  <a:gd name="T3" fmla="*/ 78 h 137"/>
                  <a:gd name="T4" fmla="*/ 79 w 138"/>
                  <a:gd name="T5" fmla="*/ 132 h 137"/>
                  <a:gd name="T6" fmla="*/ 133 w 138"/>
                  <a:gd name="T7" fmla="*/ 59 h 137"/>
                  <a:gd name="T8" fmla="*/ 60 w 138"/>
                  <a:gd name="T9" fmla="*/ 5 h 137"/>
                  <a:gd name="T10" fmla="*/ 14 w 138"/>
                  <a:gd name="T11" fmla="*/ 53 h 137"/>
                  <a:gd name="T12" fmla="*/ 23 w 138"/>
                  <a:gd name="T13" fmla="*/ 33 h 137"/>
                  <a:gd name="T14" fmla="*/ 41 w 138"/>
                  <a:gd name="T15" fmla="*/ 18 h 137"/>
                  <a:gd name="T16" fmla="*/ 58 w 138"/>
                  <a:gd name="T17" fmla="*/ 46 h 137"/>
                  <a:gd name="T18" fmla="*/ 50 w 138"/>
                  <a:gd name="T19" fmla="*/ 53 h 137"/>
                  <a:gd name="T20" fmla="*/ 45 w 138"/>
                  <a:gd name="T21" fmla="*/ 64 h 137"/>
                  <a:gd name="T22" fmla="*/ 14 w 138"/>
                  <a:gd name="T23" fmla="*/ 53 h 137"/>
                  <a:gd name="T24" fmla="*/ 71 w 138"/>
                  <a:gd name="T25" fmla="*/ 88 h 137"/>
                  <a:gd name="T26" fmla="*/ 49 w 138"/>
                  <a:gd name="T27" fmla="*/ 71 h 137"/>
                  <a:gd name="T28" fmla="*/ 65 w 138"/>
                  <a:gd name="T29" fmla="*/ 49 h 137"/>
                  <a:gd name="T30" fmla="*/ 88 w 138"/>
                  <a:gd name="T31" fmla="*/ 66 h 137"/>
                  <a:gd name="T32" fmla="*/ 71 w 138"/>
                  <a:gd name="T33" fmla="*/ 88 h 137"/>
                  <a:gd name="T34" fmla="*/ 112 w 138"/>
                  <a:gd name="T35" fmla="*/ 107 h 137"/>
                  <a:gd name="T36" fmla="*/ 93 w 138"/>
                  <a:gd name="T37" fmla="*/ 119 h 137"/>
                  <a:gd name="T38" fmla="*/ 78 w 138"/>
                  <a:gd name="T39" fmla="*/ 91 h 137"/>
                  <a:gd name="T40" fmla="*/ 88 w 138"/>
                  <a:gd name="T41" fmla="*/ 84 h 137"/>
                  <a:gd name="T42" fmla="*/ 93 w 138"/>
                  <a:gd name="T43" fmla="*/ 75 h 137"/>
                  <a:gd name="T44" fmla="*/ 123 w 138"/>
                  <a:gd name="T45" fmla="*/ 87 h 137"/>
                  <a:gd name="T46" fmla="*/ 112 w 138"/>
                  <a:gd name="T47" fmla="*/ 10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8" h="137">
                    <a:moveTo>
                      <a:pt x="60" y="5"/>
                    </a:moveTo>
                    <a:cubicBezTo>
                      <a:pt x="24" y="10"/>
                      <a:pt x="0" y="43"/>
                      <a:pt x="6" y="78"/>
                    </a:cubicBezTo>
                    <a:cubicBezTo>
                      <a:pt x="11" y="113"/>
                      <a:pt x="43" y="137"/>
                      <a:pt x="79" y="132"/>
                    </a:cubicBezTo>
                    <a:cubicBezTo>
                      <a:pt x="114" y="127"/>
                      <a:pt x="138" y="94"/>
                      <a:pt x="133" y="59"/>
                    </a:cubicBezTo>
                    <a:cubicBezTo>
                      <a:pt x="127" y="24"/>
                      <a:pt x="95" y="0"/>
                      <a:pt x="60" y="5"/>
                    </a:cubicBezTo>
                    <a:close/>
                    <a:moveTo>
                      <a:pt x="14" y="53"/>
                    </a:moveTo>
                    <a:cubicBezTo>
                      <a:pt x="14" y="53"/>
                      <a:pt x="15" y="41"/>
                      <a:pt x="23" y="33"/>
                    </a:cubicBezTo>
                    <a:cubicBezTo>
                      <a:pt x="31" y="23"/>
                      <a:pt x="41" y="18"/>
                      <a:pt x="41" y="18"/>
                    </a:cubicBezTo>
                    <a:cubicBezTo>
                      <a:pt x="41" y="18"/>
                      <a:pt x="58" y="45"/>
                      <a:pt x="58" y="46"/>
                    </a:cubicBezTo>
                    <a:cubicBezTo>
                      <a:pt x="58" y="47"/>
                      <a:pt x="55" y="48"/>
                      <a:pt x="50" y="53"/>
                    </a:cubicBezTo>
                    <a:cubicBezTo>
                      <a:pt x="46" y="57"/>
                      <a:pt x="45" y="64"/>
                      <a:pt x="45" y="64"/>
                    </a:cubicBezTo>
                    <a:lnTo>
                      <a:pt x="14" y="53"/>
                    </a:lnTo>
                    <a:close/>
                    <a:moveTo>
                      <a:pt x="71" y="88"/>
                    </a:moveTo>
                    <a:cubicBezTo>
                      <a:pt x="60" y="90"/>
                      <a:pt x="50" y="82"/>
                      <a:pt x="49" y="71"/>
                    </a:cubicBezTo>
                    <a:cubicBezTo>
                      <a:pt x="47" y="61"/>
                      <a:pt x="54" y="51"/>
                      <a:pt x="65" y="49"/>
                    </a:cubicBezTo>
                    <a:cubicBezTo>
                      <a:pt x="76" y="47"/>
                      <a:pt x="86" y="55"/>
                      <a:pt x="88" y="66"/>
                    </a:cubicBezTo>
                    <a:cubicBezTo>
                      <a:pt x="90" y="76"/>
                      <a:pt x="82" y="87"/>
                      <a:pt x="71" y="88"/>
                    </a:cubicBezTo>
                    <a:close/>
                    <a:moveTo>
                      <a:pt x="112" y="107"/>
                    </a:moveTo>
                    <a:cubicBezTo>
                      <a:pt x="105" y="116"/>
                      <a:pt x="93" y="119"/>
                      <a:pt x="93" y="119"/>
                    </a:cubicBezTo>
                    <a:cubicBezTo>
                      <a:pt x="78" y="91"/>
                      <a:pt x="78" y="91"/>
                      <a:pt x="78" y="91"/>
                    </a:cubicBezTo>
                    <a:cubicBezTo>
                      <a:pt x="78" y="91"/>
                      <a:pt x="84" y="89"/>
                      <a:pt x="88" y="84"/>
                    </a:cubicBezTo>
                    <a:cubicBezTo>
                      <a:pt x="91" y="79"/>
                      <a:pt x="92" y="75"/>
                      <a:pt x="93" y="75"/>
                    </a:cubicBezTo>
                    <a:cubicBezTo>
                      <a:pt x="94" y="75"/>
                      <a:pt x="123" y="87"/>
                      <a:pt x="123" y="87"/>
                    </a:cubicBezTo>
                    <a:cubicBezTo>
                      <a:pt x="123" y="87"/>
                      <a:pt x="120" y="98"/>
                      <a:pt x="112" y="107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22"/>
              <p:cNvSpPr/>
              <p:nvPr/>
            </p:nvSpPr>
            <p:spPr bwMode="auto">
              <a:xfrm>
                <a:off x="3812" y="2132"/>
                <a:ext cx="51" cy="51"/>
              </a:xfrm>
              <a:custGeom>
                <a:avLst/>
                <a:gdLst>
                  <a:gd name="T0" fmla="*/ 9 w 21"/>
                  <a:gd name="T1" fmla="*/ 1 h 21"/>
                  <a:gd name="T2" fmla="*/ 1 w 21"/>
                  <a:gd name="T3" fmla="*/ 12 h 21"/>
                  <a:gd name="T4" fmla="*/ 12 w 21"/>
                  <a:gd name="T5" fmla="*/ 20 h 21"/>
                  <a:gd name="T6" fmla="*/ 20 w 21"/>
                  <a:gd name="T7" fmla="*/ 9 h 21"/>
                  <a:gd name="T8" fmla="*/ 9 w 21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1"/>
                    </a:moveTo>
                    <a:cubicBezTo>
                      <a:pt x="4" y="1"/>
                      <a:pt x="0" y="6"/>
                      <a:pt x="1" y="12"/>
                    </a:cubicBezTo>
                    <a:cubicBezTo>
                      <a:pt x="1" y="17"/>
                      <a:pt x="6" y="21"/>
                      <a:pt x="12" y="20"/>
                    </a:cubicBezTo>
                    <a:cubicBezTo>
                      <a:pt x="17" y="19"/>
                      <a:pt x="21" y="14"/>
                      <a:pt x="20" y="9"/>
                    </a:cubicBezTo>
                    <a:cubicBezTo>
                      <a:pt x="19" y="4"/>
                      <a:pt x="14" y="0"/>
                      <a:pt x="9" y="1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22497" y="939800"/>
            <a:ext cx="8477180" cy="3266519"/>
            <a:chOff x="2822497" y="939800"/>
            <a:chExt cx="8477180" cy="3266519"/>
          </a:xfrm>
        </p:grpSpPr>
        <p:sp>
          <p:nvSpPr>
            <p:cNvPr id="175" name="任意多边形 419"/>
            <p:cNvSpPr/>
            <p:nvPr/>
          </p:nvSpPr>
          <p:spPr>
            <a:xfrm rot="10800000">
              <a:off x="2822497" y="1097300"/>
              <a:ext cx="8477180" cy="3109019"/>
            </a:xfrm>
            <a:custGeom>
              <a:avLst/>
              <a:gdLst>
                <a:gd name="connsiteX0" fmla="*/ 7859486 w 8477180"/>
                <a:gd name="connsiteY0" fmla="*/ 3109019 h 3109019"/>
                <a:gd name="connsiteX1" fmla="*/ 0 w 8477180"/>
                <a:gd name="connsiteY1" fmla="*/ 3109019 h 3109019"/>
                <a:gd name="connsiteX2" fmla="*/ 0 w 8477180"/>
                <a:gd name="connsiteY2" fmla="*/ 214748 h 3109019"/>
                <a:gd name="connsiteX3" fmla="*/ 7638068 w 8477180"/>
                <a:gd name="connsiteY3" fmla="*/ 214748 h 3109019"/>
                <a:gd name="connsiteX4" fmla="*/ 8477180 w 8477180"/>
                <a:gd name="connsiteY4" fmla="*/ 0 h 3109019"/>
                <a:gd name="connsiteX5" fmla="*/ 7859486 w 8477180"/>
                <a:gd name="connsiteY5" fmla="*/ 392277 h 310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77180" h="3109019">
                  <a:moveTo>
                    <a:pt x="7859486" y="3109019"/>
                  </a:moveTo>
                  <a:lnTo>
                    <a:pt x="0" y="3109019"/>
                  </a:lnTo>
                  <a:lnTo>
                    <a:pt x="0" y="214748"/>
                  </a:lnTo>
                  <a:lnTo>
                    <a:pt x="7638068" y="214748"/>
                  </a:lnTo>
                  <a:lnTo>
                    <a:pt x="8477180" y="0"/>
                  </a:lnTo>
                  <a:lnTo>
                    <a:pt x="7859486" y="392277"/>
                  </a:lnTo>
                  <a:close/>
                </a:path>
              </a:pathLst>
            </a:custGeom>
            <a:solidFill>
              <a:srgbClr val="EB73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Freeform 45"/>
            <p:cNvSpPr>
              <a:spLocks noEditPoints="1"/>
            </p:cNvSpPr>
            <p:nvPr/>
          </p:nvSpPr>
          <p:spPr bwMode="auto">
            <a:xfrm>
              <a:off x="3808550" y="1501556"/>
              <a:ext cx="338329" cy="33834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5"/>
            <p:cNvSpPr>
              <a:spLocks noEditPoints="1"/>
            </p:cNvSpPr>
            <p:nvPr/>
          </p:nvSpPr>
          <p:spPr bwMode="auto">
            <a:xfrm>
              <a:off x="8576118" y="1114932"/>
              <a:ext cx="225945" cy="225955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5"/>
            <p:cNvSpPr>
              <a:spLocks noEditPoints="1"/>
            </p:cNvSpPr>
            <p:nvPr/>
          </p:nvSpPr>
          <p:spPr bwMode="auto">
            <a:xfrm>
              <a:off x="7236011" y="1879172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5"/>
            <p:cNvSpPr>
              <a:spLocks noEditPoints="1"/>
            </p:cNvSpPr>
            <p:nvPr/>
          </p:nvSpPr>
          <p:spPr bwMode="auto">
            <a:xfrm>
              <a:off x="3563166" y="3314673"/>
              <a:ext cx="137978" cy="13798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5"/>
            <p:cNvSpPr>
              <a:spLocks noEditPoints="1"/>
            </p:cNvSpPr>
            <p:nvPr/>
          </p:nvSpPr>
          <p:spPr bwMode="auto">
            <a:xfrm>
              <a:off x="3855413" y="2377075"/>
              <a:ext cx="170771" cy="170778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5"/>
            <p:cNvSpPr>
              <a:spLocks noEditPoints="1"/>
            </p:cNvSpPr>
            <p:nvPr/>
          </p:nvSpPr>
          <p:spPr bwMode="auto">
            <a:xfrm>
              <a:off x="8895565" y="1547781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5"/>
            <p:cNvSpPr>
              <a:spLocks noEditPoints="1"/>
            </p:cNvSpPr>
            <p:nvPr/>
          </p:nvSpPr>
          <p:spPr bwMode="auto">
            <a:xfrm>
              <a:off x="5118256" y="1255821"/>
              <a:ext cx="245726" cy="24573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45"/>
            <p:cNvSpPr>
              <a:spLocks noEditPoints="1"/>
            </p:cNvSpPr>
            <p:nvPr/>
          </p:nvSpPr>
          <p:spPr bwMode="auto">
            <a:xfrm>
              <a:off x="6859295" y="3567230"/>
              <a:ext cx="147650" cy="14765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45"/>
            <p:cNvSpPr>
              <a:spLocks noEditPoints="1"/>
            </p:cNvSpPr>
            <p:nvPr/>
          </p:nvSpPr>
          <p:spPr bwMode="auto">
            <a:xfrm>
              <a:off x="9604342" y="1338728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45"/>
            <p:cNvSpPr>
              <a:spLocks noEditPoints="1"/>
            </p:cNvSpPr>
            <p:nvPr/>
          </p:nvSpPr>
          <p:spPr bwMode="auto">
            <a:xfrm>
              <a:off x="8080651" y="3629819"/>
              <a:ext cx="170127" cy="170134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45"/>
            <p:cNvSpPr>
              <a:spLocks noEditPoints="1"/>
            </p:cNvSpPr>
            <p:nvPr/>
          </p:nvSpPr>
          <p:spPr bwMode="auto">
            <a:xfrm>
              <a:off x="9604342" y="3622791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45"/>
            <p:cNvSpPr>
              <a:spLocks noEditPoints="1"/>
            </p:cNvSpPr>
            <p:nvPr/>
          </p:nvSpPr>
          <p:spPr bwMode="auto">
            <a:xfrm>
              <a:off x="10696416" y="3560145"/>
              <a:ext cx="125288" cy="125293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45"/>
            <p:cNvSpPr>
              <a:spLocks noEditPoints="1"/>
            </p:cNvSpPr>
            <p:nvPr/>
          </p:nvSpPr>
          <p:spPr bwMode="auto">
            <a:xfrm>
              <a:off x="10371859" y="3048055"/>
              <a:ext cx="250575" cy="250586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45"/>
            <p:cNvSpPr>
              <a:spLocks noEditPoints="1"/>
            </p:cNvSpPr>
            <p:nvPr/>
          </p:nvSpPr>
          <p:spPr bwMode="auto">
            <a:xfrm>
              <a:off x="10521345" y="1511944"/>
              <a:ext cx="175334" cy="17534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45"/>
            <p:cNvSpPr>
              <a:spLocks noEditPoints="1"/>
            </p:cNvSpPr>
            <p:nvPr/>
          </p:nvSpPr>
          <p:spPr bwMode="auto">
            <a:xfrm>
              <a:off x="6891934" y="939800"/>
              <a:ext cx="344077" cy="344092"/>
            </a:xfrm>
            <a:custGeom>
              <a:avLst/>
              <a:gdLst>
                <a:gd name="T0" fmla="*/ 231 w 256"/>
                <a:gd name="T1" fmla="*/ 126 h 256"/>
                <a:gd name="T2" fmla="*/ 203 w 256"/>
                <a:gd name="T3" fmla="*/ 126 h 256"/>
                <a:gd name="T4" fmla="*/ 176 w 256"/>
                <a:gd name="T5" fmla="*/ 126 h 256"/>
                <a:gd name="T6" fmla="*/ 219 w 256"/>
                <a:gd name="T7" fmla="*/ 71 h 256"/>
                <a:gd name="T8" fmla="*/ 231 w 256"/>
                <a:gd name="T9" fmla="*/ 53 h 256"/>
                <a:gd name="T10" fmla="*/ 199 w 256"/>
                <a:gd name="T11" fmla="*/ 53 h 256"/>
                <a:gd name="T12" fmla="*/ 179 w 256"/>
                <a:gd name="T13" fmla="*/ 73 h 256"/>
                <a:gd name="T14" fmla="*/ 160 w 256"/>
                <a:gd name="T15" fmla="*/ 93 h 256"/>
                <a:gd name="T16" fmla="*/ 156 w 256"/>
                <a:gd name="T17" fmla="*/ 23 h 256"/>
                <a:gd name="T18" fmla="*/ 151 w 256"/>
                <a:gd name="T19" fmla="*/ 1 h 256"/>
                <a:gd name="T20" fmla="*/ 126 w 256"/>
                <a:gd name="T21" fmla="*/ 3 h 256"/>
                <a:gd name="T22" fmla="*/ 126 w 256"/>
                <a:gd name="T23" fmla="*/ 33 h 256"/>
                <a:gd name="T24" fmla="*/ 126 w 256"/>
                <a:gd name="T25" fmla="*/ 63 h 256"/>
                <a:gd name="T26" fmla="*/ 85 w 256"/>
                <a:gd name="T27" fmla="*/ 80 h 256"/>
                <a:gd name="T28" fmla="*/ 63 w 256"/>
                <a:gd name="T29" fmla="*/ 58 h 256"/>
                <a:gd name="T30" fmla="*/ 42 w 256"/>
                <a:gd name="T31" fmla="*/ 37 h 256"/>
                <a:gd name="T32" fmla="*/ 23 w 256"/>
                <a:gd name="T33" fmla="*/ 54 h 256"/>
                <a:gd name="T34" fmla="*/ 35 w 256"/>
                <a:gd name="T35" fmla="*/ 73 h 256"/>
                <a:gd name="T36" fmla="*/ 93 w 256"/>
                <a:gd name="T37" fmla="*/ 97 h 256"/>
                <a:gd name="T38" fmla="*/ 23 w 256"/>
                <a:gd name="T39" fmla="*/ 100 h 256"/>
                <a:gd name="T40" fmla="*/ 1 w 256"/>
                <a:gd name="T41" fmla="*/ 105 h 256"/>
                <a:gd name="T42" fmla="*/ 3 w 256"/>
                <a:gd name="T43" fmla="*/ 130 h 256"/>
                <a:gd name="T44" fmla="*/ 33 w 256"/>
                <a:gd name="T45" fmla="*/ 130 h 256"/>
                <a:gd name="T46" fmla="*/ 63 w 256"/>
                <a:gd name="T47" fmla="*/ 130 h 256"/>
                <a:gd name="T48" fmla="*/ 92 w 256"/>
                <a:gd name="T49" fmla="*/ 159 h 256"/>
                <a:gd name="T50" fmla="*/ 73 w 256"/>
                <a:gd name="T51" fmla="*/ 179 h 256"/>
                <a:gd name="T52" fmla="*/ 52 w 256"/>
                <a:gd name="T53" fmla="*/ 199 h 256"/>
                <a:gd name="T54" fmla="*/ 52 w 256"/>
                <a:gd name="T55" fmla="*/ 230 h 256"/>
                <a:gd name="T56" fmla="*/ 70 w 256"/>
                <a:gd name="T57" fmla="*/ 218 h 256"/>
                <a:gd name="T58" fmla="*/ 96 w 256"/>
                <a:gd name="T59" fmla="*/ 163 h 256"/>
                <a:gd name="T60" fmla="*/ 99 w 256"/>
                <a:gd name="T61" fmla="*/ 229 h 256"/>
                <a:gd name="T62" fmla="*/ 105 w 256"/>
                <a:gd name="T63" fmla="*/ 252 h 256"/>
                <a:gd name="T64" fmla="*/ 127 w 256"/>
                <a:gd name="T65" fmla="*/ 256 h 256"/>
                <a:gd name="T66" fmla="*/ 150 w 256"/>
                <a:gd name="T67" fmla="*/ 252 h 256"/>
                <a:gd name="T68" fmla="*/ 156 w 256"/>
                <a:gd name="T69" fmla="*/ 229 h 256"/>
                <a:gd name="T70" fmla="*/ 159 w 256"/>
                <a:gd name="T71" fmla="*/ 164 h 256"/>
                <a:gd name="T72" fmla="*/ 179 w 256"/>
                <a:gd name="T73" fmla="*/ 183 h 256"/>
                <a:gd name="T74" fmla="*/ 199 w 256"/>
                <a:gd name="T75" fmla="*/ 203 h 256"/>
                <a:gd name="T76" fmla="*/ 231 w 256"/>
                <a:gd name="T77" fmla="*/ 204 h 256"/>
                <a:gd name="T78" fmla="*/ 218 w 256"/>
                <a:gd name="T79" fmla="*/ 185 h 256"/>
                <a:gd name="T80" fmla="*/ 176 w 256"/>
                <a:gd name="T81" fmla="*/ 131 h 256"/>
                <a:gd name="T82" fmla="*/ 203 w 256"/>
                <a:gd name="T83" fmla="*/ 131 h 256"/>
                <a:gd name="T84" fmla="*/ 231 w 256"/>
                <a:gd name="T85" fmla="*/ 131 h 256"/>
                <a:gd name="T86" fmla="*/ 160 w 256"/>
                <a:gd name="T87" fmla="*/ 157 h 256"/>
                <a:gd name="T88" fmla="*/ 161 w 256"/>
                <a:gd name="T89" fmla="*/ 126 h 256"/>
                <a:gd name="T90" fmla="*/ 149 w 256"/>
                <a:gd name="T91" fmla="*/ 126 h 256"/>
                <a:gd name="T92" fmla="*/ 141 w 256"/>
                <a:gd name="T93" fmla="*/ 112 h 256"/>
                <a:gd name="T94" fmla="*/ 150 w 256"/>
                <a:gd name="T95" fmla="*/ 103 h 256"/>
                <a:gd name="T96" fmla="*/ 126 w 256"/>
                <a:gd name="T97" fmla="*/ 108 h 256"/>
                <a:gd name="T98" fmla="*/ 112 w 256"/>
                <a:gd name="T99" fmla="*/ 116 h 256"/>
                <a:gd name="T100" fmla="*/ 109 w 256"/>
                <a:gd name="T101" fmla="*/ 130 h 256"/>
                <a:gd name="T102" fmla="*/ 116 w 256"/>
                <a:gd name="T103" fmla="*/ 143 h 256"/>
                <a:gd name="T104" fmla="*/ 130 w 256"/>
                <a:gd name="T105" fmla="*/ 148 h 256"/>
                <a:gd name="T106" fmla="*/ 144 w 256"/>
                <a:gd name="T107" fmla="*/ 141 h 256"/>
                <a:gd name="T108" fmla="*/ 126 w 256"/>
                <a:gd name="T109" fmla="*/ 95 h 256"/>
                <a:gd name="T110" fmla="*/ 103 w 256"/>
                <a:gd name="T111" fmla="*/ 107 h 256"/>
                <a:gd name="T112" fmla="*/ 96 w 256"/>
                <a:gd name="T113" fmla="*/ 130 h 256"/>
                <a:gd name="T114" fmla="*/ 107 w 256"/>
                <a:gd name="T115" fmla="*/ 153 h 256"/>
                <a:gd name="T116" fmla="*/ 130 w 256"/>
                <a:gd name="T117" fmla="*/ 16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6" h="256">
                  <a:moveTo>
                    <a:pt x="231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5" y="131"/>
                    <a:pt x="256" y="130"/>
                    <a:pt x="256" y="129"/>
                  </a:cubicBezTo>
                  <a:cubicBezTo>
                    <a:pt x="256" y="127"/>
                    <a:pt x="255" y="126"/>
                    <a:pt x="253" y="126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55" y="109"/>
                    <a:pt x="255" y="109"/>
                    <a:pt x="255" y="109"/>
                  </a:cubicBezTo>
                  <a:cubicBezTo>
                    <a:pt x="256" y="109"/>
                    <a:pt x="256" y="107"/>
                    <a:pt x="255" y="106"/>
                  </a:cubicBezTo>
                  <a:cubicBezTo>
                    <a:pt x="254" y="105"/>
                    <a:pt x="253" y="105"/>
                    <a:pt x="252" y="10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4" y="104"/>
                    <a:pt x="234" y="103"/>
                    <a:pt x="233" y="101"/>
                  </a:cubicBezTo>
                  <a:cubicBezTo>
                    <a:pt x="232" y="100"/>
                    <a:pt x="230" y="100"/>
                    <a:pt x="229" y="100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76" y="126"/>
                    <a:pt x="176" y="126"/>
                    <a:pt x="176" y="126"/>
                  </a:cubicBezTo>
                  <a:cubicBezTo>
                    <a:pt x="175" y="115"/>
                    <a:pt x="171" y="105"/>
                    <a:pt x="164" y="97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21" y="77"/>
                    <a:pt x="222" y="75"/>
                    <a:pt x="222" y="74"/>
                  </a:cubicBezTo>
                  <a:cubicBezTo>
                    <a:pt x="222" y="72"/>
                    <a:pt x="220" y="71"/>
                    <a:pt x="219" y="71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4" y="57"/>
                    <a:pt x="234" y="56"/>
                    <a:pt x="234" y="54"/>
                  </a:cubicBezTo>
                  <a:cubicBezTo>
                    <a:pt x="234" y="53"/>
                    <a:pt x="233" y="52"/>
                    <a:pt x="231" y="53"/>
                  </a:cubicBezTo>
                  <a:cubicBezTo>
                    <a:pt x="204" y="57"/>
                    <a:pt x="204" y="57"/>
                    <a:pt x="204" y="57"/>
                  </a:cubicBezTo>
                  <a:cubicBezTo>
                    <a:pt x="219" y="42"/>
                    <a:pt x="219" y="42"/>
                    <a:pt x="219" y="42"/>
                  </a:cubicBezTo>
                  <a:cubicBezTo>
                    <a:pt x="220" y="41"/>
                    <a:pt x="220" y="39"/>
                    <a:pt x="219" y="38"/>
                  </a:cubicBezTo>
                  <a:cubicBezTo>
                    <a:pt x="218" y="37"/>
                    <a:pt x="216" y="37"/>
                    <a:pt x="215" y="38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5" y="24"/>
                    <a:pt x="204" y="23"/>
                    <a:pt x="202" y="23"/>
                  </a:cubicBezTo>
                  <a:cubicBezTo>
                    <a:pt x="201" y="23"/>
                    <a:pt x="200" y="23"/>
                    <a:pt x="200" y="25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86" y="38"/>
                    <a:pt x="186" y="38"/>
                    <a:pt x="186" y="38"/>
                  </a:cubicBezTo>
                  <a:cubicBezTo>
                    <a:pt x="186" y="37"/>
                    <a:pt x="185" y="35"/>
                    <a:pt x="183" y="35"/>
                  </a:cubicBezTo>
                  <a:cubicBezTo>
                    <a:pt x="182" y="35"/>
                    <a:pt x="180" y="36"/>
                    <a:pt x="180" y="37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52" y="86"/>
                    <a:pt x="142" y="82"/>
                    <a:pt x="131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8" y="26"/>
                    <a:pt x="157" y="24"/>
                    <a:pt x="156" y="23"/>
                  </a:cubicBezTo>
                  <a:cubicBezTo>
                    <a:pt x="155" y="22"/>
                    <a:pt x="153" y="23"/>
                    <a:pt x="152" y="24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2" y="3"/>
                    <a:pt x="152" y="2"/>
                    <a:pt x="151" y="1"/>
                  </a:cubicBezTo>
                  <a:cubicBezTo>
                    <a:pt x="150" y="0"/>
                    <a:pt x="148" y="1"/>
                    <a:pt x="148" y="2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2"/>
                    <a:pt x="130" y="0"/>
                    <a:pt x="129" y="0"/>
                  </a:cubicBezTo>
                  <a:cubicBezTo>
                    <a:pt x="127" y="0"/>
                    <a:pt x="126" y="2"/>
                    <a:pt x="126" y="3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1"/>
                    <a:pt x="107" y="0"/>
                    <a:pt x="106" y="1"/>
                  </a:cubicBezTo>
                  <a:cubicBezTo>
                    <a:pt x="105" y="2"/>
                    <a:pt x="105" y="3"/>
                    <a:pt x="106" y="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2" y="22"/>
                    <a:pt x="101" y="23"/>
                  </a:cubicBezTo>
                  <a:cubicBezTo>
                    <a:pt x="100" y="24"/>
                    <a:pt x="100" y="26"/>
                    <a:pt x="100" y="27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5" y="82"/>
                    <a:pt x="105" y="86"/>
                    <a:pt x="97" y="93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5"/>
                    <a:pt x="75" y="34"/>
                    <a:pt x="74" y="34"/>
                  </a:cubicBezTo>
                  <a:cubicBezTo>
                    <a:pt x="72" y="35"/>
                    <a:pt x="71" y="36"/>
                    <a:pt x="71" y="38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6" y="22"/>
                    <a:pt x="54" y="22"/>
                  </a:cubicBezTo>
                  <a:cubicBezTo>
                    <a:pt x="53" y="22"/>
                    <a:pt x="52" y="24"/>
                    <a:pt x="52" y="2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1" y="36"/>
                    <a:pt x="39" y="36"/>
                    <a:pt x="38" y="37"/>
                  </a:cubicBezTo>
                  <a:cubicBezTo>
                    <a:pt x="37" y="38"/>
                    <a:pt x="37" y="40"/>
                    <a:pt x="38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5" y="71"/>
                    <a:pt x="35" y="73"/>
                  </a:cubicBezTo>
                  <a:cubicBezTo>
                    <a:pt x="35" y="74"/>
                    <a:pt x="36" y="76"/>
                    <a:pt x="37" y="76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6" y="104"/>
                    <a:pt x="82" y="114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6" y="99"/>
                    <a:pt x="24" y="99"/>
                    <a:pt x="23" y="100"/>
                  </a:cubicBezTo>
                  <a:cubicBezTo>
                    <a:pt x="22" y="101"/>
                    <a:pt x="22" y="103"/>
                    <a:pt x="24" y="10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3" y="104"/>
                    <a:pt x="2" y="104"/>
                    <a:pt x="1" y="105"/>
                  </a:cubicBezTo>
                  <a:cubicBezTo>
                    <a:pt x="0" y="106"/>
                    <a:pt x="0" y="108"/>
                    <a:pt x="1" y="108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1" y="125"/>
                    <a:pt x="0" y="126"/>
                    <a:pt x="0" y="127"/>
                  </a:cubicBezTo>
                  <a:cubicBezTo>
                    <a:pt x="0" y="129"/>
                    <a:pt x="1" y="130"/>
                    <a:pt x="3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7"/>
                    <a:pt x="0" y="149"/>
                    <a:pt x="1" y="150"/>
                  </a:cubicBezTo>
                  <a:cubicBezTo>
                    <a:pt x="2" y="151"/>
                    <a:pt x="3" y="151"/>
                    <a:pt x="4" y="150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2" y="152"/>
                    <a:pt x="22" y="154"/>
                    <a:pt x="23" y="155"/>
                  </a:cubicBezTo>
                  <a:cubicBezTo>
                    <a:pt x="24" y="156"/>
                    <a:pt x="26" y="156"/>
                    <a:pt x="27" y="156"/>
                  </a:cubicBezTo>
                  <a:cubicBezTo>
                    <a:pt x="63" y="130"/>
                    <a:pt x="63" y="130"/>
                    <a:pt x="63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2" y="141"/>
                    <a:pt x="86" y="151"/>
                    <a:pt x="93" y="159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4" y="181"/>
                    <a:pt x="34" y="182"/>
                  </a:cubicBezTo>
                  <a:cubicBezTo>
                    <a:pt x="34" y="184"/>
                    <a:pt x="36" y="185"/>
                    <a:pt x="37" y="185"/>
                  </a:cubicBezTo>
                  <a:cubicBezTo>
                    <a:pt x="73" y="179"/>
                    <a:pt x="73" y="179"/>
                    <a:pt x="73" y="17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2" y="199"/>
                    <a:pt x="22" y="200"/>
                    <a:pt x="22" y="202"/>
                  </a:cubicBezTo>
                  <a:cubicBezTo>
                    <a:pt x="22" y="203"/>
                    <a:pt x="23" y="204"/>
                    <a:pt x="25" y="203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6" y="215"/>
                    <a:pt x="36" y="217"/>
                    <a:pt x="37" y="218"/>
                  </a:cubicBezTo>
                  <a:cubicBezTo>
                    <a:pt x="38" y="219"/>
                    <a:pt x="40" y="219"/>
                    <a:pt x="41" y="218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2" y="230"/>
                    <a:pt x="52" y="230"/>
                    <a:pt x="52" y="230"/>
                  </a:cubicBezTo>
                  <a:cubicBezTo>
                    <a:pt x="51" y="232"/>
                    <a:pt x="52" y="233"/>
                    <a:pt x="54" y="233"/>
                  </a:cubicBezTo>
                  <a:cubicBezTo>
                    <a:pt x="55" y="233"/>
                    <a:pt x="56" y="233"/>
                    <a:pt x="56" y="231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0" y="219"/>
                    <a:pt x="71" y="221"/>
                    <a:pt x="73" y="221"/>
                  </a:cubicBezTo>
                  <a:cubicBezTo>
                    <a:pt x="74" y="221"/>
                    <a:pt x="76" y="220"/>
                    <a:pt x="76" y="219"/>
                  </a:cubicBezTo>
                  <a:cubicBezTo>
                    <a:pt x="84" y="175"/>
                    <a:pt x="84" y="175"/>
                    <a:pt x="84" y="175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6" y="163"/>
                    <a:pt x="96" y="163"/>
                    <a:pt x="96" y="163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104" y="169"/>
                    <a:pt x="114" y="174"/>
                    <a:pt x="125" y="175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99" y="229"/>
                    <a:pt x="99" y="229"/>
                    <a:pt x="99" y="229"/>
                  </a:cubicBezTo>
                  <a:cubicBezTo>
                    <a:pt x="98" y="230"/>
                    <a:pt x="99" y="232"/>
                    <a:pt x="100" y="233"/>
                  </a:cubicBezTo>
                  <a:cubicBezTo>
                    <a:pt x="101" y="234"/>
                    <a:pt x="103" y="233"/>
                    <a:pt x="104" y="232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05" y="252"/>
                    <a:pt x="105" y="252"/>
                    <a:pt x="105" y="252"/>
                  </a:cubicBezTo>
                  <a:cubicBezTo>
                    <a:pt x="104" y="253"/>
                    <a:pt x="104" y="254"/>
                    <a:pt x="105" y="255"/>
                  </a:cubicBezTo>
                  <a:cubicBezTo>
                    <a:pt x="106" y="256"/>
                    <a:pt x="108" y="255"/>
                    <a:pt x="108" y="254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125" y="253"/>
                    <a:pt x="125" y="253"/>
                    <a:pt x="125" y="253"/>
                  </a:cubicBezTo>
                  <a:cubicBezTo>
                    <a:pt x="125" y="254"/>
                    <a:pt x="126" y="256"/>
                    <a:pt x="127" y="256"/>
                  </a:cubicBezTo>
                  <a:cubicBezTo>
                    <a:pt x="129" y="256"/>
                    <a:pt x="130" y="254"/>
                    <a:pt x="130" y="253"/>
                  </a:cubicBezTo>
                  <a:cubicBezTo>
                    <a:pt x="130" y="231"/>
                    <a:pt x="130" y="231"/>
                    <a:pt x="130" y="231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47" y="255"/>
                    <a:pt x="149" y="256"/>
                    <a:pt x="150" y="255"/>
                  </a:cubicBezTo>
                  <a:cubicBezTo>
                    <a:pt x="151" y="254"/>
                    <a:pt x="151" y="253"/>
                    <a:pt x="150" y="25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2" y="233"/>
                    <a:pt x="154" y="234"/>
                    <a:pt x="155" y="233"/>
                  </a:cubicBezTo>
                  <a:cubicBezTo>
                    <a:pt x="156" y="232"/>
                    <a:pt x="156" y="230"/>
                    <a:pt x="156" y="229"/>
                  </a:cubicBezTo>
                  <a:cubicBezTo>
                    <a:pt x="130" y="193"/>
                    <a:pt x="130" y="193"/>
                    <a:pt x="130" y="193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41" y="174"/>
                    <a:pt x="151" y="170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79" y="221"/>
                    <a:pt x="181" y="222"/>
                    <a:pt x="182" y="222"/>
                  </a:cubicBezTo>
                  <a:cubicBezTo>
                    <a:pt x="184" y="221"/>
                    <a:pt x="185" y="220"/>
                    <a:pt x="185" y="218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93" y="198"/>
                    <a:pt x="193" y="198"/>
                    <a:pt x="193" y="198"/>
                  </a:cubicBezTo>
                  <a:cubicBezTo>
                    <a:pt x="199" y="232"/>
                    <a:pt x="199" y="232"/>
                    <a:pt x="199" y="232"/>
                  </a:cubicBezTo>
                  <a:cubicBezTo>
                    <a:pt x="199" y="233"/>
                    <a:pt x="200" y="234"/>
                    <a:pt x="202" y="234"/>
                  </a:cubicBezTo>
                  <a:cubicBezTo>
                    <a:pt x="203" y="234"/>
                    <a:pt x="204" y="232"/>
                    <a:pt x="204" y="231"/>
                  </a:cubicBezTo>
                  <a:cubicBezTo>
                    <a:pt x="199" y="203"/>
                    <a:pt x="199" y="203"/>
                    <a:pt x="199" y="203"/>
                  </a:cubicBezTo>
                  <a:cubicBezTo>
                    <a:pt x="214" y="219"/>
                    <a:pt x="214" y="219"/>
                    <a:pt x="214" y="219"/>
                  </a:cubicBezTo>
                  <a:cubicBezTo>
                    <a:pt x="215" y="220"/>
                    <a:pt x="217" y="220"/>
                    <a:pt x="218" y="219"/>
                  </a:cubicBezTo>
                  <a:cubicBezTo>
                    <a:pt x="219" y="218"/>
                    <a:pt x="219" y="216"/>
                    <a:pt x="218" y="215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231" y="204"/>
                    <a:pt x="231" y="204"/>
                    <a:pt x="231" y="204"/>
                  </a:cubicBezTo>
                  <a:cubicBezTo>
                    <a:pt x="232" y="204"/>
                    <a:pt x="233" y="204"/>
                    <a:pt x="233" y="202"/>
                  </a:cubicBezTo>
                  <a:cubicBezTo>
                    <a:pt x="234" y="201"/>
                    <a:pt x="233" y="200"/>
                    <a:pt x="231" y="200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83" y="179"/>
                    <a:pt x="183" y="179"/>
                    <a:pt x="183" y="179"/>
                  </a:cubicBezTo>
                  <a:cubicBezTo>
                    <a:pt x="218" y="185"/>
                    <a:pt x="218" y="185"/>
                    <a:pt x="218" y="185"/>
                  </a:cubicBezTo>
                  <a:cubicBezTo>
                    <a:pt x="219" y="186"/>
                    <a:pt x="221" y="185"/>
                    <a:pt x="221" y="183"/>
                  </a:cubicBezTo>
                  <a:cubicBezTo>
                    <a:pt x="221" y="182"/>
                    <a:pt x="220" y="180"/>
                    <a:pt x="219" y="180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70" y="152"/>
                    <a:pt x="175" y="142"/>
                    <a:pt x="176" y="131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0" y="157"/>
                    <a:pt x="232" y="157"/>
                    <a:pt x="233" y="156"/>
                  </a:cubicBezTo>
                  <a:cubicBezTo>
                    <a:pt x="234" y="155"/>
                    <a:pt x="234" y="153"/>
                    <a:pt x="232" y="15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3" y="152"/>
                    <a:pt x="254" y="152"/>
                    <a:pt x="255" y="151"/>
                  </a:cubicBezTo>
                  <a:cubicBezTo>
                    <a:pt x="256" y="150"/>
                    <a:pt x="256" y="148"/>
                    <a:pt x="255" y="148"/>
                  </a:cubicBezTo>
                  <a:cubicBezTo>
                    <a:pt x="231" y="131"/>
                    <a:pt x="231" y="131"/>
                    <a:pt x="231" y="131"/>
                  </a:cubicBezTo>
                  <a:moveTo>
                    <a:pt x="160" y="157"/>
                  </a:moveTo>
                  <a:cubicBezTo>
                    <a:pt x="153" y="150"/>
                    <a:pt x="153" y="150"/>
                    <a:pt x="153" y="150"/>
                  </a:cubicBezTo>
                  <a:cubicBezTo>
                    <a:pt x="158" y="145"/>
                    <a:pt x="161" y="138"/>
                    <a:pt x="161" y="130"/>
                  </a:cubicBezTo>
                  <a:cubicBezTo>
                    <a:pt x="171" y="130"/>
                    <a:pt x="171" y="130"/>
                    <a:pt x="171" y="130"/>
                  </a:cubicBezTo>
                  <a:cubicBezTo>
                    <a:pt x="170" y="140"/>
                    <a:pt x="166" y="150"/>
                    <a:pt x="160" y="157"/>
                  </a:cubicBezTo>
                  <a:moveTo>
                    <a:pt x="161" y="126"/>
                  </a:moveTo>
                  <a:cubicBezTo>
                    <a:pt x="161" y="118"/>
                    <a:pt x="158" y="111"/>
                    <a:pt x="153" y="106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67" y="106"/>
                    <a:pt x="171" y="116"/>
                    <a:pt x="171" y="126"/>
                  </a:cubicBezTo>
                  <a:cubicBezTo>
                    <a:pt x="161" y="126"/>
                    <a:pt x="161" y="126"/>
                    <a:pt x="161" y="126"/>
                  </a:cubicBezTo>
                  <a:moveTo>
                    <a:pt x="149" y="126"/>
                  </a:moveTo>
                  <a:cubicBezTo>
                    <a:pt x="148" y="122"/>
                    <a:pt x="147" y="118"/>
                    <a:pt x="144" y="115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4" y="114"/>
                    <a:pt x="156" y="120"/>
                    <a:pt x="156" y="126"/>
                  </a:cubicBezTo>
                  <a:cubicBezTo>
                    <a:pt x="149" y="126"/>
                    <a:pt x="149" y="126"/>
                    <a:pt x="149" y="126"/>
                  </a:cubicBezTo>
                  <a:moveTo>
                    <a:pt x="141" y="112"/>
                  </a:moveTo>
                  <a:cubicBezTo>
                    <a:pt x="138" y="109"/>
                    <a:pt x="134" y="108"/>
                    <a:pt x="130" y="107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6" y="100"/>
                    <a:pt x="142" y="103"/>
                    <a:pt x="146" y="106"/>
                  </a:cubicBezTo>
                  <a:cubicBezTo>
                    <a:pt x="141" y="112"/>
                    <a:pt x="141" y="112"/>
                    <a:pt x="141" y="112"/>
                  </a:cubicBezTo>
                  <a:moveTo>
                    <a:pt x="150" y="103"/>
                  </a:moveTo>
                  <a:cubicBezTo>
                    <a:pt x="145" y="98"/>
                    <a:pt x="138" y="95"/>
                    <a:pt x="130" y="9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40" y="86"/>
                    <a:pt x="150" y="90"/>
                    <a:pt x="157" y="96"/>
                  </a:cubicBezTo>
                  <a:cubicBezTo>
                    <a:pt x="150" y="103"/>
                    <a:pt x="150" y="103"/>
                    <a:pt x="150" y="103"/>
                  </a:cubicBezTo>
                  <a:moveTo>
                    <a:pt x="126" y="108"/>
                  </a:moveTo>
                  <a:cubicBezTo>
                    <a:pt x="122" y="108"/>
                    <a:pt x="118" y="110"/>
                    <a:pt x="115" y="112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114" y="103"/>
                    <a:pt x="120" y="101"/>
                    <a:pt x="126" y="100"/>
                  </a:cubicBezTo>
                  <a:cubicBezTo>
                    <a:pt x="126" y="108"/>
                    <a:pt x="126" y="108"/>
                    <a:pt x="126" y="108"/>
                  </a:cubicBezTo>
                  <a:moveTo>
                    <a:pt x="112" y="116"/>
                  </a:moveTo>
                  <a:cubicBezTo>
                    <a:pt x="110" y="118"/>
                    <a:pt x="109" y="122"/>
                    <a:pt x="108" y="126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20"/>
                    <a:pt x="103" y="114"/>
                    <a:pt x="107" y="110"/>
                  </a:cubicBezTo>
                  <a:cubicBezTo>
                    <a:pt x="112" y="116"/>
                    <a:pt x="112" y="116"/>
                    <a:pt x="112" y="116"/>
                  </a:cubicBezTo>
                  <a:moveTo>
                    <a:pt x="109" y="130"/>
                  </a:moveTo>
                  <a:cubicBezTo>
                    <a:pt x="109" y="134"/>
                    <a:pt x="111" y="137"/>
                    <a:pt x="113" y="140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3" y="141"/>
                    <a:pt x="101" y="136"/>
                    <a:pt x="101" y="130"/>
                  </a:cubicBezTo>
                  <a:cubicBezTo>
                    <a:pt x="109" y="130"/>
                    <a:pt x="109" y="130"/>
                    <a:pt x="109" y="130"/>
                  </a:cubicBezTo>
                  <a:moveTo>
                    <a:pt x="116" y="143"/>
                  </a:moveTo>
                  <a:cubicBezTo>
                    <a:pt x="119" y="145"/>
                    <a:pt x="122" y="147"/>
                    <a:pt x="126" y="147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0" y="155"/>
                    <a:pt x="114" y="153"/>
                    <a:pt x="110" y="149"/>
                  </a:cubicBezTo>
                  <a:cubicBezTo>
                    <a:pt x="116" y="143"/>
                    <a:pt x="116" y="143"/>
                    <a:pt x="116" y="143"/>
                  </a:cubicBezTo>
                  <a:moveTo>
                    <a:pt x="130" y="148"/>
                  </a:moveTo>
                  <a:cubicBezTo>
                    <a:pt x="134" y="147"/>
                    <a:pt x="138" y="146"/>
                    <a:pt x="140" y="144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2" y="153"/>
                    <a:pt x="136" y="155"/>
                    <a:pt x="130" y="156"/>
                  </a:cubicBezTo>
                  <a:cubicBezTo>
                    <a:pt x="130" y="148"/>
                    <a:pt x="130" y="148"/>
                    <a:pt x="130" y="148"/>
                  </a:cubicBezTo>
                  <a:moveTo>
                    <a:pt x="144" y="141"/>
                  </a:moveTo>
                  <a:cubicBezTo>
                    <a:pt x="146" y="138"/>
                    <a:pt x="148" y="134"/>
                    <a:pt x="148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36"/>
                    <a:pt x="153" y="142"/>
                    <a:pt x="150" y="146"/>
                  </a:cubicBezTo>
                  <a:cubicBezTo>
                    <a:pt x="144" y="141"/>
                    <a:pt x="144" y="141"/>
                    <a:pt x="144" y="141"/>
                  </a:cubicBezTo>
                  <a:moveTo>
                    <a:pt x="126" y="95"/>
                  </a:moveTo>
                  <a:cubicBezTo>
                    <a:pt x="118" y="96"/>
                    <a:pt x="112" y="99"/>
                    <a:pt x="107" y="103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7" y="90"/>
                    <a:pt x="116" y="86"/>
                    <a:pt x="126" y="85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103" y="107"/>
                  </a:moveTo>
                  <a:cubicBezTo>
                    <a:pt x="99" y="112"/>
                    <a:pt x="96" y="118"/>
                    <a:pt x="9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6" y="116"/>
                    <a:pt x="90" y="107"/>
                    <a:pt x="96" y="100"/>
                  </a:cubicBezTo>
                  <a:cubicBezTo>
                    <a:pt x="103" y="107"/>
                    <a:pt x="103" y="107"/>
                    <a:pt x="103" y="107"/>
                  </a:cubicBezTo>
                  <a:moveTo>
                    <a:pt x="96" y="130"/>
                  </a:moveTo>
                  <a:cubicBezTo>
                    <a:pt x="96" y="138"/>
                    <a:pt x="99" y="144"/>
                    <a:pt x="103" y="149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0" y="149"/>
                    <a:pt x="87" y="140"/>
                    <a:pt x="86" y="130"/>
                  </a:cubicBezTo>
                  <a:cubicBezTo>
                    <a:pt x="96" y="130"/>
                    <a:pt x="96" y="130"/>
                    <a:pt x="96" y="130"/>
                  </a:cubicBezTo>
                  <a:moveTo>
                    <a:pt x="107" y="153"/>
                  </a:moveTo>
                  <a:cubicBezTo>
                    <a:pt x="112" y="157"/>
                    <a:pt x="118" y="160"/>
                    <a:pt x="126" y="161"/>
                  </a:cubicBezTo>
                  <a:cubicBezTo>
                    <a:pt x="126" y="170"/>
                    <a:pt x="126" y="170"/>
                    <a:pt x="126" y="170"/>
                  </a:cubicBezTo>
                  <a:cubicBezTo>
                    <a:pt x="116" y="170"/>
                    <a:pt x="107" y="166"/>
                    <a:pt x="100" y="159"/>
                  </a:cubicBezTo>
                  <a:cubicBezTo>
                    <a:pt x="107" y="153"/>
                    <a:pt x="107" y="153"/>
                    <a:pt x="107" y="153"/>
                  </a:cubicBezTo>
                  <a:moveTo>
                    <a:pt x="130" y="161"/>
                  </a:moveTo>
                  <a:cubicBezTo>
                    <a:pt x="138" y="160"/>
                    <a:pt x="144" y="158"/>
                    <a:pt x="150" y="153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150" y="166"/>
                    <a:pt x="140" y="170"/>
                    <a:pt x="130" y="170"/>
                  </a:cubicBezTo>
                  <a:cubicBezTo>
                    <a:pt x="130" y="161"/>
                    <a:pt x="130" y="161"/>
                    <a:pt x="130" y="1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000954" y="3950185"/>
            <a:ext cx="1992618" cy="2207968"/>
            <a:chOff x="1168174" y="675821"/>
            <a:chExt cx="1743718" cy="193216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168174" y="675821"/>
              <a:ext cx="1743718" cy="1839232"/>
              <a:chOff x="1614488" y="1738313"/>
              <a:chExt cx="2376488" cy="2506662"/>
            </a:xfrm>
          </p:grpSpPr>
          <p:sp>
            <p:nvSpPr>
              <p:cNvPr id="154" name="Freeform 16"/>
              <p:cNvSpPr/>
              <p:nvPr/>
            </p:nvSpPr>
            <p:spPr bwMode="auto">
              <a:xfrm>
                <a:off x="3084513" y="2892425"/>
                <a:ext cx="611188" cy="425450"/>
              </a:xfrm>
              <a:custGeom>
                <a:avLst/>
                <a:gdLst>
                  <a:gd name="T0" fmla="*/ 283 w 460"/>
                  <a:gd name="T1" fmla="*/ 17 h 321"/>
                  <a:gd name="T2" fmla="*/ 263 w 460"/>
                  <a:gd name="T3" fmla="*/ 24 h 321"/>
                  <a:gd name="T4" fmla="*/ 0 w 460"/>
                  <a:gd name="T5" fmla="*/ 111 h 321"/>
                  <a:gd name="T6" fmla="*/ 26 w 460"/>
                  <a:gd name="T7" fmla="*/ 216 h 321"/>
                  <a:gd name="T8" fmla="*/ 52 w 460"/>
                  <a:gd name="T9" fmla="*/ 321 h 321"/>
                  <a:gd name="T10" fmla="*/ 325 w 460"/>
                  <a:gd name="T11" fmla="*/ 277 h 321"/>
                  <a:gd name="T12" fmla="*/ 346 w 460"/>
                  <a:gd name="T13" fmla="*/ 273 h 321"/>
                  <a:gd name="T14" fmla="*/ 442 w 460"/>
                  <a:gd name="T15" fmla="*/ 114 h 321"/>
                  <a:gd name="T16" fmla="*/ 283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283" y="17"/>
                    </a:moveTo>
                    <a:cubicBezTo>
                      <a:pt x="276" y="19"/>
                      <a:pt x="269" y="21"/>
                      <a:pt x="263" y="2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" y="216"/>
                      <a:pt x="26" y="216"/>
                      <a:pt x="26" y="216"/>
                    </a:cubicBezTo>
                    <a:cubicBezTo>
                      <a:pt x="52" y="321"/>
                      <a:pt x="52" y="321"/>
                      <a:pt x="52" y="321"/>
                    </a:cubicBezTo>
                    <a:cubicBezTo>
                      <a:pt x="325" y="277"/>
                      <a:pt x="325" y="277"/>
                      <a:pt x="325" y="277"/>
                    </a:cubicBezTo>
                    <a:cubicBezTo>
                      <a:pt x="332" y="276"/>
                      <a:pt x="339" y="275"/>
                      <a:pt x="346" y="273"/>
                    </a:cubicBezTo>
                    <a:cubicBezTo>
                      <a:pt x="416" y="256"/>
                      <a:pt x="460" y="185"/>
                      <a:pt x="442" y="114"/>
                    </a:cubicBezTo>
                    <a:cubicBezTo>
                      <a:pt x="425" y="43"/>
                      <a:pt x="354" y="0"/>
                      <a:pt x="283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7"/>
              <p:cNvSpPr/>
              <p:nvPr/>
            </p:nvSpPr>
            <p:spPr bwMode="auto">
              <a:xfrm>
                <a:off x="3357563" y="2940050"/>
                <a:ext cx="288925" cy="288925"/>
              </a:xfrm>
              <a:custGeom>
                <a:avLst/>
                <a:gdLst>
                  <a:gd name="T0" fmla="*/ 205 w 218"/>
                  <a:gd name="T1" fmla="*/ 86 h 218"/>
                  <a:gd name="T2" fmla="*/ 132 w 218"/>
                  <a:gd name="T3" fmla="*/ 205 h 218"/>
                  <a:gd name="T4" fmla="*/ 13 w 218"/>
                  <a:gd name="T5" fmla="*/ 133 h 218"/>
                  <a:gd name="T6" fmla="*/ 85 w 218"/>
                  <a:gd name="T7" fmla="*/ 13 h 218"/>
                  <a:gd name="T8" fmla="*/ 205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205" y="86"/>
                    </a:moveTo>
                    <a:cubicBezTo>
                      <a:pt x="218" y="139"/>
                      <a:pt x="185" y="192"/>
                      <a:pt x="132" y="205"/>
                    </a:cubicBezTo>
                    <a:cubicBezTo>
                      <a:pt x="79" y="218"/>
                      <a:pt x="26" y="186"/>
                      <a:pt x="13" y="133"/>
                    </a:cubicBezTo>
                    <a:cubicBezTo>
                      <a:pt x="0" y="80"/>
                      <a:pt x="32" y="26"/>
                      <a:pt x="85" y="13"/>
                    </a:cubicBezTo>
                    <a:cubicBezTo>
                      <a:pt x="138" y="0"/>
                      <a:pt x="192" y="33"/>
                      <a:pt x="205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8"/>
              <p:cNvSpPr/>
              <p:nvPr/>
            </p:nvSpPr>
            <p:spPr bwMode="auto">
              <a:xfrm>
                <a:off x="1909763" y="2892425"/>
                <a:ext cx="611188" cy="425450"/>
              </a:xfrm>
              <a:custGeom>
                <a:avLst/>
                <a:gdLst>
                  <a:gd name="T0" fmla="*/ 177 w 460"/>
                  <a:gd name="T1" fmla="*/ 17 h 321"/>
                  <a:gd name="T2" fmla="*/ 197 w 460"/>
                  <a:gd name="T3" fmla="*/ 24 h 321"/>
                  <a:gd name="T4" fmla="*/ 460 w 460"/>
                  <a:gd name="T5" fmla="*/ 111 h 321"/>
                  <a:gd name="T6" fmla="*/ 434 w 460"/>
                  <a:gd name="T7" fmla="*/ 216 h 321"/>
                  <a:gd name="T8" fmla="*/ 408 w 460"/>
                  <a:gd name="T9" fmla="*/ 321 h 321"/>
                  <a:gd name="T10" fmla="*/ 135 w 460"/>
                  <a:gd name="T11" fmla="*/ 277 h 321"/>
                  <a:gd name="T12" fmla="*/ 114 w 460"/>
                  <a:gd name="T13" fmla="*/ 273 h 321"/>
                  <a:gd name="T14" fmla="*/ 18 w 460"/>
                  <a:gd name="T15" fmla="*/ 114 h 321"/>
                  <a:gd name="T16" fmla="*/ 177 w 460"/>
                  <a:gd name="T17" fmla="*/ 1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0" h="321">
                    <a:moveTo>
                      <a:pt x="177" y="17"/>
                    </a:moveTo>
                    <a:cubicBezTo>
                      <a:pt x="184" y="19"/>
                      <a:pt x="191" y="21"/>
                      <a:pt x="197" y="24"/>
                    </a:cubicBezTo>
                    <a:cubicBezTo>
                      <a:pt x="460" y="111"/>
                      <a:pt x="460" y="111"/>
                      <a:pt x="460" y="111"/>
                    </a:cubicBezTo>
                    <a:cubicBezTo>
                      <a:pt x="434" y="216"/>
                      <a:pt x="434" y="216"/>
                      <a:pt x="434" y="216"/>
                    </a:cubicBezTo>
                    <a:cubicBezTo>
                      <a:pt x="408" y="321"/>
                      <a:pt x="408" y="321"/>
                      <a:pt x="408" y="321"/>
                    </a:cubicBezTo>
                    <a:cubicBezTo>
                      <a:pt x="135" y="277"/>
                      <a:pt x="135" y="277"/>
                      <a:pt x="135" y="277"/>
                    </a:cubicBezTo>
                    <a:cubicBezTo>
                      <a:pt x="128" y="276"/>
                      <a:pt x="121" y="275"/>
                      <a:pt x="114" y="273"/>
                    </a:cubicBezTo>
                    <a:cubicBezTo>
                      <a:pt x="44" y="256"/>
                      <a:pt x="0" y="185"/>
                      <a:pt x="18" y="114"/>
                    </a:cubicBezTo>
                    <a:cubicBezTo>
                      <a:pt x="35" y="43"/>
                      <a:pt x="106" y="0"/>
                      <a:pt x="177" y="17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9"/>
              <p:cNvSpPr/>
              <p:nvPr/>
            </p:nvSpPr>
            <p:spPr bwMode="auto">
              <a:xfrm>
                <a:off x="1958976" y="2940050"/>
                <a:ext cx="288925" cy="288925"/>
              </a:xfrm>
              <a:custGeom>
                <a:avLst/>
                <a:gdLst>
                  <a:gd name="T0" fmla="*/ 13 w 218"/>
                  <a:gd name="T1" fmla="*/ 86 h 218"/>
                  <a:gd name="T2" fmla="*/ 86 w 218"/>
                  <a:gd name="T3" fmla="*/ 205 h 218"/>
                  <a:gd name="T4" fmla="*/ 205 w 218"/>
                  <a:gd name="T5" fmla="*/ 133 h 218"/>
                  <a:gd name="T6" fmla="*/ 133 w 218"/>
                  <a:gd name="T7" fmla="*/ 13 h 218"/>
                  <a:gd name="T8" fmla="*/ 13 w 218"/>
                  <a:gd name="T9" fmla="*/ 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8">
                    <a:moveTo>
                      <a:pt x="13" y="86"/>
                    </a:moveTo>
                    <a:cubicBezTo>
                      <a:pt x="0" y="139"/>
                      <a:pt x="33" y="192"/>
                      <a:pt x="86" y="205"/>
                    </a:cubicBezTo>
                    <a:cubicBezTo>
                      <a:pt x="139" y="218"/>
                      <a:pt x="192" y="186"/>
                      <a:pt x="205" y="133"/>
                    </a:cubicBezTo>
                    <a:cubicBezTo>
                      <a:pt x="218" y="80"/>
                      <a:pt x="186" y="26"/>
                      <a:pt x="133" y="13"/>
                    </a:cubicBezTo>
                    <a:cubicBezTo>
                      <a:pt x="80" y="0"/>
                      <a:pt x="26" y="33"/>
                      <a:pt x="13" y="86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20"/>
              <p:cNvSpPr/>
              <p:nvPr/>
            </p:nvSpPr>
            <p:spPr bwMode="auto">
              <a:xfrm>
                <a:off x="1614488" y="2968625"/>
                <a:ext cx="2376488" cy="1146175"/>
              </a:xfrm>
              <a:custGeom>
                <a:avLst/>
                <a:gdLst>
                  <a:gd name="T0" fmla="*/ 1074 w 1788"/>
                  <a:gd name="T1" fmla="*/ 0 h 862"/>
                  <a:gd name="T2" fmla="*/ 894 w 1788"/>
                  <a:gd name="T3" fmla="*/ 0 h 862"/>
                  <a:gd name="T4" fmla="*/ 714 w 1788"/>
                  <a:gd name="T5" fmla="*/ 0 h 862"/>
                  <a:gd name="T6" fmla="*/ 894 w 1788"/>
                  <a:gd name="T7" fmla="*/ 862 h 862"/>
                  <a:gd name="T8" fmla="*/ 1074 w 1788"/>
                  <a:gd name="T9" fmla="*/ 0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8" h="862">
                    <a:moveTo>
                      <a:pt x="1074" y="0"/>
                    </a:moveTo>
                    <a:cubicBezTo>
                      <a:pt x="894" y="0"/>
                      <a:pt x="894" y="0"/>
                      <a:pt x="89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0" y="862"/>
                      <a:pt x="894" y="862"/>
                    </a:cubicBezTo>
                    <a:cubicBezTo>
                      <a:pt x="1788" y="862"/>
                      <a:pt x="1074" y="0"/>
                      <a:pt x="1074" y="0"/>
                    </a:cubicBezTo>
                    <a:close/>
                  </a:path>
                </a:pathLst>
              </a:cu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2"/>
              <p:cNvSpPr/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23"/>
              <p:cNvSpPr/>
              <p:nvPr/>
            </p:nvSpPr>
            <p:spPr bwMode="auto">
              <a:xfrm>
                <a:off x="2011363" y="2968625"/>
                <a:ext cx="1582738" cy="763588"/>
              </a:xfrm>
              <a:custGeom>
                <a:avLst/>
                <a:gdLst>
                  <a:gd name="T0" fmla="*/ 716 w 1192"/>
                  <a:gd name="T1" fmla="*/ 0 h 575"/>
                  <a:gd name="T2" fmla="*/ 596 w 1192"/>
                  <a:gd name="T3" fmla="*/ 0 h 575"/>
                  <a:gd name="T4" fmla="*/ 476 w 1192"/>
                  <a:gd name="T5" fmla="*/ 0 h 575"/>
                  <a:gd name="T6" fmla="*/ 596 w 1192"/>
                  <a:gd name="T7" fmla="*/ 575 h 575"/>
                  <a:gd name="T8" fmla="*/ 716 w 1192"/>
                  <a:gd name="T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2" h="575">
                    <a:moveTo>
                      <a:pt x="716" y="0"/>
                    </a:moveTo>
                    <a:cubicBezTo>
                      <a:pt x="596" y="0"/>
                      <a:pt x="596" y="0"/>
                      <a:pt x="596" y="0"/>
                    </a:cubicBezTo>
                    <a:cubicBezTo>
                      <a:pt x="476" y="0"/>
                      <a:pt x="476" y="0"/>
                      <a:pt x="476" y="0"/>
                    </a:cubicBezTo>
                    <a:cubicBezTo>
                      <a:pt x="476" y="0"/>
                      <a:pt x="0" y="575"/>
                      <a:pt x="596" y="575"/>
                    </a:cubicBezTo>
                    <a:cubicBezTo>
                      <a:pt x="1192" y="575"/>
                      <a:pt x="716" y="0"/>
                      <a:pt x="716" y="0"/>
                    </a:cubicBezTo>
                    <a:close/>
                  </a:path>
                </a:pathLst>
              </a:cu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Oval 24"/>
              <p:cNvSpPr>
                <a:spLocks noChangeArrowheads="1"/>
              </p:cNvSpPr>
              <p:nvPr/>
            </p:nvSpPr>
            <p:spPr bwMode="auto">
              <a:xfrm>
                <a:off x="2078038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Oval 25"/>
              <p:cNvSpPr>
                <a:spLocks noChangeArrowheads="1"/>
              </p:cNvSpPr>
              <p:nvPr/>
            </p:nvSpPr>
            <p:spPr bwMode="auto">
              <a:xfrm>
                <a:off x="2206626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Oval 26"/>
              <p:cNvSpPr>
                <a:spLocks noChangeArrowheads="1"/>
              </p:cNvSpPr>
              <p:nvPr/>
            </p:nvSpPr>
            <p:spPr bwMode="auto">
              <a:xfrm>
                <a:off x="3022601" y="1738313"/>
                <a:ext cx="504825" cy="5048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Oval 27"/>
              <p:cNvSpPr>
                <a:spLocks noChangeArrowheads="1"/>
              </p:cNvSpPr>
              <p:nvPr/>
            </p:nvSpPr>
            <p:spPr bwMode="auto">
              <a:xfrm>
                <a:off x="3148013" y="1863725"/>
                <a:ext cx="250825" cy="252413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Oval 28"/>
              <p:cNvSpPr>
                <a:spLocks noChangeArrowheads="1"/>
              </p:cNvSpPr>
              <p:nvPr/>
            </p:nvSpPr>
            <p:spPr bwMode="auto">
              <a:xfrm>
                <a:off x="2200276" y="1879600"/>
                <a:ext cx="1204913" cy="1203325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Oval 30"/>
              <p:cNvSpPr>
                <a:spLocks noChangeArrowheads="1"/>
              </p:cNvSpPr>
              <p:nvPr/>
            </p:nvSpPr>
            <p:spPr bwMode="auto">
              <a:xfrm>
                <a:off x="2478088" y="2425700"/>
                <a:ext cx="649288" cy="482600"/>
              </a:xfrm>
              <a:prstGeom prst="ellipse">
                <a:avLst/>
              </a:prstGeom>
              <a:solidFill>
                <a:srgbClr val="F5A1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Oval 32"/>
              <p:cNvSpPr>
                <a:spLocks noChangeArrowheads="1"/>
              </p:cNvSpPr>
              <p:nvPr/>
            </p:nvSpPr>
            <p:spPr bwMode="auto">
              <a:xfrm>
                <a:off x="2492376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Oval 33"/>
              <p:cNvSpPr>
                <a:spLocks noChangeArrowheads="1"/>
              </p:cNvSpPr>
              <p:nvPr/>
            </p:nvSpPr>
            <p:spPr bwMode="auto">
              <a:xfrm>
                <a:off x="2971801" y="2154238"/>
                <a:ext cx="141288" cy="141288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4"/>
              <p:cNvSpPr/>
              <p:nvPr/>
            </p:nvSpPr>
            <p:spPr bwMode="auto">
              <a:xfrm>
                <a:off x="2622551" y="2693988"/>
                <a:ext cx="360363" cy="147638"/>
              </a:xfrm>
              <a:custGeom>
                <a:avLst/>
                <a:gdLst>
                  <a:gd name="T0" fmla="*/ 267 w 270"/>
                  <a:gd name="T1" fmla="*/ 12 h 111"/>
                  <a:gd name="T2" fmla="*/ 3 w 270"/>
                  <a:gd name="T3" fmla="*/ 12 h 111"/>
                  <a:gd name="T4" fmla="*/ 6 w 270"/>
                  <a:gd name="T5" fmla="*/ 0 h 111"/>
                  <a:gd name="T6" fmla="*/ 17 w 270"/>
                  <a:gd name="T7" fmla="*/ 8 h 111"/>
                  <a:gd name="T8" fmla="*/ 253 w 270"/>
                  <a:gd name="T9" fmla="*/ 8 h 111"/>
                  <a:gd name="T10" fmla="*/ 263 w 270"/>
                  <a:gd name="T11" fmla="*/ 0 h 111"/>
                  <a:gd name="T12" fmla="*/ 267 w 270"/>
                  <a:gd name="T13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111">
                    <a:moveTo>
                      <a:pt x="267" y="12"/>
                    </a:moveTo>
                    <a:cubicBezTo>
                      <a:pt x="227" y="111"/>
                      <a:pt x="43" y="111"/>
                      <a:pt x="3" y="12"/>
                    </a:cubicBezTo>
                    <a:cubicBezTo>
                      <a:pt x="0" y="7"/>
                      <a:pt x="2" y="1"/>
                      <a:pt x="6" y="0"/>
                    </a:cubicBezTo>
                    <a:cubicBezTo>
                      <a:pt x="11" y="0"/>
                      <a:pt x="15" y="4"/>
                      <a:pt x="17" y="8"/>
                    </a:cubicBezTo>
                    <a:cubicBezTo>
                      <a:pt x="53" y="96"/>
                      <a:pt x="217" y="96"/>
                      <a:pt x="253" y="8"/>
                    </a:cubicBezTo>
                    <a:cubicBezTo>
                      <a:pt x="255" y="4"/>
                      <a:pt x="259" y="0"/>
                      <a:pt x="263" y="0"/>
                    </a:cubicBezTo>
                    <a:cubicBezTo>
                      <a:pt x="268" y="1"/>
                      <a:pt x="270" y="7"/>
                      <a:pt x="267" y="12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Oval 35"/>
              <p:cNvSpPr>
                <a:spLocks noChangeArrowheads="1"/>
              </p:cNvSpPr>
              <p:nvPr/>
            </p:nvSpPr>
            <p:spPr bwMode="auto">
              <a:xfrm>
                <a:off x="2590801" y="2203450"/>
                <a:ext cx="423863" cy="422275"/>
              </a:xfrm>
              <a:prstGeom prst="ellipse">
                <a:avLst/>
              </a:prstGeom>
              <a:solidFill>
                <a:srgbClr val="3A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Oval 36"/>
              <p:cNvSpPr>
                <a:spLocks noChangeArrowheads="1"/>
              </p:cNvSpPr>
              <p:nvPr/>
            </p:nvSpPr>
            <p:spPr bwMode="auto">
              <a:xfrm>
                <a:off x="29797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Oval 37"/>
              <p:cNvSpPr>
                <a:spLocks noChangeArrowheads="1"/>
              </p:cNvSpPr>
              <p:nvPr/>
            </p:nvSpPr>
            <p:spPr bwMode="auto">
              <a:xfrm>
                <a:off x="30845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Oval 38"/>
              <p:cNvSpPr>
                <a:spLocks noChangeArrowheads="1"/>
              </p:cNvSpPr>
              <p:nvPr/>
            </p:nvSpPr>
            <p:spPr bwMode="auto">
              <a:xfrm>
                <a:off x="2065338" y="3683000"/>
                <a:ext cx="560388" cy="561975"/>
              </a:xfrm>
              <a:prstGeom prst="ellipse">
                <a:avLst/>
              </a:prstGeom>
              <a:solidFill>
                <a:srgbClr val="EA8A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Oval 39"/>
              <p:cNvSpPr>
                <a:spLocks noChangeArrowheads="1"/>
              </p:cNvSpPr>
              <p:nvPr/>
            </p:nvSpPr>
            <p:spPr bwMode="auto">
              <a:xfrm>
                <a:off x="2170113" y="3787775"/>
                <a:ext cx="350838" cy="350838"/>
              </a:xfrm>
              <a:prstGeom prst="ellipse">
                <a:avLst/>
              </a:prstGeom>
              <a:solidFill>
                <a:srgbClr val="F8B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53" name="椭圆 152"/>
            <p:cNvSpPr/>
            <p:nvPr/>
          </p:nvSpPr>
          <p:spPr>
            <a:xfrm>
              <a:off x="1597989" y="2542676"/>
              <a:ext cx="892628" cy="653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矩形 175"/>
          <p:cNvSpPr/>
          <p:nvPr/>
        </p:nvSpPr>
        <p:spPr>
          <a:xfrm>
            <a:off x="4105988" y="1977278"/>
            <a:ext cx="6510623" cy="1590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</a:t>
            </a:r>
            <a:r>
              <a:rPr lang="zh-CN" altLang="en-US" sz="1400" dirty="0" smtClean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。请</a:t>
            </a:r>
            <a:r>
              <a:rPr lang="zh-CN" altLang="en-US" sz="1400" dirty="0">
                <a:solidFill>
                  <a:schemeClr val="bg1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在此处添加需要描述的内容，言简意赅，表明意图即可。</a:t>
            </a:r>
            <a:endParaRPr lang="zh-CN" altLang="en-US" sz="1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  <a:p>
            <a:pPr algn="ctr"/>
            <a:endParaRPr lang="zh-CN" altLang="en-US" sz="1400" dirty="0">
              <a:solidFill>
                <a:schemeClr val="bg1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285235" y="14047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-163273" y="-185210"/>
            <a:ext cx="4770328" cy="1647202"/>
            <a:chOff x="-163273" y="-185210"/>
            <a:chExt cx="4770328" cy="164720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163273" y="-185210"/>
              <a:ext cx="1927862" cy="1091785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59339" y="798353"/>
              <a:ext cx="1137045" cy="663639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0" y="88900"/>
              <a:ext cx="2298704" cy="137309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1640800" y="360682"/>
              <a:ext cx="29662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rgbClr val="03BF2F"/>
                  </a:solidFill>
                  <a:latin typeface="方正稚艺_GBK" panose="03000509000000000000" pitchFamily="65" charset="-122"/>
                  <a:ea typeface="方正稚艺_GBK" panose="03000509000000000000" pitchFamily="65" charset="-122"/>
                </a:rPr>
                <a:t>第一章标题</a:t>
              </a:r>
              <a:endParaRPr lang="zh-CN" altLang="en-US" sz="3600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endParaRPr>
            </a:p>
          </p:txBody>
        </p:sp>
      </p:grpSp>
      <p:sp>
        <p:nvSpPr>
          <p:cNvPr id="8" name="任意多边形 42"/>
          <p:cNvSpPr/>
          <p:nvPr/>
        </p:nvSpPr>
        <p:spPr>
          <a:xfrm>
            <a:off x="0" y="1966657"/>
            <a:ext cx="10463349" cy="4872445"/>
          </a:xfrm>
          <a:custGeom>
            <a:avLst/>
            <a:gdLst>
              <a:gd name="connsiteX0" fmla="*/ 0 w 10463349"/>
              <a:gd name="connsiteY0" fmla="*/ 4872445 h 4872445"/>
              <a:gd name="connsiteX1" fmla="*/ 1593669 w 10463349"/>
              <a:gd name="connsiteY1" fmla="*/ 3278776 h 4872445"/>
              <a:gd name="connsiteX2" fmla="*/ 3004458 w 10463349"/>
              <a:gd name="connsiteY2" fmla="*/ 3278776 h 4872445"/>
              <a:gd name="connsiteX3" fmla="*/ 4376057 w 10463349"/>
              <a:gd name="connsiteY3" fmla="*/ 1907177 h 4872445"/>
              <a:gd name="connsiteX4" fmla="*/ 6361612 w 10463349"/>
              <a:gd name="connsiteY4" fmla="*/ 1907177 h 4872445"/>
              <a:gd name="connsiteX5" fmla="*/ 7968343 w 10463349"/>
              <a:gd name="connsiteY5" fmla="*/ 300446 h 4872445"/>
              <a:gd name="connsiteX6" fmla="*/ 10162903 w 10463349"/>
              <a:gd name="connsiteY6" fmla="*/ 300446 h 4872445"/>
              <a:gd name="connsiteX7" fmla="*/ 10463349 w 10463349"/>
              <a:gd name="connsiteY7" fmla="*/ 0 h 487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463349" h="4872445">
                <a:moveTo>
                  <a:pt x="0" y="4872445"/>
                </a:moveTo>
                <a:lnTo>
                  <a:pt x="1593669" y="3278776"/>
                </a:lnTo>
                <a:lnTo>
                  <a:pt x="3004458" y="3278776"/>
                </a:lnTo>
                <a:lnTo>
                  <a:pt x="4376057" y="1907177"/>
                </a:lnTo>
                <a:lnTo>
                  <a:pt x="6361612" y="1907177"/>
                </a:lnTo>
                <a:lnTo>
                  <a:pt x="7968343" y="300446"/>
                </a:lnTo>
                <a:lnTo>
                  <a:pt x="10162903" y="300446"/>
                </a:lnTo>
                <a:lnTo>
                  <a:pt x="10463349" y="0"/>
                </a:ln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 rot="3111275">
            <a:off x="10316921" y="1042756"/>
            <a:ext cx="1008000" cy="1446974"/>
            <a:chOff x="4989172" y="938595"/>
            <a:chExt cx="2232000" cy="3204000"/>
          </a:xfrm>
        </p:grpSpPr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989172" y="938595"/>
              <a:ext cx="2232000" cy="3204000"/>
              <a:chOff x="4032564" y="502494"/>
              <a:chExt cx="4140000" cy="4968000"/>
            </a:xfrm>
          </p:grpSpPr>
          <p:sp>
            <p:nvSpPr>
              <p:cNvPr id="19" name="任意多边形 119"/>
              <p:cNvSpPr/>
              <p:nvPr/>
            </p:nvSpPr>
            <p:spPr>
              <a:xfrm rot="10800000">
                <a:off x="4032564" y="2760690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20"/>
              <p:cNvSpPr/>
              <p:nvPr/>
            </p:nvSpPr>
            <p:spPr>
              <a:xfrm rot="10800000" flipH="1">
                <a:off x="6103113" y="2759548"/>
                <a:ext cx="2069451" cy="880008"/>
              </a:xfrm>
              <a:custGeom>
                <a:avLst/>
                <a:gdLst>
                  <a:gd name="connsiteX0" fmla="*/ 1184554 w 2197557"/>
                  <a:gd name="connsiteY0" fmla="*/ 880008 h 880008"/>
                  <a:gd name="connsiteX1" fmla="*/ 0 w 2197557"/>
                  <a:gd name="connsiteY1" fmla="*/ 880008 h 880008"/>
                  <a:gd name="connsiteX2" fmla="*/ 0 w 2197557"/>
                  <a:gd name="connsiteY2" fmla="*/ 259794 h 880008"/>
                  <a:gd name="connsiteX3" fmla="*/ 1241675 w 2197557"/>
                  <a:gd name="connsiteY3" fmla="*/ 259794 h 880008"/>
                  <a:gd name="connsiteX4" fmla="*/ 1913681 w 2197557"/>
                  <a:gd name="connsiteY4" fmla="*/ 0 h 880008"/>
                  <a:gd name="connsiteX5" fmla="*/ 2197557 w 2197557"/>
                  <a:gd name="connsiteY5" fmla="*/ 297379 h 880008"/>
                  <a:gd name="connsiteX6" fmla="*/ 1848656 w 2197557"/>
                  <a:gd name="connsiteY6" fmla="*/ 683679 h 880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97557" h="880008">
                    <a:moveTo>
                      <a:pt x="1184554" y="880008"/>
                    </a:moveTo>
                    <a:lnTo>
                      <a:pt x="0" y="880008"/>
                    </a:lnTo>
                    <a:lnTo>
                      <a:pt x="0" y="259794"/>
                    </a:lnTo>
                    <a:lnTo>
                      <a:pt x="1241675" y="259794"/>
                    </a:lnTo>
                    <a:lnTo>
                      <a:pt x="1913681" y="0"/>
                    </a:lnTo>
                    <a:lnTo>
                      <a:pt x="2197557" y="297379"/>
                    </a:lnTo>
                    <a:lnTo>
                      <a:pt x="1848656" y="683679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1" name="组合 20"/>
              <p:cNvGrpSpPr>
                <a:grpSpLocks noChangeAspect="1"/>
              </p:cNvGrpSpPr>
              <p:nvPr/>
            </p:nvGrpSpPr>
            <p:grpSpPr>
              <a:xfrm>
                <a:off x="5001617" y="502494"/>
                <a:ext cx="2159701" cy="4968000"/>
                <a:chOff x="4467040" y="-510380"/>
                <a:chExt cx="3259116" cy="7497005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4869768" y="4318000"/>
                  <a:ext cx="2450878" cy="2668625"/>
                  <a:chOff x="5249595" y="3150385"/>
                  <a:chExt cx="2450878" cy="2668625"/>
                </a:xfrm>
              </p:grpSpPr>
              <p:sp>
                <p:nvSpPr>
                  <p:cNvPr id="33" name="任意多边形 133"/>
                  <p:cNvSpPr/>
                  <p:nvPr/>
                </p:nvSpPr>
                <p:spPr>
                  <a:xfrm>
                    <a:off x="6475825" y="3152730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D700">
                      <a:alpha val="9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任意多边形 134"/>
                  <p:cNvSpPr/>
                  <p:nvPr/>
                </p:nvSpPr>
                <p:spPr>
                  <a:xfrm flipH="1">
                    <a:off x="5249595" y="3150385"/>
                    <a:ext cx="1224648" cy="2666280"/>
                  </a:xfrm>
                  <a:custGeom>
                    <a:avLst/>
                    <a:gdLst>
                      <a:gd name="connsiteX0" fmla="*/ 613421 w 1224648"/>
                      <a:gd name="connsiteY0" fmla="*/ 0 h 2666280"/>
                      <a:gd name="connsiteX1" fmla="*/ 646147 w 1224648"/>
                      <a:gd name="connsiteY1" fmla="*/ 130898 h 2666280"/>
                      <a:gd name="connsiteX2" fmla="*/ 782610 w 1224648"/>
                      <a:gd name="connsiteY2" fmla="*/ 230289 h 2666280"/>
                      <a:gd name="connsiteX3" fmla="*/ 1197724 w 1224648"/>
                      <a:gd name="connsiteY3" fmla="*/ 1446453 h 2666280"/>
                      <a:gd name="connsiteX4" fmla="*/ 1184501 w 1224648"/>
                      <a:gd name="connsiteY4" fmla="*/ 1496956 h 2666280"/>
                      <a:gd name="connsiteX5" fmla="*/ 819999 w 1224648"/>
                      <a:gd name="connsiteY5" fmla="*/ 811084 h 2666280"/>
                      <a:gd name="connsiteX6" fmla="*/ 811059 w 1224648"/>
                      <a:gd name="connsiteY6" fmla="*/ 988143 h 2666280"/>
                      <a:gd name="connsiteX7" fmla="*/ 22504 w 1224648"/>
                      <a:gd name="connsiteY7" fmla="*/ 2645826 h 2666280"/>
                      <a:gd name="connsiteX8" fmla="*/ 0 w 1224648"/>
                      <a:gd name="connsiteY8" fmla="*/ 2666280 h 2666280"/>
                      <a:gd name="connsiteX9" fmla="*/ 0 w 1224648"/>
                      <a:gd name="connsiteY9" fmla="*/ 0 h 2666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24648" h="2666280">
                        <a:moveTo>
                          <a:pt x="613421" y="0"/>
                        </a:moveTo>
                        <a:lnTo>
                          <a:pt x="646147" y="130898"/>
                        </a:lnTo>
                        <a:lnTo>
                          <a:pt x="782610" y="230289"/>
                        </a:lnTo>
                        <a:cubicBezTo>
                          <a:pt x="1145776" y="539297"/>
                          <a:pt x="1289449" y="1010484"/>
                          <a:pt x="1197724" y="1446453"/>
                        </a:cubicBezTo>
                        <a:lnTo>
                          <a:pt x="1184501" y="1496956"/>
                        </a:lnTo>
                        <a:lnTo>
                          <a:pt x="819999" y="811084"/>
                        </a:lnTo>
                        <a:lnTo>
                          <a:pt x="811059" y="988143"/>
                        </a:lnTo>
                        <a:cubicBezTo>
                          <a:pt x="745563" y="1633059"/>
                          <a:pt x="456460" y="2211870"/>
                          <a:pt x="22504" y="2645826"/>
                        </a:cubicBezTo>
                        <a:lnTo>
                          <a:pt x="0" y="266628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E24F">
                      <a:alpha val="95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5422776" y="4307490"/>
                  <a:ext cx="1392753" cy="2047307"/>
                  <a:chOff x="6590397" y="382604"/>
                  <a:chExt cx="1392753" cy="2047307"/>
                </a:xfrm>
              </p:grpSpPr>
              <p:sp>
                <p:nvSpPr>
                  <p:cNvPr id="31" name="任意多边形 131"/>
                  <p:cNvSpPr>
                    <a:spLocks noChangeAspect="1"/>
                  </p:cNvSpPr>
                  <p:nvPr/>
                </p:nvSpPr>
                <p:spPr>
                  <a:xfrm>
                    <a:off x="7282060" y="384952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D43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任意多边形 132"/>
                  <p:cNvSpPr>
                    <a:spLocks noChangeAspect="1"/>
                  </p:cNvSpPr>
                  <p:nvPr/>
                </p:nvSpPr>
                <p:spPr>
                  <a:xfrm flipH="1">
                    <a:off x="6590397" y="382604"/>
                    <a:ext cx="701090" cy="2044959"/>
                  </a:xfrm>
                  <a:custGeom>
                    <a:avLst/>
                    <a:gdLst>
                      <a:gd name="connsiteX0" fmla="*/ 83678 w 701090"/>
                      <a:gd name="connsiteY0" fmla="*/ 0 h 2044959"/>
                      <a:gd name="connsiteX1" fmla="*/ 141520 w 701090"/>
                      <a:gd name="connsiteY1" fmla="*/ 28595 h 2044959"/>
                      <a:gd name="connsiteX2" fmla="*/ 400526 w 701090"/>
                      <a:gd name="connsiteY2" fmla="*/ 229586 h 2044959"/>
                      <a:gd name="connsiteX3" fmla="*/ 648243 w 701090"/>
                      <a:gd name="connsiteY3" fmla="*/ 1317182 h 2044959"/>
                      <a:gd name="connsiteX4" fmla="*/ 632233 w 701090"/>
                      <a:gd name="connsiteY4" fmla="*/ 1359576 h 2044959"/>
                      <a:gd name="connsiteX5" fmla="*/ 505339 w 701090"/>
                      <a:gd name="connsiteY5" fmla="*/ 1045072 h 2044959"/>
                      <a:gd name="connsiteX6" fmla="*/ 500690 w 701090"/>
                      <a:gd name="connsiteY6" fmla="*/ 1079920 h 2044959"/>
                      <a:gd name="connsiteX7" fmla="*/ 109149 w 701090"/>
                      <a:gd name="connsiteY7" fmla="*/ 1924865 h 2044959"/>
                      <a:gd name="connsiteX8" fmla="*/ 0 w 701090"/>
                      <a:gd name="connsiteY8" fmla="*/ 2044959 h 2044959"/>
                      <a:gd name="connsiteX9" fmla="*/ 0 w 701090"/>
                      <a:gd name="connsiteY9" fmla="*/ 84971 h 2044959"/>
                      <a:gd name="connsiteX10" fmla="*/ 117961 w 701090"/>
                      <a:gd name="connsiteY10" fmla="*/ 84971 h 2044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1090" h="2044959">
                        <a:moveTo>
                          <a:pt x="83678" y="0"/>
                        </a:moveTo>
                        <a:lnTo>
                          <a:pt x="141520" y="28595"/>
                        </a:lnTo>
                        <a:cubicBezTo>
                          <a:pt x="235194" y="80801"/>
                          <a:pt x="322692" y="147827"/>
                          <a:pt x="400526" y="229586"/>
                        </a:cubicBezTo>
                        <a:cubicBezTo>
                          <a:pt x="685916" y="529367"/>
                          <a:pt x="767079" y="949182"/>
                          <a:pt x="648243" y="1317182"/>
                        </a:cubicBezTo>
                        <a:lnTo>
                          <a:pt x="632233" y="1359576"/>
                        </a:lnTo>
                        <a:lnTo>
                          <a:pt x="505339" y="1045072"/>
                        </a:lnTo>
                        <a:lnTo>
                          <a:pt x="500690" y="1079920"/>
                        </a:lnTo>
                        <a:cubicBezTo>
                          <a:pt x="444023" y="1397165"/>
                          <a:pt x="306071" y="1686250"/>
                          <a:pt x="109149" y="1924865"/>
                        </a:cubicBezTo>
                        <a:lnTo>
                          <a:pt x="0" y="2044959"/>
                        </a:lnTo>
                        <a:lnTo>
                          <a:pt x="0" y="84971"/>
                        </a:lnTo>
                        <a:lnTo>
                          <a:pt x="117961" y="84971"/>
                        </a:lnTo>
                        <a:close/>
                      </a:path>
                    </a:pathLst>
                  </a:custGeom>
                  <a:solidFill>
                    <a:srgbClr val="FB637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4775013" y="2863216"/>
                  <a:ext cx="2641986" cy="1657642"/>
                  <a:chOff x="4775007" y="1259500"/>
                  <a:chExt cx="2641986" cy="1657642"/>
                </a:xfrm>
                <a:solidFill>
                  <a:schemeClr val="accent5">
                    <a:lumMod val="75000"/>
                  </a:schemeClr>
                </a:solidFill>
              </p:grpSpPr>
              <p:sp>
                <p:nvSpPr>
                  <p:cNvPr id="29" name="任意多边形 129"/>
                  <p:cNvSpPr/>
                  <p:nvPr/>
                </p:nvSpPr>
                <p:spPr>
                  <a:xfrm>
                    <a:off x="6096000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0" name="任意多边形 130"/>
                  <p:cNvSpPr/>
                  <p:nvPr/>
                </p:nvSpPr>
                <p:spPr>
                  <a:xfrm flipH="1">
                    <a:off x="4775007" y="1259500"/>
                    <a:ext cx="1320993" cy="1657642"/>
                  </a:xfrm>
                  <a:custGeom>
                    <a:avLst/>
                    <a:gdLst>
                      <a:gd name="connsiteX0" fmla="*/ 0 w 1320993"/>
                      <a:gd name="connsiteY0" fmla="*/ 0 h 1657642"/>
                      <a:gd name="connsiteX1" fmla="*/ 1320993 w 1320993"/>
                      <a:gd name="connsiteY1" fmla="*/ 0 h 1657642"/>
                      <a:gd name="connsiteX2" fmla="*/ 1320993 w 1320993"/>
                      <a:gd name="connsiteY2" fmla="*/ 1254364 h 1657642"/>
                      <a:gd name="connsiteX3" fmla="*/ 1167768 w 1320993"/>
                      <a:gd name="connsiteY3" fmla="*/ 1485527 h 1657642"/>
                      <a:gd name="connsiteX4" fmla="*/ 1148074 w 1320993"/>
                      <a:gd name="connsiteY4" fmla="*/ 1491641 h 1657642"/>
                      <a:gd name="connsiteX5" fmla="*/ 1145495 w 1320993"/>
                      <a:gd name="connsiteY5" fmla="*/ 1504416 h 1657642"/>
                      <a:gd name="connsiteX6" fmla="*/ 914331 w 1320993"/>
                      <a:gd name="connsiteY6" fmla="*/ 1657642 h 1657642"/>
                      <a:gd name="connsiteX7" fmla="*/ 0 w 1320993"/>
                      <a:gd name="connsiteY7" fmla="*/ 1657642 h 165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20993" h="1657642">
                        <a:moveTo>
                          <a:pt x="0" y="0"/>
                        </a:moveTo>
                        <a:lnTo>
                          <a:pt x="1320993" y="0"/>
                        </a:lnTo>
                        <a:lnTo>
                          <a:pt x="1320993" y="1254364"/>
                        </a:lnTo>
                        <a:cubicBezTo>
                          <a:pt x="1320993" y="1358281"/>
                          <a:pt x="1257812" y="1447442"/>
                          <a:pt x="1167768" y="1485527"/>
                        </a:cubicBezTo>
                        <a:lnTo>
                          <a:pt x="1148074" y="1491641"/>
                        </a:lnTo>
                        <a:lnTo>
                          <a:pt x="1145495" y="1504416"/>
                        </a:lnTo>
                        <a:cubicBezTo>
                          <a:pt x="1107409" y="1594461"/>
                          <a:pt x="1018249" y="1657642"/>
                          <a:pt x="914331" y="1657642"/>
                        </a:cubicBezTo>
                        <a:lnTo>
                          <a:pt x="0" y="1657642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4467040" y="-510380"/>
                  <a:ext cx="3259116" cy="4669532"/>
                  <a:chOff x="4467034" y="1037066"/>
                  <a:chExt cx="3259116" cy="4669532"/>
                </a:xfrm>
              </p:grpSpPr>
              <p:sp>
                <p:nvSpPr>
                  <p:cNvPr id="27" name="任意多边形 127"/>
                  <p:cNvSpPr/>
                  <p:nvPr/>
                </p:nvSpPr>
                <p:spPr>
                  <a:xfrm>
                    <a:off x="609718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8" name="任意多边形 128"/>
                  <p:cNvSpPr/>
                  <p:nvPr/>
                </p:nvSpPr>
                <p:spPr>
                  <a:xfrm flipH="1">
                    <a:off x="4467034" y="1037066"/>
                    <a:ext cx="1628966" cy="4669532"/>
                  </a:xfrm>
                  <a:custGeom>
                    <a:avLst/>
                    <a:gdLst>
                      <a:gd name="connsiteX0" fmla="*/ 0 w 737043"/>
                      <a:gd name="connsiteY0" fmla="*/ 0 h 2112772"/>
                      <a:gd name="connsiteX1" fmla="*/ 40881 w 737043"/>
                      <a:gd name="connsiteY1" fmla="*/ 30570 h 2112772"/>
                      <a:gd name="connsiteX2" fmla="*/ 737043 w 737043"/>
                      <a:gd name="connsiteY2" fmla="*/ 1506750 h 2112772"/>
                      <a:gd name="connsiteX3" fmla="*/ 688056 w 737043"/>
                      <a:gd name="connsiteY3" fmla="*/ 1938781 h 2112772"/>
                      <a:gd name="connsiteX4" fmla="*/ 637506 w 737043"/>
                      <a:gd name="connsiteY4" fmla="*/ 2112772 h 2112772"/>
                      <a:gd name="connsiteX5" fmla="*/ 0 w 737043"/>
                      <a:gd name="connsiteY5" fmla="*/ 2112772 h 2112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7043" h="2112772">
                        <a:moveTo>
                          <a:pt x="0" y="0"/>
                        </a:moveTo>
                        <a:lnTo>
                          <a:pt x="40881" y="30570"/>
                        </a:lnTo>
                        <a:cubicBezTo>
                          <a:pt x="466045" y="381447"/>
                          <a:pt x="737043" y="912451"/>
                          <a:pt x="737043" y="1506750"/>
                        </a:cubicBezTo>
                        <a:cubicBezTo>
                          <a:pt x="737043" y="1655325"/>
                          <a:pt x="720106" y="1799943"/>
                          <a:pt x="688056" y="1938781"/>
                        </a:cubicBezTo>
                        <a:lnTo>
                          <a:pt x="637506" y="2112772"/>
                        </a:lnTo>
                        <a:lnTo>
                          <a:pt x="0" y="2112772"/>
                        </a:lnTo>
                        <a:close/>
                      </a:path>
                    </a:pathLst>
                  </a:custGeom>
                  <a:solidFill>
                    <a:srgbClr val="FFFB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22" name="任意多边形 122"/>
              <p:cNvSpPr/>
              <p:nvPr/>
            </p:nvSpPr>
            <p:spPr>
              <a:xfrm>
                <a:off x="5396882" y="1108223"/>
                <a:ext cx="1347664" cy="260748"/>
              </a:xfrm>
              <a:custGeom>
                <a:avLst/>
                <a:gdLst>
                  <a:gd name="connsiteX0" fmla="*/ 704499 w 1347664"/>
                  <a:gd name="connsiteY0" fmla="*/ 100958 h 260748"/>
                  <a:gd name="connsiteX1" fmla="*/ 704499 w 1347664"/>
                  <a:gd name="connsiteY1" fmla="*/ 257136 h 260748"/>
                  <a:gd name="connsiteX2" fmla="*/ 682732 w 1347664"/>
                  <a:gd name="connsiteY2" fmla="*/ 258299 h 260748"/>
                  <a:gd name="connsiteX3" fmla="*/ 682732 w 1347664"/>
                  <a:gd name="connsiteY3" fmla="*/ 101976 h 260748"/>
                  <a:gd name="connsiteX4" fmla="*/ 83608 w 1347664"/>
                  <a:gd name="connsiteY4" fmla="*/ 22131 h 260748"/>
                  <a:gd name="connsiteX5" fmla="*/ 96178 w 1347664"/>
                  <a:gd name="connsiteY5" fmla="*/ 26748 h 260748"/>
                  <a:gd name="connsiteX6" fmla="*/ 642715 w 1347664"/>
                  <a:gd name="connsiteY6" fmla="*/ 103847 h 260748"/>
                  <a:gd name="connsiteX7" fmla="*/ 681947 w 1347664"/>
                  <a:gd name="connsiteY7" fmla="*/ 102013 h 260748"/>
                  <a:gd name="connsiteX8" fmla="*/ 681947 w 1347664"/>
                  <a:gd name="connsiteY8" fmla="*/ 258341 h 260748"/>
                  <a:gd name="connsiteX9" fmla="*/ 636888 w 1347664"/>
                  <a:gd name="connsiteY9" fmla="*/ 260748 h 260748"/>
                  <a:gd name="connsiteX10" fmla="*/ 22986 w 1347664"/>
                  <a:gd name="connsiteY10" fmla="*/ 161363 h 260748"/>
                  <a:gd name="connsiteX11" fmla="*/ 0 w 1347664"/>
                  <a:gd name="connsiteY11" fmla="*/ 151311 h 260748"/>
                  <a:gd name="connsiteX12" fmla="*/ 25829 w 1347664"/>
                  <a:gd name="connsiteY12" fmla="*/ 104432 h 260748"/>
                  <a:gd name="connsiteX13" fmla="*/ 1265535 w 1347664"/>
                  <a:gd name="connsiteY13" fmla="*/ 0 h 260748"/>
                  <a:gd name="connsiteX14" fmla="*/ 1338850 w 1347664"/>
                  <a:gd name="connsiteY14" fmla="*/ 104432 h 260748"/>
                  <a:gd name="connsiteX15" fmla="*/ 1347664 w 1347664"/>
                  <a:gd name="connsiteY15" fmla="*/ 120430 h 260748"/>
                  <a:gd name="connsiteX16" fmla="*/ 1293839 w 1347664"/>
                  <a:gd name="connsiteY16" fmla="*/ 145138 h 260748"/>
                  <a:gd name="connsiteX17" fmla="*/ 858174 w 1347664"/>
                  <a:gd name="connsiteY17" fmla="*/ 248925 h 260748"/>
                  <a:gd name="connsiteX18" fmla="*/ 705284 w 1347664"/>
                  <a:gd name="connsiteY18" fmla="*/ 257094 h 260748"/>
                  <a:gd name="connsiteX19" fmla="*/ 705284 w 1347664"/>
                  <a:gd name="connsiteY19" fmla="*/ 100921 h 260748"/>
                  <a:gd name="connsiteX20" fmla="*/ 837080 w 1347664"/>
                  <a:gd name="connsiteY20" fmla="*/ 94758 h 260748"/>
                  <a:gd name="connsiteX21" fmla="*/ 1228946 w 1347664"/>
                  <a:gd name="connsiteY21" fmla="*/ 14052 h 26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47664" h="260748">
                    <a:moveTo>
                      <a:pt x="704499" y="100958"/>
                    </a:moveTo>
                    <a:lnTo>
                      <a:pt x="704499" y="257136"/>
                    </a:lnTo>
                    <a:lnTo>
                      <a:pt x="682732" y="258299"/>
                    </a:lnTo>
                    <a:lnTo>
                      <a:pt x="682732" y="101976"/>
                    </a:lnTo>
                    <a:close/>
                    <a:moveTo>
                      <a:pt x="83608" y="22131"/>
                    </a:moveTo>
                    <a:lnTo>
                      <a:pt x="96178" y="26748"/>
                    </a:lnTo>
                    <a:cubicBezTo>
                      <a:pt x="257121" y="75796"/>
                      <a:pt x="443737" y="103847"/>
                      <a:pt x="642715" y="103847"/>
                    </a:cubicBezTo>
                    <a:lnTo>
                      <a:pt x="681947" y="102013"/>
                    </a:lnTo>
                    <a:lnTo>
                      <a:pt x="681947" y="258341"/>
                    </a:lnTo>
                    <a:lnTo>
                      <a:pt x="636888" y="260748"/>
                    </a:lnTo>
                    <a:cubicBezTo>
                      <a:pt x="409485" y="260748"/>
                      <a:pt x="198228" y="224110"/>
                      <a:pt x="22986" y="161363"/>
                    </a:cubicBezTo>
                    <a:lnTo>
                      <a:pt x="0" y="151311"/>
                    </a:lnTo>
                    <a:lnTo>
                      <a:pt x="25829" y="104432"/>
                    </a:lnTo>
                    <a:close/>
                    <a:moveTo>
                      <a:pt x="1265535" y="0"/>
                    </a:moveTo>
                    <a:lnTo>
                      <a:pt x="1338850" y="104432"/>
                    </a:lnTo>
                    <a:lnTo>
                      <a:pt x="1347664" y="120430"/>
                    </a:lnTo>
                    <a:lnTo>
                      <a:pt x="1293839" y="145138"/>
                    </a:lnTo>
                    <a:cubicBezTo>
                      <a:pt x="1167013" y="195407"/>
                      <a:pt x="1018997" y="231484"/>
                      <a:pt x="858174" y="248925"/>
                    </a:cubicBezTo>
                    <a:lnTo>
                      <a:pt x="705284" y="257094"/>
                    </a:lnTo>
                    <a:lnTo>
                      <a:pt x="705284" y="100921"/>
                    </a:lnTo>
                    <a:lnTo>
                      <a:pt x="837080" y="94758"/>
                    </a:lnTo>
                    <a:cubicBezTo>
                      <a:pt x="979023" y="81320"/>
                      <a:pt x="1111517" y="53426"/>
                      <a:pt x="1228946" y="14052"/>
                    </a:cubicBezTo>
                    <a:close/>
                  </a:path>
                </a:pathLst>
              </a:cu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任意多边形 111"/>
            <p:cNvSpPr>
              <a:spLocks noChangeAspect="1"/>
            </p:cNvSpPr>
            <p:nvPr/>
          </p:nvSpPr>
          <p:spPr>
            <a:xfrm>
              <a:off x="5838095" y="1617785"/>
              <a:ext cx="504000" cy="504000"/>
            </a:xfrm>
            <a:custGeom>
              <a:avLst/>
              <a:gdLst>
                <a:gd name="connsiteX0" fmla="*/ 553992 w 1111348"/>
                <a:gd name="connsiteY0" fmla="*/ 67992 h 1111348"/>
                <a:gd name="connsiteX1" fmla="*/ 67992 w 1111348"/>
                <a:gd name="connsiteY1" fmla="*/ 553992 h 1111348"/>
                <a:gd name="connsiteX2" fmla="*/ 553992 w 1111348"/>
                <a:gd name="connsiteY2" fmla="*/ 1039992 h 1111348"/>
                <a:gd name="connsiteX3" fmla="*/ 1039992 w 1111348"/>
                <a:gd name="connsiteY3" fmla="*/ 553992 h 1111348"/>
                <a:gd name="connsiteX4" fmla="*/ 553992 w 1111348"/>
                <a:gd name="connsiteY4" fmla="*/ 67992 h 1111348"/>
                <a:gd name="connsiteX5" fmla="*/ 555674 w 1111348"/>
                <a:gd name="connsiteY5" fmla="*/ 0 h 1111348"/>
                <a:gd name="connsiteX6" fmla="*/ 1111348 w 1111348"/>
                <a:gd name="connsiteY6" fmla="*/ 555674 h 1111348"/>
                <a:gd name="connsiteX7" fmla="*/ 555674 w 1111348"/>
                <a:gd name="connsiteY7" fmla="*/ 1111348 h 1111348"/>
                <a:gd name="connsiteX8" fmla="*/ 0 w 1111348"/>
                <a:gd name="connsiteY8" fmla="*/ 555674 h 1111348"/>
                <a:gd name="connsiteX9" fmla="*/ 555674 w 1111348"/>
                <a:gd name="connsiteY9" fmla="*/ 0 h 111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348" h="1111348">
                  <a:moveTo>
                    <a:pt x="553992" y="67992"/>
                  </a:moveTo>
                  <a:cubicBezTo>
                    <a:pt x="285582" y="67992"/>
                    <a:pt x="67992" y="285582"/>
                    <a:pt x="67992" y="553992"/>
                  </a:cubicBezTo>
                  <a:cubicBezTo>
                    <a:pt x="67992" y="822402"/>
                    <a:pt x="285582" y="1039992"/>
                    <a:pt x="553992" y="1039992"/>
                  </a:cubicBezTo>
                  <a:cubicBezTo>
                    <a:pt x="822402" y="1039992"/>
                    <a:pt x="1039992" y="822402"/>
                    <a:pt x="1039992" y="553992"/>
                  </a:cubicBezTo>
                  <a:cubicBezTo>
                    <a:pt x="1039992" y="285582"/>
                    <a:pt x="822402" y="67992"/>
                    <a:pt x="553992" y="67992"/>
                  </a:cubicBezTo>
                  <a:close/>
                  <a:moveTo>
                    <a:pt x="555674" y="0"/>
                  </a:moveTo>
                  <a:cubicBezTo>
                    <a:pt x="862564" y="0"/>
                    <a:pt x="1111348" y="248784"/>
                    <a:pt x="1111348" y="555674"/>
                  </a:cubicBezTo>
                  <a:cubicBezTo>
                    <a:pt x="1111348" y="862564"/>
                    <a:pt x="862564" y="1111348"/>
                    <a:pt x="555674" y="1111348"/>
                  </a:cubicBezTo>
                  <a:cubicBezTo>
                    <a:pt x="248784" y="1111348"/>
                    <a:pt x="0" y="862564"/>
                    <a:pt x="0" y="555674"/>
                  </a:cubicBezTo>
                  <a:cubicBezTo>
                    <a:pt x="0" y="248784"/>
                    <a:pt x="248784" y="0"/>
                    <a:pt x="555674" y="0"/>
                  </a:cubicBezTo>
                  <a:close/>
                </a:path>
              </a:pathLst>
            </a:cu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5779424" y="1575108"/>
              <a:ext cx="610717" cy="612000"/>
              <a:chOff x="4011923" y="917922"/>
              <a:chExt cx="4327014" cy="4336103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4018937" y="934025"/>
                <a:ext cx="4320000" cy="432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14"/>
              <p:cNvSpPr/>
              <p:nvPr/>
            </p:nvSpPr>
            <p:spPr>
              <a:xfrm rot="2011872">
                <a:off x="4770727" y="1561426"/>
                <a:ext cx="3561122" cy="3293807"/>
              </a:xfrm>
              <a:custGeom>
                <a:avLst/>
                <a:gdLst>
                  <a:gd name="connsiteX0" fmla="*/ 2158543 w 3561122"/>
                  <a:gd name="connsiteY0" fmla="*/ 1376057 h 3293807"/>
                  <a:gd name="connsiteX1" fmla="*/ 702628 w 3561122"/>
                  <a:gd name="connsiteY1" fmla="*/ 2369337 h 3293807"/>
                  <a:gd name="connsiteX2" fmla="*/ 1661366 w 3561122"/>
                  <a:gd name="connsiteY2" fmla="*/ 2916854 h 3293807"/>
                  <a:gd name="connsiteX3" fmla="*/ 2458936 w 3561122"/>
                  <a:gd name="connsiteY3" fmla="*/ 2119880 h 3293807"/>
                  <a:gd name="connsiteX4" fmla="*/ 958074 w 3561122"/>
                  <a:gd name="connsiteY4" fmla="*/ 5671 h 3293807"/>
                  <a:gd name="connsiteX5" fmla="*/ 2662098 w 3561122"/>
                  <a:gd name="connsiteY5" fmla="*/ 0 h 3293807"/>
                  <a:gd name="connsiteX6" fmla="*/ 2765672 w 3561122"/>
                  <a:gd name="connsiteY6" fmla="*/ 76266 h 3293807"/>
                  <a:gd name="connsiteX7" fmla="*/ 3201432 w 3561122"/>
                  <a:gd name="connsiteY7" fmla="*/ 558050 h 3293807"/>
                  <a:gd name="connsiteX8" fmla="*/ 2932684 w 3561122"/>
                  <a:gd name="connsiteY8" fmla="*/ 3274714 h 3293807"/>
                  <a:gd name="connsiteX9" fmla="*/ 2917256 w 3561122"/>
                  <a:gd name="connsiteY9" fmla="*/ 3288707 h 3293807"/>
                  <a:gd name="connsiteX10" fmla="*/ 2074350 w 3561122"/>
                  <a:gd name="connsiteY10" fmla="*/ 3293807 h 3293807"/>
                  <a:gd name="connsiteX11" fmla="*/ 926718 w 3561122"/>
                  <a:gd name="connsiteY11" fmla="*/ 2550460 h 3293807"/>
                  <a:gd name="connsiteX12" fmla="*/ 0 w 3561122"/>
                  <a:gd name="connsiteY12" fmla="*/ 2543075 h 3293807"/>
                  <a:gd name="connsiteX13" fmla="*/ 290701 w 3561122"/>
                  <a:gd name="connsiteY13" fmla="*/ 2186011 h 3293807"/>
                  <a:gd name="connsiteX14" fmla="*/ 474955 w 3561122"/>
                  <a:gd name="connsiteY14" fmla="*/ 1912920 h 3293807"/>
                  <a:gd name="connsiteX15" fmla="*/ 1133594 w 3561122"/>
                  <a:gd name="connsiteY15" fmla="*/ 1440068 h 3293807"/>
                  <a:gd name="connsiteX16" fmla="*/ 723333 w 3561122"/>
                  <a:gd name="connsiteY16" fmla="*/ 677605 h 329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61122" h="3293807">
                    <a:moveTo>
                      <a:pt x="2158543" y="1376057"/>
                    </a:moveTo>
                    <a:lnTo>
                      <a:pt x="702628" y="2369337"/>
                    </a:lnTo>
                    <a:lnTo>
                      <a:pt x="1661366" y="2916854"/>
                    </a:lnTo>
                    <a:lnTo>
                      <a:pt x="2458936" y="2119880"/>
                    </a:lnTo>
                    <a:close/>
                    <a:moveTo>
                      <a:pt x="958074" y="5671"/>
                    </a:moveTo>
                    <a:lnTo>
                      <a:pt x="2662098" y="0"/>
                    </a:lnTo>
                    <a:lnTo>
                      <a:pt x="2765672" y="76266"/>
                    </a:lnTo>
                    <a:cubicBezTo>
                      <a:pt x="2930365" y="210545"/>
                      <a:pt x="3077875" y="371598"/>
                      <a:pt x="3201432" y="558050"/>
                    </a:cubicBezTo>
                    <a:cubicBezTo>
                      <a:pt x="3778027" y="1428162"/>
                      <a:pt x="3641903" y="2563115"/>
                      <a:pt x="2932684" y="3274714"/>
                    </a:cubicBezTo>
                    <a:lnTo>
                      <a:pt x="2917256" y="3288707"/>
                    </a:lnTo>
                    <a:lnTo>
                      <a:pt x="2074350" y="3293807"/>
                    </a:lnTo>
                    <a:lnTo>
                      <a:pt x="926718" y="2550460"/>
                    </a:lnTo>
                    <a:lnTo>
                      <a:pt x="0" y="2543075"/>
                    </a:lnTo>
                    <a:lnTo>
                      <a:pt x="290701" y="2186011"/>
                    </a:lnTo>
                    <a:lnTo>
                      <a:pt x="474955" y="1912920"/>
                    </a:lnTo>
                    <a:lnTo>
                      <a:pt x="1133594" y="1440068"/>
                    </a:lnTo>
                    <a:lnTo>
                      <a:pt x="723333" y="67760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任意多边形 115"/>
              <p:cNvSpPr/>
              <p:nvPr/>
            </p:nvSpPr>
            <p:spPr>
              <a:xfrm>
                <a:off x="5162223" y="2152409"/>
                <a:ext cx="1950718" cy="2675497"/>
              </a:xfrm>
              <a:custGeom>
                <a:avLst/>
                <a:gdLst>
                  <a:gd name="connsiteX0" fmla="*/ 1650973 w 1950718"/>
                  <a:gd name="connsiteY0" fmla="*/ 1265588 h 2675497"/>
                  <a:gd name="connsiteX1" fmla="*/ 1487620 w 1950718"/>
                  <a:gd name="connsiteY1" fmla="*/ 1305237 h 2675497"/>
                  <a:gd name="connsiteX2" fmla="*/ 1244970 w 1950718"/>
                  <a:gd name="connsiteY2" fmla="*/ 1444801 h 2675497"/>
                  <a:gd name="connsiteX3" fmla="*/ 1156157 w 1950718"/>
                  <a:gd name="connsiteY3" fmla="*/ 1803225 h 2675497"/>
                  <a:gd name="connsiteX4" fmla="*/ 1311580 w 1950718"/>
                  <a:gd name="connsiteY4" fmla="*/ 1766748 h 2675497"/>
                  <a:gd name="connsiteX5" fmla="*/ 1551058 w 1950718"/>
                  <a:gd name="connsiteY5" fmla="*/ 1635115 h 2675497"/>
                  <a:gd name="connsiteX6" fmla="*/ 1650973 w 1950718"/>
                  <a:gd name="connsiteY6" fmla="*/ 1265588 h 2675497"/>
                  <a:gd name="connsiteX7" fmla="*/ 299744 w 1950718"/>
                  <a:gd name="connsiteY7" fmla="*/ 1265588 h 2675497"/>
                  <a:gd name="connsiteX8" fmla="*/ 399659 w 1950718"/>
                  <a:gd name="connsiteY8" fmla="*/ 1635115 h 2675497"/>
                  <a:gd name="connsiteX9" fmla="*/ 794560 w 1950718"/>
                  <a:gd name="connsiteY9" fmla="*/ 1803225 h 2675497"/>
                  <a:gd name="connsiteX10" fmla="*/ 783459 w 1950718"/>
                  <a:gd name="connsiteY10" fmla="*/ 1666834 h 2675497"/>
                  <a:gd name="connsiteX11" fmla="*/ 705747 w 1950718"/>
                  <a:gd name="connsiteY11" fmla="*/ 1444801 h 2675497"/>
                  <a:gd name="connsiteX12" fmla="*/ 299744 w 1950718"/>
                  <a:gd name="connsiteY12" fmla="*/ 1265588 h 2675497"/>
                  <a:gd name="connsiteX13" fmla="*/ 975359 w 1950718"/>
                  <a:gd name="connsiteY13" fmla="*/ 0 h 2675497"/>
                  <a:gd name="connsiteX14" fmla="*/ 1706481 w 1950718"/>
                  <a:gd name="connsiteY14" fmla="*/ 275956 h 2675497"/>
                  <a:gd name="connsiteX15" fmla="*/ 1950718 w 1950718"/>
                  <a:gd name="connsiteY15" fmla="*/ 951570 h 2675497"/>
                  <a:gd name="connsiteX16" fmla="*/ 1768334 w 1950718"/>
                  <a:gd name="connsiteY16" fmla="*/ 1825428 h 2675497"/>
                  <a:gd name="connsiteX17" fmla="*/ 1370260 w 1950718"/>
                  <a:gd name="connsiteY17" fmla="*/ 2442363 h 2675497"/>
                  <a:gd name="connsiteX18" fmla="*/ 975359 w 1950718"/>
                  <a:gd name="connsiteY18" fmla="*/ 2675497 h 2675497"/>
                  <a:gd name="connsiteX19" fmla="*/ 580457 w 1950718"/>
                  <a:gd name="connsiteY19" fmla="*/ 2442363 h 2675497"/>
                  <a:gd name="connsiteX20" fmla="*/ 182384 w 1950718"/>
                  <a:gd name="connsiteY20" fmla="*/ 1825428 h 2675497"/>
                  <a:gd name="connsiteX21" fmla="*/ 0 w 1950718"/>
                  <a:gd name="connsiteY21" fmla="*/ 951570 h 2675497"/>
                  <a:gd name="connsiteX22" fmla="*/ 244236 w 1950718"/>
                  <a:gd name="connsiteY22" fmla="*/ 275956 h 2675497"/>
                  <a:gd name="connsiteX23" fmla="*/ 975359 w 1950718"/>
                  <a:gd name="connsiteY23" fmla="*/ 0 h 2675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950718" h="2675497">
                    <a:moveTo>
                      <a:pt x="1650973" y="1265588"/>
                    </a:moveTo>
                    <a:cubicBezTo>
                      <a:pt x="1590707" y="1276161"/>
                      <a:pt x="1536256" y="1289378"/>
                      <a:pt x="1487620" y="1305237"/>
                    </a:cubicBezTo>
                    <a:cubicBezTo>
                      <a:pt x="1370260" y="1342243"/>
                      <a:pt x="1289377" y="1388764"/>
                      <a:pt x="1244970" y="1444801"/>
                    </a:cubicBezTo>
                    <a:cubicBezTo>
                      <a:pt x="1189991" y="1515640"/>
                      <a:pt x="1160386" y="1635115"/>
                      <a:pt x="1156157" y="1803225"/>
                    </a:cubicBezTo>
                    <a:cubicBezTo>
                      <a:pt x="1212194" y="1793709"/>
                      <a:pt x="1264002" y="1781551"/>
                      <a:pt x="1311580" y="1766748"/>
                    </a:cubicBezTo>
                    <a:cubicBezTo>
                      <a:pt x="1424711" y="1731857"/>
                      <a:pt x="1504537" y="1687980"/>
                      <a:pt x="1551058" y="1635115"/>
                    </a:cubicBezTo>
                    <a:cubicBezTo>
                      <a:pt x="1622955" y="1553703"/>
                      <a:pt x="1656260" y="1430527"/>
                      <a:pt x="1650973" y="1265588"/>
                    </a:cubicBezTo>
                    <a:close/>
                    <a:moveTo>
                      <a:pt x="299744" y="1265588"/>
                    </a:moveTo>
                    <a:cubicBezTo>
                      <a:pt x="294458" y="1430527"/>
                      <a:pt x="327762" y="1553703"/>
                      <a:pt x="399659" y="1635115"/>
                    </a:cubicBezTo>
                    <a:cubicBezTo>
                      <a:pt x="468384" y="1713355"/>
                      <a:pt x="600017" y="1769392"/>
                      <a:pt x="794560" y="1803225"/>
                    </a:cubicBezTo>
                    <a:cubicBezTo>
                      <a:pt x="793503" y="1754589"/>
                      <a:pt x="789803" y="1709126"/>
                      <a:pt x="783459" y="1666834"/>
                    </a:cubicBezTo>
                    <a:cubicBezTo>
                      <a:pt x="767599" y="1567447"/>
                      <a:pt x="741695" y="1493436"/>
                      <a:pt x="705747" y="1444801"/>
                    </a:cubicBezTo>
                    <a:cubicBezTo>
                      <a:pt x="640195" y="1360217"/>
                      <a:pt x="504860" y="1300479"/>
                      <a:pt x="299744" y="1265588"/>
                    </a:cubicBezTo>
                    <a:close/>
                    <a:moveTo>
                      <a:pt x="975359" y="0"/>
                    </a:moveTo>
                    <a:cubicBezTo>
                      <a:pt x="1288320" y="0"/>
                      <a:pt x="1532027" y="91986"/>
                      <a:pt x="1706481" y="275956"/>
                    </a:cubicBezTo>
                    <a:cubicBezTo>
                      <a:pt x="1869306" y="447238"/>
                      <a:pt x="1950718" y="672443"/>
                      <a:pt x="1950718" y="951570"/>
                    </a:cubicBezTo>
                    <a:cubicBezTo>
                      <a:pt x="1950718" y="1248672"/>
                      <a:pt x="1889923" y="1539958"/>
                      <a:pt x="1768334" y="1825428"/>
                    </a:cubicBezTo>
                    <a:cubicBezTo>
                      <a:pt x="1663661" y="2070722"/>
                      <a:pt x="1530970" y="2276367"/>
                      <a:pt x="1370260" y="2442363"/>
                    </a:cubicBezTo>
                    <a:cubicBezTo>
                      <a:pt x="1219066" y="2597786"/>
                      <a:pt x="1087432" y="2675497"/>
                      <a:pt x="975359" y="2675497"/>
                    </a:cubicBezTo>
                    <a:cubicBezTo>
                      <a:pt x="863285" y="2675497"/>
                      <a:pt x="731651" y="2597786"/>
                      <a:pt x="580457" y="2442363"/>
                    </a:cubicBezTo>
                    <a:cubicBezTo>
                      <a:pt x="419748" y="2276367"/>
                      <a:pt x="287057" y="2070722"/>
                      <a:pt x="182384" y="1825428"/>
                    </a:cubicBezTo>
                    <a:cubicBezTo>
                      <a:pt x="60794" y="1539958"/>
                      <a:pt x="0" y="1248672"/>
                      <a:pt x="0" y="951570"/>
                    </a:cubicBezTo>
                    <a:cubicBezTo>
                      <a:pt x="0" y="672443"/>
                      <a:pt x="81412" y="447238"/>
                      <a:pt x="244236" y="275956"/>
                    </a:cubicBezTo>
                    <a:cubicBezTo>
                      <a:pt x="418690" y="91986"/>
                      <a:pt x="662398" y="0"/>
                      <a:pt x="9753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16"/>
              <p:cNvSpPr>
                <a:spLocks noChangeAspect="1"/>
              </p:cNvSpPr>
              <p:nvPr/>
            </p:nvSpPr>
            <p:spPr>
              <a:xfrm>
                <a:off x="4543320" y="1393942"/>
                <a:ext cx="3164526" cy="1584000"/>
              </a:xfrm>
              <a:custGeom>
                <a:avLst/>
                <a:gdLst>
                  <a:gd name="connsiteX0" fmla="*/ 448642 w 1461848"/>
                  <a:gd name="connsiteY0" fmla="*/ 0 h 731726"/>
                  <a:gd name="connsiteX1" fmla="*/ 730941 w 1461848"/>
                  <a:gd name="connsiteY1" fmla="*/ 99914 h 731726"/>
                  <a:gd name="connsiteX2" fmla="*/ 1013240 w 1461848"/>
                  <a:gd name="connsiteY2" fmla="*/ 0 h 731726"/>
                  <a:gd name="connsiteX3" fmla="*/ 1129014 w 1461848"/>
                  <a:gd name="connsiteY3" fmla="*/ 550324 h 731726"/>
                  <a:gd name="connsiteX4" fmla="*/ 1461848 w 1461848"/>
                  <a:gd name="connsiteY4" fmla="*/ 731726 h 731726"/>
                  <a:gd name="connsiteX5" fmla="*/ 0 w 1461848"/>
                  <a:gd name="connsiteY5" fmla="*/ 731726 h 731726"/>
                  <a:gd name="connsiteX6" fmla="*/ 326524 w 1461848"/>
                  <a:gd name="connsiteY6" fmla="*/ 550324 h 73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1848" h="731726">
                    <a:moveTo>
                      <a:pt x="448642" y="0"/>
                    </a:moveTo>
                    <a:lnTo>
                      <a:pt x="730941" y="99914"/>
                    </a:lnTo>
                    <a:lnTo>
                      <a:pt x="1013240" y="0"/>
                    </a:lnTo>
                    <a:lnTo>
                      <a:pt x="1129014" y="550324"/>
                    </a:lnTo>
                    <a:lnTo>
                      <a:pt x="1461848" y="731726"/>
                    </a:lnTo>
                    <a:lnTo>
                      <a:pt x="0" y="731726"/>
                    </a:lnTo>
                    <a:lnTo>
                      <a:pt x="326524" y="55032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任意多边形 117"/>
              <p:cNvSpPr/>
              <p:nvPr/>
            </p:nvSpPr>
            <p:spPr>
              <a:xfrm>
                <a:off x="5243937" y="2368509"/>
                <a:ext cx="1735141" cy="202706"/>
              </a:xfrm>
              <a:custGeom>
                <a:avLst/>
                <a:gdLst>
                  <a:gd name="connsiteX0" fmla="*/ 44981 w 1735141"/>
                  <a:gd name="connsiteY0" fmla="*/ 0 h 202706"/>
                  <a:gd name="connsiteX1" fmla="*/ 1692497 w 1735141"/>
                  <a:gd name="connsiteY1" fmla="*/ 0 h 202706"/>
                  <a:gd name="connsiteX2" fmla="*/ 1735141 w 1735141"/>
                  <a:gd name="connsiteY2" fmla="*/ 202706 h 202706"/>
                  <a:gd name="connsiteX3" fmla="*/ 0 w 1735141"/>
                  <a:gd name="connsiteY3" fmla="*/ 202706 h 2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141" h="202706">
                    <a:moveTo>
                      <a:pt x="44981" y="0"/>
                    </a:moveTo>
                    <a:lnTo>
                      <a:pt x="1692497" y="0"/>
                    </a:lnTo>
                    <a:lnTo>
                      <a:pt x="1735141" y="202706"/>
                    </a:lnTo>
                    <a:lnTo>
                      <a:pt x="0" y="202706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任意多边形 118"/>
              <p:cNvSpPr>
                <a:spLocks noChangeAspect="1"/>
              </p:cNvSpPr>
              <p:nvPr/>
            </p:nvSpPr>
            <p:spPr>
              <a:xfrm>
                <a:off x="4011923" y="917922"/>
                <a:ext cx="4320000" cy="4320000"/>
              </a:xfrm>
              <a:custGeom>
                <a:avLst/>
                <a:gdLst>
                  <a:gd name="connsiteX0" fmla="*/ 2172331 w 4320000"/>
                  <a:gd name="connsiteY0" fmla="*/ 195257 h 4320000"/>
                  <a:gd name="connsiteX1" fmla="*/ 192331 w 4320000"/>
                  <a:gd name="connsiteY1" fmla="*/ 2175257 h 4320000"/>
                  <a:gd name="connsiteX2" fmla="*/ 2172331 w 4320000"/>
                  <a:gd name="connsiteY2" fmla="*/ 4155257 h 4320000"/>
                  <a:gd name="connsiteX3" fmla="*/ 4152331 w 4320000"/>
                  <a:gd name="connsiteY3" fmla="*/ 2175257 h 4320000"/>
                  <a:gd name="connsiteX4" fmla="*/ 2172331 w 4320000"/>
                  <a:gd name="connsiteY4" fmla="*/ 195257 h 4320000"/>
                  <a:gd name="connsiteX5" fmla="*/ 2160000 w 4320000"/>
                  <a:gd name="connsiteY5" fmla="*/ 0 h 4320000"/>
                  <a:gd name="connsiteX6" fmla="*/ 4320000 w 4320000"/>
                  <a:gd name="connsiteY6" fmla="*/ 2160000 h 4320000"/>
                  <a:gd name="connsiteX7" fmla="*/ 2160000 w 4320000"/>
                  <a:gd name="connsiteY7" fmla="*/ 4320000 h 4320000"/>
                  <a:gd name="connsiteX8" fmla="*/ 0 w 4320000"/>
                  <a:gd name="connsiteY8" fmla="*/ 2160000 h 4320000"/>
                  <a:gd name="connsiteX9" fmla="*/ 2160000 w 4320000"/>
                  <a:gd name="connsiteY9" fmla="*/ 0 h 43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20000" h="4320000">
                    <a:moveTo>
                      <a:pt x="2172331" y="195257"/>
                    </a:moveTo>
                    <a:cubicBezTo>
                      <a:pt x="1078807" y="195257"/>
                      <a:pt x="192331" y="1081733"/>
                      <a:pt x="192331" y="2175257"/>
                    </a:cubicBezTo>
                    <a:cubicBezTo>
                      <a:pt x="192331" y="3268781"/>
                      <a:pt x="1078807" y="4155257"/>
                      <a:pt x="2172331" y="4155257"/>
                    </a:cubicBezTo>
                    <a:cubicBezTo>
                      <a:pt x="3265855" y="4155257"/>
                      <a:pt x="4152331" y="3268781"/>
                      <a:pt x="4152331" y="2175257"/>
                    </a:cubicBezTo>
                    <a:cubicBezTo>
                      <a:pt x="4152331" y="1081733"/>
                      <a:pt x="3265855" y="195257"/>
                      <a:pt x="2172331" y="195257"/>
                    </a:cubicBezTo>
                    <a:close/>
                    <a:moveTo>
                      <a:pt x="2160000" y="0"/>
                    </a:moveTo>
                    <a:cubicBezTo>
                      <a:pt x="3352935" y="0"/>
                      <a:pt x="4320000" y="967065"/>
                      <a:pt x="4320000" y="2160000"/>
                    </a:cubicBezTo>
                    <a:cubicBezTo>
                      <a:pt x="4320000" y="3352935"/>
                      <a:pt x="3352935" y="4320000"/>
                      <a:pt x="2160000" y="4320000"/>
                    </a:cubicBezTo>
                    <a:cubicBezTo>
                      <a:pt x="967065" y="4320000"/>
                      <a:pt x="0" y="3352935"/>
                      <a:pt x="0" y="2160000"/>
                    </a:cubicBezTo>
                    <a:cubicBezTo>
                      <a:pt x="0" y="967065"/>
                      <a:pt x="967065" y="0"/>
                      <a:pt x="2160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68563" y="4037513"/>
            <a:ext cx="1043484" cy="934288"/>
            <a:chOff x="794243" y="3560022"/>
            <a:chExt cx="1043484" cy="934288"/>
          </a:xfrm>
        </p:grpSpPr>
        <p:grpSp>
          <p:nvGrpSpPr>
            <p:cNvPr id="36" name="组合 35"/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38" name="任意多边形 138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B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139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3A5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41" name="任意多边形 141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142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7" name="文本框 36"/>
            <p:cNvSpPr txBox="1"/>
            <p:nvPr/>
          </p:nvSpPr>
          <p:spPr>
            <a:xfrm>
              <a:off x="1096670" y="3683680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01</a:t>
              </a:r>
              <a:endParaRPr lang="zh-CN" altLang="en-US" dirty="0"/>
            </a:p>
          </p:txBody>
        </p:sp>
      </p:grpSp>
      <p:sp>
        <p:nvSpPr>
          <p:cNvPr id="43" name="矩形 42"/>
          <p:cNvSpPr/>
          <p:nvPr/>
        </p:nvSpPr>
        <p:spPr>
          <a:xfrm>
            <a:off x="1546300" y="5446073"/>
            <a:ext cx="18015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898849" y="4165031"/>
            <a:ext cx="1043484" cy="934288"/>
            <a:chOff x="4225420" y="3047460"/>
            <a:chExt cx="1043484" cy="934288"/>
          </a:xfrm>
        </p:grpSpPr>
        <p:grpSp>
          <p:nvGrpSpPr>
            <p:cNvPr id="45" name="组合 44"/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47" name="任意多边形 147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148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1F4E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0" name="任意多边形 150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151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" name="文本框 45"/>
            <p:cNvSpPr txBox="1"/>
            <p:nvPr/>
          </p:nvSpPr>
          <p:spPr>
            <a:xfrm>
              <a:off x="4544624" y="3454719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02</a:t>
              </a:r>
              <a:endParaRPr lang="zh-CN" altLang="en-US" dirty="0"/>
            </a:p>
          </p:txBody>
        </p:sp>
      </p:grpSp>
      <p:sp>
        <p:nvSpPr>
          <p:cNvPr id="52" name="矩形 51"/>
          <p:cNvSpPr/>
          <p:nvPr/>
        </p:nvSpPr>
        <p:spPr>
          <a:xfrm>
            <a:off x="3540472" y="2941378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871340" y="2570119"/>
            <a:ext cx="1043484" cy="934288"/>
            <a:chOff x="794243" y="3560022"/>
            <a:chExt cx="1043484" cy="934288"/>
          </a:xfrm>
        </p:grpSpPr>
        <p:grpSp>
          <p:nvGrpSpPr>
            <p:cNvPr id="54" name="组合 53"/>
            <p:cNvGrpSpPr/>
            <p:nvPr/>
          </p:nvGrpSpPr>
          <p:grpSpPr>
            <a:xfrm>
              <a:off x="794243" y="3560022"/>
              <a:ext cx="1043484" cy="934288"/>
              <a:chOff x="843218" y="2342307"/>
              <a:chExt cx="1043484" cy="934288"/>
            </a:xfrm>
          </p:grpSpPr>
          <p:sp>
            <p:nvSpPr>
              <p:cNvPr id="56" name="任意多边形 156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B73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157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E75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59" name="任意多边形 159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 160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5" name="文本框 54"/>
            <p:cNvSpPr txBox="1"/>
            <p:nvPr/>
          </p:nvSpPr>
          <p:spPr>
            <a:xfrm>
              <a:off x="1122624" y="3681356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03</a:t>
              </a:r>
              <a:endParaRPr lang="zh-CN" altLang="en-US" dirty="0"/>
            </a:p>
          </p:txBody>
        </p:sp>
      </p:grpSp>
      <p:sp>
        <p:nvSpPr>
          <p:cNvPr id="61" name="矩形 60"/>
          <p:cNvSpPr/>
          <p:nvPr/>
        </p:nvSpPr>
        <p:spPr>
          <a:xfrm>
            <a:off x="5528266" y="4012610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495956" y="2674490"/>
            <a:ext cx="1043484" cy="934288"/>
            <a:chOff x="4225420" y="3047460"/>
            <a:chExt cx="1043484" cy="934288"/>
          </a:xfrm>
        </p:grpSpPr>
        <p:grpSp>
          <p:nvGrpSpPr>
            <p:cNvPr id="63" name="组合 62"/>
            <p:cNvGrpSpPr/>
            <p:nvPr/>
          </p:nvGrpSpPr>
          <p:grpSpPr>
            <a:xfrm rot="10800000">
              <a:off x="4225420" y="3047460"/>
              <a:ext cx="1043484" cy="934288"/>
              <a:chOff x="843218" y="2342307"/>
              <a:chExt cx="1043484" cy="934288"/>
            </a:xfrm>
          </p:grpSpPr>
          <p:sp>
            <p:nvSpPr>
              <p:cNvPr id="65" name="任意多边形 173"/>
              <p:cNvSpPr>
                <a:spLocks noChangeAspect="1"/>
              </p:cNvSpPr>
              <p:nvPr/>
            </p:nvSpPr>
            <p:spPr>
              <a:xfrm rot="8006545">
                <a:off x="884935" y="2358272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F1CE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174"/>
              <p:cNvSpPr>
                <a:spLocks noChangeAspect="1"/>
              </p:cNvSpPr>
              <p:nvPr/>
            </p:nvSpPr>
            <p:spPr>
              <a:xfrm rot="13593455" flipH="1">
                <a:off x="968380" y="2355278"/>
                <a:ext cx="876606" cy="960039"/>
              </a:xfrm>
              <a:custGeom>
                <a:avLst/>
                <a:gdLst>
                  <a:gd name="connsiteX0" fmla="*/ 15784 w 876606"/>
                  <a:gd name="connsiteY0" fmla="*/ 849325 h 960039"/>
                  <a:gd name="connsiteX1" fmla="*/ 0 w 876606"/>
                  <a:gd name="connsiteY1" fmla="*/ 830195 h 960039"/>
                  <a:gd name="connsiteX2" fmla="*/ 876606 w 876606"/>
                  <a:gd name="connsiteY2" fmla="*/ 0 h 960039"/>
                  <a:gd name="connsiteX3" fmla="*/ 796015 w 876606"/>
                  <a:gd name="connsiteY3" fmla="*/ 118613 h 960039"/>
                  <a:gd name="connsiteX4" fmla="*/ 661071 w 876606"/>
                  <a:gd name="connsiteY4" fmla="*/ 582039 h 960039"/>
                  <a:gd name="connsiteX5" fmla="*/ 283071 w 876606"/>
                  <a:gd name="connsiteY5" fmla="*/ 960039 h 960039"/>
                  <a:gd name="connsiteX6" fmla="*/ 15784 w 876606"/>
                  <a:gd name="connsiteY6" fmla="*/ 849325 h 96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606" h="960039">
                    <a:moveTo>
                      <a:pt x="15784" y="849325"/>
                    </a:moveTo>
                    <a:lnTo>
                      <a:pt x="0" y="830195"/>
                    </a:lnTo>
                    <a:lnTo>
                      <a:pt x="876606" y="0"/>
                    </a:lnTo>
                    <a:lnTo>
                      <a:pt x="796015" y="118613"/>
                    </a:lnTo>
                    <a:cubicBezTo>
                      <a:pt x="706052" y="273088"/>
                      <a:pt x="661071" y="427564"/>
                      <a:pt x="661071" y="582039"/>
                    </a:cubicBezTo>
                    <a:cubicBezTo>
                      <a:pt x="661071" y="790803"/>
                      <a:pt x="491835" y="960039"/>
                      <a:pt x="283071" y="960039"/>
                    </a:cubicBezTo>
                    <a:cubicBezTo>
                      <a:pt x="178689" y="960039"/>
                      <a:pt x="84189" y="917730"/>
                      <a:pt x="15784" y="849325"/>
                    </a:cubicBezTo>
                    <a:close/>
                  </a:path>
                </a:pathLst>
              </a:custGeom>
              <a:solidFill>
                <a:srgbClr val="CDAD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1044493" y="2342307"/>
                <a:ext cx="642073" cy="617863"/>
                <a:chOff x="1534051" y="2256532"/>
                <a:chExt cx="642073" cy="617863"/>
              </a:xfrm>
            </p:grpSpPr>
            <p:sp>
              <p:nvSpPr>
                <p:cNvPr id="68" name="任意多边形 176"/>
                <p:cNvSpPr>
                  <a:spLocks noChangeAspect="1"/>
                </p:cNvSpPr>
                <p:nvPr/>
              </p:nvSpPr>
              <p:spPr>
                <a:xfrm>
                  <a:off x="1534051" y="2262395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177"/>
                <p:cNvSpPr>
                  <a:spLocks noChangeAspect="1"/>
                </p:cNvSpPr>
                <p:nvPr/>
              </p:nvSpPr>
              <p:spPr>
                <a:xfrm rot="10800000">
                  <a:off x="1851874" y="2256532"/>
                  <a:ext cx="324250" cy="612000"/>
                </a:xfrm>
                <a:custGeom>
                  <a:avLst/>
                  <a:gdLst>
                    <a:gd name="connsiteX0" fmla="*/ 306000 w 324250"/>
                    <a:gd name="connsiteY0" fmla="*/ 0 h 612000"/>
                    <a:gd name="connsiteX1" fmla="*/ 324250 w 324250"/>
                    <a:gd name="connsiteY1" fmla="*/ 1840 h 612000"/>
                    <a:gd name="connsiteX2" fmla="*/ 324250 w 324250"/>
                    <a:gd name="connsiteY2" fmla="*/ 610160 h 612000"/>
                    <a:gd name="connsiteX3" fmla="*/ 306000 w 324250"/>
                    <a:gd name="connsiteY3" fmla="*/ 612000 h 612000"/>
                    <a:gd name="connsiteX4" fmla="*/ 0 w 324250"/>
                    <a:gd name="connsiteY4" fmla="*/ 306000 h 612000"/>
                    <a:gd name="connsiteX5" fmla="*/ 306000 w 324250"/>
                    <a:gd name="connsiteY5" fmla="*/ 0 h 6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4250" h="612000">
                      <a:moveTo>
                        <a:pt x="306000" y="0"/>
                      </a:moveTo>
                      <a:lnTo>
                        <a:pt x="324250" y="1840"/>
                      </a:lnTo>
                      <a:lnTo>
                        <a:pt x="324250" y="610160"/>
                      </a:lnTo>
                      <a:lnTo>
                        <a:pt x="306000" y="612000"/>
                      </a:lnTo>
                      <a:cubicBezTo>
                        <a:pt x="137001" y="612000"/>
                        <a:pt x="0" y="474999"/>
                        <a:pt x="0" y="306000"/>
                      </a:cubicBezTo>
                      <a:cubicBezTo>
                        <a:pt x="0" y="137001"/>
                        <a:pt x="137001" y="0"/>
                        <a:pt x="3060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>
              <a:off x="4520588" y="3472691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04</a:t>
              </a:r>
              <a:endParaRPr lang="zh-CN" altLang="en-US" dirty="0"/>
            </a:p>
          </p:txBody>
        </p:sp>
      </p:grpSp>
      <p:sp>
        <p:nvSpPr>
          <p:cNvPr id="70" name="矩形 69"/>
          <p:cNvSpPr/>
          <p:nvPr/>
        </p:nvSpPr>
        <p:spPr>
          <a:xfrm>
            <a:off x="7098898" y="1430689"/>
            <a:ext cx="18300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请在此处添加需要描述的内容，言简意赅，表明意图即可。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3" grpId="0"/>
      <p:bldP spid="52" grpId="0"/>
      <p:bldP spid="61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5554" y="4517072"/>
            <a:ext cx="12324704" cy="2359977"/>
            <a:chOff x="-75554" y="4517072"/>
            <a:chExt cx="12324704" cy="2359977"/>
          </a:xfrm>
        </p:grpSpPr>
        <p:sp>
          <p:nvSpPr>
            <p:cNvPr id="8" name="任意多边形 40"/>
            <p:cNvSpPr/>
            <p:nvPr/>
          </p:nvSpPr>
          <p:spPr>
            <a:xfrm>
              <a:off x="-75554" y="4517072"/>
              <a:ext cx="12305654" cy="2359977"/>
            </a:xfrm>
            <a:custGeom>
              <a:avLst/>
              <a:gdLst>
                <a:gd name="connsiteX0" fmla="*/ 4534445 w 12305654"/>
                <a:gd name="connsiteY0" fmla="*/ 158 h 2359977"/>
                <a:gd name="connsiteX1" fmla="*/ 4971404 w 12305654"/>
                <a:gd name="connsiteY1" fmla="*/ 150177 h 2359977"/>
                <a:gd name="connsiteX2" fmla="*/ 6343004 w 12305654"/>
                <a:gd name="connsiteY2" fmla="*/ 855027 h 2359977"/>
                <a:gd name="connsiteX3" fmla="*/ 7314554 w 12305654"/>
                <a:gd name="connsiteY3" fmla="*/ 1216977 h 2359977"/>
                <a:gd name="connsiteX4" fmla="*/ 8286104 w 12305654"/>
                <a:gd name="connsiteY4" fmla="*/ 1216977 h 2359977"/>
                <a:gd name="connsiteX5" fmla="*/ 8686154 w 12305654"/>
                <a:gd name="connsiteY5" fmla="*/ 531177 h 2359977"/>
                <a:gd name="connsiteX6" fmla="*/ 9086204 w 12305654"/>
                <a:gd name="connsiteY6" fmla="*/ 1159827 h 2359977"/>
                <a:gd name="connsiteX7" fmla="*/ 10210154 w 12305654"/>
                <a:gd name="connsiteY7" fmla="*/ 874077 h 2359977"/>
                <a:gd name="connsiteX8" fmla="*/ 10381604 w 12305654"/>
                <a:gd name="connsiteY8" fmla="*/ 493077 h 2359977"/>
                <a:gd name="connsiteX9" fmla="*/ 10591154 w 12305654"/>
                <a:gd name="connsiteY9" fmla="*/ 855027 h 2359977"/>
                <a:gd name="connsiteX10" fmla="*/ 11543654 w 12305654"/>
                <a:gd name="connsiteY10" fmla="*/ 778827 h 2359977"/>
                <a:gd name="connsiteX11" fmla="*/ 12305654 w 12305654"/>
                <a:gd name="connsiteY11" fmla="*/ 759777 h 2359977"/>
                <a:gd name="connsiteX12" fmla="*/ 12305654 w 12305654"/>
                <a:gd name="connsiteY12" fmla="*/ 2359977 h 2359977"/>
                <a:gd name="connsiteX13" fmla="*/ 0 w 12305654"/>
                <a:gd name="connsiteY13" fmla="*/ 2340928 h 2359977"/>
                <a:gd name="connsiteX14" fmla="*/ 61040 w 12305654"/>
                <a:gd name="connsiteY14" fmla="*/ 2340928 h 2359977"/>
                <a:gd name="connsiteX15" fmla="*/ 61040 w 12305654"/>
                <a:gd name="connsiteY15" fmla="*/ 965706 h 2359977"/>
                <a:gd name="connsiteX16" fmla="*/ 78809 w 12305654"/>
                <a:gd name="connsiteY16" fmla="*/ 962902 h 2359977"/>
                <a:gd name="connsiteX17" fmla="*/ 304154 w 12305654"/>
                <a:gd name="connsiteY17" fmla="*/ 969327 h 2359977"/>
                <a:gd name="connsiteX18" fmla="*/ 1009004 w 12305654"/>
                <a:gd name="connsiteY18" fmla="*/ 550227 h 2359977"/>
                <a:gd name="connsiteX19" fmla="*/ 1390004 w 12305654"/>
                <a:gd name="connsiteY19" fmla="*/ 474027 h 2359977"/>
                <a:gd name="connsiteX20" fmla="*/ 1904354 w 12305654"/>
                <a:gd name="connsiteY20" fmla="*/ 188277 h 2359977"/>
                <a:gd name="connsiteX21" fmla="*/ 2399654 w 12305654"/>
                <a:gd name="connsiteY21" fmla="*/ 73977 h 2359977"/>
                <a:gd name="connsiteX22" fmla="*/ 3428354 w 12305654"/>
                <a:gd name="connsiteY22" fmla="*/ 73977 h 2359977"/>
                <a:gd name="connsiteX23" fmla="*/ 4247504 w 12305654"/>
                <a:gd name="connsiteY23" fmla="*/ 16827 h 2359977"/>
                <a:gd name="connsiteX24" fmla="*/ 4534445 w 12305654"/>
                <a:gd name="connsiteY24" fmla="*/ 158 h 2359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305654" h="2359977">
                  <a:moveTo>
                    <a:pt x="4534445" y="158"/>
                  </a:moveTo>
                  <a:cubicBezTo>
                    <a:pt x="4626123" y="2540"/>
                    <a:pt x="4742804" y="32702"/>
                    <a:pt x="4971404" y="150177"/>
                  </a:cubicBezTo>
                  <a:lnTo>
                    <a:pt x="6343004" y="855027"/>
                  </a:lnTo>
                  <a:cubicBezTo>
                    <a:pt x="6733529" y="1032827"/>
                    <a:pt x="6990704" y="1216977"/>
                    <a:pt x="7314554" y="1216977"/>
                  </a:cubicBezTo>
                  <a:lnTo>
                    <a:pt x="8286104" y="1216977"/>
                  </a:lnTo>
                  <a:lnTo>
                    <a:pt x="8686154" y="531177"/>
                  </a:lnTo>
                  <a:lnTo>
                    <a:pt x="9086204" y="1159827"/>
                  </a:lnTo>
                  <a:lnTo>
                    <a:pt x="10210154" y="874077"/>
                  </a:lnTo>
                  <a:lnTo>
                    <a:pt x="10381604" y="493077"/>
                  </a:lnTo>
                  <a:lnTo>
                    <a:pt x="10591154" y="855027"/>
                  </a:lnTo>
                  <a:cubicBezTo>
                    <a:pt x="10784829" y="902652"/>
                    <a:pt x="11257904" y="794702"/>
                    <a:pt x="11543654" y="778827"/>
                  </a:cubicBezTo>
                  <a:cubicBezTo>
                    <a:pt x="11829404" y="762952"/>
                    <a:pt x="12178654" y="496252"/>
                    <a:pt x="12305654" y="759777"/>
                  </a:cubicBezTo>
                  <a:lnTo>
                    <a:pt x="12305654" y="2359977"/>
                  </a:lnTo>
                  <a:lnTo>
                    <a:pt x="0" y="2340928"/>
                  </a:lnTo>
                  <a:lnTo>
                    <a:pt x="61040" y="2340928"/>
                  </a:lnTo>
                  <a:lnTo>
                    <a:pt x="61040" y="965706"/>
                  </a:lnTo>
                  <a:lnTo>
                    <a:pt x="78809" y="962902"/>
                  </a:lnTo>
                  <a:cubicBezTo>
                    <a:pt x="133869" y="962348"/>
                    <a:pt x="206894" y="986161"/>
                    <a:pt x="304154" y="969327"/>
                  </a:cubicBezTo>
                  <a:cubicBezTo>
                    <a:pt x="469254" y="940752"/>
                    <a:pt x="828029" y="632777"/>
                    <a:pt x="1009004" y="550227"/>
                  </a:cubicBezTo>
                  <a:cubicBezTo>
                    <a:pt x="1189979" y="467677"/>
                    <a:pt x="1263004" y="499427"/>
                    <a:pt x="1390004" y="474027"/>
                  </a:cubicBezTo>
                  <a:cubicBezTo>
                    <a:pt x="1539229" y="413702"/>
                    <a:pt x="1739254" y="226377"/>
                    <a:pt x="1904354" y="188277"/>
                  </a:cubicBezTo>
                  <a:lnTo>
                    <a:pt x="2399654" y="73977"/>
                  </a:lnTo>
                  <a:cubicBezTo>
                    <a:pt x="2653654" y="54927"/>
                    <a:pt x="3155304" y="93027"/>
                    <a:pt x="3428354" y="73977"/>
                  </a:cubicBezTo>
                  <a:lnTo>
                    <a:pt x="4247504" y="16827"/>
                  </a:lnTo>
                  <a:cubicBezTo>
                    <a:pt x="4376092" y="23177"/>
                    <a:pt x="4442767" y="-2223"/>
                    <a:pt x="4534445" y="158"/>
                  </a:cubicBez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6"/>
            <p:cNvSpPr/>
            <p:nvPr/>
          </p:nvSpPr>
          <p:spPr>
            <a:xfrm>
              <a:off x="206422" y="5448300"/>
              <a:ext cx="12042728" cy="1409700"/>
            </a:xfrm>
            <a:custGeom>
              <a:avLst/>
              <a:gdLst>
                <a:gd name="connsiteX0" fmla="*/ 0 w 11258550"/>
                <a:gd name="connsiteY0" fmla="*/ 1257300 h 1276350"/>
                <a:gd name="connsiteX1" fmla="*/ 476250 w 11258550"/>
                <a:gd name="connsiteY1" fmla="*/ 1104900 h 1276350"/>
                <a:gd name="connsiteX2" fmla="*/ 1200150 w 11258550"/>
                <a:gd name="connsiteY2" fmla="*/ 971550 h 1276350"/>
                <a:gd name="connsiteX3" fmla="*/ 2000250 w 11258550"/>
                <a:gd name="connsiteY3" fmla="*/ 971550 h 1276350"/>
                <a:gd name="connsiteX4" fmla="*/ 3181350 w 11258550"/>
                <a:gd name="connsiteY4" fmla="*/ 971550 h 1276350"/>
                <a:gd name="connsiteX5" fmla="*/ 4248150 w 11258550"/>
                <a:gd name="connsiteY5" fmla="*/ 819150 h 1276350"/>
                <a:gd name="connsiteX6" fmla="*/ 5181600 w 11258550"/>
                <a:gd name="connsiteY6" fmla="*/ 609600 h 1276350"/>
                <a:gd name="connsiteX7" fmla="*/ 6515100 w 11258550"/>
                <a:gd name="connsiteY7" fmla="*/ 628650 h 1276350"/>
                <a:gd name="connsiteX8" fmla="*/ 7905750 w 11258550"/>
                <a:gd name="connsiteY8" fmla="*/ 476250 h 1276350"/>
                <a:gd name="connsiteX9" fmla="*/ 8991600 w 11258550"/>
                <a:gd name="connsiteY9" fmla="*/ 171450 h 1276350"/>
                <a:gd name="connsiteX10" fmla="*/ 10077450 w 11258550"/>
                <a:gd name="connsiteY10" fmla="*/ 0 h 1276350"/>
                <a:gd name="connsiteX11" fmla="*/ 11239500 w 11258550"/>
                <a:gd name="connsiteY11" fmla="*/ 0 h 1276350"/>
                <a:gd name="connsiteX12" fmla="*/ 11258550 w 11258550"/>
                <a:gd name="connsiteY12" fmla="*/ 1276350 h 1276350"/>
                <a:gd name="connsiteX13" fmla="*/ 0 w 11258550"/>
                <a:gd name="connsiteY13" fmla="*/ 1257300 h 127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8550" h="1276350">
                  <a:moveTo>
                    <a:pt x="0" y="1257300"/>
                  </a:moveTo>
                  <a:lnTo>
                    <a:pt x="476250" y="1104900"/>
                  </a:lnTo>
                  <a:lnTo>
                    <a:pt x="1200150" y="971550"/>
                  </a:lnTo>
                  <a:lnTo>
                    <a:pt x="2000250" y="971550"/>
                  </a:lnTo>
                  <a:lnTo>
                    <a:pt x="3181350" y="971550"/>
                  </a:lnTo>
                  <a:lnTo>
                    <a:pt x="4248150" y="819150"/>
                  </a:lnTo>
                  <a:lnTo>
                    <a:pt x="5181600" y="609600"/>
                  </a:lnTo>
                  <a:lnTo>
                    <a:pt x="6515100" y="628650"/>
                  </a:lnTo>
                  <a:lnTo>
                    <a:pt x="7905750" y="476250"/>
                  </a:lnTo>
                  <a:lnTo>
                    <a:pt x="8991600" y="171450"/>
                  </a:lnTo>
                  <a:lnTo>
                    <a:pt x="10077450" y="0"/>
                  </a:lnTo>
                  <a:lnTo>
                    <a:pt x="11239500" y="0"/>
                  </a:lnTo>
                  <a:lnTo>
                    <a:pt x="11258550" y="1276350"/>
                  </a:lnTo>
                  <a:lnTo>
                    <a:pt x="0" y="1257300"/>
                  </a:lnTo>
                  <a:close/>
                </a:path>
              </a:pathLst>
            </a:custGeom>
            <a:solidFill>
              <a:srgbClr val="4EC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39"/>
            <p:cNvSpPr/>
            <p:nvPr/>
          </p:nvSpPr>
          <p:spPr>
            <a:xfrm>
              <a:off x="990599" y="4882673"/>
              <a:ext cx="11258550" cy="1975327"/>
            </a:xfrm>
            <a:custGeom>
              <a:avLst/>
              <a:gdLst>
                <a:gd name="connsiteX0" fmla="*/ 9326512 w 11258550"/>
                <a:gd name="connsiteY0" fmla="*/ 0 h 1975327"/>
                <a:gd name="connsiteX1" fmla="*/ 9719257 w 11258550"/>
                <a:gd name="connsiteY1" fmla="*/ 992210 h 1975327"/>
                <a:gd name="connsiteX2" fmla="*/ 10077450 w 11258550"/>
                <a:gd name="connsiteY2" fmla="*/ 946627 h 1975327"/>
                <a:gd name="connsiteX3" fmla="*/ 11239500 w 11258550"/>
                <a:gd name="connsiteY3" fmla="*/ 946627 h 1975327"/>
                <a:gd name="connsiteX4" fmla="*/ 11258550 w 11258550"/>
                <a:gd name="connsiteY4" fmla="*/ 1975327 h 1975327"/>
                <a:gd name="connsiteX5" fmla="*/ 0 w 11258550"/>
                <a:gd name="connsiteY5" fmla="*/ 1959973 h 1975327"/>
                <a:gd name="connsiteX6" fmla="*/ 476250 w 11258550"/>
                <a:gd name="connsiteY6" fmla="*/ 1837144 h 1975327"/>
                <a:gd name="connsiteX7" fmla="*/ 1200150 w 11258550"/>
                <a:gd name="connsiteY7" fmla="*/ 1729668 h 1975327"/>
                <a:gd name="connsiteX8" fmla="*/ 2000250 w 11258550"/>
                <a:gd name="connsiteY8" fmla="*/ 1729668 h 1975327"/>
                <a:gd name="connsiteX9" fmla="*/ 3181350 w 11258550"/>
                <a:gd name="connsiteY9" fmla="*/ 1729668 h 1975327"/>
                <a:gd name="connsiteX10" fmla="*/ 4248150 w 11258550"/>
                <a:gd name="connsiteY10" fmla="*/ 1606838 h 1975327"/>
                <a:gd name="connsiteX11" fmla="*/ 5181600 w 11258550"/>
                <a:gd name="connsiteY11" fmla="*/ 1437947 h 1975327"/>
                <a:gd name="connsiteX12" fmla="*/ 6515100 w 11258550"/>
                <a:gd name="connsiteY12" fmla="*/ 1453300 h 1975327"/>
                <a:gd name="connsiteX13" fmla="*/ 7905750 w 11258550"/>
                <a:gd name="connsiteY13" fmla="*/ 1330471 h 1975327"/>
                <a:gd name="connsiteX14" fmla="*/ 8887819 w 11258550"/>
                <a:gd name="connsiteY14" fmla="*/ 1108290 h 1975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58550" h="1975327">
                  <a:moveTo>
                    <a:pt x="9326512" y="0"/>
                  </a:moveTo>
                  <a:lnTo>
                    <a:pt x="9719257" y="992210"/>
                  </a:lnTo>
                  <a:lnTo>
                    <a:pt x="10077450" y="946627"/>
                  </a:lnTo>
                  <a:lnTo>
                    <a:pt x="11239500" y="946627"/>
                  </a:lnTo>
                  <a:lnTo>
                    <a:pt x="11258550" y="1975327"/>
                  </a:lnTo>
                  <a:lnTo>
                    <a:pt x="0" y="1959973"/>
                  </a:lnTo>
                  <a:lnTo>
                    <a:pt x="476250" y="1837144"/>
                  </a:lnTo>
                  <a:lnTo>
                    <a:pt x="1200150" y="1729668"/>
                  </a:lnTo>
                  <a:lnTo>
                    <a:pt x="2000250" y="1729668"/>
                  </a:lnTo>
                  <a:lnTo>
                    <a:pt x="3181350" y="1729668"/>
                  </a:lnTo>
                  <a:lnTo>
                    <a:pt x="4248150" y="1606838"/>
                  </a:lnTo>
                  <a:lnTo>
                    <a:pt x="5181600" y="1437947"/>
                  </a:lnTo>
                  <a:lnTo>
                    <a:pt x="6515100" y="1453300"/>
                  </a:lnTo>
                  <a:lnTo>
                    <a:pt x="7905750" y="1330471"/>
                  </a:lnTo>
                  <a:lnTo>
                    <a:pt x="8887819" y="1108290"/>
                  </a:lnTo>
                  <a:close/>
                </a:path>
              </a:pathLst>
            </a:custGeom>
            <a:solidFill>
              <a:srgbClr val="03B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1365250" y="5850254"/>
            <a:ext cx="228600" cy="228600"/>
          </a:xfrm>
          <a:prstGeom prst="ellipse">
            <a:avLst/>
          </a:prstGeom>
          <a:solidFill>
            <a:srgbClr val="E56B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657601" y="5829302"/>
            <a:ext cx="228598" cy="228598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590800" y="5295900"/>
            <a:ext cx="228600" cy="228600"/>
          </a:xfrm>
          <a:prstGeom prst="ellipse">
            <a:avLst/>
          </a:prstGeom>
          <a:solidFill>
            <a:srgbClr val="F4B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4823887" y="5583872"/>
            <a:ext cx="226378" cy="226378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806781" y="558005"/>
            <a:ext cx="1927862" cy="109178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019224" y="1317970"/>
            <a:ext cx="1137045" cy="6636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92120" y="1576539"/>
            <a:ext cx="3425959" cy="2270765"/>
            <a:chOff x="992120" y="1576539"/>
            <a:chExt cx="3425959" cy="2270765"/>
          </a:xfrm>
        </p:grpSpPr>
        <p:grpSp>
          <p:nvGrpSpPr>
            <p:cNvPr id="26" name="组合 25"/>
            <p:cNvGrpSpPr/>
            <p:nvPr/>
          </p:nvGrpSpPr>
          <p:grpSpPr>
            <a:xfrm>
              <a:off x="1301750" y="2949233"/>
              <a:ext cx="943378" cy="605064"/>
              <a:chOff x="2357438" y="2864806"/>
              <a:chExt cx="943378" cy="605064"/>
            </a:xfrm>
          </p:grpSpPr>
          <p:sp>
            <p:nvSpPr>
              <p:cNvPr id="20" name="圆角矩形 48"/>
              <p:cNvSpPr/>
              <p:nvPr/>
            </p:nvSpPr>
            <p:spPr>
              <a:xfrm>
                <a:off x="2919405" y="3382026"/>
                <a:ext cx="198687" cy="87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圆角矩形 49"/>
              <p:cNvSpPr/>
              <p:nvPr/>
            </p:nvSpPr>
            <p:spPr>
              <a:xfrm>
                <a:off x="2455233" y="2864806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50"/>
              <p:cNvSpPr/>
              <p:nvPr/>
            </p:nvSpPr>
            <p:spPr>
              <a:xfrm>
                <a:off x="2514599" y="3035272"/>
                <a:ext cx="786217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8"/>
              <p:cNvSpPr/>
              <p:nvPr/>
            </p:nvSpPr>
            <p:spPr>
              <a:xfrm>
                <a:off x="2623007" y="2946838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52"/>
              <p:cNvSpPr/>
              <p:nvPr/>
            </p:nvSpPr>
            <p:spPr>
              <a:xfrm>
                <a:off x="2357438" y="3194408"/>
                <a:ext cx="705672" cy="911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8"/>
              <p:cNvSpPr/>
              <p:nvPr/>
            </p:nvSpPr>
            <p:spPr>
              <a:xfrm>
                <a:off x="2725143" y="3106752"/>
                <a:ext cx="188514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3151" y="2119299"/>
              <a:ext cx="877498" cy="278475"/>
              <a:chOff x="4537905" y="1213580"/>
              <a:chExt cx="877498" cy="278475"/>
            </a:xfrm>
          </p:grpSpPr>
          <p:sp>
            <p:nvSpPr>
              <p:cNvPr id="27" name="圆角矩形 45"/>
              <p:cNvSpPr/>
              <p:nvPr/>
            </p:nvSpPr>
            <p:spPr>
              <a:xfrm>
                <a:off x="4636143" y="1213580"/>
                <a:ext cx="715756" cy="9887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46"/>
              <p:cNvSpPr/>
              <p:nvPr/>
            </p:nvSpPr>
            <p:spPr>
              <a:xfrm>
                <a:off x="4537905" y="1387744"/>
                <a:ext cx="877498" cy="10431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803917" y="1295612"/>
                <a:ext cx="294690" cy="114411"/>
              </a:xfrm>
              <a:custGeom>
                <a:avLst/>
                <a:gdLst>
                  <a:gd name="connsiteX0" fmla="*/ 0 w 397669"/>
                  <a:gd name="connsiteY0" fmla="*/ 78202 h 156403"/>
                  <a:gd name="connsiteX1" fmla="*/ 78202 w 397669"/>
                  <a:gd name="connsiteY1" fmla="*/ 0 h 156403"/>
                  <a:gd name="connsiteX2" fmla="*/ 319468 w 397669"/>
                  <a:gd name="connsiteY2" fmla="*/ 0 h 156403"/>
                  <a:gd name="connsiteX3" fmla="*/ 397670 w 397669"/>
                  <a:gd name="connsiteY3" fmla="*/ 78202 h 156403"/>
                  <a:gd name="connsiteX4" fmla="*/ 397669 w 397669"/>
                  <a:gd name="connsiteY4" fmla="*/ 78202 h 156403"/>
                  <a:gd name="connsiteX5" fmla="*/ 319467 w 397669"/>
                  <a:gd name="connsiteY5" fmla="*/ 156404 h 156403"/>
                  <a:gd name="connsiteX6" fmla="*/ 78202 w 397669"/>
                  <a:gd name="connsiteY6" fmla="*/ 156403 h 156403"/>
                  <a:gd name="connsiteX7" fmla="*/ 0 w 397669"/>
                  <a:gd name="connsiteY7" fmla="*/ 78201 h 156403"/>
                  <a:gd name="connsiteX8" fmla="*/ 0 w 397669"/>
                  <a:gd name="connsiteY8" fmla="*/ 78202 h 156403"/>
                  <a:gd name="connsiteX0-1" fmla="*/ 111919 w 397670"/>
                  <a:gd name="connsiteY0-2" fmla="*/ 75821 h 156404"/>
                  <a:gd name="connsiteX1-3" fmla="*/ 78202 w 397670"/>
                  <a:gd name="connsiteY1-4" fmla="*/ 0 h 156404"/>
                  <a:gd name="connsiteX2-5" fmla="*/ 319468 w 397670"/>
                  <a:gd name="connsiteY2-6" fmla="*/ 0 h 156404"/>
                  <a:gd name="connsiteX3-7" fmla="*/ 397670 w 397670"/>
                  <a:gd name="connsiteY3-8" fmla="*/ 78202 h 156404"/>
                  <a:gd name="connsiteX4-9" fmla="*/ 397669 w 397670"/>
                  <a:gd name="connsiteY4-10" fmla="*/ 78202 h 156404"/>
                  <a:gd name="connsiteX5-11" fmla="*/ 319467 w 397670"/>
                  <a:gd name="connsiteY5-12" fmla="*/ 156404 h 156404"/>
                  <a:gd name="connsiteX6-13" fmla="*/ 78202 w 397670"/>
                  <a:gd name="connsiteY6-14" fmla="*/ 156403 h 156404"/>
                  <a:gd name="connsiteX7-15" fmla="*/ 0 w 397670"/>
                  <a:gd name="connsiteY7-16" fmla="*/ 78201 h 156404"/>
                  <a:gd name="connsiteX8-17" fmla="*/ 111919 w 397670"/>
                  <a:gd name="connsiteY8-18" fmla="*/ 75821 h 156404"/>
                  <a:gd name="connsiteX0-19" fmla="*/ 111919 w 397670"/>
                  <a:gd name="connsiteY0-20" fmla="*/ 75821 h 156404"/>
                  <a:gd name="connsiteX1-21" fmla="*/ 78202 w 397670"/>
                  <a:gd name="connsiteY1-22" fmla="*/ 0 h 156404"/>
                  <a:gd name="connsiteX2-23" fmla="*/ 319468 w 397670"/>
                  <a:gd name="connsiteY2-24" fmla="*/ 0 h 156404"/>
                  <a:gd name="connsiteX3-25" fmla="*/ 397670 w 397670"/>
                  <a:gd name="connsiteY3-26" fmla="*/ 78202 h 156404"/>
                  <a:gd name="connsiteX4-27" fmla="*/ 397669 w 397670"/>
                  <a:gd name="connsiteY4-28" fmla="*/ 78202 h 156404"/>
                  <a:gd name="connsiteX5-29" fmla="*/ 319467 w 397670"/>
                  <a:gd name="connsiteY5-30" fmla="*/ 156404 h 156404"/>
                  <a:gd name="connsiteX6-31" fmla="*/ 78202 w 397670"/>
                  <a:gd name="connsiteY6-32" fmla="*/ 156403 h 156404"/>
                  <a:gd name="connsiteX7-33" fmla="*/ 0 w 397670"/>
                  <a:gd name="connsiteY7-34" fmla="*/ 78201 h 156404"/>
                  <a:gd name="connsiteX8-35" fmla="*/ 111919 w 397670"/>
                  <a:gd name="connsiteY8-36" fmla="*/ 75821 h 156404"/>
                  <a:gd name="connsiteX0-37" fmla="*/ 46883 w 332634"/>
                  <a:gd name="connsiteY0-38" fmla="*/ 75821 h 156404"/>
                  <a:gd name="connsiteX1-39" fmla="*/ 13166 w 332634"/>
                  <a:gd name="connsiteY1-40" fmla="*/ 0 h 156404"/>
                  <a:gd name="connsiteX2-41" fmla="*/ 254432 w 332634"/>
                  <a:gd name="connsiteY2-42" fmla="*/ 0 h 156404"/>
                  <a:gd name="connsiteX3-43" fmla="*/ 332634 w 332634"/>
                  <a:gd name="connsiteY3-44" fmla="*/ 78202 h 156404"/>
                  <a:gd name="connsiteX4-45" fmla="*/ 332633 w 332634"/>
                  <a:gd name="connsiteY4-46" fmla="*/ 78202 h 156404"/>
                  <a:gd name="connsiteX5-47" fmla="*/ 254431 w 332634"/>
                  <a:gd name="connsiteY5-48" fmla="*/ 156404 h 156404"/>
                  <a:gd name="connsiteX6-49" fmla="*/ 13166 w 332634"/>
                  <a:gd name="connsiteY6-50" fmla="*/ 156403 h 156404"/>
                  <a:gd name="connsiteX7-51" fmla="*/ 46883 w 332634"/>
                  <a:gd name="connsiteY7-52" fmla="*/ 75821 h 156404"/>
                  <a:gd name="connsiteX0-53" fmla="*/ 46883 w 332634"/>
                  <a:gd name="connsiteY0-54" fmla="*/ 75821 h 156404"/>
                  <a:gd name="connsiteX1-55" fmla="*/ 13166 w 332634"/>
                  <a:gd name="connsiteY1-56" fmla="*/ 0 h 156404"/>
                  <a:gd name="connsiteX2-57" fmla="*/ 254432 w 332634"/>
                  <a:gd name="connsiteY2-58" fmla="*/ 0 h 156404"/>
                  <a:gd name="connsiteX3-59" fmla="*/ 332634 w 332634"/>
                  <a:gd name="connsiteY3-60" fmla="*/ 78202 h 156404"/>
                  <a:gd name="connsiteX4-61" fmla="*/ 332633 w 332634"/>
                  <a:gd name="connsiteY4-62" fmla="*/ 78202 h 156404"/>
                  <a:gd name="connsiteX5-63" fmla="*/ 254431 w 332634"/>
                  <a:gd name="connsiteY5-64" fmla="*/ 156404 h 156404"/>
                  <a:gd name="connsiteX6-65" fmla="*/ 13166 w 332634"/>
                  <a:gd name="connsiteY6-66" fmla="*/ 156403 h 156404"/>
                  <a:gd name="connsiteX7-67" fmla="*/ 46883 w 332634"/>
                  <a:gd name="connsiteY7-68" fmla="*/ 75821 h 156404"/>
                  <a:gd name="connsiteX0-69" fmla="*/ 48977 w 332347"/>
                  <a:gd name="connsiteY0-70" fmla="*/ 82965 h 156404"/>
                  <a:gd name="connsiteX1-71" fmla="*/ 12879 w 332347"/>
                  <a:gd name="connsiteY1-72" fmla="*/ 0 h 156404"/>
                  <a:gd name="connsiteX2-73" fmla="*/ 254145 w 332347"/>
                  <a:gd name="connsiteY2-74" fmla="*/ 0 h 156404"/>
                  <a:gd name="connsiteX3-75" fmla="*/ 332347 w 332347"/>
                  <a:gd name="connsiteY3-76" fmla="*/ 78202 h 156404"/>
                  <a:gd name="connsiteX4-77" fmla="*/ 332346 w 332347"/>
                  <a:gd name="connsiteY4-78" fmla="*/ 78202 h 156404"/>
                  <a:gd name="connsiteX5-79" fmla="*/ 254144 w 332347"/>
                  <a:gd name="connsiteY5-80" fmla="*/ 156404 h 156404"/>
                  <a:gd name="connsiteX6-81" fmla="*/ 12879 w 332347"/>
                  <a:gd name="connsiteY6-82" fmla="*/ 156403 h 156404"/>
                  <a:gd name="connsiteX7-83" fmla="*/ 48977 w 332347"/>
                  <a:gd name="connsiteY7-84" fmla="*/ 82965 h 156404"/>
                  <a:gd name="connsiteX0-85" fmla="*/ 48977 w 332347"/>
                  <a:gd name="connsiteY0-86" fmla="*/ 82965 h 156404"/>
                  <a:gd name="connsiteX1-87" fmla="*/ 12879 w 332347"/>
                  <a:gd name="connsiteY1-88" fmla="*/ 0 h 156404"/>
                  <a:gd name="connsiteX2-89" fmla="*/ 254145 w 332347"/>
                  <a:gd name="connsiteY2-90" fmla="*/ 0 h 156404"/>
                  <a:gd name="connsiteX3-91" fmla="*/ 332347 w 332347"/>
                  <a:gd name="connsiteY3-92" fmla="*/ 78202 h 156404"/>
                  <a:gd name="connsiteX4-93" fmla="*/ 332346 w 332347"/>
                  <a:gd name="connsiteY4-94" fmla="*/ 78202 h 156404"/>
                  <a:gd name="connsiteX5-95" fmla="*/ 254144 w 332347"/>
                  <a:gd name="connsiteY5-96" fmla="*/ 156404 h 156404"/>
                  <a:gd name="connsiteX6-97" fmla="*/ 12879 w 332347"/>
                  <a:gd name="connsiteY6-98" fmla="*/ 156403 h 156404"/>
                  <a:gd name="connsiteX7-99" fmla="*/ 48977 w 332347"/>
                  <a:gd name="connsiteY7-100" fmla="*/ 82965 h 156404"/>
                  <a:gd name="connsiteX0-101" fmla="*/ 48977 w 332347"/>
                  <a:gd name="connsiteY0-102" fmla="*/ 82965 h 156404"/>
                  <a:gd name="connsiteX1-103" fmla="*/ 12879 w 332347"/>
                  <a:gd name="connsiteY1-104" fmla="*/ 0 h 156404"/>
                  <a:gd name="connsiteX2-105" fmla="*/ 254145 w 332347"/>
                  <a:gd name="connsiteY2-106" fmla="*/ 0 h 156404"/>
                  <a:gd name="connsiteX3-107" fmla="*/ 332347 w 332347"/>
                  <a:gd name="connsiteY3-108" fmla="*/ 78202 h 156404"/>
                  <a:gd name="connsiteX4-109" fmla="*/ 254144 w 332347"/>
                  <a:gd name="connsiteY4-110" fmla="*/ 156404 h 156404"/>
                  <a:gd name="connsiteX5-111" fmla="*/ 12879 w 332347"/>
                  <a:gd name="connsiteY5-112" fmla="*/ 156403 h 156404"/>
                  <a:gd name="connsiteX6-113" fmla="*/ 48977 w 332347"/>
                  <a:gd name="connsiteY6-114" fmla="*/ 82965 h 156404"/>
                  <a:gd name="connsiteX0-115" fmla="*/ 48977 w 284302"/>
                  <a:gd name="connsiteY0-116" fmla="*/ 82965 h 156404"/>
                  <a:gd name="connsiteX1-117" fmla="*/ 12879 w 284302"/>
                  <a:gd name="connsiteY1-118" fmla="*/ 0 h 156404"/>
                  <a:gd name="connsiteX2-119" fmla="*/ 254145 w 284302"/>
                  <a:gd name="connsiteY2-120" fmla="*/ 0 h 156404"/>
                  <a:gd name="connsiteX3-121" fmla="*/ 254144 w 284302"/>
                  <a:gd name="connsiteY3-122" fmla="*/ 156404 h 156404"/>
                  <a:gd name="connsiteX4-123" fmla="*/ 12879 w 284302"/>
                  <a:gd name="connsiteY4-124" fmla="*/ 156403 h 156404"/>
                  <a:gd name="connsiteX5-125" fmla="*/ 48977 w 284302"/>
                  <a:gd name="connsiteY5-126" fmla="*/ 82965 h 156404"/>
                  <a:gd name="connsiteX0-127" fmla="*/ 48977 w 268792"/>
                  <a:gd name="connsiteY0-128" fmla="*/ 82965 h 156404"/>
                  <a:gd name="connsiteX1-129" fmla="*/ 12879 w 268792"/>
                  <a:gd name="connsiteY1-130" fmla="*/ 0 h 156404"/>
                  <a:gd name="connsiteX2-131" fmla="*/ 254145 w 268792"/>
                  <a:gd name="connsiteY2-132" fmla="*/ 0 h 156404"/>
                  <a:gd name="connsiteX3-133" fmla="*/ 225188 w 268792"/>
                  <a:gd name="connsiteY3-134" fmla="*/ 77057 h 156404"/>
                  <a:gd name="connsiteX4-135" fmla="*/ 254144 w 268792"/>
                  <a:gd name="connsiteY4-136" fmla="*/ 156404 h 156404"/>
                  <a:gd name="connsiteX5-137" fmla="*/ 12879 w 268792"/>
                  <a:gd name="connsiteY5-138" fmla="*/ 156403 h 156404"/>
                  <a:gd name="connsiteX6-139" fmla="*/ 48977 w 268792"/>
                  <a:gd name="connsiteY6-140" fmla="*/ 82965 h 156404"/>
                  <a:gd name="connsiteX0-141" fmla="*/ 48977 w 268470"/>
                  <a:gd name="connsiteY0-142" fmla="*/ 82965 h 156404"/>
                  <a:gd name="connsiteX1-143" fmla="*/ 12879 w 268470"/>
                  <a:gd name="connsiteY1-144" fmla="*/ 0 h 156404"/>
                  <a:gd name="connsiteX2-145" fmla="*/ 254145 w 268470"/>
                  <a:gd name="connsiteY2-146" fmla="*/ 0 h 156404"/>
                  <a:gd name="connsiteX3-147" fmla="*/ 222807 w 268470"/>
                  <a:gd name="connsiteY3-148" fmla="*/ 81819 h 156404"/>
                  <a:gd name="connsiteX4-149" fmla="*/ 254144 w 268470"/>
                  <a:gd name="connsiteY4-150" fmla="*/ 156404 h 156404"/>
                  <a:gd name="connsiteX5-151" fmla="*/ 12879 w 268470"/>
                  <a:gd name="connsiteY5-152" fmla="*/ 156403 h 156404"/>
                  <a:gd name="connsiteX6-153" fmla="*/ 48977 w 268470"/>
                  <a:gd name="connsiteY6-154" fmla="*/ 82965 h 156404"/>
                  <a:gd name="connsiteX0-155" fmla="*/ 48977 w 268469"/>
                  <a:gd name="connsiteY0-156" fmla="*/ 82965 h 156404"/>
                  <a:gd name="connsiteX1-157" fmla="*/ 12879 w 268469"/>
                  <a:gd name="connsiteY1-158" fmla="*/ 0 h 156404"/>
                  <a:gd name="connsiteX2-159" fmla="*/ 254145 w 268469"/>
                  <a:gd name="connsiteY2-160" fmla="*/ 0 h 156404"/>
                  <a:gd name="connsiteX3-161" fmla="*/ 222807 w 268469"/>
                  <a:gd name="connsiteY3-162" fmla="*/ 81819 h 156404"/>
                  <a:gd name="connsiteX4-163" fmla="*/ 254144 w 268469"/>
                  <a:gd name="connsiteY4-164" fmla="*/ 156404 h 156404"/>
                  <a:gd name="connsiteX5-165" fmla="*/ 12879 w 268469"/>
                  <a:gd name="connsiteY5-166" fmla="*/ 156403 h 156404"/>
                  <a:gd name="connsiteX6-167" fmla="*/ 48977 w 268469"/>
                  <a:gd name="connsiteY6-168" fmla="*/ 82965 h 156404"/>
                  <a:gd name="connsiteX0-169" fmla="*/ 48977 w 268469"/>
                  <a:gd name="connsiteY0-170" fmla="*/ 82965 h 156404"/>
                  <a:gd name="connsiteX1-171" fmla="*/ 12879 w 268469"/>
                  <a:gd name="connsiteY1-172" fmla="*/ 0 h 156404"/>
                  <a:gd name="connsiteX2-173" fmla="*/ 254145 w 268469"/>
                  <a:gd name="connsiteY2-174" fmla="*/ 0 h 156404"/>
                  <a:gd name="connsiteX3-175" fmla="*/ 222807 w 268469"/>
                  <a:gd name="connsiteY3-176" fmla="*/ 81819 h 156404"/>
                  <a:gd name="connsiteX4-177" fmla="*/ 254144 w 268469"/>
                  <a:gd name="connsiteY4-178" fmla="*/ 156404 h 156404"/>
                  <a:gd name="connsiteX5-179" fmla="*/ 12879 w 268469"/>
                  <a:gd name="connsiteY5-180" fmla="*/ 156403 h 156404"/>
                  <a:gd name="connsiteX6-181" fmla="*/ 48977 w 268469"/>
                  <a:gd name="connsiteY6-182" fmla="*/ 82965 h 156404"/>
                  <a:gd name="connsiteX0-183" fmla="*/ 48977 w 273588"/>
                  <a:gd name="connsiteY0-184" fmla="*/ 82965 h 156404"/>
                  <a:gd name="connsiteX1-185" fmla="*/ 12879 w 273588"/>
                  <a:gd name="connsiteY1-186" fmla="*/ 0 h 156404"/>
                  <a:gd name="connsiteX2-187" fmla="*/ 254145 w 273588"/>
                  <a:gd name="connsiteY2-188" fmla="*/ 0 h 156404"/>
                  <a:gd name="connsiteX3-189" fmla="*/ 251382 w 273588"/>
                  <a:gd name="connsiteY3-190" fmla="*/ 84200 h 156404"/>
                  <a:gd name="connsiteX4-191" fmla="*/ 254144 w 273588"/>
                  <a:gd name="connsiteY4-192" fmla="*/ 156404 h 156404"/>
                  <a:gd name="connsiteX5-193" fmla="*/ 12879 w 273588"/>
                  <a:gd name="connsiteY5-194" fmla="*/ 156403 h 156404"/>
                  <a:gd name="connsiteX6-195" fmla="*/ 48977 w 273588"/>
                  <a:gd name="connsiteY6-196" fmla="*/ 82965 h 156404"/>
                  <a:gd name="connsiteX0-197" fmla="*/ 28742 w 277166"/>
                  <a:gd name="connsiteY0-198" fmla="*/ 82965 h 156404"/>
                  <a:gd name="connsiteX1-199" fmla="*/ 16457 w 277166"/>
                  <a:gd name="connsiteY1-200" fmla="*/ 0 h 156404"/>
                  <a:gd name="connsiteX2-201" fmla="*/ 257723 w 277166"/>
                  <a:gd name="connsiteY2-202" fmla="*/ 0 h 156404"/>
                  <a:gd name="connsiteX3-203" fmla="*/ 254960 w 277166"/>
                  <a:gd name="connsiteY3-204" fmla="*/ 84200 h 156404"/>
                  <a:gd name="connsiteX4-205" fmla="*/ 257722 w 277166"/>
                  <a:gd name="connsiteY4-206" fmla="*/ 156404 h 156404"/>
                  <a:gd name="connsiteX5-207" fmla="*/ 16457 w 277166"/>
                  <a:gd name="connsiteY5-208" fmla="*/ 156403 h 156404"/>
                  <a:gd name="connsiteX6-209" fmla="*/ 28742 w 277166"/>
                  <a:gd name="connsiteY6-210" fmla="*/ 82965 h 156404"/>
                  <a:gd name="connsiteX0-211" fmla="*/ 28742 w 277166"/>
                  <a:gd name="connsiteY0-212" fmla="*/ 82965 h 156404"/>
                  <a:gd name="connsiteX1-213" fmla="*/ 16457 w 277166"/>
                  <a:gd name="connsiteY1-214" fmla="*/ 0 h 156404"/>
                  <a:gd name="connsiteX2-215" fmla="*/ 257723 w 277166"/>
                  <a:gd name="connsiteY2-216" fmla="*/ 0 h 156404"/>
                  <a:gd name="connsiteX3-217" fmla="*/ 254960 w 277166"/>
                  <a:gd name="connsiteY3-218" fmla="*/ 84200 h 156404"/>
                  <a:gd name="connsiteX4-219" fmla="*/ 257722 w 277166"/>
                  <a:gd name="connsiteY4-220" fmla="*/ 156404 h 156404"/>
                  <a:gd name="connsiteX5-221" fmla="*/ 16457 w 277166"/>
                  <a:gd name="connsiteY5-222" fmla="*/ 156403 h 156404"/>
                  <a:gd name="connsiteX6-223" fmla="*/ 28742 w 277166"/>
                  <a:gd name="connsiteY6-224" fmla="*/ 82965 h 156404"/>
                  <a:gd name="connsiteX0-225" fmla="*/ 28742 w 277166"/>
                  <a:gd name="connsiteY0-226" fmla="*/ 82965 h 156404"/>
                  <a:gd name="connsiteX1-227" fmla="*/ 16457 w 277166"/>
                  <a:gd name="connsiteY1-228" fmla="*/ 0 h 156404"/>
                  <a:gd name="connsiteX2-229" fmla="*/ 257723 w 277166"/>
                  <a:gd name="connsiteY2-230" fmla="*/ 0 h 156404"/>
                  <a:gd name="connsiteX3-231" fmla="*/ 254960 w 277166"/>
                  <a:gd name="connsiteY3-232" fmla="*/ 84200 h 156404"/>
                  <a:gd name="connsiteX4-233" fmla="*/ 257722 w 277166"/>
                  <a:gd name="connsiteY4-234" fmla="*/ 156404 h 156404"/>
                  <a:gd name="connsiteX5-235" fmla="*/ 16457 w 277166"/>
                  <a:gd name="connsiteY5-236" fmla="*/ 156403 h 156404"/>
                  <a:gd name="connsiteX6-237" fmla="*/ 28742 w 277166"/>
                  <a:gd name="connsiteY6-238" fmla="*/ 82965 h 156404"/>
                  <a:gd name="connsiteX0-239" fmla="*/ 28742 w 277166"/>
                  <a:gd name="connsiteY0-240" fmla="*/ 82965 h 156404"/>
                  <a:gd name="connsiteX1-241" fmla="*/ 16457 w 277166"/>
                  <a:gd name="connsiteY1-242" fmla="*/ 0 h 156404"/>
                  <a:gd name="connsiteX2-243" fmla="*/ 257723 w 277166"/>
                  <a:gd name="connsiteY2-244" fmla="*/ 0 h 156404"/>
                  <a:gd name="connsiteX3-245" fmla="*/ 254960 w 277166"/>
                  <a:gd name="connsiteY3-246" fmla="*/ 84200 h 156404"/>
                  <a:gd name="connsiteX4-247" fmla="*/ 257722 w 277166"/>
                  <a:gd name="connsiteY4-248" fmla="*/ 156404 h 156404"/>
                  <a:gd name="connsiteX5-249" fmla="*/ 16457 w 277166"/>
                  <a:gd name="connsiteY5-250" fmla="*/ 156403 h 156404"/>
                  <a:gd name="connsiteX6-251" fmla="*/ 28742 w 277166"/>
                  <a:gd name="connsiteY6-252" fmla="*/ 82965 h 156404"/>
                  <a:gd name="connsiteX0-253" fmla="*/ 28742 w 286493"/>
                  <a:gd name="connsiteY0-254" fmla="*/ 82965 h 156404"/>
                  <a:gd name="connsiteX1-255" fmla="*/ 16457 w 286493"/>
                  <a:gd name="connsiteY1-256" fmla="*/ 0 h 156404"/>
                  <a:gd name="connsiteX2-257" fmla="*/ 272010 w 286493"/>
                  <a:gd name="connsiteY2-258" fmla="*/ 0 h 156404"/>
                  <a:gd name="connsiteX3-259" fmla="*/ 254960 w 286493"/>
                  <a:gd name="connsiteY3-260" fmla="*/ 84200 h 156404"/>
                  <a:gd name="connsiteX4-261" fmla="*/ 257722 w 286493"/>
                  <a:gd name="connsiteY4-262" fmla="*/ 156404 h 156404"/>
                  <a:gd name="connsiteX5-263" fmla="*/ 16457 w 286493"/>
                  <a:gd name="connsiteY5-264" fmla="*/ 156403 h 156404"/>
                  <a:gd name="connsiteX6-265" fmla="*/ 28742 w 286493"/>
                  <a:gd name="connsiteY6-266" fmla="*/ 82965 h 156404"/>
                  <a:gd name="connsiteX0-267" fmla="*/ 28742 w 276678"/>
                  <a:gd name="connsiteY0-268" fmla="*/ 82965 h 156404"/>
                  <a:gd name="connsiteX1-269" fmla="*/ 16457 w 276678"/>
                  <a:gd name="connsiteY1-270" fmla="*/ 0 h 156404"/>
                  <a:gd name="connsiteX2-271" fmla="*/ 272010 w 276678"/>
                  <a:gd name="connsiteY2-272" fmla="*/ 0 h 156404"/>
                  <a:gd name="connsiteX3-273" fmla="*/ 254960 w 276678"/>
                  <a:gd name="connsiteY3-274" fmla="*/ 84200 h 156404"/>
                  <a:gd name="connsiteX4-275" fmla="*/ 257722 w 276678"/>
                  <a:gd name="connsiteY4-276" fmla="*/ 156404 h 156404"/>
                  <a:gd name="connsiteX5-277" fmla="*/ 16457 w 276678"/>
                  <a:gd name="connsiteY5-278" fmla="*/ 156403 h 156404"/>
                  <a:gd name="connsiteX6-279" fmla="*/ 28742 w 276678"/>
                  <a:gd name="connsiteY6-280" fmla="*/ 82965 h 156404"/>
                  <a:gd name="connsiteX0-281" fmla="*/ 26558 w 274494"/>
                  <a:gd name="connsiteY0-282" fmla="*/ 82965 h 156404"/>
                  <a:gd name="connsiteX1-283" fmla="*/ 14273 w 274494"/>
                  <a:gd name="connsiteY1-284" fmla="*/ 0 h 156404"/>
                  <a:gd name="connsiteX2-285" fmla="*/ 269826 w 274494"/>
                  <a:gd name="connsiteY2-286" fmla="*/ 0 h 156404"/>
                  <a:gd name="connsiteX3-287" fmla="*/ 252776 w 274494"/>
                  <a:gd name="connsiteY3-288" fmla="*/ 84200 h 156404"/>
                  <a:gd name="connsiteX4-289" fmla="*/ 255538 w 274494"/>
                  <a:gd name="connsiteY4-290" fmla="*/ 156404 h 156404"/>
                  <a:gd name="connsiteX5-291" fmla="*/ 14273 w 274494"/>
                  <a:gd name="connsiteY5-292" fmla="*/ 156403 h 156404"/>
                  <a:gd name="connsiteX6-293" fmla="*/ 26558 w 274494"/>
                  <a:gd name="connsiteY6-294" fmla="*/ 82965 h 156404"/>
                  <a:gd name="connsiteX0-295" fmla="*/ 47202 w 295138"/>
                  <a:gd name="connsiteY0-296" fmla="*/ 82965 h 156404"/>
                  <a:gd name="connsiteX1-297" fmla="*/ 34917 w 295138"/>
                  <a:gd name="connsiteY1-298" fmla="*/ 0 h 156404"/>
                  <a:gd name="connsiteX2-299" fmla="*/ 290470 w 295138"/>
                  <a:gd name="connsiteY2-300" fmla="*/ 0 h 156404"/>
                  <a:gd name="connsiteX3-301" fmla="*/ 273420 w 295138"/>
                  <a:gd name="connsiteY3-302" fmla="*/ 84200 h 156404"/>
                  <a:gd name="connsiteX4-303" fmla="*/ 276182 w 295138"/>
                  <a:gd name="connsiteY4-304" fmla="*/ 156404 h 156404"/>
                  <a:gd name="connsiteX5-305" fmla="*/ 34917 w 295138"/>
                  <a:gd name="connsiteY5-306" fmla="*/ 156403 h 156404"/>
                  <a:gd name="connsiteX6-307" fmla="*/ 47202 w 295138"/>
                  <a:gd name="connsiteY6-308" fmla="*/ 82965 h 156404"/>
                  <a:gd name="connsiteX0-309" fmla="*/ 47202 w 324804"/>
                  <a:gd name="connsiteY0-310" fmla="*/ 82965 h 156404"/>
                  <a:gd name="connsiteX1-311" fmla="*/ 34917 w 324804"/>
                  <a:gd name="connsiteY1-312" fmla="*/ 0 h 156404"/>
                  <a:gd name="connsiteX2-313" fmla="*/ 290470 w 324804"/>
                  <a:gd name="connsiteY2-314" fmla="*/ 0 h 156404"/>
                  <a:gd name="connsiteX3-315" fmla="*/ 273420 w 324804"/>
                  <a:gd name="connsiteY3-316" fmla="*/ 84200 h 156404"/>
                  <a:gd name="connsiteX4-317" fmla="*/ 276182 w 324804"/>
                  <a:gd name="connsiteY4-318" fmla="*/ 156404 h 156404"/>
                  <a:gd name="connsiteX5-319" fmla="*/ 34917 w 324804"/>
                  <a:gd name="connsiteY5-320" fmla="*/ 156403 h 156404"/>
                  <a:gd name="connsiteX6-321" fmla="*/ 47202 w 324804"/>
                  <a:gd name="connsiteY6-322" fmla="*/ 82965 h 156404"/>
                  <a:gd name="connsiteX0-323" fmla="*/ 47202 w 324804"/>
                  <a:gd name="connsiteY0-324" fmla="*/ 82965 h 156404"/>
                  <a:gd name="connsiteX1-325" fmla="*/ 34917 w 324804"/>
                  <a:gd name="connsiteY1-326" fmla="*/ 0 h 156404"/>
                  <a:gd name="connsiteX2-327" fmla="*/ 290470 w 324804"/>
                  <a:gd name="connsiteY2-328" fmla="*/ 0 h 156404"/>
                  <a:gd name="connsiteX3-329" fmla="*/ 273420 w 324804"/>
                  <a:gd name="connsiteY3-330" fmla="*/ 84200 h 156404"/>
                  <a:gd name="connsiteX4-331" fmla="*/ 276182 w 324804"/>
                  <a:gd name="connsiteY4-332" fmla="*/ 156404 h 156404"/>
                  <a:gd name="connsiteX5-333" fmla="*/ 34917 w 324804"/>
                  <a:gd name="connsiteY5-334" fmla="*/ 156403 h 156404"/>
                  <a:gd name="connsiteX6-335" fmla="*/ 47202 w 324804"/>
                  <a:gd name="connsiteY6-336" fmla="*/ 82965 h 156404"/>
                  <a:gd name="connsiteX0-337" fmla="*/ 47202 w 324804"/>
                  <a:gd name="connsiteY0-338" fmla="*/ 82965 h 156404"/>
                  <a:gd name="connsiteX1-339" fmla="*/ 34917 w 324804"/>
                  <a:gd name="connsiteY1-340" fmla="*/ 0 h 156404"/>
                  <a:gd name="connsiteX2-341" fmla="*/ 290470 w 324804"/>
                  <a:gd name="connsiteY2-342" fmla="*/ 0 h 156404"/>
                  <a:gd name="connsiteX3-343" fmla="*/ 273420 w 324804"/>
                  <a:gd name="connsiteY3-344" fmla="*/ 84200 h 156404"/>
                  <a:gd name="connsiteX4-345" fmla="*/ 276182 w 324804"/>
                  <a:gd name="connsiteY4-346" fmla="*/ 156404 h 156404"/>
                  <a:gd name="connsiteX5-347" fmla="*/ 34917 w 324804"/>
                  <a:gd name="connsiteY5-348" fmla="*/ 156403 h 156404"/>
                  <a:gd name="connsiteX6-349" fmla="*/ 47202 w 324804"/>
                  <a:gd name="connsiteY6-350" fmla="*/ 82965 h 156404"/>
                  <a:gd name="connsiteX0-351" fmla="*/ 47202 w 311528"/>
                  <a:gd name="connsiteY0-352" fmla="*/ 89201 h 167988"/>
                  <a:gd name="connsiteX1-353" fmla="*/ 34917 w 311528"/>
                  <a:gd name="connsiteY1-354" fmla="*/ 6236 h 167988"/>
                  <a:gd name="connsiteX2-355" fmla="*/ 290470 w 311528"/>
                  <a:gd name="connsiteY2-356" fmla="*/ 6236 h 167988"/>
                  <a:gd name="connsiteX3-357" fmla="*/ 294851 w 311528"/>
                  <a:gd name="connsiteY3-358" fmla="*/ 90436 h 167988"/>
                  <a:gd name="connsiteX4-359" fmla="*/ 276182 w 311528"/>
                  <a:gd name="connsiteY4-360" fmla="*/ 162640 h 167988"/>
                  <a:gd name="connsiteX5-361" fmla="*/ 34917 w 311528"/>
                  <a:gd name="connsiteY5-362" fmla="*/ 162639 h 167988"/>
                  <a:gd name="connsiteX6-363" fmla="*/ 47202 w 311528"/>
                  <a:gd name="connsiteY6-364" fmla="*/ 89201 h 167988"/>
                  <a:gd name="connsiteX0-365" fmla="*/ 47202 w 308252"/>
                  <a:gd name="connsiteY0-366" fmla="*/ 89026 h 167989"/>
                  <a:gd name="connsiteX1-367" fmla="*/ 34917 w 308252"/>
                  <a:gd name="connsiteY1-368" fmla="*/ 6061 h 167989"/>
                  <a:gd name="connsiteX2-369" fmla="*/ 290470 w 308252"/>
                  <a:gd name="connsiteY2-370" fmla="*/ 6061 h 167989"/>
                  <a:gd name="connsiteX3-371" fmla="*/ 285326 w 308252"/>
                  <a:gd name="connsiteY3-372" fmla="*/ 87880 h 167989"/>
                  <a:gd name="connsiteX4-373" fmla="*/ 276182 w 308252"/>
                  <a:gd name="connsiteY4-374" fmla="*/ 162465 h 167989"/>
                  <a:gd name="connsiteX5-375" fmla="*/ 34917 w 308252"/>
                  <a:gd name="connsiteY5-376" fmla="*/ 162464 h 167989"/>
                  <a:gd name="connsiteX6-377" fmla="*/ 47202 w 308252"/>
                  <a:gd name="connsiteY6-378" fmla="*/ 89026 h 167989"/>
                  <a:gd name="connsiteX0-379" fmla="*/ 14590 w 294690"/>
                  <a:gd name="connsiteY0-380" fmla="*/ 93263 h 175953"/>
                  <a:gd name="connsiteX1-381" fmla="*/ 21355 w 294690"/>
                  <a:gd name="connsiteY1-382" fmla="*/ 10298 h 175953"/>
                  <a:gd name="connsiteX2-383" fmla="*/ 276908 w 294690"/>
                  <a:gd name="connsiteY2-384" fmla="*/ 10298 h 175953"/>
                  <a:gd name="connsiteX3-385" fmla="*/ 271764 w 294690"/>
                  <a:gd name="connsiteY3-386" fmla="*/ 92117 h 175953"/>
                  <a:gd name="connsiteX4-387" fmla="*/ 262620 w 294690"/>
                  <a:gd name="connsiteY4-388" fmla="*/ 166702 h 175953"/>
                  <a:gd name="connsiteX5-389" fmla="*/ 21355 w 294690"/>
                  <a:gd name="connsiteY5-390" fmla="*/ 166701 h 175953"/>
                  <a:gd name="connsiteX6-391" fmla="*/ 14590 w 294690"/>
                  <a:gd name="connsiteY6-392" fmla="*/ 93263 h 17595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294690" h="175953">
                    <a:moveTo>
                      <a:pt x="14590" y="93263"/>
                    </a:moveTo>
                    <a:cubicBezTo>
                      <a:pt x="14590" y="50073"/>
                      <a:pt x="-22365" y="24125"/>
                      <a:pt x="21355" y="10298"/>
                    </a:cubicBezTo>
                    <a:cubicBezTo>
                      <a:pt x="65075" y="-3529"/>
                      <a:pt x="235173" y="-3338"/>
                      <a:pt x="276908" y="10298"/>
                    </a:cubicBezTo>
                    <a:cubicBezTo>
                      <a:pt x="318643" y="23934"/>
                      <a:pt x="274145" y="66050"/>
                      <a:pt x="271764" y="92117"/>
                    </a:cubicBezTo>
                    <a:cubicBezTo>
                      <a:pt x="269383" y="118184"/>
                      <a:pt x="304355" y="154271"/>
                      <a:pt x="262620" y="166702"/>
                    </a:cubicBezTo>
                    <a:cubicBezTo>
                      <a:pt x="220885" y="179133"/>
                      <a:pt x="62693" y="178941"/>
                      <a:pt x="21355" y="166701"/>
                    </a:cubicBezTo>
                    <a:cubicBezTo>
                      <a:pt x="-19983" y="154461"/>
                      <a:pt x="14590" y="119330"/>
                      <a:pt x="14590" y="932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2120" y="1576539"/>
              <a:ext cx="3425959" cy="2270765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5636291" y="1802190"/>
            <a:ext cx="4439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Dosis" panose="02010503020202060003" pitchFamily="2" charset="0"/>
              </a:defRPr>
            </a:lvl1pPr>
          </a:lstStyle>
          <a:p>
            <a:r>
              <a:rPr lang="en-GB" altLang="zh-CN" sz="72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Part </a:t>
            </a:r>
            <a:r>
              <a:rPr lang="en-US" altLang="zh-CN" sz="72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Two</a:t>
            </a:r>
            <a:endParaRPr lang="zh-CN" altLang="en-US" sz="72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84922" y="2907966"/>
            <a:ext cx="3303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第二章</a:t>
            </a:r>
            <a:r>
              <a:rPr lang="zh-CN" altLang="en-US" sz="3600" b="1" dirty="0">
                <a:solidFill>
                  <a:srgbClr val="03BF2F"/>
                </a:solidFill>
                <a:latin typeface="方正稚艺_GBK" panose="03000509000000000000" pitchFamily="65" charset="-122"/>
                <a:ea typeface="方正稚艺_GBK" panose="03000509000000000000" pitchFamily="65" charset="-122"/>
              </a:rPr>
              <a:t>标题</a:t>
            </a:r>
            <a:endParaRPr lang="zh-CN" altLang="en-US" sz="3600" b="1" dirty="0">
              <a:solidFill>
                <a:srgbClr val="03BF2F"/>
              </a:solidFill>
              <a:latin typeface="方正稚艺_GBK" panose="03000509000000000000" pitchFamily="65" charset="-122"/>
              <a:ea typeface="方正稚艺_GBK" panose="03000509000000000000" pitchFamily="65" charset="-122"/>
            </a:endParaRPr>
          </a:p>
        </p:txBody>
      </p:sp>
      <p:sp>
        <p:nvSpPr>
          <p:cNvPr id="14" name="椭圆 13"/>
          <p:cNvSpPr/>
          <p:nvPr/>
        </p:nvSpPr>
        <p:spPr>
          <a:xfrm flipH="1">
            <a:off x="6057900" y="6567169"/>
            <a:ext cx="226378" cy="226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7236778" y="6451758"/>
            <a:ext cx="230822" cy="230822"/>
          </a:xfrm>
          <a:prstGeom prst="ellipse">
            <a:avLst/>
          </a:prstGeom>
          <a:solidFill>
            <a:srgbClr val="4EC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10397966" y="6596379"/>
            <a:ext cx="118746" cy="1187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11086941" y="6085204"/>
            <a:ext cx="175896" cy="175896"/>
          </a:xfrm>
          <a:prstGeom prst="ellipse">
            <a:avLst/>
          </a:prstGeom>
          <a:solidFill>
            <a:srgbClr val="662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11974510" y="6419212"/>
            <a:ext cx="178438" cy="178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99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33" grpId="0"/>
      <p:bldP spid="34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ISPRING_ULTRA_SCORM_COURSE_ID" val="D9D41720-B2BF-48E7-BDA6-2549B14672D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Vte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VbXt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Vte0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lW17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lW17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lW17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lW17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lW17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lm17Sg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CWbXtKKwvAbUoAAABrAAAAGwAAAHVuaXZlcnNhbC91bml2ZXJzYWwucG5nLnhtbLOxr8jNUShLLSrOzM+zVTLUM1Cyt+PlsikoSi3LTC1XqACKGekZQICSQiUqtzwzpSQDKGRgbowQzEjNTM8osVWyMDCFC+oDzQQAUEsBAgAAFAACAAgAlW17ShUOrShkBAAABxEAAB0AAAAAAAAAAQAAAAAAAAAAAHVuaXZlcnNhbC9jb21tb25fbWVzc2FnZXMubG5nUEsBAgAAFAACAAgAlW17Sgh+CyMpAwAAhgwAACcAAAAAAAAAAQAAAAAAnwQAAHVuaXZlcnNhbC9mbGFzaF9wdWJsaXNoaW5nX3NldHRpbmdzLnhtbFBLAQIAABQAAgAIAJVte0q1/AlkugIAAFUKAAAhAAAAAAAAAAEAAAAAAA0IAAB1bml2ZXJzYWwvZmxhc2hfc2tpbl9zZXR0aW5ncy54bWxQSwECAAAUAAIACACVbXtKKpYPZ/4CAACXCwAAJgAAAAAAAAABAAAAAAAGCwAAdW5pdmVyc2FsL2h0bWxfcHVibGlzaGluZ19zZXR0aW5ncy54bWxQSwECAAAUAAIACACVbXtKaHFSkZoBAAAfBgAAHwAAAAAAAAABAAAAAABIDgAAdW5pdmVyc2FsL2h0bWxfc2tpbl9zZXR0aW5ncy5qc1BLAQIAABQAAgAIAJVte0o9PC/RwQAAAOUBAAAaAAAAAAAAAAEAAAAAAB8QAAB1bml2ZXJzYWwvaTE4bl9wcmVzZXRzLnhtbFBLAQIAABQAAgAIAJVte0qa+ZZkawAAAGsAAAAcAAAAAAAAAAEAAAAAABgRAAB1bml2ZXJzYWwvbG9jYWxfc2V0dGluZ3MueG1sUEsBAgAAFAACAAgARJRXRyO0Tvv7AgAAsAgAABQAAAAAAAAAAQAAAAAAvREAAHVuaXZlcnNhbC9wbGF5ZXIueG1sUEsBAgAAFAACAAgAlW17SrCHI/RsAQAA9wIAACkAAAAAAAAAAQAAAAAA6hQAAHVuaXZlcnNhbC9za2luX2N1c3RvbWl6YXRpb25fc2V0dGluZ3MueG1sUEsBAgAAFAACAAgAlm17SgXZichKDQAA1SEAABcAAAAAAAAAAAAAAAAAnRYAAHVuaXZlcnNhbC91bml2ZXJzYWwucG5nUEsBAgAAFAACAAgAlm17SisLwG1KAAAAawAAABsAAAAAAAAAAQAAAAAAHCQAAHVuaXZlcnNhbC91bml2ZXJzYWwucG5nLnhtbFBLBQYAAAAACwALAEkDAACfJAAAAAA="/>
  <p:tag name="ISPRING_PRESENTATION_TITLE" val="读书分享会22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2928</Words>
  <Application>WPS 演示</Application>
  <PresentationFormat>自定义</PresentationFormat>
  <Paragraphs>276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汉仪中圆简</vt:lpstr>
      <vt:lpstr>方正稚艺_GBK</vt:lpstr>
      <vt:lpstr>Dosis</vt:lpstr>
      <vt:lpstr>NumberOnly</vt:lpstr>
      <vt:lpstr>微软雅黑</vt:lpstr>
      <vt:lpstr>Arial Unicode MS</vt:lpstr>
      <vt:lpstr>等线 Light</vt:lpstr>
      <vt:lpstr>等线</vt:lpstr>
      <vt:lpstr>Calibri</vt:lpstr>
      <vt:lpstr>方正兰亭纤黑_GBK</vt:lpstr>
      <vt:lpstr>方正姚体</vt:lpstr>
      <vt:lpstr>Open Sans</vt:lpstr>
      <vt:lpstr>Calibri</vt:lpstr>
      <vt:lpstr>Arial</vt:lpstr>
      <vt:lpstr>黑体</vt:lpstr>
      <vt:lpstr>Segoe Print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第一PPT模板网-WWW.1PPT.COM</dc:creator>
  <cp:keywords>第一PPT模板网-WWW.1PPT.COM</cp:keywords>
  <dc:description>www.1ppt.com</dc:description>
  <cp:lastModifiedBy>铭</cp:lastModifiedBy>
  <cp:revision>122</cp:revision>
  <dcterms:created xsi:type="dcterms:W3CDTF">2016-11-03T14:36:00Z</dcterms:created>
  <dcterms:modified xsi:type="dcterms:W3CDTF">2022-01-24T01:33:41Z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DF4FC004502E42FAB294EFB38B8F1C02</vt:lpwstr>
  </property>
  <property fmtid="{D5CDD505-2E9C-101B-9397-08002B2CF9AE}" pid="3" name="KSOProductBuildVer">
    <vt:lpwstr>2052-11.1.0.11194</vt:lpwstr>
  </property>
</Properties>
</file>