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3"/>
    <p:sldId id="265" r:id="rId4"/>
    <p:sldId id="259" r:id="rId5"/>
    <p:sldId id="260" r:id="rId6"/>
    <p:sldId id="632" r:id="rId7"/>
    <p:sldId id="633" r:id="rId8"/>
    <p:sldId id="629" r:id="rId9"/>
    <p:sldId id="261" r:id="rId10"/>
    <p:sldId id="657" r:id="rId11"/>
    <p:sldId id="659" r:id="rId12"/>
    <p:sldId id="675" r:id="rId13"/>
    <p:sldId id="262" r:id="rId14"/>
    <p:sldId id="674" r:id="rId15"/>
    <p:sldId id="647" r:id="rId16"/>
    <p:sldId id="670" r:id="rId17"/>
    <p:sldId id="263" r:id="rId18"/>
    <p:sldId id="663" r:id="rId19"/>
    <p:sldId id="665" r:id="rId20"/>
    <p:sldId id="679" r:id="rId21"/>
    <p:sldId id="258" r:id="rId22"/>
  </p:sldIdLst>
  <p:sldSz cx="12192000" cy="6858000"/>
  <p:notesSz cx="6858000" cy="9144000"/>
  <p:embeddedFontLst>
    <p:embeddedFont>
      <p:font typeface="Segoe UI" panose="020B0502040204020203" pitchFamily="34" charset="0"/>
      <p:regular r:id="rId26"/>
      <p:bold r:id="rId27"/>
      <p:italic r:id="rId28"/>
      <p:boldItalic r:id="rId29"/>
    </p:embeddedFont>
    <p:embeddedFont>
      <p:font typeface="站酷快乐体2016修订版" panose="02010600030101010101" pitchFamily="2" charset="-122"/>
      <p:regular r:id="rId30"/>
    </p:embeddedFont>
    <p:embeddedFont>
      <p:font typeface="沐瑶随心手写体" panose="02010600010101010101" charset="-128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F45"/>
    <a:srgbClr val="F6905B"/>
    <a:srgbClr val="F15F57"/>
    <a:srgbClr val="FEC368"/>
    <a:srgbClr val="FFF5E7"/>
    <a:srgbClr val="49BEA1"/>
    <a:srgbClr val="FEEFEE"/>
    <a:srgbClr val="635931"/>
    <a:srgbClr val="F78B5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29" autoAdjust="0"/>
    <p:restoredTop sz="94660"/>
  </p:normalViewPr>
  <p:slideViewPr>
    <p:cSldViewPr snapToGrid="0">
      <p:cViewPr>
        <p:scale>
          <a:sx n="66" d="100"/>
          <a:sy n="66" d="100"/>
        </p:scale>
        <p:origin x="1836" y="9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>
            <a:off x="324277" y="4593010"/>
            <a:ext cx="11446527" cy="2278243"/>
          </a:xfrm>
          <a:custGeom>
            <a:avLst/>
            <a:gdLst>
              <a:gd name="connsiteX0" fmla="*/ 8338662 w 8343900"/>
              <a:gd name="connsiteY0" fmla="*/ 49385 h 2124075"/>
              <a:gd name="connsiteX1" fmla="*/ 8338662 w 8343900"/>
              <a:gd name="connsiteY1" fmla="*/ 2117834 h 2124075"/>
              <a:gd name="connsiteX2" fmla="*/ 7144 w 8343900"/>
              <a:gd name="connsiteY2" fmla="*/ 2117834 h 2124075"/>
              <a:gd name="connsiteX3" fmla="*/ 7144 w 8343900"/>
              <a:gd name="connsiteY3" fmla="*/ 2086116 h 2124075"/>
              <a:gd name="connsiteX4" fmla="*/ 2492026 w 8343900"/>
              <a:gd name="connsiteY4" fmla="*/ 967690 h 2124075"/>
              <a:gd name="connsiteX5" fmla="*/ 5018342 w 8343900"/>
              <a:gd name="connsiteY5" fmla="*/ 1737691 h 2124075"/>
              <a:gd name="connsiteX6" fmla="*/ 8338662 w 8343900"/>
              <a:gd name="connsiteY6" fmla="*/ 49385 h 212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43900" h="2124075">
                <a:moveTo>
                  <a:pt x="8338662" y="49385"/>
                </a:moveTo>
                <a:lnTo>
                  <a:pt x="8338662" y="2117834"/>
                </a:lnTo>
                <a:lnTo>
                  <a:pt x="7144" y="2117834"/>
                </a:lnTo>
                <a:lnTo>
                  <a:pt x="7144" y="2086116"/>
                </a:lnTo>
                <a:cubicBezTo>
                  <a:pt x="117539" y="1962481"/>
                  <a:pt x="1247394" y="736804"/>
                  <a:pt x="2492026" y="967690"/>
                </a:cubicBezTo>
                <a:cubicBezTo>
                  <a:pt x="3802475" y="1210768"/>
                  <a:pt x="4297775" y="1737691"/>
                  <a:pt x="5018342" y="1737691"/>
                </a:cubicBezTo>
                <a:cubicBezTo>
                  <a:pt x="6863430" y="1737691"/>
                  <a:pt x="6861429" y="-309613"/>
                  <a:pt x="8338662" y="49385"/>
                </a:cubicBezTo>
                <a:close/>
              </a:path>
            </a:pathLst>
          </a:custGeom>
          <a:solidFill>
            <a:srgbClr val="F15F57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/>
          <p:cNvSpPr/>
          <p:nvPr userDrawn="1"/>
        </p:nvSpPr>
        <p:spPr>
          <a:xfrm>
            <a:off x="8896255" y="-17707"/>
            <a:ext cx="3333750" cy="3619500"/>
          </a:xfrm>
          <a:custGeom>
            <a:avLst/>
            <a:gdLst>
              <a:gd name="connsiteX0" fmla="*/ 3332131 w 3333750"/>
              <a:gd name="connsiteY0" fmla="*/ 7144 h 3619500"/>
              <a:gd name="connsiteX1" fmla="*/ 3332131 w 3333750"/>
              <a:gd name="connsiteY1" fmla="*/ 3614357 h 3619500"/>
              <a:gd name="connsiteX2" fmla="*/ 3225737 w 3333750"/>
              <a:gd name="connsiteY2" fmla="*/ 3614357 h 3619500"/>
              <a:gd name="connsiteX3" fmla="*/ 2635758 w 3333750"/>
              <a:gd name="connsiteY3" fmla="*/ 2056638 h 3619500"/>
              <a:gd name="connsiteX4" fmla="*/ 1136332 w 3333750"/>
              <a:gd name="connsiteY4" fmla="*/ 924211 h 3619500"/>
              <a:gd name="connsiteX5" fmla="*/ 7144 w 3333750"/>
              <a:gd name="connsiteY5" fmla="*/ 7144 h 3619500"/>
              <a:gd name="connsiteX6" fmla="*/ 3332131 w 3333750"/>
              <a:gd name="connsiteY6" fmla="*/ 7144 h 361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3750" h="3619500">
                <a:moveTo>
                  <a:pt x="3332131" y="7144"/>
                </a:moveTo>
                <a:lnTo>
                  <a:pt x="3332131" y="3614357"/>
                </a:lnTo>
                <a:lnTo>
                  <a:pt x="3225737" y="3614357"/>
                </a:lnTo>
                <a:cubicBezTo>
                  <a:pt x="2908554" y="3306699"/>
                  <a:pt x="2747486" y="2624614"/>
                  <a:pt x="2635758" y="2056638"/>
                </a:cubicBezTo>
                <a:cubicBezTo>
                  <a:pt x="2493931" y="1334738"/>
                  <a:pt x="2291334" y="832961"/>
                  <a:pt x="1136332" y="924211"/>
                </a:cubicBezTo>
                <a:cubicBezTo>
                  <a:pt x="448818" y="978503"/>
                  <a:pt x="92393" y="435483"/>
                  <a:pt x="7144" y="7144"/>
                </a:cubicBezTo>
                <a:lnTo>
                  <a:pt x="3332131" y="7144"/>
                </a:lnTo>
                <a:close/>
              </a:path>
            </a:pathLst>
          </a:custGeom>
          <a:solidFill>
            <a:srgbClr val="FEC36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8775055" y="-22225"/>
            <a:ext cx="3238500" cy="3629025"/>
          </a:xfrm>
          <a:custGeom>
            <a:avLst/>
            <a:gdLst>
              <a:gd name="connsiteX0" fmla="*/ 3230160 w 3238500"/>
              <a:gd name="connsiteY0" fmla="*/ 3618779 h 3629025"/>
              <a:gd name="connsiteX1" fmla="*/ 2640181 w 3238500"/>
              <a:gd name="connsiteY1" fmla="*/ 2061061 h 3629025"/>
              <a:gd name="connsiteX2" fmla="*/ 1140756 w 3238500"/>
              <a:gd name="connsiteY2" fmla="*/ 928634 h 3629025"/>
              <a:gd name="connsiteX3" fmla="*/ 11566 w 3238500"/>
              <a:gd name="connsiteY3" fmla="*/ 11566 h 3629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0" h="3629025">
                <a:moveTo>
                  <a:pt x="3230160" y="3618779"/>
                </a:moveTo>
                <a:cubicBezTo>
                  <a:pt x="2912977" y="3311122"/>
                  <a:pt x="2751909" y="2629037"/>
                  <a:pt x="2640181" y="2061061"/>
                </a:cubicBezTo>
                <a:cubicBezTo>
                  <a:pt x="2498354" y="1339161"/>
                  <a:pt x="2295757" y="837384"/>
                  <a:pt x="1140756" y="928634"/>
                </a:cubicBezTo>
                <a:cubicBezTo>
                  <a:pt x="453241" y="982926"/>
                  <a:pt x="96815" y="439906"/>
                  <a:pt x="11566" y="11566"/>
                </a:cubicBezTo>
              </a:path>
            </a:pathLst>
          </a:custGeom>
          <a:noFill/>
          <a:ln w="15422" cap="flat">
            <a:solidFill>
              <a:srgbClr val="FEC368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11776043" y="2064839"/>
            <a:ext cx="323850" cy="342900"/>
          </a:xfrm>
          <a:custGeom>
            <a:avLst/>
            <a:gdLst>
              <a:gd name="connsiteX0" fmla="*/ 136588 w 323850"/>
              <a:gd name="connsiteY0" fmla="*/ 91345 h 342900"/>
              <a:gd name="connsiteX1" fmla="*/ 224980 w 323850"/>
              <a:gd name="connsiteY1" fmla="*/ 7144 h 342900"/>
              <a:gd name="connsiteX2" fmla="*/ 216694 w 323850"/>
              <a:gd name="connsiteY2" fmla="*/ 130397 h 342900"/>
              <a:gd name="connsiteX3" fmla="*/ 323564 w 323850"/>
              <a:gd name="connsiteY3" fmla="*/ 144780 h 342900"/>
              <a:gd name="connsiteX4" fmla="*/ 208502 w 323850"/>
              <a:gd name="connsiteY4" fmla="*/ 214598 h 342900"/>
              <a:gd name="connsiteX5" fmla="*/ 208502 w 323850"/>
              <a:gd name="connsiteY5" fmla="*/ 335851 h 342900"/>
              <a:gd name="connsiteX6" fmla="*/ 126302 w 323850"/>
              <a:gd name="connsiteY6" fmla="*/ 233172 h 342900"/>
              <a:gd name="connsiteX7" fmla="*/ 7144 w 323850"/>
              <a:gd name="connsiteY7" fmla="*/ 263938 h 342900"/>
              <a:gd name="connsiteX8" fmla="*/ 83153 w 323850"/>
              <a:gd name="connsiteY8" fmla="*/ 165354 h 342900"/>
              <a:gd name="connsiteX9" fmla="*/ 19431 w 323850"/>
              <a:gd name="connsiteY9" fmla="*/ 46196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3850" h="342900">
                <a:moveTo>
                  <a:pt x="136588" y="91345"/>
                </a:moveTo>
                <a:lnTo>
                  <a:pt x="224980" y="7144"/>
                </a:lnTo>
                <a:lnTo>
                  <a:pt x="216694" y="130397"/>
                </a:lnTo>
                <a:lnTo>
                  <a:pt x="323564" y="144780"/>
                </a:lnTo>
                <a:lnTo>
                  <a:pt x="208502" y="214598"/>
                </a:lnTo>
                <a:lnTo>
                  <a:pt x="208502" y="335851"/>
                </a:lnTo>
                <a:lnTo>
                  <a:pt x="126302" y="233172"/>
                </a:lnTo>
                <a:lnTo>
                  <a:pt x="7144" y="263938"/>
                </a:lnTo>
                <a:lnTo>
                  <a:pt x="83153" y="165354"/>
                </a:lnTo>
                <a:lnTo>
                  <a:pt x="19431" y="46196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977817" y="3711584"/>
            <a:ext cx="3238501" cy="3177056"/>
            <a:chOff x="6553962" y="3835967"/>
            <a:chExt cx="2586799" cy="2537718"/>
          </a:xfrm>
        </p:grpSpPr>
        <p:sp>
          <p:nvSpPr>
            <p:cNvPr id="7" name="任意多边形: 形状 6"/>
            <p:cNvSpPr/>
            <p:nvPr/>
          </p:nvSpPr>
          <p:spPr>
            <a:xfrm>
              <a:off x="7036434" y="5468810"/>
              <a:ext cx="866775" cy="904875"/>
            </a:xfrm>
            <a:custGeom>
              <a:avLst/>
              <a:gdLst>
                <a:gd name="connsiteX0" fmla="*/ 46927 w 866775"/>
                <a:gd name="connsiteY0" fmla="*/ 46927 h 904875"/>
                <a:gd name="connsiteX1" fmla="*/ 829216 w 866775"/>
                <a:gd name="connsiteY1" fmla="*/ 858838 h 90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775" h="904875">
                  <a:moveTo>
                    <a:pt x="46927" y="46927"/>
                  </a:moveTo>
                  <a:cubicBezTo>
                    <a:pt x="46927" y="46927"/>
                    <a:pt x="111316" y="858838"/>
                    <a:pt x="829216" y="858838"/>
                  </a:cubicBezTo>
                </a:path>
              </a:pathLst>
            </a:custGeom>
            <a:noFill/>
            <a:ln w="62570" cap="rnd">
              <a:solidFill>
                <a:srgbClr val="F690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6891191" y="5104448"/>
              <a:ext cx="333375" cy="533400"/>
            </a:xfrm>
            <a:custGeom>
              <a:avLst/>
              <a:gdLst>
                <a:gd name="connsiteX0" fmla="*/ 207029 w 333375"/>
                <a:gd name="connsiteY0" fmla="*/ 531114 h 533400"/>
                <a:gd name="connsiteX1" fmla="*/ 325044 w 333375"/>
                <a:gd name="connsiteY1" fmla="*/ 312325 h 533400"/>
                <a:gd name="connsiteX2" fmla="*/ 86062 w 333375"/>
                <a:gd name="connsiteY2" fmla="*/ 7144 h 533400"/>
                <a:gd name="connsiteX3" fmla="*/ 39961 w 333375"/>
                <a:gd name="connsiteY3" fmla="*/ 225933 h 533400"/>
                <a:gd name="connsiteX4" fmla="*/ 207029 w 333375"/>
                <a:gd name="connsiteY4" fmla="*/ 531114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533400">
                  <a:moveTo>
                    <a:pt x="207029" y="531114"/>
                  </a:moveTo>
                  <a:cubicBezTo>
                    <a:pt x="207029" y="531114"/>
                    <a:pt x="365335" y="510921"/>
                    <a:pt x="325044" y="312325"/>
                  </a:cubicBezTo>
                  <a:cubicBezTo>
                    <a:pt x="284754" y="113633"/>
                    <a:pt x="86062" y="7144"/>
                    <a:pt x="86062" y="7144"/>
                  </a:cubicBezTo>
                  <a:cubicBezTo>
                    <a:pt x="86062" y="7144"/>
                    <a:pt x="97587" y="122301"/>
                    <a:pt x="39961" y="225933"/>
                  </a:cubicBezTo>
                  <a:cubicBezTo>
                    <a:pt x="-17570" y="329565"/>
                    <a:pt x="-20427" y="522446"/>
                    <a:pt x="207029" y="531114"/>
                  </a:cubicBez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53962" y="4767453"/>
              <a:ext cx="1009650" cy="1209675"/>
            </a:xfrm>
            <a:custGeom>
              <a:avLst/>
              <a:gdLst>
                <a:gd name="connsiteX0" fmla="*/ 0 w 1009650"/>
                <a:gd name="connsiteY0" fmla="*/ 0 h 1209675"/>
                <a:gd name="connsiteX1" fmla="*/ 1012698 w 1009650"/>
                <a:gd name="connsiteY1" fmla="*/ 0 h 1209675"/>
                <a:gd name="connsiteX2" fmla="*/ 1012698 w 1009650"/>
                <a:gd name="connsiteY2" fmla="*/ 1211580 h 1209675"/>
                <a:gd name="connsiteX3" fmla="*/ 0 w 1009650"/>
                <a:gd name="connsiteY3" fmla="*/ 1211580 h 1209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50" h="1209675">
                  <a:moveTo>
                    <a:pt x="0" y="0"/>
                  </a:moveTo>
                  <a:lnTo>
                    <a:pt x="1012698" y="0"/>
                  </a:lnTo>
                  <a:lnTo>
                    <a:pt x="1012698" y="1211580"/>
                  </a:lnTo>
                  <a:lnTo>
                    <a:pt x="0" y="1211580"/>
                  </a:lnTo>
                  <a:close/>
                </a:path>
              </a:pathLst>
            </a:custGeom>
          </p:spPr>
        </p:pic>
        <p:sp>
          <p:nvSpPr>
            <p:cNvPr id="10" name="任意多边形: 形状 9"/>
            <p:cNvSpPr/>
            <p:nvPr/>
          </p:nvSpPr>
          <p:spPr>
            <a:xfrm>
              <a:off x="6984103" y="5491578"/>
              <a:ext cx="57150" cy="57150"/>
            </a:xfrm>
            <a:custGeom>
              <a:avLst/>
              <a:gdLst>
                <a:gd name="connsiteX0" fmla="*/ 47538 w 57150"/>
                <a:gd name="connsiteY0" fmla="*/ 31017 h 57150"/>
                <a:gd name="connsiteX1" fmla="*/ 43347 w 57150"/>
                <a:gd name="connsiteY1" fmla="*/ 28350 h 57150"/>
                <a:gd name="connsiteX2" fmla="*/ 38299 w 57150"/>
                <a:gd name="connsiteY2" fmla="*/ 25398 h 57150"/>
                <a:gd name="connsiteX3" fmla="*/ 34870 w 57150"/>
                <a:gd name="connsiteY3" fmla="*/ 21968 h 57150"/>
                <a:gd name="connsiteX4" fmla="*/ 32107 w 57150"/>
                <a:gd name="connsiteY4" fmla="*/ 17301 h 57150"/>
                <a:gd name="connsiteX5" fmla="*/ 31726 w 57150"/>
                <a:gd name="connsiteY5" fmla="*/ 16349 h 57150"/>
                <a:gd name="connsiteX6" fmla="*/ 26011 w 57150"/>
                <a:gd name="connsiteY6" fmla="*/ 8824 h 57150"/>
                <a:gd name="connsiteX7" fmla="*/ 16391 w 57150"/>
                <a:gd name="connsiteY7" fmla="*/ 7586 h 57150"/>
                <a:gd name="connsiteX8" fmla="*/ 8866 w 57150"/>
                <a:gd name="connsiteY8" fmla="*/ 13301 h 57150"/>
                <a:gd name="connsiteX9" fmla="*/ 7628 w 57150"/>
                <a:gd name="connsiteY9" fmla="*/ 22921 h 57150"/>
                <a:gd name="connsiteX10" fmla="*/ 18010 w 57150"/>
                <a:gd name="connsiteY10" fmla="*/ 40733 h 57150"/>
                <a:gd name="connsiteX11" fmla="*/ 35346 w 57150"/>
                <a:gd name="connsiteY11" fmla="*/ 51877 h 57150"/>
                <a:gd name="connsiteX12" fmla="*/ 40299 w 57150"/>
                <a:gd name="connsiteY12" fmla="*/ 52068 h 57150"/>
                <a:gd name="connsiteX13" fmla="*/ 44966 w 57150"/>
                <a:gd name="connsiteY13" fmla="*/ 50543 h 57150"/>
                <a:gd name="connsiteX14" fmla="*/ 50681 w 57150"/>
                <a:gd name="connsiteY14" fmla="*/ 43019 h 57150"/>
                <a:gd name="connsiteX15" fmla="*/ 49443 w 57150"/>
                <a:gd name="connsiteY15" fmla="*/ 33398 h 57150"/>
                <a:gd name="connsiteX16" fmla="*/ 47538 w 57150"/>
                <a:gd name="connsiteY16" fmla="*/ 3101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47538" y="31017"/>
                  </a:moveTo>
                  <a:cubicBezTo>
                    <a:pt x="46299" y="29779"/>
                    <a:pt x="44871" y="29017"/>
                    <a:pt x="43347" y="28350"/>
                  </a:cubicBezTo>
                  <a:cubicBezTo>
                    <a:pt x="41537" y="27588"/>
                    <a:pt x="39918" y="26541"/>
                    <a:pt x="38299" y="25398"/>
                  </a:cubicBezTo>
                  <a:cubicBezTo>
                    <a:pt x="37060" y="24349"/>
                    <a:pt x="35917" y="23206"/>
                    <a:pt x="34870" y="21968"/>
                  </a:cubicBezTo>
                  <a:cubicBezTo>
                    <a:pt x="33822" y="20444"/>
                    <a:pt x="32869" y="18921"/>
                    <a:pt x="32107" y="17301"/>
                  </a:cubicBezTo>
                  <a:cubicBezTo>
                    <a:pt x="32012" y="17016"/>
                    <a:pt x="31822" y="16634"/>
                    <a:pt x="31726" y="16349"/>
                  </a:cubicBezTo>
                  <a:cubicBezTo>
                    <a:pt x="30774" y="13301"/>
                    <a:pt x="28774" y="10539"/>
                    <a:pt x="26011" y="8824"/>
                  </a:cubicBezTo>
                  <a:cubicBezTo>
                    <a:pt x="23344" y="7300"/>
                    <a:pt x="19344" y="6633"/>
                    <a:pt x="16391" y="7586"/>
                  </a:cubicBezTo>
                  <a:cubicBezTo>
                    <a:pt x="13343" y="8538"/>
                    <a:pt x="10486" y="10443"/>
                    <a:pt x="8866" y="13301"/>
                  </a:cubicBezTo>
                  <a:cubicBezTo>
                    <a:pt x="7342" y="16253"/>
                    <a:pt x="6580" y="19682"/>
                    <a:pt x="7628" y="22921"/>
                  </a:cubicBezTo>
                  <a:cubicBezTo>
                    <a:pt x="9628" y="29589"/>
                    <a:pt x="13153" y="35684"/>
                    <a:pt x="18010" y="40733"/>
                  </a:cubicBezTo>
                  <a:cubicBezTo>
                    <a:pt x="22868" y="45876"/>
                    <a:pt x="28774" y="49400"/>
                    <a:pt x="35346" y="51877"/>
                  </a:cubicBezTo>
                  <a:cubicBezTo>
                    <a:pt x="36965" y="52353"/>
                    <a:pt x="38679" y="52448"/>
                    <a:pt x="40299" y="52068"/>
                  </a:cubicBezTo>
                  <a:cubicBezTo>
                    <a:pt x="41918" y="51972"/>
                    <a:pt x="43537" y="51496"/>
                    <a:pt x="44966" y="50543"/>
                  </a:cubicBezTo>
                  <a:cubicBezTo>
                    <a:pt x="47538" y="49019"/>
                    <a:pt x="50014" y="46067"/>
                    <a:pt x="50681" y="43019"/>
                  </a:cubicBezTo>
                  <a:cubicBezTo>
                    <a:pt x="51443" y="39780"/>
                    <a:pt x="51253" y="36256"/>
                    <a:pt x="49443" y="33398"/>
                  </a:cubicBezTo>
                  <a:cubicBezTo>
                    <a:pt x="48871" y="32636"/>
                    <a:pt x="48204" y="31779"/>
                    <a:pt x="47538" y="31017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015639" y="5305796"/>
              <a:ext cx="38100" cy="95250"/>
            </a:xfrm>
            <a:custGeom>
              <a:avLst/>
              <a:gdLst>
                <a:gd name="connsiteX0" fmla="*/ 19621 w 38100"/>
                <a:gd name="connsiteY0" fmla="*/ 7153 h 95250"/>
                <a:gd name="connsiteX1" fmla="*/ 7144 w 38100"/>
                <a:gd name="connsiteY1" fmla="*/ 19631 h 95250"/>
                <a:gd name="connsiteX2" fmla="*/ 7144 w 38100"/>
                <a:gd name="connsiteY2" fmla="*/ 83258 h 95250"/>
                <a:gd name="connsiteX3" fmla="*/ 19621 w 38100"/>
                <a:gd name="connsiteY3" fmla="*/ 95736 h 95250"/>
                <a:gd name="connsiteX4" fmla="*/ 32099 w 38100"/>
                <a:gd name="connsiteY4" fmla="*/ 83258 h 95250"/>
                <a:gd name="connsiteX5" fmla="*/ 32099 w 38100"/>
                <a:gd name="connsiteY5" fmla="*/ 19631 h 95250"/>
                <a:gd name="connsiteX6" fmla="*/ 19621 w 38100"/>
                <a:gd name="connsiteY6" fmla="*/ 715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95250">
                  <a:moveTo>
                    <a:pt x="19621" y="7153"/>
                  </a:moveTo>
                  <a:cubicBezTo>
                    <a:pt x="12859" y="7439"/>
                    <a:pt x="7144" y="12678"/>
                    <a:pt x="7144" y="19631"/>
                  </a:cubicBezTo>
                  <a:lnTo>
                    <a:pt x="7144" y="83258"/>
                  </a:lnTo>
                  <a:cubicBezTo>
                    <a:pt x="7144" y="89830"/>
                    <a:pt x="12859" y="96117"/>
                    <a:pt x="19621" y="95736"/>
                  </a:cubicBezTo>
                  <a:cubicBezTo>
                    <a:pt x="26384" y="95450"/>
                    <a:pt x="32099" y="90211"/>
                    <a:pt x="32099" y="83258"/>
                  </a:cubicBezTo>
                  <a:lnTo>
                    <a:pt x="32099" y="19631"/>
                  </a:lnTo>
                  <a:cubicBezTo>
                    <a:pt x="32099" y="13154"/>
                    <a:pt x="26384" y="6868"/>
                    <a:pt x="19621" y="7153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7115842" y="5374281"/>
              <a:ext cx="38100" cy="76200"/>
            </a:xfrm>
            <a:custGeom>
              <a:avLst/>
              <a:gdLst>
                <a:gd name="connsiteX0" fmla="*/ 19621 w 38100"/>
                <a:gd name="connsiteY0" fmla="*/ 7153 h 76200"/>
                <a:gd name="connsiteX1" fmla="*/ 7144 w 38100"/>
                <a:gd name="connsiteY1" fmla="*/ 19631 h 76200"/>
                <a:gd name="connsiteX2" fmla="*/ 7144 w 38100"/>
                <a:gd name="connsiteY2" fmla="*/ 61160 h 76200"/>
                <a:gd name="connsiteX3" fmla="*/ 19621 w 38100"/>
                <a:gd name="connsiteY3" fmla="*/ 73638 h 76200"/>
                <a:gd name="connsiteX4" fmla="*/ 32099 w 38100"/>
                <a:gd name="connsiteY4" fmla="*/ 61160 h 76200"/>
                <a:gd name="connsiteX5" fmla="*/ 32099 w 38100"/>
                <a:gd name="connsiteY5" fmla="*/ 19631 h 76200"/>
                <a:gd name="connsiteX6" fmla="*/ 19621 w 38100"/>
                <a:gd name="connsiteY6" fmla="*/ 715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76200">
                  <a:moveTo>
                    <a:pt x="19621" y="7153"/>
                  </a:moveTo>
                  <a:cubicBezTo>
                    <a:pt x="12859" y="7439"/>
                    <a:pt x="7144" y="12678"/>
                    <a:pt x="7144" y="19631"/>
                  </a:cubicBezTo>
                  <a:lnTo>
                    <a:pt x="7144" y="61160"/>
                  </a:lnTo>
                  <a:cubicBezTo>
                    <a:pt x="7144" y="67733"/>
                    <a:pt x="12859" y="74019"/>
                    <a:pt x="19621" y="73638"/>
                  </a:cubicBezTo>
                  <a:cubicBezTo>
                    <a:pt x="26384" y="73352"/>
                    <a:pt x="32099" y="68113"/>
                    <a:pt x="32099" y="61160"/>
                  </a:cubicBezTo>
                  <a:lnTo>
                    <a:pt x="32099" y="19631"/>
                  </a:lnTo>
                  <a:cubicBezTo>
                    <a:pt x="32195" y="13154"/>
                    <a:pt x="26384" y="6868"/>
                    <a:pt x="19621" y="7153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6932486" y="5391426"/>
              <a:ext cx="38100" cy="85725"/>
            </a:xfrm>
            <a:custGeom>
              <a:avLst/>
              <a:gdLst>
                <a:gd name="connsiteX0" fmla="*/ 19621 w 38100"/>
                <a:gd name="connsiteY0" fmla="*/ 7153 h 85725"/>
                <a:gd name="connsiteX1" fmla="*/ 7144 w 38100"/>
                <a:gd name="connsiteY1" fmla="*/ 19631 h 85725"/>
                <a:gd name="connsiteX2" fmla="*/ 7144 w 38100"/>
                <a:gd name="connsiteY2" fmla="*/ 66112 h 85725"/>
                <a:gd name="connsiteX3" fmla="*/ 19621 w 38100"/>
                <a:gd name="connsiteY3" fmla="*/ 78591 h 85725"/>
                <a:gd name="connsiteX4" fmla="*/ 32099 w 38100"/>
                <a:gd name="connsiteY4" fmla="*/ 66112 h 85725"/>
                <a:gd name="connsiteX5" fmla="*/ 32099 w 38100"/>
                <a:gd name="connsiteY5" fmla="*/ 19631 h 85725"/>
                <a:gd name="connsiteX6" fmla="*/ 19621 w 38100"/>
                <a:gd name="connsiteY6" fmla="*/ 715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85725">
                  <a:moveTo>
                    <a:pt x="19621" y="7153"/>
                  </a:moveTo>
                  <a:cubicBezTo>
                    <a:pt x="12859" y="7439"/>
                    <a:pt x="7144" y="12677"/>
                    <a:pt x="7144" y="19631"/>
                  </a:cubicBezTo>
                  <a:lnTo>
                    <a:pt x="7144" y="66112"/>
                  </a:lnTo>
                  <a:cubicBezTo>
                    <a:pt x="7144" y="72685"/>
                    <a:pt x="12859" y="78972"/>
                    <a:pt x="19621" y="78591"/>
                  </a:cubicBezTo>
                  <a:cubicBezTo>
                    <a:pt x="26384" y="78305"/>
                    <a:pt x="32099" y="73066"/>
                    <a:pt x="32099" y="66112"/>
                  </a:cubicBezTo>
                  <a:lnTo>
                    <a:pt x="32099" y="19631"/>
                  </a:lnTo>
                  <a:cubicBezTo>
                    <a:pt x="32099" y="13059"/>
                    <a:pt x="26384" y="6867"/>
                    <a:pt x="19621" y="7153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748397" y="5523929"/>
              <a:ext cx="1381125" cy="847725"/>
            </a:xfrm>
            <a:custGeom>
              <a:avLst/>
              <a:gdLst>
                <a:gd name="connsiteX0" fmla="*/ 1383316 w 1381125"/>
                <a:gd name="connsiteY0" fmla="*/ 7144 h 847725"/>
                <a:gd name="connsiteX1" fmla="*/ 1383316 w 1381125"/>
                <a:gd name="connsiteY1" fmla="*/ 842486 h 847725"/>
                <a:gd name="connsiteX2" fmla="*/ 7144 w 1381125"/>
                <a:gd name="connsiteY2" fmla="*/ 842486 h 847725"/>
                <a:gd name="connsiteX3" fmla="*/ 417957 w 1381125"/>
                <a:gd name="connsiteY3" fmla="*/ 50387 h 847725"/>
                <a:gd name="connsiteX4" fmla="*/ 1383316 w 1381125"/>
                <a:gd name="connsiteY4" fmla="*/ 7144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1125" h="847725">
                  <a:moveTo>
                    <a:pt x="1383316" y="7144"/>
                  </a:moveTo>
                  <a:lnTo>
                    <a:pt x="1383316" y="842486"/>
                  </a:lnTo>
                  <a:lnTo>
                    <a:pt x="7144" y="842486"/>
                  </a:lnTo>
                  <a:cubicBezTo>
                    <a:pt x="12383" y="325564"/>
                    <a:pt x="417957" y="50387"/>
                    <a:pt x="417957" y="50387"/>
                  </a:cubicBezTo>
                  <a:lnTo>
                    <a:pt x="1383316" y="7144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341667" y="3835967"/>
              <a:ext cx="1790700" cy="2066925"/>
            </a:xfrm>
            <a:custGeom>
              <a:avLst/>
              <a:gdLst>
                <a:gd name="connsiteX0" fmla="*/ 146889 w 1790700"/>
                <a:gd name="connsiteY0" fmla="*/ 650784 h 2066925"/>
                <a:gd name="connsiteX1" fmla="*/ 7347 w 1790700"/>
                <a:gd name="connsiteY1" fmla="*/ 942535 h 2066925"/>
                <a:gd name="connsiteX2" fmla="*/ 121552 w 1790700"/>
                <a:gd name="connsiteY2" fmla="*/ 1132844 h 2066925"/>
                <a:gd name="connsiteX3" fmla="*/ 108884 w 1790700"/>
                <a:gd name="connsiteY3" fmla="*/ 1468982 h 2066925"/>
                <a:gd name="connsiteX4" fmla="*/ 305480 w 1790700"/>
                <a:gd name="connsiteY4" fmla="*/ 1614905 h 2066925"/>
                <a:gd name="connsiteX5" fmla="*/ 419685 w 1790700"/>
                <a:gd name="connsiteY5" fmla="*/ 1874937 h 2066925"/>
                <a:gd name="connsiteX6" fmla="*/ 654380 w 1790700"/>
                <a:gd name="connsiteY6" fmla="*/ 1862269 h 2066925"/>
                <a:gd name="connsiteX7" fmla="*/ 889076 w 1790700"/>
                <a:gd name="connsiteY7" fmla="*/ 2020860 h 2066925"/>
                <a:gd name="connsiteX8" fmla="*/ 1104723 w 1790700"/>
                <a:gd name="connsiteY8" fmla="*/ 1906656 h 2066925"/>
                <a:gd name="connsiteX9" fmla="*/ 1339419 w 1790700"/>
                <a:gd name="connsiteY9" fmla="*/ 2033528 h 2066925"/>
                <a:gd name="connsiteX10" fmla="*/ 1523347 w 1790700"/>
                <a:gd name="connsiteY10" fmla="*/ 1906656 h 2066925"/>
                <a:gd name="connsiteX11" fmla="*/ 1790237 w 1790700"/>
                <a:gd name="connsiteY11" fmla="*/ 2064866 h 2066925"/>
                <a:gd name="connsiteX12" fmla="*/ 1792713 w 1790700"/>
                <a:gd name="connsiteY12" fmla="*/ 92619 h 2066925"/>
                <a:gd name="connsiteX13" fmla="*/ 1657458 w 1790700"/>
                <a:gd name="connsiteY13" fmla="*/ 25849 h 2066925"/>
                <a:gd name="connsiteX14" fmla="*/ 1503820 w 1790700"/>
                <a:gd name="connsiteY14" fmla="*/ 129100 h 2066925"/>
                <a:gd name="connsiteX15" fmla="*/ 1267124 w 1790700"/>
                <a:gd name="connsiteY15" fmla="*/ 10704 h 2066925"/>
                <a:gd name="connsiteX16" fmla="*/ 1083291 w 1790700"/>
                <a:gd name="connsiteY16" fmla="*/ 141673 h 2066925"/>
                <a:gd name="connsiteX17" fmla="*/ 826402 w 1790700"/>
                <a:gd name="connsiteY17" fmla="*/ 8228 h 2066925"/>
                <a:gd name="connsiteX18" fmla="*/ 617423 w 1790700"/>
                <a:gd name="connsiteY18" fmla="*/ 141673 h 2066925"/>
                <a:gd name="connsiteX19" fmla="*/ 403397 w 1790700"/>
                <a:gd name="connsiteY19" fmla="*/ 88809 h 2066925"/>
                <a:gd name="connsiteX20" fmla="*/ 267380 w 1790700"/>
                <a:gd name="connsiteY20" fmla="*/ 272642 h 2066925"/>
                <a:gd name="connsiteX21" fmla="*/ 63354 w 1790700"/>
                <a:gd name="connsiteY21" fmla="*/ 403610 h 2066925"/>
                <a:gd name="connsiteX22" fmla="*/ 146889 w 1790700"/>
                <a:gd name="connsiteY22" fmla="*/ 650784 h 206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90700" h="2066925">
                  <a:moveTo>
                    <a:pt x="146889" y="650784"/>
                  </a:moveTo>
                  <a:cubicBezTo>
                    <a:pt x="146889" y="650784"/>
                    <a:pt x="966" y="783944"/>
                    <a:pt x="7347" y="942535"/>
                  </a:cubicBezTo>
                  <a:cubicBezTo>
                    <a:pt x="13729" y="1101126"/>
                    <a:pt x="121552" y="1132844"/>
                    <a:pt x="121552" y="1132844"/>
                  </a:cubicBezTo>
                  <a:cubicBezTo>
                    <a:pt x="121552" y="1132844"/>
                    <a:pt x="20111" y="1323154"/>
                    <a:pt x="108884" y="1468982"/>
                  </a:cubicBezTo>
                  <a:cubicBezTo>
                    <a:pt x="197657" y="1614905"/>
                    <a:pt x="305480" y="1614905"/>
                    <a:pt x="305480" y="1614905"/>
                  </a:cubicBezTo>
                  <a:cubicBezTo>
                    <a:pt x="305480" y="1614905"/>
                    <a:pt x="286430" y="1817883"/>
                    <a:pt x="419685" y="1874937"/>
                  </a:cubicBezTo>
                  <a:cubicBezTo>
                    <a:pt x="552844" y="1931992"/>
                    <a:pt x="654380" y="1862269"/>
                    <a:pt x="654380" y="1862269"/>
                  </a:cubicBezTo>
                  <a:cubicBezTo>
                    <a:pt x="654380" y="1862269"/>
                    <a:pt x="717817" y="1995428"/>
                    <a:pt x="889076" y="2020860"/>
                  </a:cubicBezTo>
                  <a:cubicBezTo>
                    <a:pt x="1060336" y="2046196"/>
                    <a:pt x="1104723" y="1906656"/>
                    <a:pt x="1104723" y="1906656"/>
                  </a:cubicBezTo>
                  <a:cubicBezTo>
                    <a:pt x="1104723" y="1906656"/>
                    <a:pt x="1206164" y="2033528"/>
                    <a:pt x="1339419" y="2033528"/>
                  </a:cubicBezTo>
                  <a:cubicBezTo>
                    <a:pt x="1472578" y="2033528"/>
                    <a:pt x="1523347" y="1906656"/>
                    <a:pt x="1523347" y="1906656"/>
                  </a:cubicBezTo>
                  <a:cubicBezTo>
                    <a:pt x="1523347" y="1906656"/>
                    <a:pt x="1612691" y="2064866"/>
                    <a:pt x="1790237" y="2064866"/>
                  </a:cubicBezTo>
                  <a:lnTo>
                    <a:pt x="1792713" y="92619"/>
                  </a:lnTo>
                  <a:cubicBezTo>
                    <a:pt x="1792713" y="92619"/>
                    <a:pt x="1730515" y="30897"/>
                    <a:pt x="1657458" y="25849"/>
                  </a:cubicBezTo>
                  <a:cubicBezTo>
                    <a:pt x="1584402" y="20801"/>
                    <a:pt x="1503820" y="129100"/>
                    <a:pt x="1503820" y="129100"/>
                  </a:cubicBezTo>
                  <a:cubicBezTo>
                    <a:pt x="1503820" y="129100"/>
                    <a:pt x="1398093" y="10704"/>
                    <a:pt x="1267124" y="10704"/>
                  </a:cubicBezTo>
                  <a:cubicBezTo>
                    <a:pt x="1136155" y="10704"/>
                    <a:pt x="1083291" y="141673"/>
                    <a:pt x="1083291" y="141673"/>
                  </a:cubicBezTo>
                  <a:cubicBezTo>
                    <a:pt x="1083291" y="141673"/>
                    <a:pt x="982517" y="-6917"/>
                    <a:pt x="826402" y="8228"/>
                  </a:cubicBezTo>
                  <a:cubicBezTo>
                    <a:pt x="670288" y="23372"/>
                    <a:pt x="617423" y="141673"/>
                    <a:pt x="617423" y="141673"/>
                  </a:cubicBezTo>
                  <a:cubicBezTo>
                    <a:pt x="617423" y="141673"/>
                    <a:pt x="524269" y="48518"/>
                    <a:pt x="403397" y="88809"/>
                  </a:cubicBezTo>
                  <a:cubicBezTo>
                    <a:pt x="282525" y="129100"/>
                    <a:pt x="267380" y="272642"/>
                    <a:pt x="267380" y="272642"/>
                  </a:cubicBezTo>
                  <a:cubicBezTo>
                    <a:pt x="267380" y="272642"/>
                    <a:pt x="98692" y="262545"/>
                    <a:pt x="63354" y="403610"/>
                  </a:cubicBezTo>
                  <a:cubicBezTo>
                    <a:pt x="28016" y="544676"/>
                    <a:pt x="146889" y="650784"/>
                    <a:pt x="146889" y="650784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7835351" y="4156069"/>
              <a:ext cx="342900" cy="371475"/>
            </a:xfrm>
            <a:custGeom>
              <a:avLst/>
              <a:gdLst>
                <a:gd name="connsiteX0" fmla="*/ 31251 w 342900"/>
                <a:gd name="connsiteY0" fmla="*/ 369830 h 371475"/>
                <a:gd name="connsiteX1" fmla="*/ 46396 w 342900"/>
                <a:gd name="connsiteY1" fmla="*/ 15309 h 371475"/>
                <a:gd name="connsiteX2" fmla="*/ 338242 w 342900"/>
                <a:gd name="connsiteY2" fmla="*/ 162756 h 371475"/>
                <a:gd name="connsiteX3" fmla="*/ 31251 w 342900"/>
                <a:gd name="connsiteY3" fmla="*/ 36983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" h="371475">
                  <a:moveTo>
                    <a:pt x="31251" y="369830"/>
                  </a:moveTo>
                  <a:cubicBezTo>
                    <a:pt x="31251" y="369830"/>
                    <a:pt x="-31995" y="65506"/>
                    <a:pt x="46396" y="15309"/>
                  </a:cubicBezTo>
                  <a:cubicBezTo>
                    <a:pt x="124882" y="-34887"/>
                    <a:pt x="338242" y="162756"/>
                    <a:pt x="338242" y="162756"/>
                  </a:cubicBezTo>
                  <a:lnTo>
                    <a:pt x="31251" y="369830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902395" y="4259794"/>
              <a:ext cx="209550" cy="200025"/>
            </a:xfrm>
            <a:custGeom>
              <a:avLst/>
              <a:gdLst>
                <a:gd name="connsiteX0" fmla="*/ 24882 w 209550"/>
                <a:gd name="connsiteY0" fmla="*/ 202287 h 200025"/>
                <a:gd name="connsiteX1" fmla="*/ 15547 w 209550"/>
                <a:gd name="connsiteY1" fmla="*/ 10834 h 200025"/>
                <a:gd name="connsiteX2" fmla="*/ 203856 w 209550"/>
                <a:gd name="connsiteY2" fmla="*/ 94845 h 200025"/>
                <a:gd name="connsiteX3" fmla="*/ 24882 w 209550"/>
                <a:gd name="connsiteY3" fmla="*/ 202287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50" h="200025">
                  <a:moveTo>
                    <a:pt x="24882" y="202287"/>
                  </a:moveTo>
                  <a:cubicBezTo>
                    <a:pt x="24882" y="202287"/>
                    <a:pt x="-7789" y="35695"/>
                    <a:pt x="15547" y="10834"/>
                  </a:cubicBezTo>
                  <a:cubicBezTo>
                    <a:pt x="38883" y="-14026"/>
                    <a:pt x="203856" y="94845"/>
                    <a:pt x="203856" y="94845"/>
                  </a:cubicBezTo>
                  <a:lnTo>
                    <a:pt x="24882" y="202287"/>
                  </a:ln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845486" y="4082654"/>
              <a:ext cx="295275" cy="352425"/>
            </a:xfrm>
            <a:custGeom>
              <a:avLst/>
              <a:gdLst>
                <a:gd name="connsiteX0" fmla="*/ 290132 w 295275"/>
                <a:gd name="connsiteY0" fmla="*/ 10905 h 352425"/>
                <a:gd name="connsiteX1" fmla="*/ 290132 w 295275"/>
                <a:gd name="connsiteY1" fmla="*/ 353519 h 352425"/>
                <a:gd name="connsiteX2" fmla="*/ 7144 w 295275"/>
                <a:gd name="connsiteY2" fmla="*/ 162638 h 352425"/>
                <a:gd name="connsiteX3" fmla="*/ 290132 w 295275"/>
                <a:gd name="connsiteY3" fmla="*/ 1090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5" h="352425">
                  <a:moveTo>
                    <a:pt x="290132" y="10905"/>
                  </a:moveTo>
                  <a:lnTo>
                    <a:pt x="290132" y="353519"/>
                  </a:lnTo>
                  <a:lnTo>
                    <a:pt x="7144" y="162638"/>
                  </a:lnTo>
                  <a:cubicBezTo>
                    <a:pt x="7144" y="162733"/>
                    <a:pt x="205645" y="-21195"/>
                    <a:pt x="290132" y="10905"/>
                  </a:cubicBez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912828" y="4186357"/>
              <a:ext cx="209550" cy="200025"/>
            </a:xfrm>
            <a:custGeom>
              <a:avLst/>
              <a:gdLst>
                <a:gd name="connsiteX0" fmla="*/ 186119 w 209550"/>
                <a:gd name="connsiteY0" fmla="*/ 202287 h 200025"/>
                <a:gd name="connsiteX1" fmla="*/ 195453 w 209550"/>
                <a:gd name="connsiteY1" fmla="*/ 10834 h 200025"/>
                <a:gd name="connsiteX2" fmla="*/ 7144 w 209550"/>
                <a:gd name="connsiteY2" fmla="*/ 94845 h 200025"/>
                <a:gd name="connsiteX3" fmla="*/ 186119 w 209550"/>
                <a:gd name="connsiteY3" fmla="*/ 202287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50" h="200025">
                  <a:moveTo>
                    <a:pt x="186119" y="202287"/>
                  </a:moveTo>
                  <a:cubicBezTo>
                    <a:pt x="186119" y="202287"/>
                    <a:pt x="218790" y="35695"/>
                    <a:pt x="195453" y="10834"/>
                  </a:cubicBezTo>
                  <a:cubicBezTo>
                    <a:pt x="172117" y="-14026"/>
                    <a:pt x="7144" y="94845"/>
                    <a:pt x="7144" y="94845"/>
                  </a:cubicBezTo>
                  <a:lnTo>
                    <a:pt x="186119" y="202287"/>
                  </a:ln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763967" y="4221686"/>
              <a:ext cx="1371600" cy="1304925"/>
            </a:xfrm>
            <a:custGeom>
              <a:avLst/>
              <a:gdLst>
                <a:gd name="connsiteX0" fmla="*/ 1371460 w 1371600"/>
                <a:gd name="connsiteY0" fmla="*/ 102569 h 1304925"/>
                <a:gd name="connsiteX1" fmla="*/ 802341 w 1371600"/>
                <a:gd name="connsiteY1" fmla="*/ 9224 h 1304925"/>
                <a:gd name="connsiteX2" fmla="*/ 9290 w 1371600"/>
                <a:gd name="connsiteY2" fmla="*/ 648352 h 1304925"/>
                <a:gd name="connsiteX3" fmla="*/ 797674 w 1371600"/>
                <a:gd name="connsiteY3" fmla="*/ 1301481 h 1304925"/>
                <a:gd name="connsiteX4" fmla="*/ 1368317 w 1371600"/>
                <a:gd name="connsiteY4" fmla="*/ 1145842 h 1304925"/>
                <a:gd name="connsiteX5" fmla="*/ 1371460 w 1371600"/>
                <a:gd name="connsiteY5" fmla="*/ 102569 h 13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1600" h="1304925">
                  <a:moveTo>
                    <a:pt x="1371460" y="102569"/>
                  </a:moveTo>
                  <a:cubicBezTo>
                    <a:pt x="1371460" y="102569"/>
                    <a:pt x="1175531" y="-9350"/>
                    <a:pt x="802341" y="9224"/>
                  </a:cubicBezTo>
                  <a:cubicBezTo>
                    <a:pt x="429152" y="27893"/>
                    <a:pt x="-28048" y="158481"/>
                    <a:pt x="9290" y="648352"/>
                  </a:cubicBezTo>
                  <a:cubicBezTo>
                    <a:pt x="46628" y="1138127"/>
                    <a:pt x="345141" y="1315483"/>
                    <a:pt x="797674" y="1301481"/>
                  </a:cubicBezTo>
                  <a:cubicBezTo>
                    <a:pt x="1250207" y="1287479"/>
                    <a:pt x="1368317" y="1145842"/>
                    <a:pt x="1368317" y="1145842"/>
                  </a:cubicBezTo>
                  <a:lnTo>
                    <a:pt x="1371460" y="102569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8271605" y="4221646"/>
              <a:ext cx="571500" cy="790575"/>
            </a:xfrm>
            <a:custGeom>
              <a:avLst/>
              <a:gdLst>
                <a:gd name="connsiteX0" fmla="*/ 179451 w 571500"/>
                <a:gd name="connsiteY0" fmla="*/ 790886 h 790575"/>
                <a:gd name="connsiteX1" fmla="*/ 426149 w 571500"/>
                <a:gd name="connsiteY1" fmla="*/ 790886 h 790575"/>
                <a:gd name="connsiteX2" fmla="*/ 572358 w 571500"/>
                <a:gd name="connsiteY2" fmla="*/ 19837 h 790575"/>
                <a:gd name="connsiteX3" fmla="*/ 294609 w 571500"/>
                <a:gd name="connsiteY3" fmla="*/ 9264 h 790575"/>
                <a:gd name="connsiteX4" fmla="*/ 7144 w 571500"/>
                <a:gd name="connsiteY4" fmla="*/ 48317 h 790575"/>
                <a:gd name="connsiteX5" fmla="*/ 179451 w 571500"/>
                <a:gd name="connsiteY5" fmla="*/ 790886 h 79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0" h="790575">
                  <a:moveTo>
                    <a:pt x="179451" y="790886"/>
                  </a:moveTo>
                  <a:lnTo>
                    <a:pt x="426149" y="790886"/>
                  </a:lnTo>
                  <a:cubicBezTo>
                    <a:pt x="426149" y="790886"/>
                    <a:pt x="478441" y="155473"/>
                    <a:pt x="572358" y="19837"/>
                  </a:cubicBezTo>
                  <a:cubicBezTo>
                    <a:pt x="494729" y="9360"/>
                    <a:pt x="402050" y="3835"/>
                    <a:pt x="294609" y="9264"/>
                  </a:cubicBezTo>
                  <a:cubicBezTo>
                    <a:pt x="200978" y="13931"/>
                    <a:pt x="102108" y="25647"/>
                    <a:pt x="7144" y="48317"/>
                  </a:cubicBezTo>
                  <a:cubicBezTo>
                    <a:pt x="29813" y="97085"/>
                    <a:pt x="174022" y="421220"/>
                    <a:pt x="179451" y="790886"/>
                  </a:cubicBezTo>
                  <a:close/>
                </a:path>
              </a:pathLst>
            </a:custGeom>
            <a:solidFill>
              <a:srgbClr val="F791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8438888" y="4367959"/>
              <a:ext cx="38100" cy="57150"/>
            </a:xfrm>
            <a:custGeom>
              <a:avLst/>
              <a:gdLst>
                <a:gd name="connsiteX0" fmla="*/ 32552 w 38100"/>
                <a:gd name="connsiteY0" fmla="*/ 52593 h 57150"/>
                <a:gd name="connsiteX1" fmla="*/ 38266 w 38100"/>
                <a:gd name="connsiteY1" fmla="*/ 45069 h 57150"/>
                <a:gd name="connsiteX2" fmla="*/ 38742 w 38100"/>
                <a:gd name="connsiteY2" fmla="*/ 41735 h 57150"/>
                <a:gd name="connsiteX3" fmla="*/ 37028 w 38100"/>
                <a:gd name="connsiteY3" fmla="*/ 35448 h 57150"/>
                <a:gd name="connsiteX4" fmla="*/ 36266 w 38100"/>
                <a:gd name="connsiteY4" fmla="*/ 33829 h 57150"/>
                <a:gd name="connsiteX5" fmla="*/ 31885 w 38100"/>
                <a:gd name="connsiteY5" fmla="*/ 17446 h 57150"/>
                <a:gd name="connsiteX6" fmla="*/ 32170 w 38100"/>
                <a:gd name="connsiteY6" fmla="*/ 19446 h 57150"/>
                <a:gd name="connsiteX7" fmla="*/ 31123 w 38100"/>
                <a:gd name="connsiteY7" fmla="*/ 14779 h 57150"/>
                <a:gd name="connsiteX8" fmla="*/ 28551 w 38100"/>
                <a:gd name="connsiteY8" fmla="*/ 10779 h 57150"/>
                <a:gd name="connsiteX9" fmla="*/ 19692 w 38100"/>
                <a:gd name="connsiteY9" fmla="*/ 7159 h 57150"/>
                <a:gd name="connsiteX10" fmla="*/ 10834 w 38100"/>
                <a:gd name="connsiteY10" fmla="*/ 10779 h 57150"/>
                <a:gd name="connsiteX11" fmla="*/ 7215 w 38100"/>
                <a:gd name="connsiteY11" fmla="*/ 19637 h 57150"/>
                <a:gd name="connsiteX12" fmla="*/ 9977 w 38100"/>
                <a:gd name="connsiteY12" fmla="*/ 34401 h 57150"/>
                <a:gd name="connsiteX13" fmla="*/ 15501 w 38100"/>
                <a:gd name="connsiteY13" fmla="*/ 48212 h 57150"/>
                <a:gd name="connsiteX14" fmla="*/ 23027 w 38100"/>
                <a:gd name="connsiteY14" fmla="*/ 53927 h 57150"/>
                <a:gd name="connsiteX15" fmla="*/ 32552 w 38100"/>
                <a:gd name="connsiteY15" fmla="*/ 525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00" h="57150">
                  <a:moveTo>
                    <a:pt x="32552" y="52593"/>
                  </a:moveTo>
                  <a:cubicBezTo>
                    <a:pt x="35218" y="50879"/>
                    <a:pt x="37599" y="48307"/>
                    <a:pt x="38266" y="45069"/>
                  </a:cubicBezTo>
                  <a:cubicBezTo>
                    <a:pt x="38457" y="43926"/>
                    <a:pt x="38552" y="42878"/>
                    <a:pt x="38742" y="41735"/>
                  </a:cubicBezTo>
                  <a:cubicBezTo>
                    <a:pt x="38742" y="39449"/>
                    <a:pt x="38171" y="37353"/>
                    <a:pt x="37028" y="35448"/>
                  </a:cubicBezTo>
                  <a:cubicBezTo>
                    <a:pt x="36743" y="34877"/>
                    <a:pt x="36552" y="34401"/>
                    <a:pt x="36266" y="33829"/>
                  </a:cubicBezTo>
                  <a:cubicBezTo>
                    <a:pt x="34171" y="28590"/>
                    <a:pt x="32647" y="23066"/>
                    <a:pt x="31885" y="17446"/>
                  </a:cubicBezTo>
                  <a:cubicBezTo>
                    <a:pt x="31980" y="18113"/>
                    <a:pt x="32075" y="18779"/>
                    <a:pt x="32170" y="19446"/>
                  </a:cubicBezTo>
                  <a:cubicBezTo>
                    <a:pt x="32170" y="17732"/>
                    <a:pt x="31885" y="16208"/>
                    <a:pt x="31123" y="14779"/>
                  </a:cubicBezTo>
                  <a:cubicBezTo>
                    <a:pt x="30646" y="13255"/>
                    <a:pt x="29789" y="11921"/>
                    <a:pt x="28551" y="10779"/>
                  </a:cubicBezTo>
                  <a:cubicBezTo>
                    <a:pt x="26360" y="8588"/>
                    <a:pt x="22836" y="6969"/>
                    <a:pt x="19692" y="7159"/>
                  </a:cubicBezTo>
                  <a:cubicBezTo>
                    <a:pt x="16454" y="7350"/>
                    <a:pt x="13120" y="8397"/>
                    <a:pt x="10834" y="10779"/>
                  </a:cubicBezTo>
                  <a:cubicBezTo>
                    <a:pt x="8739" y="13065"/>
                    <a:pt x="6739" y="16398"/>
                    <a:pt x="7215" y="19637"/>
                  </a:cubicBezTo>
                  <a:cubicBezTo>
                    <a:pt x="7786" y="24590"/>
                    <a:pt x="8548" y="29543"/>
                    <a:pt x="9977" y="34401"/>
                  </a:cubicBezTo>
                  <a:cubicBezTo>
                    <a:pt x="11406" y="39163"/>
                    <a:pt x="13311" y="43830"/>
                    <a:pt x="15501" y="48212"/>
                  </a:cubicBezTo>
                  <a:cubicBezTo>
                    <a:pt x="16835" y="50879"/>
                    <a:pt x="20169" y="53165"/>
                    <a:pt x="23027" y="53927"/>
                  </a:cubicBezTo>
                  <a:cubicBezTo>
                    <a:pt x="25884" y="54689"/>
                    <a:pt x="29884" y="54308"/>
                    <a:pt x="32552" y="52593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8459155" y="4502452"/>
              <a:ext cx="38100" cy="57150"/>
            </a:xfrm>
            <a:custGeom>
              <a:avLst/>
              <a:gdLst>
                <a:gd name="connsiteX0" fmla="*/ 36764 w 38100"/>
                <a:gd name="connsiteY0" fmla="*/ 39830 h 57150"/>
                <a:gd name="connsiteX1" fmla="*/ 34955 w 38100"/>
                <a:gd name="connsiteY1" fmla="*/ 36305 h 57150"/>
                <a:gd name="connsiteX2" fmla="*/ 32478 w 38100"/>
                <a:gd name="connsiteY2" fmla="*/ 27542 h 57150"/>
                <a:gd name="connsiteX3" fmla="*/ 32192 w 38100"/>
                <a:gd name="connsiteY3" fmla="*/ 19637 h 57150"/>
                <a:gd name="connsiteX4" fmla="*/ 28573 w 38100"/>
                <a:gd name="connsiteY4" fmla="*/ 10778 h 57150"/>
                <a:gd name="connsiteX5" fmla="*/ 19714 w 38100"/>
                <a:gd name="connsiteY5" fmla="*/ 7159 h 57150"/>
                <a:gd name="connsiteX6" fmla="*/ 10856 w 38100"/>
                <a:gd name="connsiteY6" fmla="*/ 10778 h 57150"/>
                <a:gd name="connsiteX7" fmla="*/ 7237 w 38100"/>
                <a:gd name="connsiteY7" fmla="*/ 19637 h 57150"/>
                <a:gd name="connsiteX8" fmla="*/ 15143 w 38100"/>
                <a:gd name="connsiteY8" fmla="*/ 52403 h 57150"/>
                <a:gd name="connsiteX9" fmla="*/ 22572 w 38100"/>
                <a:gd name="connsiteY9" fmla="*/ 58118 h 57150"/>
                <a:gd name="connsiteX10" fmla="*/ 32192 w 38100"/>
                <a:gd name="connsiteY10" fmla="*/ 56880 h 57150"/>
                <a:gd name="connsiteX11" fmla="*/ 36764 w 38100"/>
                <a:gd name="connsiteY11" fmla="*/ 3983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00" h="57150">
                  <a:moveTo>
                    <a:pt x="36764" y="39830"/>
                  </a:moveTo>
                  <a:cubicBezTo>
                    <a:pt x="36098" y="38687"/>
                    <a:pt x="35526" y="37448"/>
                    <a:pt x="34955" y="36305"/>
                  </a:cubicBezTo>
                  <a:cubicBezTo>
                    <a:pt x="33907" y="33448"/>
                    <a:pt x="33050" y="30590"/>
                    <a:pt x="32478" y="27542"/>
                  </a:cubicBezTo>
                  <a:cubicBezTo>
                    <a:pt x="32192" y="24971"/>
                    <a:pt x="32002" y="22304"/>
                    <a:pt x="32192" y="19637"/>
                  </a:cubicBezTo>
                  <a:cubicBezTo>
                    <a:pt x="32383" y="16589"/>
                    <a:pt x="30668" y="12969"/>
                    <a:pt x="28573" y="10778"/>
                  </a:cubicBezTo>
                  <a:cubicBezTo>
                    <a:pt x="26382" y="8588"/>
                    <a:pt x="22858" y="6968"/>
                    <a:pt x="19714" y="7159"/>
                  </a:cubicBezTo>
                  <a:cubicBezTo>
                    <a:pt x="16476" y="7349"/>
                    <a:pt x="13142" y="8397"/>
                    <a:pt x="10856" y="10778"/>
                  </a:cubicBezTo>
                  <a:cubicBezTo>
                    <a:pt x="8570" y="13255"/>
                    <a:pt x="7427" y="16208"/>
                    <a:pt x="7237" y="19637"/>
                  </a:cubicBezTo>
                  <a:cubicBezTo>
                    <a:pt x="6570" y="30972"/>
                    <a:pt x="9523" y="42592"/>
                    <a:pt x="15143" y="52403"/>
                  </a:cubicBezTo>
                  <a:cubicBezTo>
                    <a:pt x="16666" y="55165"/>
                    <a:pt x="19619" y="57356"/>
                    <a:pt x="22572" y="58118"/>
                  </a:cubicBezTo>
                  <a:cubicBezTo>
                    <a:pt x="25525" y="58975"/>
                    <a:pt x="29525" y="58594"/>
                    <a:pt x="32192" y="56880"/>
                  </a:cubicBezTo>
                  <a:cubicBezTo>
                    <a:pt x="38098" y="53260"/>
                    <a:pt x="40289" y="45926"/>
                    <a:pt x="36764" y="39830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8528685" y="4414821"/>
              <a:ext cx="38100" cy="66675"/>
            </a:xfrm>
            <a:custGeom>
              <a:avLst/>
              <a:gdLst>
                <a:gd name="connsiteX0" fmla="*/ 19621 w 38100"/>
                <a:gd name="connsiteY0" fmla="*/ 68787 h 66675"/>
                <a:gd name="connsiteX1" fmla="*/ 32099 w 38100"/>
                <a:gd name="connsiteY1" fmla="*/ 56309 h 66675"/>
                <a:gd name="connsiteX2" fmla="*/ 32099 w 38100"/>
                <a:gd name="connsiteY2" fmla="*/ 19638 h 66675"/>
                <a:gd name="connsiteX3" fmla="*/ 19621 w 38100"/>
                <a:gd name="connsiteY3" fmla="*/ 7160 h 66675"/>
                <a:gd name="connsiteX4" fmla="*/ 7144 w 38100"/>
                <a:gd name="connsiteY4" fmla="*/ 19638 h 66675"/>
                <a:gd name="connsiteX5" fmla="*/ 7144 w 38100"/>
                <a:gd name="connsiteY5" fmla="*/ 56309 h 66675"/>
                <a:gd name="connsiteX6" fmla="*/ 19621 w 38100"/>
                <a:gd name="connsiteY6" fmla="*/ 6878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9621" y="68787"/>
                  </a:moveTo>
                  <a:cubicBezTo>
                    <a:pt x="26384" y="68501"/>
                    <a:pt x="32099" y="63263"/>
                    <a:pt x="32099" y="56309"/>
                  </a:cubicBezTo>
                  <a:lnTo>
                    <a:pt x="32099" y="19638"/>
                  </a:lnTo>
                  <a:cubicBezTo>
                    <a:pt x="32099" y="13066"/>
                    <a:pt x="26384" y="6779"/>
                    <a:pt x="19621" y="7160"/>
                  </a:cubicBezTo>
                  <a:cubicBezTo>
                    <a:pt x="12859" y="7446"/>
                    <a:pt x="7144" y="12685"/>
                    <a:pt x="7144" y="19638"/>
                  </a:cubicBezTo>
                  <a:lnTo>
                    <a:pt x="7144" y="56309"/>
                  </a:lnTo>
                  <a:cubicBezTo>
                    <a:pt x="7144" y="62882"/>
                    <a:pt x="12859" y="69168"/>
                    <a:pt x="19621" y="68787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8655177" y="4357672"/>
              <a:ext cx="38100" cy="57150"/>
            </a:xfrm>
            <a:custGeom>
              <a:avLst/>
              <a:gdLst>
                <a:gd name="connsiteX0" fmla="*/ 19621 w 38100"/>
                <a:gd name="connsiteY0" fmla="*/ 7159 h 57150"/>
                <a:gd name="connsiteX1" fmla="*/ 10763 w 38100"/>
                <a:gd name="connsiteY1" fmla="*/ 10779 h 57150"/>
                <a:gd name="connsiteX2" fmla="*/ 7144 w 38100"/>
                <a:gd name="connsiteY2" fmla="*/ 19637 h 57150"/>
                <a:gd name="connsiteX3" fmla="*/ 7144 w 38100"/>
                <a:gd name="connsiteY3" fmla="*/ 44116 h 57150"/>
                <a:gd name="connsiteX4" fmla="*/ 10763 w 38100"/>
                <a:gd name="connsiteY4" fmla="*/ 52974 h 57150"/>
                <a:gd name="connsiteX5" fmla="*/ 19621 w 38100"/>
                <a:gd name="connsiteY5" fmla="*/ 56594 h 57150"/>
                <a:gd name="connsiteX6" fmla="*/ 28480 w 38100"/>
                <a:gd name="connsiteY6" fmla="*/ 52974 h 57150"/>
                <a:gd name="connsiteX7" fmla="*/ 32099 w 38100"/>
                <a:gd name="connsiteY7" fmla="*/ 44116 h 57150"/>
                <a:gd name="connsiteX8" fmla="*/ 32099 w 38100"/>
                <a:gd name="connsiteY8" fmla="*/ 19637 h 57150"/>
                <a:gd name="connsiteX9" fmla="*/ 28480 w 38100"/>
                <a:gd name="connsiteY9" fmla="*/ 10779 h 57150"/>
                <a:gd name="connsiteX10" fmla="*/ 19621 w 38100"/>
                <a:gd name="connsiteY10" fmla="*/ 715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0" h="57150">
                  <a:moveTo>
                    <a:pt x="19621" y="7159"/>
                  </a:moveTo>
                  <a:cubicBezTo>
                    <a:pt x="16383" y="7349"/>
                    <a:pt x="13049" y="8397"/>
                    <a:pt x="10763" y="10779"/>
                  </a:cubicBezTo>
                  <a:cubicBezTo>
                    <a:pt x="8477" y="13255"/>
                    <a:pt x="7144" y="16208"/>
                    <a:pt x="7144" y="19637"/>
                  </a:cubicBezTo>
                  <a:lnTo>
                    <a:pt x="7144" y="44116"/>
                  </a:lnTo>
                  <a:cubicBezTo>
                    <a:pt x="7144" y="47354"/>
                    <a:pt x="8573" y="50688"/>
                    <a:pt x="10763" y="52974"/>
                  </a:cubicBezTo>
                  <a:cubicBezTo>
                    <a:pt x="12954" y="55165"/>
                    <a:pt x="16478" y="56784"/>
                    <a:pt x="19621" y="56594"/>
                  </a:cubicBezTo>
                  <a:cubicBezTo>
                    <a:pt x="22860" y="56403"/>
                    <a:pt x="26194" y="55355"/>
                    <a:pt x="28480" y="52974"/>
                  </a:cubicBezTo>
                  <a:cubicBezTo>
                    <a:pt x="30766" y="50498"/>
                    <a:pt x="32099" y="47545"/>
                    <a:pt x="32099" y="44116"/>
                  </a:cubicBezTo>
                  <a:lnTo>
                    <a:pt x="32099" y="19637"/>
                  </a:lnTo>
                  <a:cubicBezTo>
                    <a:pt x="32099" y="16398"/>
                    <a:pt x="30671" y="13064"/>
                    <a:pt x="28480" y="10779"/>
                  </a:cubicBezTo>
                  <a:cubicBezTo>
                    <a:pt x="26289" y="8588"/>
                    <a:pt x="22765" y="6969"/>
                    <a:pt x="19621" y="7159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8606218" y="4504548"/>
              <a:ext cx="38100" cy="57150"/>
            </a:xfrm>
            <a:custGeom>
              <a:avLst/>
              <a:gdLst>
                <a:gd name="connsiteX0" fmla="*/ 19621 w 38100"/>
                <a:gd name="connsiteY0" fmla="*/ 7159 h 57150"/>
                <a:gd name="connsiteX1" fmla="*/ 7144 w 38100"/>
                <a:gd name="connsiteY1" fmla="*/ 19637 h 57150"/>
                <a:gd name="connsiteX2" fmla="*/ 7144 w 38100"/>
                <a:gd name="connsiteY2" fmla="*/ 46116 h 57150"/>
                <a:gd name="connsiteX3" fmla="*/ 10763 w 38100"/>
                <a:gd name="connsiteY3" fmla="*/ 54974 h 57150"/>
                <a:gd name="connsiteX4" fmla="*/ 19621 w 38100"/>
                <a:gd name="connsiteY4" fmla="*/ 58594 h 57150"/>
                <a:gd name="connsiteX5" fmla="*/ 32099 w 38100"/>
                <a:gd name="connsiteY5" fmla="*/ 46116 h 57150"/>
                <a:gd name="connsiteX6" fmla="*/ 32099 w 38100"/>
                <a:gd name="connsiteY6" fmla="*/ 19637 h 57150"/>
                <a:gd name="connsiteX7" fmla="*/ 28480 w 38100"/>
                <a:gd name="connsiteY7" fmla="*/ 10778 h 57150"/>
                <a:gd name="connsiteX8" fmla="*/ 19621 w 38100"/>
                <a:gd name="connsiteY8" fmla="*/ 715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57150">
                  <a:moveTo>
                    <a:pt x="19621" y="7159"/>
                  </a:moveTo>
                  <a:cubicBezTo>
                    <a:pt x="12859" y="7445"/>
                    <a:pt x="7144" y="12683"/>
                    <a:pt x="7144" y="19637"/>
                  </a:cubicBezTo>
                  <a:lnTo>
                    <a:pt x="7144" y="46116"/>
                  </a:lnTo>
                  <a:cubicBezTo>
                    <a:pt x="7144" y="49355"/>
                    <a:pt x="8573" y="52688"/>
                    <a:pt x="10763" y="54974"/>
                  </a:cubicBezTo>
                  <a:cubicBezTo>
                    <a:pt x="12954" y="57165"/>
                    <a:pt x="16479" y="58784"/>
                    <a:pt x="19621" y="58594"/>
                  </a:cubicBezTo>
                  <a:cubicBezTo>
                    <a:pt x="26384" y="58308"/>
                    <a:pt x="32099" y="53069"/>
                    <a:pt x="32099" y="46116"/>
                  </a:cubicBezTo>
                  <a:lnTo>
                    <a:pt x="32099" y="19637"/>
                  </a:lnTo>
                  <a:cubicBezTo>
                    <a:pt x="32099" y="16398"/>
                    <a:pt x="30671" y="13064"/>
                    <a:pt x="28480" y="10778"/>
                  </a:cubicBezTo>
                  <a:cubicBezTo>
                    <a:pt x="26289" y="8588"/>
                    <a:pt x="22765" y="6968"/>
                    <a:pt x="19621" y="7159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8545068" y="4610572"/>
              <a:ext cx="38100" cy="66675"/>
            </a:xfrm>
            <a:custGeom>
              <a:avLst/>
              <a:gdLst>
                <a:gd name="connsiteX0" fmla="*/ 19621 w 38100"/>
                <a:gd name="connsiteY0" fmla="*/ 7148 h 66675"/>
                <a:gd name="connsiteX1" fmla="*/ 7144 w 38100"/>
                <a:gd name="connsiteY1" fmla="*/ 19625 h 66675"/>
                <a:gd name="connsiteX2" fmla="*/ 7144 w 38100"/>
                <a:gd name="connsiteY2" fmla="*/ 48200 h 66675"/>
                <a:gd name="connsiteX3" fmla="*/ 10763 w 38100"/>
                <a:gd name="connsiteY3" fmla="*/ 57059 h 66675"/>
                <a:gd name="connsiteX4" fmla="*/ 19621 w 38100"/>
                <a:gd name="connsiteY4" fmla="*/ 60678 h 66675"/>
                <a:gd name="connsiteX5" fmla="*/ 32099 w 38100"/>
                <a:gd name="connsiteY5" fmla="*/ 48200 h 66675"/>
                <a:gd name="connsiteX6" fmla="*/ 32099 w 38100"/>
                <a:gd name="connsiteY6" fmla="*/ 19625 h 66675"/>
                <a:gd name="connsiteX7" fmla="*/ 28480 w 38100"/>
                <a:gd name="connsiteY7" fmla="*/ 10767 h 66675"/>
                <a:gd name="connsiteX8" fmla="*/ 19621 w 38100"/>
                <a:gd name="connsiteY8" fmla="*/ 714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66675">
                  <a:moveTo>
                    <a:pt x="19621" y="7148"/>
                  </a:moveTo>
                  <a:cubicBezTo>
                    <a:pt x="12859" y="7433"/>
                    <a:pt x="7144" y="12672"/>
                    <a:pt x="7144" y="19625"/>
                  </a:cubicBezTo>
                  <a:lnTo>
                    <a:pt x="7144" y="48200"/>
                  </a:lnTo>
                  <a:cubicBezTo>
                    <a:pt x="7144" y="51439"/>
                    <a:pt x="8573" y="54773"/>
                    <a:pt x="10763" y="57059"/>
                  </a:cubicBezTo>
                  <a:cubicBezTo>
                    <a:pt x="12954" y="59249"/>
                    <a:pt x="16478" y="60869"/>
                    <a:pt x="19621" y="60678"/>
                  </a:cubicBezTo>
                  <a:cubicBezTo>
                    <a:pt x="26384" y="60393"/>
                    <a:pt x="32099" y="55154"/>
                    <a:pt x="32099" y="48200"/>
                  </a:cubicBezTo>
                  <a:lnTo>
                    <a:pt x="32099" y="19625"/>
                  </a:lnTo>
                  <a:cubicBezTo>
                    <a:pt x="32099" y="16387"/>
                    <a:pt x="30671" y="13053"/>
                    <a:pt x="28480" y="10767"/>
                  </a:cubicBezTo>
                  <a:cubicBezTo>
                    <a:pt x="26289" y="8672"/>
                    <a:pt x="22670" y="7053"/>
                    <a:pt x="19621" y="714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8479617" y="4718766"/>
              <a:ext cx="38100" cy="38100"/>
            </a:xfrm>
            <a:custGeom>
              <a:avLst/>
              <a:gdLst>
                <a:gd name="connsiteX0" fmla="*/ 28589 w 38100"/>
                <a:gd name="connsiteY0" fmla="*/ 10778 h 38100"/>
                <a:gd name="connsiteX1" fmla="*/ 24589 w 38100"/>
                <a:gd name="connsiteY1" fmla="*/ 8206 h 38100"/>
                <a:gd name="connsiteX2" fmla="*/ 19731 w 38100"/>
                <a:gd name="connsiteY2" fmla="*/ 7158 h 38100"/>
                <a:gd name="connsiteX3" fmla="*/ 16397 w 38100"/>
                <a:gd name="connsiteY3" fmla="*/ 7634 h 38100"/>
                <a:gd name="connsiteX4" fmla="*/ 10873 w 38100"/>
                <a:gd name="connsiteY4" fmla="*/ 10873 h 38100"/>
                <a:gd name="connsiteX5" fmla="*/ 8873 w 38100"/>
                <a:gd name="connsiteY5" fmla="*/ 13445 h 38100"/>
                <a:gd name="connsiteX6" fmla="*/ 7158 w 38100"/>
                <a:gd name="connsiteY6" fmla="*/ 19731 h 38100"/>
                <a:gd name="connsiteX7" fmla="*/ 7158 w 38100"/>
                <a:gd name="connsiteY7" fmla="*/ 27923 h 38100"/>
                <a:gd name="connsiteX8" fmla="*/ 8206 w 38100"/>
                <a:gd name="connsiteY8" fmla="*/ 32780 h 38100"/>
                <a:gd name="connsiteX9" fmla="*/ 10778 w 38100"/>
                <a:gd name="connsiteY9" fmla="*/ 36781 h 38100"/>
                <a:gd name="connsiteX10" fmla="*/ 14778 w 38100"/>
                <a:gd name="connsiteY10" fmla="*/ 39353 h 38100"/>
                <a:gd name="connsiteX11" fmla="*/ 19636 w 38100"/>
                <a:gd name="connsiteY11" fmla="*/ 40400 h 38100"/>
                <a:gd name="connsiteX12" fmla="*/ 22969 w 38100"/>
                <a:gd name="connsiteY12" fmla="*/ 39924 h 38100"/>
                <a:gd name="connsiteX13" fmla="*/ 28494 w 38100"/>
                <a:gd name="connsiteY13" fmla="*/ 36686 h 38100"/>
                <a:gd name="connsiteX14" fmla="*/ 30495 w 38100"/>
                <a:gd name="connsiteY14" fmla="*/ 34114 h 38100"/>
                <a:gd name="connsiteX15" fmla="*/ 32209 w 38100"/>
                <a:gd name="connsiteY15" fmla="*/ 27827 h 38100"/>
                <a:gd name="connsiteX16" fmla="*/ 32209 w 38100"/>
                <a:gd name="connsiteY16" fmla="*/ 19636 h 38100"/>
                <a:gd name="connsiteX17" fmla="*/ 31161 w 38100"/>
                <a:gd name="connsiteY17" fmla="*/ 14778 h 38100"/>
                <a:gd name="connsiteX18" fmla="*/ 28589 w 38100"/>
                <a:gd name="connsiteY18" fmla="*/ 1077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38100">
                  <a:moveTo>
                    <a:pt x="28589" y="10778"/>
                  </a:move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cubicBezTo>
                    <a:pt x="18588" y="7349"/>
                    <a:pt x="17541" y="7444"/>
                    <a:pt x="16397" y="7634"/>
                  </a:cubicBezTo>
                  <a:cubicBezTo>
                    <a:pt x="14302" y="8206"/>
                    <a:pt x="12397" y="9254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7923"/>
                  </a:lnTo>
                  <a:cubicBezTo>
                    <a:pt x="7063" y="29637"/>
                    <a:pt x="7444" y="31256"/>
                    <a:pt x="8206" y="32780"/>
                  </a:cubicBezTo>
                  <a:cubicBezTo>
                    <a:pt x="8682" y="34304"/>
                    <a:pt x="9539" y="35638"/>
                    <a:pt x="10778" y="36781"/>
                  </a:cubicBezTo>
                  <a:cubicBezTo>
                    <a:pt x="11921" y="38019"/>
                    <a:pt x="13254" y="38876"/>
                    <a:pt x="14778" y="39353"/>
                  </a:cubicBezTo>
                  <a:cubicBezTo>
                    <a:pt x="16302" y="40115"/>
                    <a:pt x="17921" y="40496"/>
                    <a:pt x="19636" y="40400"/>
                  </a:cubicBezTo>
                  <a:lnTo>
                    <a:pt x="22969" y="39924"/>
                  </a:lnTo>
                  <a:cubicBezTo>
                    <a:pt x="25065" y="39353"/>
                    <a:pt x="26970" y="38305"/>
                    <a:pt x="28494" y="36686"/>
                  </a:cubicBezTo>
                  <a:cubicBezTo>
                    <a:pt x="29161" y="35829"/>
                    <a:pt x="29828" y="34971"/>
                    <a:pt x="30495" y="34114"/>
                  </a:cubicBezTo>
                  <a:cubicBezTo>
                    <a:pt x="31637" y="32209"/>
                    <a:pt x="32209" y="30018"/>
                    <a:pt x="32209" y="27827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ubicBezTo>
                    <a:pt x="30685" y="13254"/>
                    <a:pt x="29828" y="11921"/>
                    <a:pt x="28589" y="10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8593822" y="4728958"/>
              <a:ext cx="38100" cy="47625"/>
            </a:xfrm>
            <a:custGeom>
              <a:avLst/>
              <a:gdLst>
                <a:gd name="connsiteX0" fmla="*/ 28589 w 38100"/>
                <a:gd name="connsiteY0" fmla="*/ 10777 h 47625"/>
                <a:gd name="connsiteX1" fmla="*/ 24589 w 38100"/>
                <a:gd name="connsiteY1" fmla="*/ 8206 h 47625"/>
                <a:gd name="connsiteX2" fmla="*/ 19731 w 38100"/>
                <a:gd name="connsiteY2" fmla="*/ 7158 h 47625"/>
                <a:gd name="connsiteX3" fmla="*/ 16398 w 38100"/>
                <a:gd name="connsiteY3" fmla="*/ 7634 h 47625"/>
                <a:gd name="connsiteX4" fmla="*/ 10873 w 38100"/>
                <a:gd name="connsiteY4" fmla="*/ 10873 h 47625"/>
                <a:gd name="connsiteX5" fmla="*/ 8873 w 38100"/>
                <a:gd name="connsiteY5" fmla="*/ 13445 h 47625"/>
                <a:gd name="connsiteX6" fmla="*/ 7158 w 38100"/>
                <a:gd name="connsiteY6" fmla="*/ 19731 h 47625"/>
                <a:gd name="connsiteX7" fmla="*/ 7158 w 38100"/>
                <a:gd name="connsiteY7" fmla="*/ 29923 h 47625"/>
                <a:gd name="connsiteX8" fmla="*/ 8206 w 38100"/>
                <a:gd name="connsiteY8" fmla="*/ 34781 h 47625"/>
                <a:gd name="connsiteX9" fmla="*/ 10778 w 38100"/>
                <a:gd name="connsiteY9" fmla="*/ 38781 h 47625"/>
                <a:gd name="connsiteX10" fmla="*/ 14778 w 38100"/>
                <a:gd name="connsiteY10" fmla="*/ 41353 h 47625"/>
                <a:gd name="connsiteX11" fmla="*/ 19636 w 38100"/>
                <a:gd name="connsiteY11" fmla="*/ 42400 h 47625"/>
                <a:gd name="connsiteX12" fmla="*/ 22970 w 38100"/>
                <a:gd name="connsiteY12" fmla="*/ 41924 h 47625"/>
                <a:gd name="connsiteX13" fmla="*/ 28494 w 38100"/>
                <a:gd name="connsiteY13" fmla="*/ 38686 h 47625"/>
                <a:gd name="connsiteX14" fmla="*/ 30495 w 38100"/>
                <a:gd name="connsiteY14" fmla="*/ 36114 h 47625"/>
                <a:gd name="connsiteX15" fmla="*/ 32209 w 38100"/>
                <a:gd name="connsiteY15" fmla="*/ 29827 h 47625"/>
                <a:gd name="connsiteX16" fmla="*/ 32209 w 38100"/>
                <a:gd name="connsiteY16" fmla="*/ 19636 h 47625"/>
                <a:gd name="connsiteX17" fmla="*/ 31161 w 38100"/>
                <a:gd name="connsiteY17" fmla="*/ 14778 h 47625"/>
                <a:gd name="connsiteX18" fmla="*/ 28589 w 38100"/>
                <a:gd name="connsiteY18" fmla="*/ 1077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47625">
                  <a:moveTo>
                    <a:pt x="28589" y="10777"/>
                  </a:move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cubicBezTo>
                    <a:pt x="18588" y="7349"/>
                    <a:pt x="17541" y="7444"/>
                    <a:pt x="16398" y="7634"/>
                  </a:cubicBezTo>
                  <a:cubicBezTo>
                    <a:pt x="14302" y="8206"/>
                    <a:pt x="12397" y="9349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9923"/>
                  </a:lnTo>
                  <a:cubicBezTo>
                    <a:pt x="7063" y="31637"/>
                    <a:pt x="7444" y="33257"/>
                    <a:pt x="8206" y="34781"/>
                  </a:cubicBezTo>
                  <a:cubicBezTo>
                    <a:pt x="8682" y="36305"/>
                    <a:pt x="9539" y="37638"/>
                    <a:pt x="10778" y="38781"/>
                  </a:cubicBezTo>
                  <a:cubicBezTo>
                    <a:pt x="11921" y="40019"/>
                    <a:pt x="13254" y="40876"/>
                    <a:pt x="14778" y="41353"/>
                  </a:cubicBezTo>
                  <a:cubicBezTo>
                    <a:pt x="16302" y="42115"/>
                    <a:pt x="17921" y="42496"/>
                    <a:pt x="19636" y="42400"/>
                  </a:cubicBezTo>
                  <a:lnTo>
                    <a:pt x="22970" y="41924"/>
                  </a:lnTo>
                  <a:cubicBezTo>
                    <a:pt x="25065" y="41353"/>
                    <a:pt x="26970" y="40210"/>
                    <a:pt x="28494" y="38686"/>
                  </a:cubicBezTo>
                  <a:cubicBezTo>
                    <a:pt x="29161" y="37829"/>
                    <a:pt x="29828" y="36971"/>
                    <a:pt x="30495" y="36114"/>
                  </a:cubicBezTo>
                  <a:cubicBezTo>
                    <a:pt x="31637" y="34209"/>
                    <a:pt x="32209" y="32018"/>
                    <a:pt x="32209" y="29827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ubicBezTo>
                    <a:pt x="30685" y="13254"/>
                    <a:pt x="29828" y="11921"/>
                    <a:pt x="28589" y="10777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8520479" y="4830875"/>
              <a:ext cx="38100" cy="47625"/>
            </a:xfrm>
            <a:custGeom>
              <a:avLst/>
              <a:gdLst>
                <a:gd name="connsiteX0" fmla="*/ 28494 w 38100"/>
                <a:gd name="connsiteY0" fmla="*/ 10778 h 47625"/>
                <a:gd name="connsiteX1" fmla="*/ 24494 w 38100"/>
                <a:gd name="connsiteY1" fmla="*/ 8206 h 47625"/>
                <a:gd name="connsiteX2" fmla="*/ 19636 w 38100"/>
                <a:gd name="connsiteY2" fmla="*/ 7158 h 47625"/>
                <a:gd name="connsiteX3" fmla="*/ 16302 w 38100"/>
                <a:gd name="connsiteY3" fmla="*/ 7635 h 47625"/>
                <a:gd name="connsiteX4" fmla="*/ 10778 w 38100"/>
                <a:gd name="connsiteY4" fmla="*/ 10873 h 47625"/>
                <a:gd name="connsiteX5" fmla="*/ 7158 w 38100"/>
                <a:gd name="connsiteY5" fmla="*/ 19731 h 47625"/>
                <a:gd name="connsiteX6" fmla="*/ 7158 w 38100"/>
                <a:gd name="connsiteY6" fmla="*/ 32018 h 47625"/>
                <a:gd name="connsiteX7" fmla="*/ 8206 w 38100"/>
                <a:gd name="connsiteY7" fmla="*/ 36876 h 47625"/>
                <a:gd name="connsiteX8" fmla="*/ 10778 w 38100"/>
                <a:gd name="connsiteY8" fmla="*/ 40877 h 47625"/>
                <a:gd name="connsiteX9" fmla="*/ 14778 w 38100"/>
                <a:gd name="connsiteY9" fmla="*/ 43448 h 47625"/>
                <a:gd name="connsiteX10" fmla="*/ 19636 w 38100"/>
                <a:gd name="connsiteY10" fmla="*/ 44496 h 47625"/>
                <a:gd name="connsiteX11" fmla="*/ 22970 w 38100"/>
                <a:gd name="connsiteY11" fmla="*/ 44020 h 47625"/>
                <a:gd name="connsiteX12" fmla="*/ 28494 w 38100"/>
                <a:gd name="connsiteY12" fmla="*/ 40781 h 47625"/>
                <a:gd name="connsiteX13" fmla="*/ 32113 w 38100"/>
                <a:gd name="connsiteY13" fmla="*/ 31923 h 47625"/>
                <a:gd name="connsiteX14" fmla="*/ 32113 w 38100"/>
                <a:gd name="connsiteY14" fmla="*/ 19636 h 47625"/>
                <a:gd name="connsiteX15" fmla="*/ 31066 w 38100"/>
                <a:gd name="connsiteY15" fmla="*/ 14778 h 47625"/>
                <a:gd name="connsiteX16" fmla="*/ 28494 w 38100"/>
                <a:gd name="connsiteY16" fmla="*/ 107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100" h="47625">
                  <a:moveTo>
                    <a:pt x="28494" y="10778"/>
                  </a:moveTo>
                  <a:cubicBezTo>
                    <a:pt x="27351" y="9539"/>
                    <a:pt x="26018" y="8682"/>
                    <a:pt x="24494" y="8206"/>
                  </a:cubicBezTo>
                  <a:cubicBezTo>
                    <a:pt x="22970" y="7444"/>
                    <a:pt x="21351" y="7063"/>
                    <a:pt x="19636" y="7158"/>
                  </a:cubicBezTo>
                  <a:cubicBezTo>
                    <a:pt x="18493" y="7349"/>
                    <a:pt x="17445" y="7444"/>
                    <a:pt x="16302" y="7635"/>
                  </a:cubicBezTo>
                  <a:cubicBezTo>
                    <a:pt x="14207" y="8206"/>
                    <a:pt x="12302" y="9254"/>
                    <a:pt x="10778" y="10873"/>
                  </a:cubicBezTo>
                  <a:cubicBezTo>
                    <a:pt x="8492" y="13349"/>
                    <a:pt x="7158" y="16302"/>
                    <a:pt x="7158" y="19731"/>
                  </a:cubicBezTo>
                  <a:lnTo>
                    <a:pt x="7158" y="32018"/>
                  </a:lnTo>
                  <a:cubicBezTo>
                    <a:pt x="7063" y="33733"/>
                    <a:pt x="7444" y="35352"/>
                    <a:pt x="8206" y="36876"/>
                  </a:cubicBezTo>
                  <a:cubicBezTo>
                    <a:pt x="8682" y="38400"/>
                    <a:pt x="9539" y="39734"/>
                    <a:pt x="10778" y="40877"/>
                  </a:cubicBezTo>
                  <a:cubicBezTo>
                    <a:pt x="11921" y="42115"/>
                    <a:pt x="13254" y="42972"/>
                    <a:pt x="14778" y="43448"/>
                  </a:cubicBezTo>
                  <a:cubicBezTo>
                    <a:pt x="16302" y="44210"/>
                    <a:pt x="17921" y="44591"/>
                    <a:pt x="19636" y="44496"/>
                  </a:cubicBezTo>
                  <a:lnTo>
                    <a:pt x="22970" y="44020"/>
                  </a:lnTo>
                  <a:cubicBezTo>
                    <a:pt x="25065" y="43448"/>
                    <a:pt x="26970" y="42305"/>
                    <a:pt x="28494" y="40781"/>
                  </a:cubicBezTo>
                  <a:cubicBezTo>
                    <a:pt x="30780" y="38305"/>
                    <a:pt x="32113" y="35352"/>
                    <a:pt x="32113" y="31923"/>
                  </a:cubicBezTo>
                  <a:lnTo>
                    <a:pt x="32113" y="19636"/>
                  </a:lnTo>
                  <a:cubicBezTo>
                    <a:pt x="32209" y="17921"/>
                    <a:pt x="31828" y="16302"/>
                    <a:pt x="31066" y="14778"/>
                  </a:cubicBezTo>
                  <a:cubicBezTo>
                    <a:pt x="30590" y="13254"/>
                    <a:pt x="29732" y="11921"/>
                    <a:pt x="28494" y="10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8652972" y="4637137"/>
              <a:ext cx="38100" cy="47625"/>
            </a:xfrm>
            <a:custGeom>
              <a:avLst/>
              <a:gdLst>
                <a:gd name="connsiteX0" fmla="*/ 28589 w 38100"/>
                <a:gd name="connsiteY0" fmla="*/ 10778 h 47625"/>
                <a:gd name="connsiteX1" fmla="*/ 24589 w 38100"/>
                <a:gd name="connsiteY1" fmla="*/ 8206 h 47625"/>
                <a:gd name="connsiteX2" fmla="*/ 19731 w 38100"/>
                <a:gd name="connsiteY2" fmla="*/ 7158 h 47625"/>
                <a:gd name="connsiteX3" fmla="*/ 16397 w 38100"/>
                <a:gd name="connsiteY3" fmla="*/ 7635 h 47625"/>
                <a:gd name="connsiteX4" fmla="*/ 10873 w 38100"/>
                <a:gd name="connsiteY4" fmla="*/ 10873 h 47625"/>
                <a:gd name="connsiteX5" fmla="*/ 8873 w 38100"/>
                <a:gd name="connsiteY5" fmla="*/ 13445 h 47625"/>
                <a:gd name="connsiteX6" fmla="*/ 7158 w 38100"/>
                <a:gd name="connsiteY6" fmla="*/ 19731 h 47625"/>
                <a:gd name="connsiteX7" fmla="*/ 7158 w 38100"/>
                <a:gd name="connsiteY7" fmla="*/ 29923 h 47625"/>
                <a:gd name="connsiteX8" fmla="*/ 8206 w 38100"/>
                <a:gd name="connsiteY8" fmla="*/ 34781 h 47625"/>
                <a:gd name="connsiteX9" fmla="*/ 10778 w 38100"/>
                <a:gd name="connsiteY9" fmla="*/ 38781 h 47625"/>
                <a:gd name="connsiteX10" fmla="*/ 14778 w 38100"/>
                <a:gd name="connsiteY10" fmla="*/ 41353 h 47625"/>
                <a:gd name="connsiteX11" fmla="*/ 19636 w 38100"/>
                <a:gd name="connsiteY11" fmla="*/ 42401 h 47625"/>
                <a:gd name="connsiteX12" fmla="*/ 22969 w 38100"/>
                <a:gd name="connsiteY12" fmla="*/ 41924 h 47625"/>
                <a:gd name="connsiteX13" fmla="*/ 28494 w 38100"/>
                <a:gd name="connsiteY13" fmla="*/ 38686 h 47625"/>
                <a:gd name="connsiteX14" fmla="*/ 30495 w 38100"/>
                <a:gd name="connsiteY14" fmla="*/ 36114 h 47625"/>
                <a:gd name="connsiteX15" fmla="*/ 32209 w 38100"/>
                <a:gd name="connsiteY15" fmla="*/ 29828 h 47625"/>
                <a:gd name="connsiteX16" fmla="*/ 32209 w 38100"/>
                <a:gd name="connsiteY16" fmla="*/ 19636 h 47625"/>
                <a:gd name="connsiteX17" fmla="*/ 31161 w 38100"/>
                <a:gd name="connsiteY17" fmla="*/ 14778 h 47625"/>
                <a:gd name="connsiteX18" fmla="*/ 28589 w 38100"/>
                <a:gd name="connsiteY18" fmla="*/ 107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47625">
                  <a:moveTo>
                    <a:pt x="28589" y="10778"/>
                  </a:move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cubicBezTo>
                    <a:pt x="18588" y="7349"/>
                    <a:pt x="17540" y="7444"/>
                    <a:pt x="16397" y="7635"/>
                  </a:cubicBezTo>
                  <a:cubicBezTo>
                    <a:pt x="14302" y="8206"/>
                    <a:pt x="12397" y="9349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9923"/>
                  </a:lnTo>
                  <a:cubicBezTo>
                    <a:pt x="7063" y="31637"/>
                    <a:pt x="7444" y="33257"/>
                    <a:pt x="8206" y="34781"/>
                  </a:cubicBezTo>
                  <a:cubicBezTo>
                    <a:pt x="8682" y="36305"/>
                    <a:pt x="9539" y="37638"/>
                    <a:pt x="10778" y="38781"/>
                  </a:cubicBezTo>
                  <a:cubicBezTo>
                    <a:pt x="11921" y="40020"/>
                    <a:pt x="13254" y="40877"/>
                    <a:pt x="14778" y="41353"/>
                  </a:cubicBezTo>
                  <a:cubicBezTo>
                    <a:pt x="16302" y="42115"/>
                    <a:pt x="17921" y="42496"/>
                    <a:pt x="19636" y="42401"/>
                  </a:cubicBezTo>
                  <a:lnTo>
                    <a:pt x="22969" y="41924"/>
                  </a:lnTo>
                  <a:cubicBezTo>
                    <a:pt x="25065" y="41353"/>
                    <a:pt x="26970" y="40210"/>
                    <a:pt x="28494" y="38686"/>
                  </a:cubicBezTo>
                  <a:cubicBezTo>
                    <a:pt x="29161" y="37829"/>
                    <a:pt x="29828" y="36971"/>
                    <a:pt x="30495" y="36114"/>
                  </a:cubicBezTo>
                  <a:cubicBezTo>
                    <a:pt x="31637" y="34114"/>
                    <a:pt x="32209" y="32019"/>
                    <a:pt x="32209" y="29828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ubicBezTo>
                    <a:pt x="30685" y="13254"/>
                    <a:pt x="29828" y="11921"/>
                    <a:pt x="28589" y="10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8689738" y="4494357"/>
              <a:ext cx="38100" cy="38100"/>
            </a:xfrm>
            <a:custGeom>
              <a:avLst/>
              <a:gdLst>
                <a:gd name="connsiteX0" fmla="*/ 31161 w 38100"/>
                <a:gd name="connsiteY0" fmla="*/ 14778 h 38100"/>
                <a:gd name="connsiteX1" fmla="*/ 28589 w 38100"/>
                <a:gd name="connsiteY1" fmla="*/ 10778 h 38100"/>
                <a:gd name="connsiteX2" fmla="*/ 24589 w 38100"/>
                <a:gd name="connsiteY2" fmla="*/ 8206 h 38100"/>
                <a:gd name="connsiteX3" fmla="*/ 19731 w 38100"/>
                <a:gd name="connsiteY3" fmla="*/ 7158 h 38100"/>
                <a:gd name="connsiteX4" fmla="*/ 16398 w 38100"/>
                <a:gd name="connsiteY4" fmla="*/ 7634 h 38100"/>
                <a:gd name="connsiteX5" fmla="*/ 10873 w 38100"/>
                <a:gd name="connsiteY5" fmla="*/ 10873 h 38100"/>
                <a:gd name="connsiteX6" fmla="*/ 8873 w 38100"/>
                <a:gd name="connsiteY6" fmla="*/ 13445 h 38100"/>
                <a:gd name="connsiteX7" fmla="*/ 7158 w 38100"/>
                <a:gd name="connsiteY7" fmla="*/ 19731 h 38100"/>
                <a:gd name="connsiteX8" fmla="*/ 7158 w 38100"/>
                <a:gd name="connsiteY8" fmla="*/ 23827 h 38100"/>
                <a:gd name="connsiteX9" fmla="*/ 8206 w 38100"/>
                <a:gd name="connsiteY9" fmla="*/ 28684 h 38100"/>
                <a:gd name="connsiteX10" fmla="*/ 10778 w 38100"/>
                <a:gd name="connsiteY10" fmla="*/ 32685 h 38100"/>
                <a:gd name="connsiteX11" fmla="*/ 14778 w 38100"/>
                <a:gd name="connsiteY11" fmla="*/ 35257 h 38100"/>
                <a:gd name="connsiteX12" fmla="*/ 19636 w 38100"/>
                <a:gd name="connsiteY12" fmla="*/ 36305 h 38100"/>
                <a:gd name="connsiteX13" fmla="*/ 22969 w 38100"/>
                <a:gd name="connsiteY13" fmla="*/ 35828 h 38100"/>
                <a:gd name="connsiteX14" fmla="*/ 28494 w 38100"/>
                <a:gd name="connsiteY14" fmla="*/ 32590 h 38100"/>
                <a:gd name="connsiteX15" fmla="*/ 30495 w 38100"/>
                <a:gd name="connsiteY15" fmla="*/ 30018 h 38100"/>
                <a:gd name="connsiteX16" fmla="*/ 32209 w 38100"/>
                <a:gd name="connsiteY16" fmla="*/ 23732 h 38100"/>
                <a:gd name="connsiteX17" fmla="*/ 32209 w 38100"/>
                <a:gd name="connsiteY17" fmla="*/ 19636 h 38100"/>
                <a:gd name="connsiteX18" fmla="*/ 31161 w 38100"/>
                <a:gd name="connsiteY18" fmla="*/ 1477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38100">
                  <a:moveTo>
                    <a:pt x="31161" y="14778"/>
                  </a:moveTo>
                  <a:cubicBezTo>
                    <a:pt x="30685" y="13254"/>
                    <a:pt x="29828" y="11921"/>
                    <a:pt x="28589" y="10778"/>
                  </a:cubicBez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lnTo>
                    <a:pt x="16398" y="7634"/>
                  </a:lnTo>
                  <a:cubicBezTo>
                    <a:pt x="14302" y="8206"/>
                    <a:pt x="12397" y="9349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3827"/>
                  </a:lnTo>
                  <a:cubicBezTo>
                    <a:pt x="7063" y="25541"/>
                    <a:pt x="7444" y="27161"/>
                    <a:pt x="8206" y="28684"/>
                  </a:cubicBezTo>
                  <a:cubicBezTo>
                    <a:pt x="8682" y="30208"/>
                    <a:pt x="9539" y="31542"/>
                    <a:pt x="10778" y="32685"/>
                  </a:cubicBezTo>
                  <a:cubicBezTo>
                    <a:pt x="11921" y="33923"/>
                    <a:pt x="13254" y="34781"/>
                    <a:pt x="14778" y="35257"/>
                  </a:cubicBezTo>
                  <a:cubicBezTo>
                    <a:pt x="16302" y="36019"/>
                    <a:pt x="17921" y="36400"/>
                    <a:pt x="19636" y="36305"/>
                  </a:cubicBezTo>
                  <a:cubicBezTo>
                    <a:pt x="20779" y="36114"/>
                    <a:pt x="21826" y="36019"/>
                    <a:pt x="22969" y="35828"/>
                  </a:cubicBezTo>
                  <a:cubicBezTo>
                    <a:pt x="25065" y="35257"/>
                    <a:pt x="26970" y="34209"/>
                    <a:pt x="28494" y="32590"/>
                  </a:cubicBezTo>
                  <a:lnTo>
                    <a:pt x="30495" y="30018"/>
                  </a:lnTo>
                  <a:cubicBezTo>
                    <a:pt x="31637" y="28018"/>
                    <a:pt x="32209" y="25922"/>
                    <a:pt x="32209" y="23732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8441051" y="4941251"/>
              <a:ext cx="276225" cy="209550"/>
            </a:xfrm>
            <a:custGeom>
              <a:avLst/>
              <a:gdLst>
                <a:gd name="connsiteX0" fmla="*/ 140878 w 276225"/>
                <a:gd name="connsiteY0" fmla="*/ 207202 h 209550"/>
                <a:gd name="connsiteX1" fmla="*/ 146974 w 276225"/>
                <a:gd name="connsiteY1" fmla="*/ 7368 h 209550"/>
                <a:gd name="connsiteX2" fmla="*/ 140878 w 276225"/>
                <a:gd name="connsiteY2" fmla="*/ 207202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6225" h="209550">
                  <a:moveTo>
                    <a:pt x="140878" y="207202"/>
                  </a:moveTo>
                  <a:cubicBezTo>
                    <a:pt x="199553" y="208345"/>
                    <a:pt x="411769" y="-633"/>
                    <a:pt x="146974" y="7368"/>
                  </a:cubicBezTo>
                  <a:cubicBezTo>
                    <a:pt x="-114582" y="15273"/>
                    <a:pt x="55153" y="205488"/>
                    <a:pt x="140878" y="207202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3870" y="4605147"/>
              <a:ext cx="952500" cy="885825"/>
            </a:xfrm>
            <a:custGeom>
              <a:avLst/>
              <a:gdLst>
                <a:gd name="connsiteX0" fmla="*/ 0 w 952500"/>
                <a:gd name="connsiteY0" fmla="*/ 0 h 885825"/>
                <a:gd name="connsiteX1" fmla="*/ 957834 w 952500"/>
                <a:gd name="connsiteY1" fmla="*/ 0 h 885825"/>
                <a:gd name="connsiteX2" fmla="*/ 957834 w 952500"/>
                <a:gd name="connsiteY2" fmla="*/ 886968 h 885825"/>
                <a:gd name="connsiteX3" fmla="*/ 0 w 952500"/>
                <a:gd name="connsiteY3" fmla="*/ 886968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0" h="885825">
                  <a:moveTo>
                    <a:pt x="0" y="0"/>
                  </a:moveTo>
                  <a:lnTo>
                    <a:pt x="957834" y="0"/>
                  </a:lnTo>
                  <a:lnTo>
                    <a:pt x="957834" y="886968"/>
                  </a:lnTo>
                  <a:lnTo>
                    <a:pt x="0" y="886968"/>
                  </a:lnTo>
                  <a:close/>
                </a:path>
              </a:pathLst>
            </a:custGeom>
          </p:spPr>
        </p:pic>
        <p:sp>
          <p:nvSpPr>
            <p:cNvPr id="35" name="任意多边形: 形状 34"/>
            <p:cNvSpPr/>
            <p:nvPr/>
          </p:nvSpPr>
          <p:spPr>
            <a:xfrm>
              <a:off x="8441048" y="5107870"/>
              <a:ext cx="152400" cy="133350"/>
            </a:xfrm>
            <a:custGeom>
              <a:avLst/>
              <a:gdLst>
                <a:gd name="connsiteX0" fmla="*/ 136690 w 152400"/>
                <a:gd name="connsiteY0" fmla="*/ 18771 h 133350"/>
                <a:gd name="connsiteX1" fmla="*/ 115831 w 152400"/>
                <a:gd name="connsiteY1" fmla="*/ 109068 h 133350"/>
                <a:gd name="connsiteX2" fmla="*/ 18771 w 152400"/>
                <a:gd name="connsiteY2" fmla="*/ 6353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33350">
                  <a:moveTo>
                    <a:pt x="136690" y="18771"/>
                  </a:moveTo>
                  <a:cubicBezTo>
                    <a:pt x="136690" y="18771"/>
                    <a:pt x="151454" y="80303"/>
                    <a:pt x="115831" y="109068"/>
                  </a:cubicBezTo>
                  <a:cubicBezTo>
                    <a:pt x="72683" y="143834"/>
                    <a:pt x="29630" y="103258"/>
                    <a:pt x="18771" y="63539"/>
                  </a:cubicBezTo>
                </a:path>
              </a:pathLst>
            </a:custGeom>
            <a:noFill/>
            <a:ln w="25028" cap="rnd">
              <a:solidFill>
                <a:srgbClr val="54231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8570413" y="5107870"/>
              <a:ext cx="152400" cy="133350"/>
            </a:xfrm>
            <a:custGeom>
              <a:avLst/>
              <a:gdLst>
                <a:gd name="connsiteX0" fmla="*/ 21803 w 152400"/>
                <a:gd name="connsiteY0" fmla="*/ 18771 h 133350"/>
                <a:gd name="connsiteX1" fmla="*/ 42663 w 152400"/>
                <a:gd name="connsiteY1" fmla="*/ 109068 h 133350"/>
                <a:gd name="connsiteX2" fmla="*/ 139723 w 152400"/>
                <a:gd name="connsiteY2" fmla="*/ 6353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33350">
                  <a:moveTo>
                    <a:pt x="21803" y="18771"/>
                  </a:moveTo>
                  <a:cubicBezTo>
                    <a:pt x="21803" y="18771"/>
                    <a:pt x="7040" y="80303"/>
                    <a:pt x="42663" y="109068"/>
                  </a:cubicBezTo>
                  <a:cubicBezTo>
                    <a:pt x="85811" y="143834"/>
                    <a:pt x="128864" y="103258"/>
                    <a:pt x="139723" y="63539"/>
                  </a:cubicBezTo>
                </a:path>
              </a:pathLst>
            </a:custGeom>
            <a:noFill/>
            <a:ln w="25028" cap="rnd">
              <a:solidFill>
                <a:srgbClr val="54231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8062569" y="4792922"/>
              <a:ext cx="190500" cy="123825"/>
            </a:xfrm>
            <a:custGeom>
              <a:avLst/>
              <a:gdLst>
                <a:gd name="connsiteX0" fmla="*/ 28156 w 190500"/>
                <a:gd name="connsiteY0" fmla="*/ 100070 h 123825"/>
                <a:gd name="connsiteX1" fmla="*/ 99022 w 190500"/>
                <a:gd name="connsiteY1" fmla="*/ 28156 h 123825"/>
                <a:gd name="connsiteX2" fmla="*/ 163221 w 190500"/>
                <a:gd name="connsiteY2" fmla="*/ 978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123825">
                  <a:moveTo>
                    <a:pt x="28156" y="100070"/>
                  </a:moveTo>
                  <a:cubicBezTo>
                    <a:pt x="28156" y="100070"/>
                    <a:pt x="33681" y="28156"/>
                    <a:pt x="99022" y="28156"/>
                  </a:cubicBezTo>
                  <a:cubicBezTo>
                    <a:pt x="164364" y="28156"/>
                    <a:pt x="163221" y="97879"/>
                    <a:pt x="163221" y="97879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8835808" y="4792922"/>
              <a:ext cx="190500" cy="123825"/>
            </a:xfrm>
            <a:custGeom>
              <a:avLst/>
              <a:gdLst>
                <a:gd name="connsiteX0" fmla="*/ 28156 w 190500"/>
                <a:gd name="connsiteY0" fmla="*/ 100070 h 123825"/>
                <a:gd name="connsiteX1" fmla="*/ 99022 w 190500"/>
                <a:gd name="connsiteY1" fmla="*/ 28156 h 123825"/>
                <a:gd name="connsiteX2" fmla="*/ 163221 w 190500"/>
                <a:gd name="connsiteY2" fmla="*/ 978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123825">
                  <a:moveTo>
                    <a:pt x="28156" y="100070"/>
                  </a:moveTo>
                  <a:cubicBezTo>
                    <a:pt x="28156" y="100070"/>
                    <a:pt x="33681" y="28156"/>
                    <a:pt x="99022" y="28156"/>
                  </a:cubicBezTo>
                  <a:cubicBezTo>
                    <a:pt x="164269" y="28156"/>
                    <a:pt x="163221" y="97879"/>
                    <a:pt x="163221" y="97879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8029422" y="4683956"/>
              <a:ext cx="171450" cy="114300"/>
            </a:xfrm>
            <a:custGeom>
              <a:avLst/>
              <a:gdLst>
                <a:gd name="connsiteX0" fmla="*/ 28156 w 171450"/>
                <a:gd name="connsiteY0" fmla="*/ 94927 h 114300"/>
                <a:gd name="connsiteX1" fmla="*/ 150552 w 171450"/>
                <a:gd name="connsiteY1" fmla="*/ 2815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14300">
                  <a:moveTo>
                    <a:pt x="28156" y="94927"/>
                  </a:moveTo>
                  <a:cubicBezTo>
                    <a:pt x="28156" y="94927"/>
                    <a:pt x="54159" y="30061"/>
                    <a:pt x="150552" y="28156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8897245" y="4683956"/>
              <a:ext cx="171450" cy="114300"/>
            </a:xfrm>
            <a:custGeom>
              <a:avLst/>
              <a:gdLst>
                <a:gd name="connsiteX0" fmla="*/ 150553 w 171450"/>
                <a:gd name="connsiteY0" fmla="*/ 94927 h 114300"/>
                <a:gd name="connsiteX1" fmla="*/ 28156 w 171450"/>
                <a:gd name="connsiteY1" fmla="*/ 2815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14300">
                  <a:moveTo>
                    <a:pt x="150553" y="94927"/>
                  </a:moveTo>
                  <a:cubicBezTo>
                    <a:pt x="150553" y="94927"/>
                    <a:pt x="124549" y="30061"/>
                    <a:pt x="28156" y="28156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976616" y="4997863"/>
              <a:ext cx="352425" cy="228600"/>
            </a:xfrm>
            <a:custGeom>
              <a:avLst/>
              <a:gdLst>
                <a:gd name="connsiteX0" fmla="*/ 351949 w 352425"/>
                <a:gd name="connsiteY0" fmla="*/ 115824 h 228600"/>
                <a:gd name="connsiteX1" fmla="*/ 179547 w 352425"/>
                <a:gd name="connsiteY1" fmla="*/ 224504 h 228600"/>
                <a:gd name="connsiteX2" fmla="*/ 7144 w 352425"/>
                <a:gd name="connsiteY2" fmla="*/ 115824 h 228600"/>
                <a:gd name="connsiteX3" fmla="*/ 179547 w 352425"/>
                <a:gd name="connsiteY3" fmla="*/ 7144 h 228600"/>
                <a:gd name="connsiteX4" fmla="*/ 351949 w 352425"/>
                <a:gd name="connsiteY4" fmla="*/ 11582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28600">
                  <a:moveTo>
                    <a:pt x="351949" y="115824"/>
                  </a:moveTo>
                  <a:cubicBezTo>
                    <a:pt x="351949" y="175846"/>
                    <a:pt x="274762" y="224504"/>
                    <a:pt x="179547" y="224504"/>
                  </a:cubicBezTo>
                  <a:cubicBezTo>
                    <a:pt x="84332" y="224504"/>
                    <a:pt x="7144" y="175846"/>
                    <a:pt x="7144" y="115824"/>
                  </a:cubicBezTo>
                  <a:cubicBezTo>
                    <a:pt x="7144" y="55801"/>
                    <a:pt x="84332" y="7144"/>
                    <a:pt x="179547" y="7144"/>
                  </a:cubicBezTo>
                  <a:cubicBezTo>
                    <a:pt x="274762" y="7144"/>
                    <a:pt x="351949" y="55801"/>
                    <a:pt x="351949" y="115824"/>
                  </a:cubicBezTo>
                  <a:close/>
                </a:path>
              </a:pathLst>
            </a:custGeom>
            <a:solidFill>
              <a:srgbClr val="F161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8783479" y="4997863"/>
              <a:ext cx="352425" cy="228600"/>
            </a:xfrm>
            <a:custGeom>
              <a:avLst/>
              <a:gdLst>
                <a:gd name="connsiteX0" fmla="*/ 351949 w 352425"/>
                <a:gd name="connsiteY0" fmla="*/ 115824 h 228600"/>
                <a:gd name="connsiteX1" fmla="*/ 179546 w 352425"/>
                <a:gd name="connsiteY1" fmla="*/ 224504 h 228600"/>
                <a:gd name="connsiteX2" fmla="*/ 7144 w 352425"/>
                <a:gd name="connsiteY2" fmla="*/ 115824 h 228600"/>
                <a:gd name="connsiteX3" fmla="*/ 179546 w 352425"/>
                <a:gd name="connsiteY3" fmla="*/ 7144 h 228600"/>
                <a:gd name="connsiteX4" fmla="*/ 351949 w 352425"/>
                <a:gd name="connsiteY4" fmla="*/ 11582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28600">
                  <a:moveTo>
                    <a:pt x="351949" y="115824"/>
                  </a:moveTo>
                  <a:cubicBezTo>
                    <a:pt x="351949" y="175846"/>
                    <a:pt x="274761" y="224504"/>
                    <a:pt x="179546" y="224504"/>
                  </a:cubicBezTo>
                  <a:cubicBezTo>
                    <a:pt x="84331" y="224504"/>
                    <a:pt x="7144" y="175846"/>
                    <a:pt x="7144" y="115824"/>
                  </a:cubicBezTo>
                  <a:cubicBezTo>
                    <a:pt x="7144" y="55801"/>
                    <a:pt x="84331" y="7144"/>
                    <a:pt x="179546" y="7144"/>
                  </a:cubicBezTo>
                  <a:cubicBezTo>
                    <a:pt x="274761" y="7144"/>
                    <a:pt x="351949" y="55801"/>
                    <a:pt x="351949" y="115824"/>
                  </a:cubicBezTo>
                  <a:close/>
                </a:path>
              </a:pathLst>
            </a:custGeom>
            <a:solidFill>
              <a:srgbClr val="F161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" name="任意多边形: 形状 42"/>
          <p:cNvSpPr/>
          <p:nvPr userDrawn="1"/>
        </p:nvSpPr>
        <p:spPr>
          <a:xfrm rot="21200592">
            <a:off x="12106270" y="3525511"/>
            <a:ext cx="125468" cy="172611"/>
          </a:xfrm>
          <a:custGeom>
            <a:avLst/>
            <a:gdLst>
              <a:gd name="connsiteX0" fmla="*/ 5 w 125468"/>
              <a:gd name="connsiteY0" fmla="*/ 25373 h 151618"/>
              <a:gd name="connsiteX1" fmla="*/ 114305 w 125468"/>
              <a:gd name="connsiteY1" fmla="*/ 151579 h 151618"/>
              <a:gd name="connsiteX2" fmla="*/ 109543 w 125468"/>
              <a:gd name="connsiteY2" fmla="*/ 11085 h 151618"/>
              <a:gd name="connsiteX3" fmla="*/ 5 w 125468"/>
              <a:gd name="connsiteY3" fmla="*/ 25373 h 15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468" h="151618">
                <a:moveTo>
                  <a:pt x="5" y="25373"/>
                </a:moveTo>
                <a:cubicBezTo>
                  <a:pt x="799" y="48789"/>
                  <a:pt x="96049" y="153960"/>
                  <a:pt x="114305" y="151579"/>
                </a:cubicBezTo>
                <a:cubicBezTo>
                  <a:pt x="132561" y="149198"/>
                  <a:pt x="126609" y="32516"/>
                  <a:pt x="109543" y="11085"/>
                </a:cubicBezTo>
                <a:cubicBezTo>
                  <a:pt x="92477" y="-10346"/>
                  <a:pt x="-789" y="1957"/>
                  <a:pt x="5" y="25373"/>
                </a:cubicBezTo>
                <a:close/>
              </a:path>
            </a:pathLst>
          </a:cu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 userDrawn="1"/>
        </p:nvSpPr>
        <p:spPr>
          <a:xfrm rot="16200000">
            <a:off x="8860391" y="3262377"/>
            <a:ext cx="7195327" cy="52931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/>
          <p:cNvSpPr/>
          <p:nvPr userDrawn="1"/>
        </p:nvSpPr>
        <p:spPr>
          <a:xfrm rot="16200000" flipH="1">
            <a:off x="-289502" y="2600"/>
            <a:ext cx="3894105" cy="3353018"/>
          </a:xfrm>
          <a:custGeom>
            <a:avLst/>
            <a:gdLst>
              <a:gd name="connsiteX0" fmla="*/ 3967639 w 3971925"/>
              <a:gd name="connsiteY0" fmla="*/ 7144 h 3133725"/>
              <a:gd name="connsiteX1" fmla="*/ 1924241 w 3971925"/>
              <a:gd name="connsiteY1" fmla="*/ 731234 h 3133725"/>
              <a:gd name="connsiteX2" fmla="*/ 1132427 w 3971925"/>
              <a:gd name="connsiteY2" fmla="*/ 2351056 h 3133725"/>
              <a:gd name="connsiteX3" fmla="*/ 7144 w 3971925"/>
              <a:gd name="connsiteY3" fmla="*/ 3130868 h 3133725"/>
              <a:gd name="connsiteX4" fmla="*/ 7144 w 3971925"/>
              <a:gd name="connsiteY4" fmla="*/ 7144 h 3133725"/>
              <a:gd name="connsiteX5" fmla="*/ 3967639 w 3971925"/>
              <a:gd name="connsiteY5" fmla="*/ 7144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71925" h="3133725">
                <a:moveTo>
                  <a:pt x="3967639" y="7144"/>
                </a:moveTo>
                <a:cubicBezTo>
                  <a:pt x="3553587" y="747046"/>
                  <a:pt x="2540603" y="696087"/>
                  <a:pt x="1924241" y="731234"/>
                </a:cubicBezTo>
                <a:cubicBezTo>
                  <a:pt x="1294448" y="767239"/>
                  <a:pt x="1402271" y="1451229"/>
                  <a:pt x="1132427" y="2351056"/>
                </a:cubicBezTo>
                <a:cubicBezTo>
                  <a:pt x="924020" y="3045333"/>
                  <a:pt x="287179" y="3128963"/>
                  <a:pt x="7144" y="3130868"/>
                </a:cubicBezTo>
                <a:lnTo>
                  <a:pt x="7144" y="7144"/>
                </a:lnTo>
                <a:lnTo>
                  <a:pt x="3967639" y="7144"/>
                </a:lnTo>
                <a:close/>
              </a:path>
            </a:pathLst>
          </a:custGeom>
          <a:solidFill>
            <a:srgbClr val="F7A9B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/>
          <p:cNvSpPr/>
          <p:nvPr userDrawn="1"/>
        </p:nvSpPr>
        <p:spPr>
          <a:xfrm rot="16200000" flipH="1">
            <a:off x="-293808" y="160232"/>
            <a:ext cx="3903444" cy="3363209"/>
          </a:xfrm>
          <a:custGeom>
            <a:avLst/>
            <a:gdLst>
              <a:gd name="connsiteX0" fmla="*/ 3972157 w 3981450"/>
              <a:gd name="connsiteY0" fmla="*/ 11566 h 3143250"/>
              <a:gd name="connsiteX1" fmla="*/ 1928758 w 3981450"/>
              <a:gd name="connsiteY1" fmla="*/ 735657 h 3143250"/>
              <a:gd name="connsiteX2" fmla="*/ 1136945 w 3981450"/>
              <a:gd name="connsiteY2" fmla="*/ 2355478 h 3143250"/>
              <a:gd name="connsiteX3" fmla="*/ 11566 w 3981450"/>
              <a:gd name="connsiteY3" fmla="*/ 313529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1450" h="3143250">
                <a:moveTo>
                  <a:pt x="3972157" y="11566"/>
                </a:moveTo>
                <a:cubicBezTo>
                  <a:pt x="3558105" y="751468"/>
                  <a:pt x="2545121" y="700510"/>
                  <a:pt x="1928758" y="735657"/>
                </a:cubicBezTo>
                <a:cubicBezTo>
                  <a:pt x="1298966" y="771662"/>
                  <a:pt x="1406789" y="1455652"/>
                  <a:pt x="1136945" y="2355478"/>
                </a:cubicBezTo>
                <a:cubicBezTo>
                  <a:pt x="928443" y="3049756"/>
                  <a:pt x="291697" y="3133385"/>
                  <a:pt x="11566" y="3135290"/>
                </a:cubicBezTo>
              </a:path>
            </a:pathLst>
          </a:custGeom>
          <a:noFill/>
          <a:ln w="15422" cap="flat">
            <a:solidFill>
              <a:srgbClr val="F7A9B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3" name="组合 52"/>
          <p:cNvGrpSpPr/>
          <p:nvPr userDrawn="1"/>
        </p:nvGrpSpPr>
        <p:grpSpPr>
          <a:xfrm>
            <a:off x="9597188" y="214062"/>
            <a:ext cx="545824" cy="382954"/>
            <a:chOff x="1295016" y="137377"/>
            <a:chExt cx="673140" cy="472280"/>
          </a:xfrm>
          <a:solidFill>
            <a:schemeClr val="bg1"/>
          </a:solidFill>
        </p:grpSpPr>
        <p:sp>
          <p:nvSpPr>
            <p:cNvPr id="54" name="任意多边形: 形状 53"/>
            <p:cNvSpPr/>
            <p:nvPr/>
          </p:nvSpPr>
          <p:spPr>
            <a:xfrm rot="16200000" flipH="1">
              <a:off x="1536906" y="122919"/>
              <a:ext cx="93384" cy="122299"/>
            </a:xfrm>
            <a:custGeom>
              <a:avLst/>
              <a:gdLst>
                <a:gd name="connsiteX0" fmla="*/ 67021 w 95250"/>
                <a:gd name="connsiteY0" fmla="*/ 110170 h 114300"/>
                <a:gd name="connsiteX1" fmla="*/ 81309 w 95250"/>
                <a:gd name="connsiteY1" fmla="*/ 95882 h 114300"/>
                <a:gd name="connsiteX2" fmla="*/ 88834 w 95250"/>
                <a:gd name="connsiteY2" fmla="*/ 79975 h 114300"/>
                <a:gd name="connsiteX3" fmla="*/ 91024 w 95250"/>
                <a:gd name="connsiteY3" fmla="*/ 72260 h 114300"/>
                <a:gd name="connsiteX4" fmla="*/ 92834 w 95250"/>
                <a:gd name="connsiteY4" fmla="*/ 58449 h 114300"/>
                <a:gd name="connsiteX5" fmla="*/ 92929 w 95250"/>
                <a:gd name="connsiteY5" fmla="*/ 54449 h 114300"/>
                <a:gd name="connsiteX6" fmla="*/ 92644 w 95250"/>
                <a:gd name="connsiteY6" fmla="*/ 50734 h 114300"/>
                <a:gd name="connsiteX7" fmla="*/ 90548 w 95250"/>
                <a:gd name="connsiteY7" fmla="*/ 36446 h 114300"/>
                <a:gd name="connsiteX8" fmla="*/ 83404 w 95250"/>
                <a:gd name="connsiteY8" fmla="*/ 22921 h 114300"/>
                <a:gd name="connsiteX9" fmla="*/ 72260 w 95250"/>
                <a:gd name="connsiteY9" fmla="*/ 12634 h 114300"/>
                <a:gd name="connsiteX10" fmla="*/ 57496 w 95250"/>
                <a:gd name="connsiteY10" fmla="*/ 7871 h 114300"/>
                <a:gd name="connsiteX11" fmla="*/ 41590 w 95250"/>
                <a:gd name="connsiteY11" fmla="*/ 8538 h 114300"/>
                <a:gd name="connsiteX12" fmla="*/ 32065 w 95250"/>
                <a:gd name="connsiteY12" fmla="*/ 12538 h 114300"/>
                <a:gd name="connsiteX13" fmla="*/ 17777 w 95250"/>
                <a:gd name="connsiteY13" fmla="*/ 26826 h 114300"/>
                <a:gd name="connsiteX14" fmla="*/ 13777 w 95250"/>
                <a:gd name="connsiteY14" fmla="*/ 36351 h 114300"/>
                <a:gd name="connsiteX15" fmla="*/ 13110 w 95250"/>
                <a:gd name="connsiteY15" fmla="*/ 52258 h 114300"/>
                <a:gd name="connsiteX16" fmla="*/ 13110 w 95250"/>
                <a:gd name="connsiteY16" fmla="*/ 54734 h 114300"/>
                <a:gd name="connsiteX17" fmla="*/ 12634 w 95250"/>
                <a:gd name="connsiteY17" fmla="*/ 55687 h 114300"/>
                <a:gd name="connsiteX18" fmla="*/ 7871 w 95250"/>
                <a:gd name="connsiteY18" fmla="*/ 70450 h 114300"/>
                <a:gd name="connsiteX19" fmla="*/ 8538 w 95250"/>
                <a:gd name="connsiteY19" fmla="*/ 86357 h 114300"/>
                <a:gd name="connsiteX20" fmla="*/ 15682 w 95250"/>
                <a:gd name="connsiteY20" fmla="*/ 99883 h 114300"/>
                <a:gd name="connsiteX21" fmla="*/ 26826 w 95250"/>
                <a:gd name="connsiteY21" fmla="*/ 110170 h 114300"/>
                <a:gd name="connsiteX22" fmla="*/ 36351 w 95250"/>
                <a:gd name="connsiteY22" fmla="*/ 114170 h 114300"/>
                <a:gd name="connsiteX23" fmla="*/ 57496 w 95250"/>
                <a:gd name="connsiteY23" fmla="*/ 114170 h 114300"/>
                <a:gd name="connsiteX24" fmla="*/ 67021 w 95250"/>
                <a:gd name="connsiteY24" fmla="*/ 11017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5250" h="114300">
                  <a:moveTo>
                    <a:pt x="67021" y="110170"/>
                  </a:moveTo>
                  <a:cubicBezTo>
                    <a:pt x="73022" y="106645"/>
                    <a:pt x="77785" y="101883"/>
                    <a:pt x="81309" y="95882"/>
                  </a:cubicBezTo>
                  <a:cubicBezTo>
                    <a:pt x="84643" y="91024"/>
                    <a:pt x="86643" y="85309"/>
                    <a:pt x="88834" y="79975"/>
                  </a:cubicBezTo>
                  <a:cubicBezTo>
                    <a:pt x="89881" y="77499"/>
                    <a:pt x="90643" y="74927"/>
                    <a:pt x="91024" y="72260"/>
                  </a:cubicBezTo>
                  <a:cubicBezTo>
                    <a:pt x="91786" y="67688"/>
                    <a:pt x="92453" y="63021"/>
                    <a:pt x="92834" y="58449"/>
                  </a:cubicBezTo>
                  <a:cubicBezTo>
                    <a:pt x="92929" y="57116"/>
                    <a:pt x="93025" y="55782"/>
                    <a:pt x="92929" y="54449"/>
                  </a:cubicBezTo>
                  <a:cubicBezTo>
                    <a:pt x="92929" y="53210"/>
                    <a:pt x="92739" y="51972"/>
                    <a:pt x="92644" y="50734"/>
                  </a:cubicBezTo>
                  <a:cubicBezTo>
                    <a:pt x="92072" y="45971"/>
                    <a:pt x="91596" y="41113"/>
                    <a:pt x="90548" y="36446"/>
                  </a:cubicBezTo>
                  <a:cubicBezTo>
                    <a:pt x="89310" y="31303"/>
                    <a:pt x="86929" y="26731"/>
                    <a:pt x="83404" y="22921"/>
                  </a:cubicBezTo>
                  <a:cubicBezTo>
                    <a:pt x="80642" y="18539"/>
                    <a:pt x="76832" y="15205"/>
                    <a:pt x="72260" y="12634"/>
                  </a:cubicBezTo>
                  <a:cubicBezTo>
                    <a:pt x="67688" y="9681"/>
                    <a:pt x="62735" y="8157"/>
                    <a:pt x="57496" y="7871"/>
                  </a:cubicBezTo>
                  <a:cubicBezTo>
                    <a:pt x="52162" y="6728"/>
                    <a:pt x="46924" y="6919"/>
                    <a:pt x="41590" y="8538"/>
                  </a:cubicBezTo>
                  <a:cubicBezTo>
                    <a:pt x="38446" y="9871"/>
                    <a:pt x="35208" y="11205"/>
                    <a:pt x="32065" y="12538"/>
                  </a:cubicBezTo>
                  <a:cubicBezTo>
                    <a:pt x="26064" y="16063"/>
                    <a:pt x="21301" y="20825"/>
                    <a:pt x="17777" y="26826"/>
                  </a:cubicBezTo>
                  <a:cubicBezTo>
                    <a:pt x="16444" y="29969"/>
                    <a:pt x="15110" y="33208"/>
                    <a:pt x="13777" y="36351"/>
                  </a:cubicBezTo>
                  <a:cubicBezTo>
                    <a:pt x="12348" y="41685"/>
                    <a:pt x="12348" y="46924"/>
                    <a:pt x="13110" y="52258"/>
                  </a:cubicBezTo>
                  <a:cubicBezTo>
                    <a:pt x="13205" y="53115"/>
                    <a:pt x="13110" y="53877"/>
                    <a:pt x="13110" y="54734"/>
                  </a:cubicBezTo>
                  <a:cubicBezTo>
                    <a:pt x="12919" y="55020"/>
                    <a:pt x="12824" y="55401"/>
                    <a:pt x="12634" y="55687"/>
                  </a:cubicBezTo>
                  <a:cubicBezTo>
                    <a:pt x="9681" y="60259"/>
                    <a:pt x="8157" y="65212"/>
                    <a:pt x="7871" y="70450"/>
                  </a:cubicBezTo>
                  <a:cubicBezTo>
                    <a:pt x="6728" y="75784"/>
                    <a:pt x="6919" y="81023"/>
                    <a:pt x="8538" y="86357"/>
                  </a:cubicBezTo>
                  <a:cubicBezTo>
                    <a:pt x="9776" y="91501"/>
                    <a:pt x="12157" y="96073"/>
                    <a:pt x="15682" y="99883"/>
                  </a:cubicBezTo>
                  <a:cubicBezTo>
                    <a:pt x="18444" y="104264"/>
                    <a:pt x="22254" y="107598"/>
                    <a:pt x="26826" y="110170"/>
                  </a:cubicBezTo>
                  <a:cubicBezTo>
                    <a:pt x="29969" y="111503"/>
                    <a:pt x="33208" y="112837"/>
                    <a:pt x="36351" y="114170"/>
                  </a:cubicBezTo>
                  <a:cubicBezTo>
                    <a:pt x="43399" y="116075"/>
                    <a:pt x="50448" y="116075"/>
                    <a:pt x="57496" y="114170"/>
                  </a:cubicBezTo>
                  <a:cubicBezTo>
                    <a:pt x="60735" y="112837"/>
                    <a:pt x="63878" y="111503"/>
                    <a:pt x="67021" y="1101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 rot="16200000" flipH="1">
              <a:off x="1303951" y="263327"/>
              <a:ext cx="84045" cy="101915"/>
            </a:xfrm>
            <a:custGeom>
              <a:avLst/>
              <a:gdLst>
                <a:gd name="connsiteX0" fmla="*/ 57551 w 85725"/>
                <a:gd name="connsiteY0" fmla="*/ 91175 h 95250"/>
                <a:gd name="connsiteX1" fmla="*/ 75173 w 85725"/>
                <a:gd name="connsiteY1" fmla="*/ 80888 h 95250"/>
                <a:gd name="connsiteX2" fmla="*/ 81364 w 85725"/>
                <a:gd name="connsiteY2" fmla="*/ 72791 h 95250"/>
                <a:gd name="connsiteX3" fmla="*/ 86793 w 85725"/>
                <a:gd name="connsiteY3" fmla="*/ 52694 h 95250"/>
                <a:gd name="connsiteX4" fmla="*/ 86793 w 85725"/>
                <a:gd name="connsiteY4" fmla="*/ 46979 h 95250"/>
                <a:gd name="connsiteX5" fmla="*/ 83364 w 85725"/>
                <a:gd name="connsiteY5" fmla="*/ 31643 h 95250"/>
                <a:gd name="connsiteX6" fmla="*/ 75173 w 85725"/>
                <a:gd name="connsiteY6" fmla="*/ 18785 h 95250"/>
                <a:gd name="connsiteX7" fmla="*/ 62314 w 85725"/>
                <a:gd name="connsiteY7" fmla="*/ 10593 h 95250"/>
                <a:gd name="connsiteX8" fmla="*/ 46979 w 85725"/>
                <a:gd name="connsiteY8" fmla="*/ 7164 h 95250"/>
                <a:gd name="connsiteX9" fmla="*/ 36406 w 85725"/>
                <a:gd name="connsiteY9" fmla="*/ 8593 h 95250"/>
                <a:gd name="connsiteX10" fmla="*/ 18785 w 85725"/>
                <a:gd name="connsiteY10" fmla="*/ 18880 h 95250"/>
                <a:gd name="connsiteX11" fmla="*/ 12593 w 85725"/>
                <a:gd name="connsiteY11" fmla="*/ 26976 h 95250"/>
                <a:gd name="connsiteX12" fmla="*/ 7164 w 85725"/>
                <a:gd name="connsiteY12" fmla="*/ 47074 h 95250"/>
                <a:gd name="connsiteX13" fmla="*/ 7164 w 85725"/>
                <a:gd name="connsiteY13" fmla="*/ 52789 h 95250"/>
                <a:gd name="connsiteX14" fmla="*/ 10593 w 85725"/>
                <a:gd name="connsiteY14" fmla="*/ 68124 h 95250"/>
                <a:gd name="connsiteX15" fmla="*/ 18785 w 85725"/>
                <a:gd name="connsiteY15" fmla="*/ 80983 h 95250"/>
                <a:gd name="connsiteX16" fmla="*/ 31643 w 85725"/>
                <a:gd name="connsiteY16" fmla="*/ 89174 h 95250"/>
                <a:gd name="connsiteX17" fmla="*/ 46979 w 85725"/>
                <a:gd name="connsiteY17" fmla="*/ 92603 h 95250"/>
                <a:gd name="connsiteX18" fmla="*/ 57551 w 85725"/>
                <a:gd name="connsiteY18" fmla="*/ 9117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95250">
                  <a:moveTo>
                    <a:pt x="57551" y="91175"/>
                  </a:moveTo>
                  <a:cubicBezTo>
                    <a:pt x="64314" y="89270"/>
                    <a:pt x="70124" y="85841"/>
                    <a:pt x="75173" y="80888"/>
                  </a:cubicBezTo>
                  <a:cubicBezTo>
                    <a:pt x="77268" y="78221"/>
                    <a:pt x="79364" y="75554"/>
                    <a:pt x="81364" y="72791"/>
                  </a:cubicBezTo>
                  <a:cubicBezTo>
                    <a:pt x="84983" y="66600"/>
                    <a:pt x="86793" y="59837"/>
                    <a:pt x="86793" y="52694"/>
                  </a:cubicBezTo>
                  <a:lnTo>
                    <a:pt x="86793" y="46979"/>
                  </a:lnTo>
                  <a:cubicBezTo>
                    <a:pt x="86984" y="41454"/>
                    <a:pt x="85841" y="36406"/>
                    <a:pt x="83364" y="31643"/>
                  </a:cubicBezTo>
                  <a:cubicBezTo>
                    <a:pt x="81745" y="26690"/>
                    <a:pt x="78983" y="22404"/>
                    <a:pt x="75173" y="18785"/>
                  </a:cubicBez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cubicBezTo>
                    <a:pt x="16689" y="21547"/>
                    <a:pt x="14594" y="24214"/>
                    <a:pt x="12593" y="26976"/>
                  </a:cubicBezTo>
                  <a:cubicBezTo>
                    <a:pt x="8974" y="33167"/>
                    <a:pt x="7164" y="39930"/>
                    <a:pt x="7164" y="47074"/>
                  </a:cubicBezTo>
                  <a:lnTo>
                    <a:pt x="7164" y="52789"/>
                  </a:lnTo>
                  <a:cubicBezTo>
                    <a:pt x="6974" y="58313"/>
                    <a:pt x="8117" y="63362"/>
                    <a:pt x="10593" y="68124"/>
                  </a:cubicBezTo>
                  <a:cubicBezTo>
                    <a:pt x="12212" y="73077"/>
                    <a:pt x="14975" y="77363"/>
                    <a:pt x="18785" y="80983"/>
                  </a:cubicBezTo>
                  <a:cubicBezTo>
                    <a:pt x="22404" y="84888"/>
                    <a:pt x="26690" y="87650"/>
                    <a:pt x="31643" y="89174"/>
                  </a:cubicBezTo>
                  <a:cubicBezTo>
                    <a:pt x="36406" y="91651"/>
                    <a:pt x="41549" y="92794"/>
                    <a:pt x="46979" y="92603"/>
                  </a:cubicBezTo>
                  <a:cubicBezTo>
                    <a:pt x="50503" y="92127"/>
                    <a:pt x="54027" y="91651"/>
                    <a:pt x="57551" y="911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 rot="16200000" flipH="1">
              <a:off x="1376719" y="427069"/>
              <a:ext cx="84045" cy="112107"/>
            </a:xfrm>
            <a:custGeom>
              <a:avLst/>
              <a:gdLst>
                <a:gd name="connsiteX0" fmla="*/ 75173 w 85725"/>
                <a:gd name="connsiteY0" fmla="*/ 18785 h 104775"/>
                <a:gd name="connsiteX1" fmla="*/ 62314 w 85725"/>
                <a:gd name="connsiteY1" fmla="*/ 10593 h 104775"/>
                <a:gd name="connsiteX2" fmla="*/ 46979 w 85725"/>
                <a:gd name="connsiteY2" fmla="*/ 7164 h 104775"/>
                <a:gd name="connsiteX3" fmla="*/ 36406 w 85725"/>
                <a:gd name="connsiteY3" fmla="*/ 8593 h 104775"/>
                <a:gd name="connsiteX4" fmla="*/ 18785 w 85725"/>
                <a:gd name="connsiteY4" fmla="*/ 18880 h 104775"/>
                <a:gd name="connsiteX5" fmla="*/ 12593 w 85725"/>
                <a:gd name="connsiteY5" fmla="*/ 26976 h 104775"/>
                <a:gd name="connsiteX6" fmla="*/ 7164 w 85725"/>
                <a:gd name="connsiteY6" fmla="*/ 47074 h 104775"/>
                <a:gd name="connsiteX7" fmla="*/ 7164 w 85725"/>
                <a:gd name="connsiteY7" fmla="*/ 64314 h 104775"/>
                <a:gd name="connsiteX8" fmla="*/ 10593 w 85725"/>
                <a:gd name="connsiteY8" fmla="*/ 79649 h 104775"/>
                <a:gd name="connsiteX9" fmla="*/ 18785 w 85725"/>
                <a:gd name="connsiteY9" fmla="*/ 92508 h 104775"/>
                <a:gd name="connsiteX10" fmla="*/ 31643 w 85725"/>
                <a:gd name="connsiteY10" fmla="*/ 100700 h 104775"/>
                <a:gd name="connsiteX11" fmla="*/ 46979 w 85725"/>
                <a:gd name="connsiteY11" fmla="*/ 104129 h 104775"/>
                <a:gd name="connsiteX12" fmla="*/ 57551 w 85725"/>
                <a:gd name="connsiteY12" fmla="*/ 102700 h 104775"/>
                <a:gd name="connsiteX13" fmla="*/ 75173 w 85725"/>
                <a:gd name="connsiteY13" fmla="*/ 92413 h 104775"/>
                <a:gd name="connsiteX14" fmla="*/ 81364 w 85725"/>
                <a:gd name="connsiteY14" fmla="*/ 84317 h 104775"/>
                <a:gd name="connsiteX15" fmla="*/ 86793 w 85725"/>
                <a:gd name="connsiteY15" fmla="*/ 64219 h 104775"/>
                <a:gd name="connsiteX16" fmla="*/ 86793 w 85725"/>
                <a:gd name="connsiteY16" fmla="*/ 46979 h 104775"/>
                <a:gd name="connsiteX17" fmla="*/ 83364 w 85725"/>
                <a:gd name="connsiteY17" fmla="*/ 31643 h 104775"/>
                <a:gd name="connsiteX18" fmla="*/ 75173 w 85725"/>
                <a:gd name="connsiteY18" fmla="*/ 1878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104775">
                  <a:moveTo>
                    <a:pt x="75173" y="18785"/>
                  </a:move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cubicBezTo>
                    <a:pt x="16689" y="21547"/>
                    <a:pt x="14594" y="24214"/>
                    <a:pt x="12593" y="26976"/>
                  </a:cubicBezTo>
                  <a:cubicBezTo>
                    <a:pt x="8974" y="33167"/>
                    <a:pt x="7164" y="39930"/>
                    <a:pt x="7164" y="47074"/>
                  </a:cubicBezTo>
                  <a:lnTo>
                    <a:pt x="7164" y="64314"/>
                  </a:lnTo>
                  <a:cubicBezTo>
                    <a:pt x="6974" y="69839"/>
                    <a:pt x="8117" y="74887"/>
                    <a:pt x="10593" y="79649"/>
                  </a:cubicBezTo>
                  <a:cubicBezTo>
                    <a:pt x="12212" y="84602"/>
                    <a:pt x="14975" y="88889"/>
                    <a:pt x="18785" y="92508"/>
                  </a:cubicBezTo>
                  <a:cubicBezTo>
                    <a:pt x="22404" y="96413"/>
                    <a:pt x="26690" y="99176"/>
                    <a:pt x="31643" y="100700"/>
                  </a:cubicBezTo>
                  <a:cubicBezTo>
                    <a:pt x="36406" y="103176"/>
                    <a:pt x="41549" y="104319"/>
                    <a:pt x="46979" y="104129"/>
                  </a:cubicBezTo>
                  <a:cubicBezTo>
                    <a:pt x="50503" y="103652"/>
                    <a:pt x="54027" y="103176"/>
                    <a:pt x="57551" y="102700"/>
                  </a:cubicBezTo>
                  <a:cubicBezTo>
                    <a:pt x="64314" y="100795"/>
                    <a:pt x="70124" y="97366"/>
                    <a:pt x="75173" y="92413"/>
                  </a:cubicBezTo>
                  <a:cubicBezTo>
                    <a:pt x="77268" y="89746"/>
                    <a:pt x="79364" y="87079"/>
                    <a:pt x="81364" y="84317"/>
                  </a:cubicBezTo>
                  <a:cubicBezTo>
                    <a:pt x="84983" y="78125"/>
                    <a:pt x="86793" y="71363"/>
                    <a:pt x="86793" y="64219"/>
                  </a:cubicBezTo>
                  <a:lnTo>
                    <a:pt x="86793" y="46979"/>
                  </a:lnTo>
                  <a:cubicBezTo>
                    <a:pt x="86984" y="41454"/>
                    <a:pt x="85841" y="36406"/>
                    <a:pt x="83364" y="31643"/>
                  </a:cubicBezTo>
                  <a:cubicBezTo>
                    <a:pt x="81840" y="26690"/>
                    <a:pt x="79078" y="22404"/>
                    <a:pt x="75173" y="18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 rot="16200000" flipH="1">
              <a:off x="1596855" y="281244"/>
              <a:ext cx="84045" cy="122299"/>
            </a:xfrm>
            <a:custGeom>
              <a:avLst/>
              <a:gdLst>
                <a:gd name="connsiteX0" fmla="*/ 75173 w 85725"/>
                <a:gd name="connsiteY0" fmla="*/ 18785 h 114300"/>
                <a:gd name="connsiteX1" fmla="*/ 62314 w 85725"/>
                <a:gd name="connsiteY1" fmla="*/ 10593 h 114300"/>
                <a:gd name="connsiteX2" fmla="*/ 46979 w 85725"/>
                <a:gd name="connsiteY2" fmla="*/ 7164 h 114300"/>
                <a:gd name="connsiteX3" fmla="*/ 36406 w 85725"/>
                <a:gd name="connsiteY3" fmla="*/ 8593 h 114300"/>
                <a:gd name="connsiteX4" fmla="*/ 18785 w 85725"/>
                <a:gd name="connsiteY4" fmla="*/ 18880 h 114300"/>
                <a:gd name="connsiteX5" fmla="*/ 12593 w 85725"/>
                <a:gd name="connsiteY5" fmla="*/ 26976 h 114300"/>
                <a:gd name="connsiteX6" fmla="*/ 7164 w 85725"/>
                <a:gd name="connsiteY6" fmla="*/ 47074 h 114300"/>
                <a:gd name="connsiteX7" fmla="*/ 7164 w 85725"/>
                <a:gd name="connsiteY7" fmla="*/ 75744 h 114300"/>
                <a:gd name="connsiteX8" fmla="*/ 10593 w 85725"/>
                <a:gd name="connsiteY8" fmla="*/ 91079 h 114300"/>
                <a:gd name="connsiteX9" fmla="*/ 18785 w 85725"/>
                <a:gd name="connsiteY9" fmla="*/ 103938 h 114300"/>
                <a:gd name="connsiteX10" fmla="*/ 31643 w 85725"/>
                <a:gd name="connsiteY10" fmla="*/ 112130 h 114300"/>
                <a:gd name="connsiteX11" fmla="*/ 46979 w 85725"/>
                <a:gd name="connsiteY11" fmla="*/ 115559 h 114300"/>
                <a:gd name="connsiteX12" fmla="*/ 57551 w 85725"/>
                <a:gd name="connsiteY12" fmla="*/ 114130 h 114300"/>
                <a:gd name="connsiteX13" fmla="*/ 75173 w 85725"/>
                <a:gd name="connsiteY13" fmla="*/ 103843 h 114300"/>
                <a:gd name="connsiteX14" fmla="*/ 81364 w 85725"/>
                <a:gd name="connsiteY14" fmla="*/ 95747 h 114300"/>
                <a:gd name="connsiteX15" fmla="*/ 86793 w 85725"/>
                <a:gd name="connsiteY15" fmla="*/ 75649 h 114300"/>
                <a:gd name="connsiteX16" fmla="*/ 86793 w 85725"/>
                <a:gd name="connsiteY16" fmla="*/ 46979 h 114300"/>
                <a:gd name="connsiteX17" fmla="*/ 83364 w 85725"/>
                <a:gd name="connsiteY17" fmla="*/ 31643 h 114300"/>
                <a:gd name="connsiteX18" fmla="*/ 75173 w 85725"/>
                <a:gd name="connsiteY18" fmla="*/ 1878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114300">
                  <a:moveTo>
                    <a:pt x="75173" y="18785"/>
                  </a:move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cubicBezTo>
                    <a:pt x="16689" y="21547"/>
                    <a:pt x="14594" y="24214"/>
                    <a:pt x="12593" y="26976"/>
                  </a:cubicBezTo>
                  <a:cubicBezTo>
                    <a:pt x="8974" y="33167"/>
                    <a:pt x="7164" y="39930"/>
                    <a:pt x="7164" y="47074"/>
                  </a:cubicBezTo>
                  <a:lnTo>
                    <a:pt x="7164" y="75744"/>
                  </a:lnTo>
                  <a:cubicBezTo>
                    <a:pt x="6974" y="81269"/>
                    <a:pt x="8117" y="86317"/>
                    <a:pt x="10593" y="91079"/>
                  </a:cubicBezTo>
                  <a:cubicBezTo>
                    <a:pt x="12212" y="96032"/>
                    <a:pt x="14975" y="100319"/>
                    <a:pt x="18785" y="103938"/>
                  </a:cubicBezTo>
                  <a:cubicBezTo>
                    <a:pt x="22404" y="107843"/>
                    <a:pt x="26690" y="110606"/>
                    <a:pt x="31643" y="112130"/>
                  </a:cubicBezTo>
                  <a:cubicBezTo>
                    <a:pt x="36406" y="114606"/>
                    <a:pt x="41549" y="115749"/>
                    <a:pt x="46979" y="115559"/>
                  </a:cubicBezTo>
                  <a:cubicBezTo>
                    <a:pt x="50503" y="115082"/>
                    <a:pt x="54027" y="114606"/>
                    <a:pt x="57551" y="114130"/>
                  </a:cubicBezTo>
                  <a:cubicBezTo>
                    <a:pt x="64314" y="112225"/>
                    <a:pt x="70124" y="108796"/>
                    <a:pt x="75173" y="103843"/>
                  </a:cubicBezTo>
                  <a:cubicBezTo>
                    <a:pt x="77268" y="101176"/>
                    <a:pt x="79364" y="98509"/>
                    <a:pt x="81364" y="95747"/>
                  </a:cubicBezTo>
                  <a:cubicBezTo>
                    <a:pt x="84983" y="89556"/>
                    <a:pt x="86793" y="82793"/>
                    <a:pt x="86793" y="75649"/>
                  </a:cubicBezTo>
                  <a:lnTo>
                    <a:pt x="86793" y="46979"/>
                  </a:lnTo>
                  <a:cubicBezTo>
                    <a:pt x="86984" y="41454"/>
                    <a:pt x="85841" y="36406"/>
                    <a:pt x="83364" y="31643"/>
                  </a:cubicBezTo>
                  <a:cubicBezTo>
                    <a:pt x="81840" y="26690"/>
                    <a:pt x="79078" y="22404"/>
                    <a:pt x="75173" y="18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 rot="16200000" flipH="1">
              <a:off x="1594715" y="496294"/>
              <a:ext cx="84045" cy="142682"/>
            </a:xfrm>
            <a:custGeom>
              <a:avLst/>
              <a:gdLst>
                <a:gd name="connsiteX0" fmla="*/ 83364 w 85725"/>
                <a:gd name="connsiteY0" fmla="*/ 31643 h 133350"/>
                <a:gd name="connsiteX1" fmla="*/ 75173 w 85725"/>
                <a:gd name="connsiteY1" fmla="*/ 18785 h 133350"/>
                <a:gd name="connsiteX2" fmla="*/ 62314 w 85725"/>
                <a:gd name="connsiteY2" fmla="*/ 10593 h 133350"/>
                <a:gd name="connsiteX3" fmla="*/ 46979 w 85725"/>
                <a:gd name="connsiteY3" fmla="*/ 7164 h 133350"/>
                <a:gd name="connsiteX4" fmla="*/ 36406 w 85725"/>
                <a:gd name="connsiteY4" fmla="*/ 8593 h 133350"/>
                <a:gd name="connsiteX5" fmla="*/ 18785 w 85725"/>
                <a:gd name="connsiteY5" fmla="*/ 18880 h 133350"/>
                <a:gd name="connsiteX6" fmla="*/ 7164 w 85725"/>
                <a:gd name="connsiteY6" fmla="*/ 47074 h 133350"/>
                <a:gd name="connsiteX7" fmla="*/ 7164 w 85725"/>
                <a:gd name="connsiteY7" fmla="*/ 87269 h 133350"/>
                <a:gd name="connsiteX8" fmla="*/ 10593 w 85725"/>
                <a:gd name="connsiteY8" fmla="*/ 102605 h 133350"/>
                <a:gd name="connsiteX9" fmla="*/ 18785 w 85725"/>
                <a:gd name="connsiteY9" fmla="*/ 115463 h 133350"/>
                <a:gd name="connsiteX10" fmla="*/ 31643 w 85725"/>
                <a:gd name="connsiteY10" fmla="*/ 123655 h 133350"/>
                <a:gd name="connsiteX11" fmla="*/ 46979 w 85725"/>
                <a:gd name="connsiteY11" fmla="*/ 127084 h 133350"/>
                <a:gd name="connsiteX12" fmla="*/ 57551 w 85725"/>
                <a:gd name="connsiteY12" fmla="*/ 125655 h 133350"/>
                <a:gd name="connsiteX13" fmla="*/ 75173 w 85725"/>
                <a:gd name="connsiteY13" fmla="*/ 115368 h 133350"/>
                <a:gd name="connsiteX14" fmla="*/ 86793 w 85725"/>
                <a:gd name="connsiteY14" fmla="*/ 87174 h 133350"/>
                <a:gd name="connsiteX15" fmla="*/ 86793 w 85725"/>
                <a:gd name="connsiteY15" fmla="*/ 46979 h 133350"/>
                <a:gd name="connsiteX16" fmla="*/ 83364 w 85725"/>
                <a:gd name="connsiteY16" fmla="*/ 3164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25" h="133350">
                  <a:moveTo>
                    <a:pt x="83364" y="31643"/>
                  </a:moveTo>
                  <a:cubicBezTo>
                    <a:pt x="81745" y="26690"/>
                    <a:pt x="78983" y="22404"/>
                    <a:pt x="75173" y="18785"/>
                  </a:cubicBez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cubicBezTo>
                    <a:pt x="11641" y="26690"/>
                    <a:pt x="7164" y="36215"/>
                    <a:pt x="7164" y="47074"/>
                  </a:cubicBezTo>
                  <a:lnTo>
                    <a:pt x="7164" y="87269"/>
                  </a:lnTo>
                  <a:cubicBezTo>
                    <a:pt x="6974" y="92794"/>
                    <a:pt x="8117" y="97842"/>
                    <a:pt x="10593" y="102605"/>
                  </a:cubicBezTo>
                  <a:cubicBezTo>
                    <a:pt x="12212" y="107558"/>
                    <a:pt x="14975" y="111844"/>
                    <a:pt x="18785" y="115463"/>
                  </a:cubicBezTo>
                  <a:cubicBezTo>
                    <a:pt x="22404" y="119369"/>
                    <a:pt x="26690" y="122131"/>
                    <a:pt x="31643" y="123655"/>
                  </a:cubicBezTo>
                  <a:cubicBezTo>
                    <a:pt x="36406" y="126131"/>
                    <a:pt x="41549" y="127274"/>
                    <a:pt x="46979" y="127084"/>
                  </a:cubicBezTo>
                  <a:cubicBezTo>
                    <a:pt x="50503" y="126608"/>
                    <a:pt x="54027" y="126131"/>
                    <a:pt x="57551" y="125655"/>
                  </a:cubicBezTo>
                  <a:cubicBezTo>
                    <a:pt x="64314" y="123750"/>
                    <a:pt x="70124" y="120321"/>
                    <a:pt x="75173" y="115368"/>
                  </a:cubicBezTo>
                  <a:cubicBezTo>
                    <a:pt x="82316" y="107558"/>
                    <a:pt x="86793" y="98033"/>
                    <a:pt x="86793" y="87174"/>
                  </a:cubicBezTo>
                  <a:lnTo>
                    <a:pt x="86793" y="46979"/>
                  </a:lnTo>
                  <a:cubicBezTo>
                    <a:pt x="86984" y="41549"/>
                    <a:pt x="85841" y="36406"/>
                    <a:pt x="83364" y="31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 rot="16200000" flipH="1">
              <a:off x="1816993" y="157925"/>
              <a:ext cx="84045" cy="132490"/>
            </a:xfrm>
            <a:custGeom>
              <a:avLst/>
              <a:gdLst>
                <a:gd name="connsiteX0" fmla="*/ 75173 w 85725"/>
                <a:gd name="connsiteY0" fmla="*/ 18785 h 123825"/>
                <a:gd name="connsiteX1" fmla="*/ 62314 w 85725"/>
                <a:gd name="connsiteY1" fmla="*/ 10593 h 123825"/>
                <a:gd name="connsiteX2" fmla="*/ 46979 w 85725"/>
                <a:gd name="connsiteY2" fmla="*/ 7164 h 123825"/>
                <a:gd name="connsiteX3" fmla="*/ 36406 w 85725"/>
                <a:gd name="connsiteY3" fmla="*/ 8593 h 123825"/>
                <a:gd name="connsiteX4" fmla="*/ 18785 w 85725"/>
                <a:gd name="connsiteY4" fmla="*/ 18880 h 123825"/>
                <a:gd name="connsiteX5" fmla="*/ 12593 w 85725"/>
                <a:gd name="connsiteY5" fmla="*/ 26976 h 123825"/>
                <a:gd name="connsiteX6" fmla="*/ 7164 w 85725"/>
                <a:gd name="connsiteY6" fmla="*/ 47074 h 123825"/>
                <a:gd name="connsiteX7" fmla="*/ 7164 w 85725"/>
                <a:gd name="connsiteY7" fmla="*/ 81554 h 123825"/>
                <a:gd name="connsiteX8" fmla="*/ 10593 w 85725"/>
                <a:gd name="connsiteY8" fmla="*/ 96890 h 123825"/>
                <a:gd name="connsiteX9" fmla="*/ 18785 w 85725"/>
                <a:gd name="connsiteY9" fmla="*/ 109748 h 123825"/>
                <a:gd name="connsiteX10" fmla="*/ 31643 w 85725"/>
                <a:gd name="connsiteY10" fmla="*/ 117940 h 123825"/>
                <a:gd name="connsiteX11" fmla="*/ 46979 w 85725"/>
                <a:gd name="connsiteY11" fmla="*/ 121369 h 123825"/>
                <a:gd name="connsiteX12" fmla="*/ 57551 w 85725"/>
                <a:gd name="connsiteY12" fmla="*/ 119940 h 123825"/>
                <a:gd name="connsiteX13" fmla="*/ 75173 w 85725"/>
                <a:gd name="connsiteY13" fmla="*/ 109653 h 123825"/>
                <a:gd name="connsiteX14" fmla="*/ 81364 w 85725"/>
                <a:gd name="connsiteY14" fmla="*/ 101557 h 123825"/>
                <a:gd name="connsiteX15" fmla="*/ 86793 w 85725"/>
                <a:gd name="connsiteY15" fmla="*/ 81459 h 123825"/>
                <a:gd name="connsiteX16" fmla="*/ 86793 w 85725"/>
                <a:gd name="connsiteY16" fmla="*/ 46979 h 123825"/>
                <a:gd name="connsiteX17" fmla="*/ 83364 w 85725"/>
                <a:gd name="connsiteY17" fmla="*/ 31643 h 123825"/>
                <a:gd name="connsiteX18" fmla="*/ 75173 w 85725"/>
                <a:gd name="connsiteY18" fmla="*/ 1878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123825">
                  <a:moveTo>
                    <a:pt x="75173" y="18785"/>
                  </a:move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lnTo>
                    <a:pt x="12593" y="26976"/>
                  </a:lnTo>
                  <a:cubicBezTo>
                    <a:pt x="8974" y="33167"/>
                    <a:pt x="7164" y="39930"/>
                    <a:pt x="7164" y="47074"/>
                  </a:cubicBezTo>
                  <a:lnTo>
                    <a:pt x="7164" y="81554"/>
                  </a:lnTo>
                  <a:cubicBezTo>
                    <a:pt x="6974" y="87079"/>
                    <a:pt x="8117" y="92127"/>
                    <a:pt x="10593" y="96890"/>
                  </a:cubicBezTo>
                  <a:cubicBezTo>
                    <a:pt x="12212" y="101843"/>
                    <a:pt x="14975" y="106129"/>
                    <a:pt x="18785" y="109748"/>
                  </a:cubicBezTo>
                  <a:cubicBezTo>
                    <a:pt x="22404" y="113654"/>
                    <a:pt x="26690" y="116416"/>
                    <a:pt x="31643" y="117940"/>
                  </a:cubicBezTo>
                  <a:cubicBezTo>
                    <a:pt x="36406" y="120416"/>
                    <a:pt x="41549" y="121559"/>
                    <a:pt x="46979" y="121369"/>
                  </a:cubicBezTo>
                  <a:cubicBezTo>
                    <a:pt x="50503" y="120893"/>
                    <a:pt x="54027" y="120416"/>
                    <a:pt x="57551" y="119940"/>
                  </a:cubicBezTo>
                  <a:cubicBezTo>
                    <a:pt x="64314" y="118035"/>
                    <a:pt x="70124" y="114606"/>
                    <a:pt x="75173" y="109653"/>
                  </a:cubicBezTo>
                  <a:cubicBezTo>
                    <a:pt x="77268" y="106986"/>
                    <a:pt x="79364" y="104319"/>
                    <a:pt x="81364" y="101557"/>
                  </a:cubicBezTo>
                  <a:cubicBezTo>
                    <a:pt x="84983" y="95366"/>
                    <a:pt x="86793" y="88603"/>
                    <a:pt x="86793" y="81459"/>
                  </a:cubicBezTo>
                  <a:lnTo>
                    <a:pt x="86793" y="46979"/>
                  </a:lnTo>
                  <a:cubicBezTo>
                    <a:pt x="86984" y="41454"/>
                    <a:pt x="85841" y="36406"/>
                    <a:pt x="83364" y="31643"/>
                  </a:cubicBezTo>
                  <a:cubicBezTo>
                    <a:pt x="81840" y="26690"/>
                    <a:pt x="79078" y="22404"/>
                    <a:pt x="75173" y="18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rot="16200000" flipH="1">
              <a:off x="1839932" y="378595"/>
              <a:ext cx="93384" cy="163065"/>
            </a:xfrm>
            <a:custGeom>
              <a:avLst/>
              <a:gdLst>
                <a:gd name="connsiteX0" fmla="*/ 88435 w 95250"/>
                <a:gd name="connsiteY0" fmla="*/ 31654 h 152400"/>
                <a:gd name="connsiteX1" fmla="*/ 80244 w 95250"/>
                <a:gd name="connsiteY1" fmla="*/ 18795 h 152400"/>
                <a:gd name="connsiteX2" fmla="*/ 52050 w 95250"/>
                <a:gd name="connsiteY2" fmla="*/ 7174 h 152400"/>
                <a:gd name="connsiteX3" fmla="*/ 23856 w 95250"/>
                <a:gd name="connsiteY3" fmla="*/ 18795 h 152400"/>
                <a:gd name="connsiteX4" fmla="*/ 17664 w 95250"/>
                <a:gd name="connsiteY4" fmla="*/ 26891 h 152400"/>
                <a:gd name="connsiteX5" fmla="*/ 12235 w 95250"/>
                <a:gd name="connsiteY5" fmla="*/ 46989 h 152400"/>
                <a:gd name="connsiteX6" fmla="*/ 12426 w 95250"/>
                <a:gd name="connsiteY6" fmla="*/ 81374 h 152400"/>
                <a:gd name="connsiteX7" fmla="*/ 8520 w 95250"/>
                <a:gd name="connsiteY7" fmla="*/ 99662 h 152400"/>
                <a:gd name="connsiteX8" fmla="*/ 12521 w 95250"/>
                <a:gd name="connsiteY8" fmla="*/ 130333 h 152400"/>
                <a:gd name="connsiteX9" fmla="*/ 36333 w 95250"/>
                <a:gd name="connsiteY9" fmla="*/ 148621 h 152400"/>
                <a:gd name="connsiteX10" fmla="*/ 67004 w 95250"/>
                <a:gd name="connsiteY10" fmla="*/ 144620 h 152400"/>
                <a:gd name="connsiteX11" fmla="*/ 85292 w 95250"/>
                <a:gd name="connsiteY11" fmla="*/ 120808 h 152400"/>
                <a:gd name="connsiteX12" fmla="*/ 92436 w 95250"/>
                <a:gd name="connsiteY12" fmla="*/ 79469 h 152400"/>
                <a:gd name="connsiteX13" fmla="*/ 91769 w 95250"/>
                <a:gd name="connsiteY13" fmla="*/ 46989 h 152400"/>
                <a:gd name="connsiteX14" fmla="*/ 88435 w 95250"/>
                <a:gd name="connsiteY14" fmla="*/ 3165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152400">
                  <a:moveTo>
                    <a:pt x="88435" y="31654"/>
                  </a:moveTo>
                  <a:cubicBezTo>
                    <a:pt x="86816" y="26701"/>
                    <a:pt x="84054" y="22414"/>
                    <a:pt x="80244" y="18795"/>
                  </a:cubicBezTo>
                  <a:cubicBezTo>
                    <a:pt x="73290" y="11842"/>
                    <a:pt x="61956" y="6698"/>
                    <a:pt x="52050" y="7174"/>
                  </a:cubicBezTo>
                  <a:cubicBezTo>
                    <a:pt x="41763" y="7651"/>
                    <a:pt x="31095" y="10984"/>
                    <a:pt x="23856" y="18795"/>
                  </a:cubicBezTo>
                  <a:cubicBezTo>
                    <a:pt x="21760" y="21462"/>
                    <a:pt x="19665" y="24129"/>
                    <a:pt x="17664" y="26891"/>
                  </a:cubicBezTo>
                  <a:cubicBezTo>
                    <a:pt x="14045" y="33082"/>
                    <a:pt x="12235" y="39845"/>
                    <a:pt x="12235" y="46989"/>
                  </a:cubicBezTo>
                  <a:cubicBezTo>
                    <a:pt x="13664" y="58419"/>
                    <a:pt x="13473" y="69944"/>
                    <a:pt x="12426" y="81374"/>
                  </a:cubicBezTo>
                  <a:cubicBezTo>
                    <a:pt x="11378" y="87470"/>
                    <a:pt x="10235" y="93661"/>
                    <a:pt x="8520" y="99662"/>
                  </a:cubicBezTo>
                  <a:cubicBezTo>
                    <a:pt x="5663" y="109473"/>
                    <a:pt x="7377" y="121570"/>
                    <a:pt x="12521" y="130333"/>
                  </a:cubicBezTo>
                  <a:cubicBezTo>
                    <a:pt x="17379" y="138619"/>
                    <a:pt x="26808" y="146430"/>
                    <a:pt x="36333" y="148621"/>
                  </a:cubicBezTo>
                  <a:cubicBezTo>
                    <a:pt x="46525" y="150907"/>
                    <a:pt x="57955" y="150430"/>
                    <a:pt x="67004" y="144620"/>
                  </a:cubicBezTo>
                  <a:cubicBezTo>
                    <a:pt x="75767" y="138905"/>
                    <a:pt x="82339" y="130999"/>
                    <a:pt x="85292" y="120808"/>
                  </a:cubicBezTo>
                  <a:cubicBezTo>
                    <a:pt x="89197" y="107377"/>
                    <a:pt x="91293" y="93376"/>
                    <a:pt x="92436" y="79469"/>
                  </a:cubicBezTo>
                  <a:cubicBezTo>
                    <a:pt x="93388" y="68611"/>
                    <a:pt x="93102" y="57752"/>
                    <a:pt x="91769" y="46989"/>
                  </a:cubicBezTo>
                  <a:cubicBezTo>
                    <a:pt x="92055" y="41464"/>
                    <a:pt x="90912" y="36321"/>
                    <a:pt x="88435" y="316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" name="任意多边形: 形状 60"/>
          <p:cNvSpPr/>
          <p:nvPr userDrawn="1"/>
        </p:nvSpPr>
        <p:spPr>
          <a:xfrm rot="16200000" flipH="1">
            <a:off x="323039" y="240430"/>
            <a:ext cx="309743" cy="351839"/>
          </a:xfrm>
          <a:custGeom>
            <a:avLst/>
            <a:gdLst>
              <a:gd name="connsiteX0" fmla="*/ 195453 w 466725"/>
              <a:gd name="connsiteY0" fmla="*/ 129635 h 485775"/>
              <a:gd name="connsiteX1" fmla="*/ 324040 w 466725"/>
              <a:gd name="connsiteY1" fmla="*/ 7144 h 485775"/>
              <a:gd name="connsiteX2" fmla="*/ 312039 w 466725"/>
              <a:gd name="connsiteY2" fmla="*/ 186500 h 485775"/>
              <a:gd name="connsiteX3" fmla="*/ 467487 w 466725"/>
              <a:gd name="connsiteY3" fmla="*/ 207359 h 485775"/>
              <a:gd name="connsiteX4" fmla="*/ 300133 w 466725"/>
              <a:gd name="connsiteY4" fmla="*/ 308991 h 485775"/>
              <a:gd name="connsiteX5" fmla="*/ 300133 w 466725"/>
              <a:gd name="connsiteY5" fmla="*/ 485394 h 485775"/>
              <a:gd name="connsiteX6" fmla="*/ 180499 w 466725"/>
              <a:gd name="connsiteY6" fmla="*/ 335947 h 485775"/>
              <a:gd name="connsiteX7" fmla="*/ 7144 w 466725"/>
              <a:gd name="connsiteY7" fmla="*/ 380714 h 485775"/>
              <a:gd name="connsiteX8" fmla="*/ 117729 w 466725"/>
              <a:gd name="connsiteY8" fmla="*/ 237268 h 485775"/>
              <a:gd name="connsiteX9" fmla="*/ 25146 w 466725"/>
              <a:gd name="connsiteY9" fmla="*/ 63913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6725" h="485775">
                <a:moveTo>
                  <a:pt x="195453" y="129635"/>
                </a:moveTo>
                <a:lnTo>
                  <a:pt x="324040" y="7144"/>
                </a:lnTo>
                <a:lnTo>
                  <a:pt x="312039" y="186500"/>
                </a:lnTo>
                <a:lnTo>
                  <a:pt x="467487" y="207359"/>
                </a:lnTo>
                <a:lnTo>
                  <a:pt x="300133" y="308991"/>
                </a:lnTo>
                <a:lnTo>
                  <a:pt x="300133" y="485394"/>
                </a:lnTo>
                <a:lnTo>
                  <a:pt x="180499" y="335947"/>
                </a:lnTo>
                <a:lnTo>
                  <a:pt x="7144" y="380714"/>
                </a:lnTo>
                <a:lnTo>
                  <a:pt x="117729" y="237268"/>
                </a:lnTo>
                <a:lnTo>
                  <a:pt x="25146" y="6391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矩形 61"/>
          <p:cNvSpPr/>
          <p:nvPr userDrawn="1"/>
        </p:nvSpPr>
        <p:spPr>
          <a:xfrm>
            <a:off x="-381000" y="-542116"/>
            <a:ext cx="13037457" cy="52931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/>
          <p:cNvSpPr/>
          <p:nvPr userDrawn="1"/>
        </p:nvSpPr>
        <p:spPr>
          <a:xfrm rot="16200000" flipH="1">
            <a:off x="141381" y="2109324"/>
            <a:ext cx="306313" cy="334298"/>
          </a:xfrm>
          <a:custGeom>
            <a:avLst/>
            <a:gdLst>
              <a:gd name="connsiteX0" fmla="*/ 147638 w 228600"/>
              <a:gd name="connsiteY0" fmla="*/ 82582 h 228600"/>
              <a:gd name="connsiteX1" fmla="*/ 228124 w 228600"/>
              <a:gd name="connsiteY1" fmla="*/ 84011 h 228600"/>
              <a:gd name="connsiteX2" fmla="*/ 167164 w 228600"/>
              <a:gd name="connsiteY2" fmla="*/ 137922 h 228600"/>
              <a:gd name="connsiteX3" fmla="*/ 210503 w 228600"/>
              <a:gd name="connsiteY3" fmla="*/ 194120 h 228600"/>
              <a:gd name="connsiteX4" fmla="*/ 124301 w 228600"/>
              <a:gd name="connsiteY4" fmla="*/ 173546 h 228600"/>
              <a:gd name="connsiteX5" fmla="*/ 68199 w 228600"/>
              <a:gd name="connsiteY5" fmla="*/ 230410 h 228600"/>
              <a:gd name="connsiteX6" fmla="*/ 77248 w 228600"/>
              <a:gd name="connsiteY6" fmla="*/ 144209 h 228600"/>
              <a:gd name="connsiteX7" fmla="*/ 7144 w 228600"/>
              <a:gd name="connsiteY7" fmla="*/ 103442 h 228600"/>
              <a:gd name="connsiteX8" fmla="*/ 88392 w 228600"/>
              <a:gd name="connsiteY8" fmla="*/ 92488 h 228600"/>
              <a:gd name="connsiteX9" fmla="*/ 113729 w 228600"/>
              <a:gd name="connsiteY9" fmla="*/ 7144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600" h="228600">
                <a:moveTo>
                  <a:pt x="147638" y="82582"/>
                </a:moveTo>
                <a:lnTo>
                  <a:pt x="228124" y="84011"/>
                </a:lnTo>
                <a:lnTo>
                  <a:pt x="167164" y="137922"/>
                </a:lnTo>
                <a:lnTo>
                  <a:pt x="210503" y="194120"/>
                </a:lnTo>
                <a:lnTo>
                  <a:pt x="124301" y="173546"/>
                </a:lnTo>
                <a:lnTo>
                  <a:pt x="68199" y="230410"/>
                </a:lnTo>
                <a:lnTo>
                  <a:pt x="77248" y="144209"/>
                </a:lnTo>
                <a:lnTo>
                  <a:pt x="7144" y="103442"/>
                </a:lnTo>
                <a:lnTo>
                  <a:pt x="88392" y="92488"/>
                </a:lnTo>
                <a:lnTo>
                  <a:pt x="113729" y="714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4" name="组合 63"/>
          <p:cNvGrpSpPr/>
          <p:nvPr userDrawn="1"/>
        </p:nvGrpSpPr>
        <p:grpSpPr>
          <a:xfrm>
            <a:off x="10408572" y="618611"/>
            <a:ext cx="1277551" cy="2635944"/>
            <a:chOff x="10422445" y="407870"/>
            <a:chExt cx="1514475" cy="3124784"/>
          </a:xfrm>
        </p:grpSpPr>
        <p:grpSp>
          <p:nvGrpSpPr>
            <p:cNvPr id="65" name="组合 64"/>
            <p:cNvGrpSpPr/>
            <p:nvPr/>
          </p:nvGrpSpPr>
          <p:grpSpPr>
            <a:xfrm>
              <a:off x="10422445" y="407870"/>
              <a:ext cx="1514475" cy="3124784"/>
              <a:chOff x="10422445" y="407870"/>
              <a:chExt cx="1514475" cy="3124784"/>
            </a:xfrm>
          </p:grpSpPr>
          <p:sp>
            <p:nvSpPr>
              <p:cNvPr id="67" name="任意多边形: 形状 66"/>
              <p:cNvSpPr/>
              <p:nvPr/>
            </p:nvSpPr>
            <p:spPr>
              <a:xfrm>
                <a:off x="11161902" y="2265829"/>
                <a:ext cx="457200" cy="1266825"/>
              </a:xfrm>
              <a:custGeom>
                <a:avLst/>
                <a:gdLst>
                  <a:gd name="connsiteX0" fmla="*/ 39594 w 457200"/>
                  <a:gd name="connsiteY0" fmla="*/ 10846 h 1266825"/>
                  <a:gd name="connsiteX1" fmla="*/ 84837 w 457200"/>
                  <a:gd name="connsiteY1" fmla="*/ 466045 h 1266825"/>
                  <a:gd name="connsiteX2" fmla="*/ 296864 w 457200"/>
                  <a:gd name="connsiteY2" fmla="*/ 1263859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200" h="1266825">
                    <a:moveTo>
                      <a:pt x="39594" y="10846"/>
                    </a:moveTo>
                    <a:cubicBezTo>
                      <a:pt x="39594" y="10846"/>
                      <a:pt x="-48989" y="175914"/>
                      <a:pt x="84837" y="466045"/>
                    </a:cubicBezTo>
                    <a:cubicBezTo>
                      <a:pt x="218759" y="756177"/>
                      <a:pt x="692913" y="923531"/>
                      <a:pt x="296864" y="1263859"/>
                    </a:cubicBezTo>
                  </a:path>
                </a:pathLst>
              </a:custGeom>
              <a:noFill/>
              <a:ln w="14461" cap="flat">
                <a:solidFill>
                  <a:srgbClr val="FECD8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10422445" y="407870"/>
                <a:ext cx="1514475" cy="1971675"/>
              </a:xfrm>
              <a:custGeom>
                <a:avLst/>
                <a:gdLst>
                  <a:gd name="connsiteX0" fmla="*/ 1508665 w 1514475"/>
                  <a:gd name="connsiteY0" fmla="*/ 782574 h 1971675"/>
                  <a:gd name="connsiteX1" fmla="*/ 757904 w 1514475"/>
                  <a:gd name="connsiteY1" fmla="*/ 7144 h 1971675"/>
                  <a:gd name="connsiteX2" fmla="*/ 7144 w 1514475"/>
                  <a:gd name="connsiteY2" fmla="*/ 782574 h 1971675"/>
                  <a:gd name="connsiteX3" fmla="*/ 719804 w 1514475"/>
                  <a:gd name="connsiteY3" fmla="*/ 1897380 h 1971675"/>
                  <a:gd name="connsiteX4" fmla="*/ 691135 w 1514475"/>
                  <a:gd name="connsiteY4" fmla="*/ 1967675 h 1971675"/>
                  <a:gd name="connsiteX5" fmla="*/ 831152 w 1514475"/>
                  <a:gd name="connsiteY5" fmla="*/ 1967675 h 1971675"/>
                  <a:gd name="connsiteX6" fmla="*/ 794766 w 1514475"/>
                  <a:gd name="connsiteY6" fmla="*/ 1898618 h 1971675"/>
                  <a:gd name="connsiteX7" fmla="*/ 1508665 w 1514475"/>
                  <a:gd name="connsiteY7" fmla="*/ 782574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14475" h="1971675">
                    <a:moveTo>
                      <a:pt x="1508665" y="782574"/>
                    </a:moveTo>
                    <a:cubicBezTo>
                      <a:pt x="1508665" y="251555"/>
                      <a:pt x="1172528" y="7144"/>
                      <a:pt x="757904" y="7144"/>
                    </a:cubicBezTo>
                    <a:cubicBezTo>
                      <a:pt x="343281" y="7144"/>
                      <a:pt x="7144" y="251555"/>
                      <a:pt x="7144" y="782574"/>
                    </a:cubicBezTo>
                    <a:cubicBezTo>
                      <a:pt x="7144" y="1241108"/>
                      <a:pt x="567024" y="1763363"/>
                      <a:pt x="719804" y="1897380"/>
                    </a:cubicBezTo>
                    <a:lnTo>
                      <a:pt x="691135" y="1967675"/>
                    </a:lnTo>
                    <a:lnTo>
                      <a:pt x="831152" y="1967675"/>
                    </a:lnTo>
                    <a:lnTo>
                      <a:pt x="794766" y="1898618"/>
                    </a:lnTo>
                    <a:cubicBezTo>
                      <a:pt x="945356" y="1766602"/>
                      <a:pt x="1508665" y="1242536"/>
                      <a:pt x="1508665" y="782574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6" name="任意多边形: 形状 65"/>
            <p:cNvSpPr/>
            <p:nvPr/>
          </p:nvSpPr>
          <p:spPr>
            <a:xfrm>
              <a:off x="11454627" y="607757"/>
              <a:ext cx="333375" cy="952500"/>
            </a:xfrm>
            <a:custGeom>
              <a:avLst/>
              <a:gdLst>
                <a:gd name="connsiteX0" fmla="*/ 43382 w 333375"/>
                <a:gd name="connsiteY0" fmla="*/ 43382 h 952500"/>
                <a:gd name="connsiteX1" fmla="*/ 217785 w 333375"/>
                <a:gd name="connsiteY1" fmla="*/ 91311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952500">
                  <a:moveTo>
                    <a:pt x="43382" y="43382"/>
                  </a:moveTo>
                  <a:cubicBezTo>
                    <a:pt x="43382" y="43382"/>
                    <a:pt x="473150" y="352468"/>
                    <a:pt x="217785" y="913110"/>
                  </a:cubicBezTo>
                </a:path>
              </a:pathLst>
            </a:custGeom>
            <a:noFill/>
            <a:ln w="57842" cap="rnd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>
            <a:off x="3174898" y="6271571"/>
            <a:ext cx="476561" cy="354521"/>
            <a:chOff x="2841403" y="5894476"/>
            <a:chExt cx="476561" cy="354521"/>
          </a:xfrm>
        </p:grpSpPr>
        <p:sp>
          <p:nvSpPr>
            <p:cNvPr id="77" name="任意多边形: 形状 76"/>
            <p:cNvSpPr/>
            <p:nvPr/>
          </p:nvSpPr>
          <p:spPr>
            <a:xfrm>
              <a:off x="2979263" y="6172743"/>
              <a:ext cx="85725" cy="76200"/>
            </a:xfrm>
            <a:custGeom>
              <a:avLst/>
              <a:gdLst>
                <a:gd name="connsiteX0" fmla="*/ 83977 w 85725"/>
                <a:gd name="connsiteY0" fmla="*/ 32795 h 76200"/>
                <a:gd name="connsiteX1" fmla="*/ 75309 w 85725"/>
                <a:gd name="connsiteY1" fmla="*/ 20793 h 76200"/>
                <a:gd name="connsiteX2" fmla="*/ 64641 w 85725"/>
                <a:gd name="connsiteY2" fmla="*/ 13554 h 76200"/>
                <a:gd name="connsiteX3" fmla="*/ 59307 w 85725"/>
                <a:gd name="connsiteY3" fmla="*/ 11077 h 76200"/>
                <a:gd name="connsiteX4" fmla="*/ 49497 w 85725"/>
                <a:gd name="connsiteY4" fmla="*/ 8125 h 76200"/>
                <a:gd name="connsiteX5" fmla="*/ 46639 w 85725"/>
                <a:gd name="connsiteY5" fmla="*/ 7553 h 76200"/>
                <a:gd name="connsiteX6" fmla="*/ 43877 w 85725"/>
                <a:gd name="connsiteY6" fmla="*/ 7363 h 76200"/>
                <a:gd name="connsiteX7" fmla="*/ 33304 w 85725"/>
                <a:gd name="connsiteY7" fmla="*/ 7268 h 76200"/>
                <a:gd name="connsiteX8" fmla="*/ 22636 w 85725"/>
                <a:gd name="connsiteY8" fmla="*/ 10792 h 76200"/>
                <a:gd name="connsiteX9" fmla="*/ 13873 w 85725"/>
                <a:gd name="connsiteY9" fmla="*/ 17650 h 76200"/>
                <a:gd name="connsiteX10" fmla="*/ 8730 w 85725"/>
                <a:gd name="connsiteY10" fmla="*/ 27841 h 76200"/>
                <a:gd name="connsiteX11" fmla="*/ 7396 w 85725"/>
                <a:gd name="connsiteY11" fmla="*/ 39462 h 76200"/>
                <a:gd name="connsiteX12" fmla="*/ 9206 w 85725"/>
                <a:gd name="connsiteY12" fmla="*/ 46796 h 76200"/>
                <a:gd name="connsiteX13" fmla="*/ 17874 w 85725"/>
                <a:gd name="connsiteY13" fmla="*/ 58798 h 76200"/>
                <a:gd name="connsiteX14" fmla="*/ 24255 w 85725"/>
                <a:gd name="connsiteY14" fmla="*/ 62799 h 76200"/>
                <a:gd name="connsiteX15" fmla="*/ 35685 w 85725"/>
                <a:gd name="connsiteY15" fmla="*/ 65180 h 76200"/>
                <a:gd name="connsiteX16" fmla="*/ 37495 w 85725"/>
                <a:gd name="connsiteY16" fmla="*/ 65465 h 76200"/>
                <a:gd name="connsiteX17" fmla="*/ 38066 w 85725"/>
                <a:gd name="connsiteY17" fmla="*/ 65941 h 76200"/>
                <a:gd name="connsiteX18" fmla="*/ 48258 w 85725"/>
                <a:gd name="connsiteY18" fmla="*/ 71085 h 76200"/>
                <a:gd name="connsiteX19" fmla="*/ 59879 w 85725"/>
                <a:gd name="connsiteY19" fmla="*/ 72418 h 76200"/>
                <a:gd name="connsiteX20" fmla="*/ 70547 w 85725"/>
                <a:gd name="connsiteY20" fmla="*/ 68894 h 76200"/>
                <a:gd name="connsiteX21" fmla="*/ 79310 w 85725"/>
                <a:gd name="connsiteY21" fmla="*/ 62036 h 76200"/>
                <a:gd name="connsiteX22" fmla="*/ 83310 w 85725"/>
                <a:gd name="connsiteY22" fmla="*/ 55655 h 76200"/>
                <a:gd name="connsiteX23" fmla="*/ 85787 w 85725"/>
                <a:gd name="connsiteY23" fmla="*/ 40319 h 76200"/>
                <a:gd name="connsiteX24" fmla="*/ 83977 w 85725"/>
                <a:gd name="connsiteY24" fmla="*/ 327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76200">
                  <a:moveTo>
                    <a:pt x="83977" y="32795"/>
                  </a:moveTo>
                  <a:cubicBezTo>
                    <a:pt x="82072" y="28032"/>
                    <a:pt x="79215" y="24032"/>
                    <a:pt x="75309" y="20793"/>
                  </a:cubicBezTo>
                  <a:cubicBezTo>
                    <a:pt x="72166" y="17840"/>
                    <a:pt x="68261" y="15745"/>
                    <a:pt x="64641" y="13554"/>
                  </a:cubicBezTo>
                  <a:cubicBezTo>
                    <a:pt x="62927" y="12506"/>
                    <a:pt x="61212" y="11649"/>
                    <a:pt x="59307" y="11077"/>
                  </a:cubicBezTo>
                  <a:cubicBezTo>
                    <a:pt x="56069" y="9934"/>
                    <a:pt x="52830" y="8982"/>
                    <a:pt x="49497" y="8125"/>
                  </a:cubicBezTo>
                  <a:cubicBezTo>
                    <a:pt x="48544" y="7934"/>
                    <a:pt x="47591" y="7744"/>
                    <a:pt x="46639" y="7553"/>
                  </a:cubicBezTo>
                  <a:cubicBezTo>
                    <a:pt x="45686" y="7458"/>
                    <a:pt x="44829" y="7363"/>
                    <a:pt x="43877" y="7363"/>
                  </a:cubicBezTo>
                  <a:cubicBezTo>
                    <a:pt x="40352" y="7268"/>
                    <a:pt x="36828" y="6982"/>
                    <a:pt x="33304" y="7268"/>
                  </a:cubicBezTo>
                  <a:cubicBezTo>
                    <a:pt x="29399" y="7553"/>
                    <a:pt x="25874" y="8696"/>
                    <a:pt x="22636" y="10792"/>
                  </a:cubicBezTo>
                  <a:cubicBezTo>
                    <a:pt x="19207" y="12316"/>
                    <a:pt x="16254" y="14602"/>
                    <a:pt x="13873" y="17650"/>
                  </a:cubicBezTo>
                  <a:cubicBezTo>
                    <a:pt x="11206" y="20602"/>
                    <a:pt x="9491" y="24032"/>
                    <a:pt x="8730" y="27841"/>
                  </a:cubicBezTo>
                  <a:cubicBezTo>
                    <a:pt x="7206" y="31556"/>
                    <a:pt x="6824" y="35366"/>
                    <a:pt x="7396" y="39462"/>
                  </a:cubicBezTo>
                  <a:cubicBezTo>
                    <a:pt x="7967" y="41939"/>
                    <a:pt x="8634" y="44320"/>
                    <a:pt x="9206" y="46796"/>
                  </a:cubicBezTo>
                  <a:cubicBezTo>
                    <a:pt x="11111" y="51559"/>
                    <a:pt x="13968" y="55559"/>
                    <a:pt x="17874" y="58798"/>
                  </a:cubicBezTo>
                  <a:cubicBezTo>
                    <a:pt x="19969" y="60131"/>
                    <a:pt x="22160" y="61465"/>
                    <a:pt x="24255" y="62799"/>
                  </a:cubicBezTo>
                  <a:cubicBezTo>
                    <a:pt x="27875" y="64418"/>
                    <a:pt x="31780" y="65084"/>
                    <a:pt x="35685" y="65180"/>
                  </a:cubicBezTo>
                  <a:cubicBezTo>
                    <a:pt x="36257" y="65180"/>
                    <a:pt x="36924" y="65370"/>
                    <a:pt x="37495" y="65465"/>
                  </a:cubicBezTo>
                  <a:cubicBezTo>
                    <a:pt x="37685" y="65656"/>
                    <a:pt x="37876" y="65751"/>
                    <a:pt x="38066" y="65941"/>
                  </a:cubicBezTo>
                  <a:cubicBezTo>
                    <a:pt x="41019" y="68609"/>
                    <a:pt x="44448" y="70323"/>
                    <a:pt x="48258" y="71085"/>
                  </a:cubicBezTo>
                  <a:cubicBezTo>
                    <a:pt x="51973" y="72609"/>
                    <a:pt x="55783" y="72990"/>
                    <a:pt x="59879" y="72418"/>
                  </a:cubicBezTo>
                  <a:cubicBezTo>
                    <a:pt x="63784" y="72133"/>
                    <a:pt x="67308" y="70990"/>
                    <a:pt x="70547" y="68894"/>
                  </a:cubicBezTo>
                  <a:cubicBezTo>
                    <a:pt x="73976" y="67370"/>
                    <a:pt x="76928" y="65084"/>
                    <a:pt x="79310" y="62036"/>
                  </a:cubicBezTo>
                  <a:cubicBezTo>
                    <a:pt x="80643" y="59941"/>
                    <a:pt x="81977" y="57750"/>
                    <a:pt x="83310" y="55655"/>
                  </a:cubicBezTo>
                  <a:cubicBezTo>
                    <a:pt x="85501" y="50797"/>
                    <a:pt x="86358" y="45653"/>
                    <a:pt x="85787" y="40319"/>
                  </a:cubicBezTo>
                  <a:cubicBezTo>
                    <a:pt x="85120" y="37748"/>
                    <a:pt x="84549" y="35271"/>
                    <a:pt x="83977" y="32795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2841403" y="6051829"/>
              <a:ext cx="76200" cy="66675"/>
            </a:xfrm>
            <a:custGeom>
              <a:avLst/>
              <a:gdLst>
                <a:gd name="connsiteX0" fmla="*/ 69342 w 76200"/>
                <a:gd name="connsiteY0" fmla="*/ 33884 h 66675"/>
                <a:gd name="connsiteX1" fmla="*/ 64008 w 76200"/>
                <a:gd name="connsiteY1" fmla="*/ 19978 h 66675"/>
                <a:gd name="connsiteX2" fmla="*/ 58864 w 76200"/>
                <a:gd name="connsiteY2" fmla="*/ 14548 h 66675"/>
                <a:gd name="connsiteX3" fmla="*/ 44958 w 76200"/>
                <a:gd name="connsiteY3" fmla="*/ 8262 h 66675"/>
                <a:gd name="connsiteX4" fmla="*/ 40767 w 76200"/>
                <a:gd name="connsiteY4" fmla="*/ 7595 h 66675"/>
                <a:gd name="connsiteX5" fmla="*/ 29242 w 76200"/>
                <a:gd name="connsiteY5" fmla="*/ 8262 h 66675"/>
                <a:gd name="connsiteX6" fmla="*/ 19050 w 76200"/>
                <a:gd name="connsiteY6" fmla="*/ 12739 h 66675"/>
                <a:gd name="connsiteX7" fmla="*/ 11621 w 76200"/>
                <a:gd name="connsiteY7" fmla="*/ 21025 h 66675"/>
                <a:gd name="connsiteX8" fmla="*/ 7334 w 76200"/>
                <a:gd name="connsiteY8" fmla="*/ 31693 h 66675"/>
                <a:gd name="connsiteX9" fmla="*/ 7144 w 76200"/>
                <a:gd name="connsiteY9" fmla="*/ 39504 h 66675"/>
                <a:gd name="connsiteX10" fmla="*/ 12478 w 76200"/>
                <a:gd name="connsiteY10" fmla="*/ 53410 h 66675"/>
                <a:gd name="connsiteX11" fmla="*/ 17621 w 76200"/>
                <a:gd name="connsiteY11" fmla="*/ 58839 h 66675"/>
                <a:gd name="connsiteX12" fmla="*/ 31528 w 76200"/>
                <a:gd name="connsiteY12" fmla="*/ 65126 h 66675"/>
                <a:gd name="connsiteX13" fmla="*/ 35719 w 76200"/>
                <a:gd name="connsiteY13" fmla="*/ 65793 h 66675"/>
                <a:gd name="connsiteX14" fmla="*/ 47244 w 76200"/>
                <a:gd name="connsiteY14" fmla="*/ 65126 h 66675"/>
                <a:gd name="connsiteX15" fmla="*/ 57436 w 76200"/>
                <a:gd name="connsiteY15" fmla="*/ 60649 h 66675"/>
                <a:gd name="connsiteX16" fmla="*/ 64865 w 76200"/>
                <a:gd name="connsiteY16" fmla="*/ 52362 h 66675"/>
                <a:gd name="connsiteX17" fmla="*/ 69152 w 76200"/>
                <a:gd name="connsiteY17" fmla="*/ 41695 h 66675"/>
                <a:gd name="connsiteX18" fmla="*/ 69342 w 76200"/>
                <a:gd name="connsiteY18" fmla="*/ 338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69342" y="33884"/>
                  </a:moveTo>
                  <a:cubicBezTo>
                    <a:pt x="68771" y="28741"/>
                    <a:pt x="66961" y="24169"/>
                    <a:pt x="64008" y="19978"/>
                  </a:cubicBezTo>
                  <a:cubicBezTo>
                    <a:pt x="62294" y="18168"/>
                    <a:pt x="60579" y="16358"/>
                    <a:pt x="58864" y="14548"/>
                  </a:cubicBezTo>
                  <a:cubicBezTo>
                    <a:pt x="54769" y="11214"/>
                    <a:pt x="50197" y="9119"/>
                    <a:pt x="44958" y="8262"/>
                  </a:cubicBezTo>
                  <a:lnTo>
                    <a:pt x="40767" y="7595"/>
                  </a:lnTo>
                  <a:cubicBezTo>
                    <a:pt x="36862" y="6833"/>
                    <a:pt x="32957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20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35719" y="65793"/>
                  </a:lnTo>
                  <a:cubicBezTo>
                    <a:pt x="39624" y="66555"/>
                    <a:pt x="43529" y="66365"/>
                    <a:pt x="47244" y="65126"/>
                  </a:cubicBezTo>
                  <a:cubicBezTo>
                    <a:pt x="50959" y="64555"/>
                    <a:pt x="54388" y="63030"/>
                    <a:pt x="57436" y="60649"/>
                  </a:cubicBezTo>
                  <a:cubicBezTo>
                    <a:pt x="60674" y="58459"/>
                    <a:pt x="63151" y="55697"/>
                    <a:pt x="64865" y="52362"/>
                  </a:cubicBezTo>
                  <a:cubicBezTo>
                    <a:pt x="67246" y="49220"/>
                    <a:pt x="68675" y="45695"/>
                    <a:pt x="69152" y="41695"/>
                  </a:cubicBezTo>
                  <a:cubicBezTo>
                    <a:pt x="69152" y="39123"/>
                    <a:pt x="69247" y="36551"/>
                    <a:pt x="69342" y="33884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2907316" y="5934576"/>
              <a:ext cx="76200" cy="66675"/>
            </a:xfrm>
            <a:custGeom>
              <a:avLst/>
              <a:gdLst>
                <a:gd name="connsiteX0" fmla="*/ 19050 w 76200"/>
                <a:gd name="connsiteY0" fmla="*/ 12739 h 66675"/>
                <a:gd name="connsiteX1" fmla="*/ 11621 w 76200"/>
                <a:gd name="connsiteY1" fmla="*/ 21025 h 66675"/>
                <a:gd name="connsiteX2" fmla="*/ 7334 w 76200"/>
                <a:gd name="connsiteY2" fmla="*/ 31693 h 66675"/>
                <a:gd name="connsiteX3" fmla="*/ 7144 w 76200"/>
                <a:gd name="connsiteY3" fmla="*/ 39504 h 66675"/>
                <a:gd name="connsiteX4" fmla="*/ 12478 w 76200"/>
                <a:gd name="connsiteY4" fmla="*/ 53410 h 66675"/>
                <a:gd name="connsiteX5" fmla="*/ 17621 w 76200"/>
                <a:gd name="connsiteY5" fmla="*/ 58839 h 66675"/>
                <a:gd name="connsiteX6" fmla="*/ 31528 w 76200"/>
                <a:gd name="connsiteY6" fmla="*/ 65126 h 66675"/>
                <a:gd name="connsiteX7" fmla="*/ 44005 w 76200"/>
                <a:gd name="connsiteY7" fmla="*/ 67126 h 66675"/>
                <a:gd name="connsiteX8" fmla="*/ 55531 w 76200"/>
                <a:gd name="connsiteY8" fmla="*/ 66460 h 66675"/>
                <a:gd name="connsiteX9" fmla="*/ 65722 w 76200"/>
                <a:gd name="connsiteY9" fmla="*/ 61983 h 66675"/>
                <a:gd name="connsiteX10" fmla="*/ 73152 w 76200"/>
                <a:gd name="connsiteY10" fmla="*/ 53696 h 66675"/>
                <a:gd name="connsiteX11" fmla="*/ 77438 w 76200"/>
                <a:gd name="connsiteY11" fmla="*/ 43028 h 66675"/>
                <a:gd name="connsiteX12" fmla="*/ 77629 w 76200"/>
                <a:gd name="connsiteY12" fmla="*/ 35218 h 66675"/>
                <a:gd name="connsiteX13" fmla="*/ 72295 w 76200"/>
                <a:gd name="connsiteY13" fmla="*/ 21311 h 66675"/>
                <a:gd name="connsiteX14" fmla="*/ 67151 w 76200"/>
                <a:gd name="connsiteY14" fmla="*/ 15882 h 66675"/>
                <a:gd name="connsiteX15" fmla="*/ 53245 w 76200"/>
                <a:gd name="connsiteY15" fmla="*/ 9595 h 66675"/>
                <a:gd name="connsiteX16" fmla="*/ 40767 w 76200"/>
                <a:gd name="connsiteY16" fmla="*/ 7595 h 66675"/>
                <a:gd name="connsiteX17" fmla="*/ 29242 w 76200"/>
                <a:gd name="connsiteY17" fmla="*/ 8262 h 66675"/>
                <a:gd name="connsiteX18" fmla="*/ 19050 w 76200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0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44005" y="67126"/>
                  </a:lnTo>
                  <a:cubicBezTo>
                    <a:pt x="47911" y="67888"/>
                    <a:pt x="51816" y="67698"/>
                    <a:pt x="55531" y="66460"/>
                  </a:cubicBezTo>
                  <a:cubicBezTo>
                    <a:pt x="59246" y="65888"/>
                    <a:pt x="62674" y="64364"/>
                    <a:pt x="65722" y="61983"/>
                  </a:cubicBezTo>
                  <a:cubicBezTo>
                    <a:pt x="68961" y="59792"/>
                    <a:pt x="71438" y="57030"/>
                    <a:pt x="73152" y="53696"/>
                  </a:cubicBezTo>
                  <a:cubicBezTo>
                    <a:pt x="75533" y="50553"/>
                    <a:pt x="76962" y="47028"/>
                    <a:pt x="77438" y="43028"/>
                  </a:cubicBezTo>
                  <a:cubicBezTo>
                    <a:pt x="77533" y="40456"/>
                    <a:pt x="77533" y="37790"/>
                    <a:pt x="77629" y="35218"/>
                  </a:cubicBezTo>
                  <a:cubicBezTo>
                    <a:pt x="77057" y="30074"/>
                    <a:pt x="75247" y="25502"/>
                    <a:pt x="72295" y="21311"/>
                  </a:cubicBezTo>
                  <a:cubicBezTo>
                    <a:pt x="70580" y="19501"/>
                    <a:pt x="68866" y="17691"/>
                    <a:pt x="67151" y="15882"/>
                  </a:cubicBezTo>
                  <a:cubicBezTo>
                    <a:pt x="63055" y="12548"/>
                    <a:pt x="58483" y="10453"/>
                    <a:pt x="53245" y="9595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928"/>
                    <a:pt x="22098" y="10357"/>
                    <a:pt x="19050" y="12739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3035808" y="6062021"/>
              <a:ext cx="85725" cy="66675"/>
            </a:xfrm>
            <a:custGeom>
              <a:avLst/>
              <a:gdLst>
                <a:gd name="connsiteX0" fmla="*/ 19050 w 85725"/>
                <a:gd name="connsiteY0" fmla="*/ 12739 h 66675"/>
                <a:gd name="connsiteX1" fmla="*/ 11621 w 85725"/>
                <a:gd name="connsiteY1" fmla="*/ 21025 h 66675"/>
                <a:gd name="connsiteX2" fmla="*/ 7334 w 85725"/>
                <a:gd name="connsiteY2" fmla="*/ 31693 h 66675"/>
                <a:gd name="connsiteX3" fmla="*/ 7144 w 85725"/>
                <a:gd name="connsiteY3" fmla="*/ 39504 h 66675"/>
                <a:gd name="connsiteX4" fmla="*/ 12478 w 85725"/>
                <a:gd name="connsiteY4" fmla="*/ 53410 h 66675"/>
                <a:gd name="connsiteX5" fmla="*/ 17621 w 85725"/>
                <a:gd name="connsiteY5" fmla="*/ 58839 h 66675"/>
                <a:gd name="connsiteX6" fmla="*/ 31528 w 85725"/>
                <a:gd name="connsiteY6" fmla="*/ 65126 h 66675"/>
                <a:gd name="connsiteX7" fmla="*/ 52292 w 85725"/>
                <a:gd name="connsiteY7" fmla="*/ 68460 h 66675"/>
                <a:gd name="connsiteX8" fmla="*/ 63818 w 85725"/>
                <a:gd name="connsiteY8" fmla="*/ 67793 h 66675"/>
                <a:gd name="connsiteX9" fmla="*/ 74009 w 85725"/>
                <a:gd name="connsiteY9" fmla="*/ 63316 h 66675"/>
                <a:gd name="connsiteX10" fmla="*/ 81439 w 85725"/>
                <a:gd name="connsiteY10" fmla="*/ 55030 h 66675"/>
                <a:gd name="connsiteX11" fmla="*/ 85725 w 85725"/>
                <a:gd name="connsiteY11" fmla="*/ 44362 h 66675"/>
                <a:gd name="connsiteX12" fmla="*/ 85915 w 85725"/>
                <a:gd name="connsiteY12" fmla="*/ 36551 h 66675"/>
                <a:gd name="connsiteX13" fmla="*/ 80581 w 85725"/>
                <a:gd name="connsiteY13" fmla="*/ 22645 h 66675"/>
                <a:gd name="connsiteX14" fmla="*/ 75438 w 85725"/>
                <a:gd name="connsiteY14" fmla="*/ 17215 h 66675"/>
                <a:gd name="connsiteX15" fmla="*/ 61531 w 85725"/>
                <a:gd name="connsiteY15" fmla="*/ 10929 h 66675"/>
                <a:gd name="connsiteX16" fmla="*/ 40767 w 85725"/>
                <a:gd name="connsiteY16" fmla="*/ 7595 h 66675"/>
                <a:gd name="connsiteX17" fmla="*/ 29242 w 85725"/>
                <a:gd name="connsiteY17" fmla="*/ 8262 h 66675"/>
                <a:gd name="connsiteX18" fmla="*/ 19050 w 85725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52292" y="68460"/>
                  </a:lnTo>
                  <a:cubicBezTo>
                    <a:pt x="56197" y="69222"/>
                    <a:pt x="60103" y="69031"/>
                    <a:pt x="63818" y="67793"/>
                  </a:cubicBezTo>
                  <a:cubicBezTo>
                    <a:pt x="67532" y="67221"/>
                    <a:pt x="70961" y="65698"/>
                    <a:pt x="74009" y="63316"/>
                  </a:cubicBezTo>
                  <a:cubicBezTo>
                    <a:pt x="77248" y="61125"/>
                    <a:pt x="79724" y="58363"/>
                    <a:pt x="81439" y="55030"/>
                  </a:cubicBezTo>
                  <a:cubicBezTo>
                    <a:pt x="83820" y="51886"/>
                    <a:pt x="85249" y="48362"/>
                    <a:pt x="85725" y="44362"/>
                  </a:cubicBezTo>
                  <a:cubicBezTo>
                    <a:pt x="85820" y="41790"/>
                    <a:pt x="85820" y="39123"/>
                    <a:pt x="85915" y="36551"/>
                  </a:cubicBezTo>
                  <a:cubicBezTo>
                    <a:pt x="85344" y="31407"/>
                    <a:pt x="83534" y="26836"/>
                    <a:pt x="80581" y="22645"/>
                  </a:cubicBezTo>
                  <a:cubicBezTo>
                    <a:pt x="78867" y="20835"/>
                    <a:pt x="77153" y="19025"/>
                    <a:pt x="75438" y="17215"/>
                  </a:cubicBezTo>
                  <a:cubicBezTo>
                    <a:pt x="71342" y="13882"/>
                    <a:pt x="66770" y="11786"/>
                    <a:pt x="61531" y="10929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622" y="8833"/>
                    <a:pt x="22193" y="10357"/>
                    <a:pt x="19050" y="12739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3054477" y="5894476"/>
              <a:ext cx="95250" cy="76200"/>
            </a:xfrm>
            <a:custGeom>
              <a:avLst/>
              <a:gdLst>
                <a:gd name="connsiteX0" fmla="*/ 29242 w 95250"/>
                <a:gd name="connsiteY0" fmla="*/ 8262 h 76200"/>
                <a:gd name="connsiteX1" fmla="*/ 19050 w 95250"/>
                <a:gd name="connsiteY1" fmla="*/ 12738 h 76200"/>
                <a:gd name="connsiteX2" fmla="*/ 11621 w 95250"/>
                <a:gd name="connsiteY2" fmla="*/ 21025 h 76200"/>
                <a:gd name="connsiteX3" fmla="*/ 7334 w 95250"/>
                <a:gd name="connsiteY3" fmla="*/ 31693 h 76200"/>
                <a:gd name="connsiteX4" fmla="*/ 7144 w 95250"/>
                <a:gd name="connsiteY4" fmla="*/ 39504 h 76200"/>
                <a:gd name="connsiteX5" fmla="*/ 12478 w 95250"/>
                <a:gd name="connsiteY5" fmla="*/ 53410 h 76200"/>
                <a:gd name="connsiteX6" fmla="*/ 31528 w 95250"/>
                <a:gd name="connsiteY6" fmla="*/ 65126 h 76200"/>
                <a:gd name="connsiteX7" fmla="*/ 60579 w 95250"/>
                <a:gd name="connsiteY7" fmla="*/ 69793 h 76200"/>
                <a:gd name="connsiteX8" fmla="*/ 72104 w 95250"/>
                <a:gd name="connsiteY8" fmla="*/ 69126 h 76200"/>
                <a:gd name="connsiteX9" fmla="*/ 82296 w 95250"/>
                <a:gd name="connsiteY9" fmla="*/ 64650 h 76200"/>
                <a:gd name="connsiteX10" fmla="*/ 89726 w 95250"/>
                <a:gd name="connsiteY10" fmla="*/ 56363 h 76200"/>
                <a:gd name="connsiteX11" fmla="*/ 94012 w 95250"/>
                <a:gd name="connsiteY11" fmla="*/ 45695 h 76200"/>
                <a:gd name="connsiteX12" fmla="*/ 94202 w 95250"/>
                <a:gd name="connsiteY12" fmla="*/ 37885 h 76200"/>
                <a:gd name="connsiteX13" fmla="*/ 88868 w 95250"/>
                <a:gd name="connsiteY13" fmla="*/ 23978 h 76200"/>
                <a:gd name="connsiteX14" fmla="*/ 69818 w 95250"/>
                <a:gd name="connsiteY14" fmla="*/ 12262 h 76200"/>
                <a:gd name="connsiteX15" fmla="*/ 40767 w 95250"/>
                <a:gd name="connsiteY15" fmla="*/ 7595 h 76200"/>
                <a:gd name="connsiteX16" fmla="*/ 29242 w 95250"/>
                <a:gd name="connsiteY16" fmla="*/ 826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76200">
                  <a:moveTo>
                    <a:pt x="29242" y="8262"/>
                  </a:moveTo>
                  <a:cubicBezTo>
                    <a:pt x="25527" y="8833"/>
                    <a:pt x="22098" y="10357"/>
                    <a:pt x="19050" y="12738"/>
                  </a:cubicBezTo>
                  <a:cubicBezTo>
                    <a:pt x="15812" y="14929"/>
                    <a:pt x="13335" y="17692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7240" y="59506"/>
                    <a:pt x="23717" y="63888"/>
                    <a:pt x="31528" y="65126"/>
                  </a:cubicBezTo>
                  <a:lnTo>
                    <a:pt x="60579" y="69793"/>
                  </a:lnTo>
                  <a:cubicBezTo>
                    <a:pt x="64484" y="70555"/>
                    <a:pt x="68389" y="70365"/>
                    <a:pt x="72104" y="69126"/>
                  </a:cubicBezTo>
                  <a:cubicBezTo>
                    <a:pt x="75819" y="68555"/>
                    <a:pt x="79248" y="67031"/>
                    <a:pt x="82296" y="64650"/>
                  </a:cubicBezTo>
                  <a:cubicBezTo>
                    <a:pt x="85535" y="62459"/>
                    <a:pt x="88011" y="59697"/>
                    <a:pt x="89726" y="56363"/>
                  </a:cubicBezTo>
                  <a:cubicBezTo>
                    <a:pt x="92107" y="53220"/>
                    <a:pt x="93536" y="49695"/>
                    <a:pt x="94012" y="45695"/>
                  </a:cubicBezTo>
                  <a:cubicBezTo>
                    <a:pt x="94107" y="43123"/>
                    <a:pt x="94107" y="40456"/>
                    <a:pt x="94202" y="37885"/>
                  </a:cubicBezTo>
                  <a:cubicBezTo>
                    <a:pt x="93631" y="32741"/>
                    <a:pt x="91821" y="28169"/>
                    <a:pt x="88868" y="23978"/>
                  </a:cubicBezTo>
                  <a:cubicBezTo>
                    <a:pt x="84106" y="17882"/>
                    <a:pt x="77629" y="13501"/>
                    <a:pt x="69818" y="12262"/>
                  </a:cubicBezTo>
                  <a:lnTo>
                    <a:pt x="40767" y="7595"/>
                  </a:lnTo>
                  <a:cubicBezTo>
                    <a:pt x="36862" y="6833"/>
                    <a:pt x="33052" y="7024"/>
                    <a:pt x="29242" y="8262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3167158" y="6172797"/>
              <a:ext cx="95250" cy="76200"/>
            </a:xfrm>
            <a:custGeom>
              <a:avLst/>
              <a:gdLst>
                <a:gd name="connsiteX0" fmla="*/ 19050 w 95250"/>
                <a:gd name="connsiteY0" fmla="*/ 12739 h 76200"/>
                <a:gd name="connsiteX1" fmla="*/ 11621 w 95250"/>
                <a:gd name="connsiteY1" fmla="*/ 21025 h 76200"/>
                <a:gd name="connsiteX2" fmla="*/ 7334 w 95250"/>
                <a:gd name="connsiteY2" fmla="*/ 31693 h 76200"/>
                <a:gd name="connsiteX3" fmla="*/ 7144 w 95250"/>
                <a:gd name="connsiteY3" fmla="*/ 39504 h 76200"/>
                <a:gd name="connsiteX4" fmla="*/ 12478 w 95250"/>
                <a:gd name="connsiteY4" fmla="*/ 53410 h 76200"/>
                <a:gd name="connsiteX5" fmla="*/ 17621 w 95250"/>
                <a:gd name="connsiteY5" fmla="*/ 58839 h 76200"/>
                <a:gd name="connsiteX6" fmla="*/ 31528 w 95250"/>
                <a:gd name="connsiteY6" fmla="*/ 65126 h 76200"/>
                <a:gd name="connsiteX7" fmla="*/ 56483 w 95250"/>
                <a:gd name="connsiteY7" fmla="*/ 69127 h 76200"/>
                <a:gd name="connsiteX8" fmla="*/ 68008 w 95250"/>
                <a:gd name="connsiteY8" fmla="*/ 68460 h 76200"/>
                <a:gd name="connsiteX9" fmla="*/ 78200 w 95250"/>
                <a:gd name="connsiteY9" fmla="*/ 63983 h 76200"/>
                <a:gd name="connsiteX10" fmla="*/ 85630 w 95250"/>
                <a:gd name="connsiteY10" fmla="*/ 55696 h 76200"/>
                <a:gd name="connsiteX11" fmla="*/ 89916 w 95250"/>
                <a:gd name="connsiteY11" fmla="*/ 45028 h 76200"/>
                <a:gd name="connsiteX12" fmla="*/ 90106 w 95250"/>
                <a:gd name="connsiteY12" fmla="*/ 37217 h 76200"/>
                <a:gd name="connsiteX13" fmla="*/ 84772 w 95250"/>
                <a:gd name="connsiteY13" fmla="*/ 23311 h 76200"/>
                <a:gd name="connsiteX14" fmla="*/ 79629 w 95250"/>
                <a:gd name="connsiteY14" fmla="*/ 17882 h 76200"/>
                <a:gd name="connsiteX15" fmla="*/ 65722 w 95250"/>
                <a:gd name="connsiteY15" fmla="*/ 11596 h 76200"/>
                <a:gd name="connsiteX16" fmla="*/ 40767 w 95250"/>
                <a:gd name="connsiteY16" fmla="*/ 7595 h 76200"/>
                <a:gd name="connsiteX17" fmla="*/ 29242 w 95250"/>
                <a:gd name="connsiteY17" fmla="*/ 8262 h 76200"/>
                <a:gd name="connsiteX18" fmla="*/ 19050 w 95250"/>
                <a:gd name="connsiteY18" fmla="*/ 1273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5250" h="76200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0" y="27692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lnTo>
                    <a:pt x="17621" y="58839"/>
                  </a:lnTo>
                  <a:cubicBezTo>
                    <a:pt x="21717" y="62173"/>
                    <a:pt x="26289" y="64269"/>
                    <a:pt x="31528" y="65126"/>
                  </a:cubicBezTo>
                  <a:lnTo>
                    <a:pt x="56483" y="69127"/>
                  </a:lnTo>
                  <a:cubicBezTo>
                    <a:pt x="60388" y="69889"/>
                    <a:pt x="64294" y="69698"/>
                    <a:pt x="68008" y="68460"/>
                  </a:cubicBezTo>
                  <a:cubicBezTo>
                    <a:pt x="71723" y="67888"/>
                    <a:pt x="75152" y="66365"/>
                    <a:pt x="78200" y="63983"/>
                  </a:cubicBezTo>
                  <a:cubicBezTo>
                    <a:pt x="81439" y="61792"/>
                    <a:pt x="83915" y="59030"/>
                    <a:pt x="85630" y="55696"/>
                  </a:cubicBezTo>
                  <a:cubicBezTo>
                    <a:pt x="88011" y="52553"/>
                    <a:pt x="89440" y="49029"/>
                    <a:pt x="89916" y="45028"/>
                  </a:cubicBezTo>
                  <a:cubicBezTo>
                    <a:pt x="90011" y="42457"/>
                    <a:pt x="90011" y="39789"/>
                    <a:pt x="90106" y="37217"/>
                  </a:cubicBezTo>
                  <a:cubicBezTo>
                    <a:pt x="89535" y="32074"/>
                    <a:pt x="87725" y="27502"/>
                    <a:pt x="84772" y="23311"/>
                  </a:cubicBezTo>
                  <a:cubicBezTo>
                    <a:pt x="83058" y="21502"/>
                    <a:pt x="81343" y="19692"/>
                    <a:pt x="79629" y="17882"/>
                  </a:cubicBezTo>
                  <a:cubicBezTo>
                    <a:pt x="75533" y="14548"/>
                    <a:pt x="70961" y="12453"/>
                    <a:pt x="65722" y="11596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3203664" y="5999869"/>
              <a:ext cx="114300" cy="76200"/>
            </a:xfrm>
            <a:custGeom>
              <a:avLst/>
              <a:gdLst>
                <a:gd name="connsiteX0" fmla="*/ 29312 w 114300"/>
                <a:gd name="connsiteY0" fmla="*/ 8311 h 76200"/>
                <a:gd name="connsiteX1" fmla="*/ 19120 w 114300"/>
                <a:gd name="connsiteY1" fmla="*/ 12787 h 76200"/>
                <a:gd name="connsiteX2" fmla="*/ 7404 w 114300"/>
                <a:gd name="connsiteY2" fmla="*/ 31837 h 76200"/>
                <a:gd name="connsiteX3" fmla="*/ 12548 w 114300"/>
                <a:gd name="connsiteY3" fmla="*/ 53555 h 76200"/>
                <a:gd name="connsiteX4" fmla="*/ 17692 w 114300"/>
                <a:gd name="connsiteY4" fmla="*/ 58983 h 76200"/>
                <a:gd name="connsiteX5" fmla="*/ 31598 w 114300"/>
                <a:gd name="connsiteY5" fmla="*/ 65270 h 76200"/>
                <a:gd name="connsiteX6" fmla="*/ 56458 w 114300"/>
                <a:gd name="connsiteY6" fmla="*/ 69175 h 76200"/>
                <a:gd name="connsiteX7" fmla="*/ 69222 w 114300"/>
                <a:gd name="connsiteY7" fmla="*/ 74128 h 76200"/>
                <a:gd name="connsiteX8" fmla="*/ 91891 w 114300"/>
                <a:gd name="connsiteY8" fmla="*/ 74795 h 76200"/>
                <a:gd name="connsiteX9" fmla="*/ 107893 w 114300"/>
                <a:gd name="connsiteY9" fmla="*/ 59746 h 76200"/>
                <a:gd name="connsiteX10" fmla="*/ 108560 w 114300"/>
                <a:gd name="connsiteY10" fmla="*/ 37076 h 76200"/>
                <a:gd name="connsiteX11" fmla="*/ 93510 w 114300"/>
                <a:gd name="connsiteY11" fmla="*/ 21074 h 76200"/>
                <a:gd name="connsiteX12" fmla="*/ 64459 w 114300"/>
                <a:gd name="connsiteY12" fmla="*/ 11073 h 76200"/>
                <a:gd name="connsiteX13" fmla="*/ 40933 w 114300"/>
                <a:gd name="connsiteY13" fmla="*/ 7739 h 76200"/>
                <a:gd name="connsiteX14" fmla="*/ 29312 w 114300"/>
                <a:gd name="connsiteY14" fmla="*/ 831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00" h="76200">
                  <a:moveTo>
                    <a:pt x="29312" y="8311"/>
                  </a:moveTo>
                  <a:cubicBezTo>
                    <a:pt x="25597" y="8882"/>
                    <a:pt x="22168" y="10406"/>
                    <a:pt x="19120" y="12787"/>
                  </a:cubicBezTo>
                  <a:cubicBezTo>
                    <a:pt x="13310" y="16978"/>
                    <a:pt x="8262" y="24598"/>
                    <a:pt x="7404" y="31837"/>
                  </a:cubicBezTo>
                  <a:cubicBezTo>
                    <a:pt x="6547" y="39362"/>
                    <a:pt x="7690" y="47458"/>
                    <a:pt x="12548" y="53555"/>
                  </a:cubicBezTo>
                  <a:cubicBezTo>
                    <a:pt x="14262" y="55364"/>
                    <a:pt x="15977" y="57174"/>
                    <a:pt x="17692" y="58983"/>
                  </a:cubicBezTo>
                  <a:cubicBezTo>
                    <a:pt x="21787" y="62317"/>
                    <a:pt x="26359" y="64413"/>
                    <a:pt x="31598" y="65270"/>
                  </a:cubicBezTo>
                  <a:cubicBezTo>
                    <a:pt x="40075" y="65651"/>
                    <a:pt x="48362" y="67080"/>
                    <a:pt x="56458" y="69175"/>
                  </a:cubicBezTo>
                  <a:cubicBezTo>
                    <a:pt x="60744" y="70604"/>
                    <a:pt x="65126" y="72128"/>
                    <a:pt x="69222" y="74128"/>
                  </a:cubicBezTo>
                  <a:cubicBezTo>
                    <a:pt x="75985" y="77367"/>
                    <a:pt x="84938" y="77557"/>
                    <a:pt x="91891" y="74795"/>
                  </a:cubicBezTo>
                  <a:cubicBezTo>
                    <a:pt x="98463" y="72223"/>
                    <a:pt x="105226" y="66318"/>
                    <a:pt x="107893" y="59746"/>
                  </a:cubicBezTo>
                  <a:cubicBezTo>
                    <a:pt x="110751" y="52602"/>
                    <a:pt x="111703" y="44315"/>
                    <a:pt x="108560" y="37076"/>
                  </a:cubicBezTo>
                  <a:cubicBezTo>
                    <a:pt x="105512" y="30028"/>
                    <a:pt x="100559" y="24408"/>
                    <a:pt x="93510" y="21074"/>
                  </a:cubicBezTo>
                  <a:cubicBezTo>
                    <a:pt x="84271" y="16692"/>
                    <a:pt x="74365" y="13549"/>
                    <a:pt x="64459" y="11073"/>
                  </a:cubicBezTo>
                  <a:cubicBezTo>
                    <a:pt x="56744" y="9168"/>
                    <a:pt x="48838" y="8025"/>
                    <a:pt x="40933" y="7739"/>
                  </a:cubicBezTo>
                  <a:cubicBezTo>
                    <a:pt x="36837" y="6787"/>
                    <a:pt x="33027" y="6977"/>
                    <a:pt x="29312" y="8311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4" name="任意多边形: 形状 83"/>
          <p:cNvSpPr/>
          <p:nvPr userDrawn="1"/>
        </p:nvSpPr>
        <p:spPr>
          <a:xfrm rot="1122777">
            <a:off x="8464026" y="6474774"/>
            <a:ext cx="222038" cy="232611"/>
          </a:xfrm>
          <a:custGeom>
            <a:avLst/>
            <a:gdLst>
              <a:gd name="connsiteX0" fmla="*/ 83248 w 200025"/>
              <a:gd name="connsiteY0" fmla="*/ 79153 h 209550"/>
              <a:gd name="connsiteX1" fmla="*/ 104204 w 200025"/>
              <a:gd name="connsiteY1" fmla="*/ 7144 h 209550"/>
              <a:gd name="connsiteX2" fmla="*/ 137826 w 200025"/>
              <a:gd name="connsiteY2" fmla="*/ 75057 h 209550"/>
              <a:gd name="connsiteX3" fmla="*/ 198977 w 200025"/>
              <a:gd name="connsiteY3" fmla="*/ 49816 h 209550"/>
              <a:gd name="connsiteX4" fmla="*/ 159448 w 200025"/>
              <a:gd name="connsiteY4" fmla="*/ 122301 h 209550"/>
              <a:gd name="connsiteX5" fmla="*/ 196882 w 200025"/>
              <a:gd name="connsiteY5" fmla="*/ 186690 h 209550"/>
              <a:gd name="connsiteX6" fmla="*/ 121539 w 200025"/>
              <a:gd name="connsiteY6" fmla="*/ 157543 h 209550"/>
              <a:gd name="connsiteX7" fmla="*/ 67818 w 200025"/>
              <a:gd name="connsiteY7" fmla="*/ 210693 h 209550"/>
              <a:gd name="connsiteX8" fmla="*/ 77724 w 200025"/>
              <a:gd name="connsiteY8" fmla="*/ 134874 h 209550"/>
              <a:gd name="connsiteX9" fmla="*/ 7144 w 200025"/>
              <a:gd name="connsiteY9" fmla="*/ 91249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" h="209550">
                <a:moveTo>
                  <a:pt x="83248" y="79153"/>
                </a:moveTo>
                <a:lnTo>
                  <a:pt x="104204" y="7144"/>
                </a:lnTo>
                <a:lnTo>
                  <a:pt x="137826" y="75057"/>
                </a:lnTo>
                <a:lnTo>
                  <a:pt x="198977" y="49816"/>
                </a:lnTo>
                <a:lnTo>
                  <a:pt x="159448" y="122301"/>
                </a:lnTo>
                <a:lnTo>
                  <a:pt x="196882" y="186690"/>
                </a:lnTo>
                <a:lnTo>
                  <a:pt x="121539" y="157543"/>
                </a:lnTo>
                <a:lnTo>
                  <a:pt x="67818" y="210693"/>
                </a:lnTo>
                <a:lnTo>
                  <a:pt x="77724" y="134874"/>
                </a:lnTo>
                <a:lnTo>
                  <a:pt x="7144" y="91249"/>
                </a:lnTo>
                <a:close/>
              </a:path>
            </a:pathLst>
          </a:custGeom>
          <a:solidFill>
            <a:srgbClr val="F1615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" name="组合 84"/>
          <p:cNvGrpSpPr/>
          <p:nvPr userDrawn="1"/>
        </p:nvGrpSpPr>
        <p:grpSpPr>
          <a:xfrm>
            <a:off x="4070424" y="6062021"/>
            <a:ext cx="553342" cy="538654"/>
            <a:chOff x="4173891" y="6111760"/>
            <a:chExt cx="553342" cy="538654"/>
          </a:xfrm>
        </p:grpSpPr>
        <p:sp>
          <p:nvSpPr>
            <p:cNvPr id="86" name="任意多边形: 形状 85"/>
            <p:cNvSpPr/>
            <p:nvPr/>
          </p:nvSpPr>
          <p:spPr>
            <a:xfrm>
              <a:off x="4374808" y="6288464"/>
              <a:ext cx="352425" cy="361950"/>
            </a:xfrm>
            <a:custGeom>
              <a:avLst/>
              <a:gdLst>
                <a:gd name="connsiteX0" fmla="*/ 146114 w 352425"/>
                <a:gd name="connsiteY0" fmla="*/ 97631 h 361950"/>
                <a:gd name="connsiteX1" fmla="*/ 240983 w 352425"/>
                <a:gd name="connsiteY1" fmla="*/ 7144 h 361950"/>
                <a:gd name="connsiteX2" fmla="*/ 232220 w 352425"/>
                <a:gd name="connsiteY2" fmla="*/ 139541 h 361950"/>
                <a:gd name="connsiteX3" fmla="*/ 346901 w 352425"/>
                <a:gd name="connsiteY3" fmla="*/ 154972 h 361950"/>
                <a:gd name="connsiteX4" fmla="*/ 223361 w 352425"/>
                <a:gd name="connsiteY4" fmla="*/ 230029 h 361950"/>
                <a:gd name="connsiteX5" fmla="*/ 223361 w 352425"/>
                <a:gd name="connsiteY5" fmla="*/ 360140 h 361950"/>
                <a:gd name="connsiteX6" fmla="*/ 135065 w 352425"/>
                <a:gd name="connsiteY6" fmla="*/ 249841 h 361950"/>
                <a:gd name="connsiteX7" fmla="*/ 7144 w 352425"/>
                <a:gd name="connsiteY7" fmla="*/ 282988 h 361950"/>
                <a:gd name="connsiteX8" fmla="*/ 88773 w 352425"/>
                <a:gd name="connsiteY8" fmla="*/ 177070 h 361950"/>
                <a:gd name="connsiteX9" fmla="*/ 20288 w 352425"/>
                <a:gd name="connsiteY9" fmla="*/ 4905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5" h="361950">
                  <a:moveTo>
                    <a:pt x="146114" y="97631"/>
                  </a:moveTo>
                  <a:lnTo>
                    <a:pt x="240983" y="7144"/>
                  </a:lnTo>
                  <a:lnTo>
                    <a:pt x="232220" y="139541"/>
                  </a:lnTo>
                  <a:lnTo>
                    <a:pt x="346901" y="154972"/>
                  </a:lnTo>
                  <a:lnTo>
                    <a:pt x="223361" y="230029"/>
                  </a:lnTo>
                  <a:lnTo>
                    <a:pt x="223361" y="360140"/>
                  </a:lnTo>
                  <a:lnTo>
                    <a:pt x="135065" y="249841"/>
                  </a:lnTo>
                  <a:lnTo>
                    <a:pt x="7144" y="282988"/>
                  </a:lnTo>
                  <a:lnTo>
                    <a:pt x="88773" y="177070"/>
                  </a:lnTo>
                  <a:lnTo>
                    <a:pt x="20288" y="49054"/>
                  </a:lnTo>
                  <a:close/>
                </a:path>
              </a:pathLst>
            </a:custGeom>
            <a:solidFill>
              <a:srgbClr val="DD59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4173891" y="6111760"/>
              <a:ext cx="200025" cy="209550"/>
            </a:xfrm>
            <a:custGeom>
              <a:avLst/>
              <a:gdLst>
                <a:gd name="connsiteX0" fmla="*/ 86582 w 200025"/>
                <a:gd name="connsiteY0" fmla="*/ 58864 h 209550"/>
                <a:gd name="connsiteX1" fmla="*/ 140779 w 200025"/>
                <a:gd name="connsiteY1" fmla="*/ 7144 h 209550"/>
                <a:gd name="connsiteX2" fmla="*/ 135731 w 200025"/>
                <a:gd name="connsiteY2" fmla="*/ 82868 h 209550"/>
                <a:gd name="connsiteX3" fmla="*/ 201358 w 200025"/>
                <a:gd name="connsiteY3" fmla="*/ 91630 h 209550"/>
                <a:gd name="connsiteX4" fmla="*/ 130683 w 200025"/>
                <a:gd name="connsiteY4" fmla="*/ 134588 h 209550"/>
                <a:gd name="connsiteX5" fmla="*/ 130683 w 200025"/>
                <a:gd name="connsiteY5" fmla="*/ 208979 h 209550"/>
                <a:gd name="connsiteX6" fmla="*/ 80296 w 200025"/>
                <a:gd name="connsiteY6" fmla="*/ 145923 h 209550"/>
                <a:gd name="connsiteX7" fmla="*/ 7144 w 200025"/>
                <a:gd name="connsiteY7" fmla="*/ 164782 h 209550"/>
                <a:gd name="connsiteX8" fmla="*/ 53816 w 200025"/>
                <a:gd name="connsiteY8" fmla="*/ 104299 h 209550"/>
                <a:gd name="connsiteX9" fmla="*/ 14668 w 200025"/>
                <a:gd name="connsiteY9" fmla="*/ 311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09550">
                  <a:moveTo>
                    <a:pt x="86582" y="58864"/>
                  </a:moveTo>
                  <a:lnTo>
                    <a:pt x="140779" y="7144"/>
                  </a:lnTo>
                  <a:lnTo>
                    <a:pt x="135731" y="82868"/>
                  </a:lnTo>
                  <a:lnTo>
                    <a:pt x="201358" y="91630"/>
                  </a:lnTo>
                  <a:lnTo>
                    <a:pt x="130683" y="134588"/>
                  </a:lnTo>
                  <a:lnTo>
                    <a:pt x="130683" y="208979"/>
                  </a:lnTo>
                  <a:lnTo>
                    <a:pt x="80296" y="145923"/>
                  </a:lnTo>
                  <a:lnTo>
                    <a:pt x="7144" y="164782"/>
                  </a:lnTo>
                  <a:lnTo>
                    <a:pt x="53816" y="104299"/>
                  </a:lnTo>
                  <a:lnTo>
                    <a:pt x="14668" y="31147"/>
                  </a:lnTo>
                  <a:close/>
                </a:path>
              </a:pathLst>
            </a:custGeom>
            <a:solidFill>
              <a:srgbClr val="F19F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 userDrawn="1"/>
        </p:nvGrpSpPr>
        <p:grpSpPr>
          <a:xfrm>
            <a:off x="8937450" y="6235737"/>
            <a:ext cx="460522" cy="342589"/>
            <a:chOff x="2841403" y="5894476"/>
            <a:chExt cx="476561" cy="354521"/>
          </a:xfrm>
          <a:solidFill>
            <a:srgbClr val="F1615D"/>
          </a:solidFill>
        </p:grpSpPr>
        <p:sp>
          <p:nvSpPr>
            <p:cNvPr id="89" name="任意多边形: 形状 88"/>
            <p:cNvSpPr/>
            <p:nvPr/>
          </p:nvSpPr>
          <p:spPr>
            <a:xfrm>
              <a:off x="2979263" y="6172743"/>
              <a:ext cx="85725" cy="76200"/>
            </a:xfrm>
            <a:custGeom>
              <a:avLst/>
              <a:gdLst>
                <a:gd name="connsiteX0" fmla="*/ 83977 w 85725"/>
                <a:gd name="connsiteY0" fmla="*/ 32795 h 76200"/>
                <a:gd name="connsiteX1" fmla="*/ 75309 w 85725"/>
                <a:gd name="connsiteY1" fmla="*/ 20793 h 76200"/>
                <a:gd name="connsiteX2" fmla="*/ 64641 w 85725"/>
                <a:gd name="connsiteY2" fmla="*/ 13554 h 76200"/>
                <a:gd name="connsiteX3" fmla="*/ 59307 w 85725"/>
                <a:gd name="connsiteY3" fmla="*/ 11077 h 76200"/>
                <a:gd name="connsiteX4" fmla="*/ 49497 w 85725"/>
                <a:gd name="connsiteY4" fmla="*/ 8125 h 76200"/>
                <a:gd name="connsiteX5" fmla="*/ 46639 w 85725"/>
                <a:gd name="connsiteY5" fmla="*/ 7553 h 76200"/>
                <a:gd name="connsiteX6" fmla="*/ 43877 w 85725"/>
                <a:gd name="connsiteY6" fmla="*/ 7363 h 76200"/>
                <a:gd name="connsiteX7" fmla="*/ 33304 w 85725"/>
                <a:gd name="connsiteY7" fmla="*/ 7268 h 76200"/>
                <a:gd name="connsiteX8" fmla="*/ 22636 w 85725"/>
                <a:gd name="connsiteY8" fmla="*/ 10792 h 76200"/>
                <a:gd name="connsiteX9" fmla="*/ 13873 w 85725"/>
                <a:gd name="connsiteY9" fmla="*/ 17650 h 76200"/>
                <a:gd name="connsiteX10" fmla="*/ 8730 w 85725"/>
                <a:gd name="connsiteY10" fmla="*/ 27841 h 76200"/>
                <a:gd name="connsiteX11" fmla="*/ 7396 w 85725"/>
                <a:gd name="connsiteY11" fmla="*/ 39462 h 76200"/>
                <a:gd name="connsiteX12" fmla="*/ 9206 w 85725"/>
                <a:gd name="connsiteY12" fmla="*/ 46796 h 76200"/>
                <a:gd name="connsiteX13" fmla="*/ 17874 w 85725"/>
                <a:gd name="connsiteY13" fmla="*/ 58798 h 76200"/>
                <a:gd name="connsiteX14" fmla="*/ 24255 w 85725"/>
                <a:gd name="connsiteY14" fmla="*/ 62799 h 76200"/>
                <a:gd name="connsiteX15" fmla="*/ 35685 w 85725"/>
                <a:gd name="connsiteY15" fmla="*/ 65180 h 76200"/>
                <a:gd name="connsiteX16" fmla="*/ 37495 w 85725"/>
                <a:gd name="connsiteY16" fmla="*/ 65465 h 76200"/>
                <a:gd name="connsiteX17" fmla="*/ 38066 w 85725"/>
                <a:gd name="connsiteY17" fmla="*/ 65941 h 76200"/>
                <a:gd name="connsiteX18" fmla="*/ 48258 w 85725"/>
                <a:gd name="connsiteY18" fmla="*/ 71085 h 76200"/>
                <a:gd name="connsiteX19" fmla="*/ 59879 w 85725"/>
                <a:gd name="connsiteY19" fmla="*/ 72418 h 76200"/>
                <a:gd name="connsiteX20" fmla="*/ 70547 w 85725"/>
                <a:gd name="connsiteY20" fmla="*/ 68894 h 76200"/>
                <a:gd name="connsiteX21" fmla="*/ 79310 w 85725"/>
                <a:gd name="connsiteY21" fmla="*/ 62036 h 76200"/>
                <a:gd name="connsiteX22" fmla="*/ 83310 w 85725"/>
                <a:gd name="connsiteY22" fmla="*/ 55655 h 76200"/>
                <a:gd name="connsiteX23" fmla="*/ 85787 w 85725"/>
                <a:gd name="connsiteY23" fmla="*/ 40319 h 76200"/>
                <a:gd name="connsiteX24" fmla="*/ 83977 w 85725"/>
                <a:gd name="connsiteY24" fmla="*/ 327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76200">
                  <a:moveTo>
                    <a:pt x="83977" y="32795"/>
                  </a:moveTo>
                  <a:cubicBezTo>
                    <a:pt x="82072" y="28032"/>
                    <a:pt x="79215" y="24032"/>
                    <a:pt x="75309" y="20793"/>
                  </a:cubicBezTo>
                  <a:cubicBezTo>
                    <a:pt x="72166" y="17840"/>
                    <a:pt x="68261" y="15745"/>
                    <a:pt x="64641" y="13554"/>
                  </a:cubicBezTo>
                  <a:cubicBezTo>
                    <a:pt x="62927" y="12506"/>
                    <a:pt x="61212" y="11649"/>
                    <a:pt x="59307" y="11077"/>
                  </a:cubicBezTo>
                  <a:cubicBezTo>
                    <a:pt x="56069" y="9934"/>
                    <a:pt x="52830" y="8982"/>
                    <a:pt x="49497" y="8125"/>
                  </a:cubicBezTo>
                  <a:cubicBezTo>
                    <a:pt x="48544" y="7934"/>
                    <a:pt x="47591" y="7744"/>
                    <a:pt x="46639" y="7553"/>
                  </a:cubicBezTo>
                  <a:cubicBezTo>
                    <a:pt x="45686" y="7458"/>
                    <a:pt x="44829" y="7363"/>
                    <a:pt x="43877" y="7363"/>
                  </a:cubicBezTo>
                  <a:cubicBezTo>
                    <a:pt x="40352" y="7268"/>
                    <a:pt x="36828" y="6982"/>
                    <a:pt x="33304" y="7268"/>
                  </a:cubicBezTo>
                  <a:cubicBezTo>
                    <a:pt x="29399" y="7553"/>
                    <a:pt x="25874" y="8696"/>
                    <a:pt x="22636" y="10792"/>
                  </a:cubicBezTo>
                  <a:cubicBezTo>
                    <a:pt x="19207" y="12316"/>
                    <a:pt x="16254" y="14602"/>
                    <a:pt x="13873" y="17650"/>
                  </a:cubicBezTo>
                  <a:cubicBezTo>
                    <a:pt x="11206" y="20602"/>
                    <a:pt x="9491" y="24032"/>
                    <a:pt x="8730" y="27841"/>
                  </a:cubicBezTo>
                  <a:cubicBezTo>
                    <a:pt x="7206" y="31556"/>
                    <a:pt x="6824" y="35366"/>
                    <a:pt x="7396" y="39462"/>
                  </a:cubicBezTo>
                  <a:cubicBezTo>
                    <a:pt x="7967" y="41939"/>
                    <a:pt x="8634" y="44320"/>
                    <a:pt x="9206" y="46796"/>
                  </a:cubicBezTo>
                  <a:cubicBezTo>
                    <a:pt x="11111" y="51559"/>
                    <a:pt x="13968" y="55559"/>
                    <a:pt x="17874" y="58798"/>
                  </a:cubicBezTo>
                  <a:cubicBezTo>
                    <a:pt x="19969" y="60131"/>
                    <a:pt x="22160" y="61465"/>
                    <a:pt x="24255" y="62799"/>
                  </a:cubicBezTo>
                  <a:cubicBezTo>
                    <a:pt x="27875" y="64418"/>
                    <a:pt x="31780" y="65084"/>
                    <a:pt x="35685" y="65180"/>
                  </a:cubicBezTo>
                  <a:cubicBezTo>
                    <a:pt x="36257" y="65180"/>
                    <a:pt x="36924" y="65370"/>
                    <a:pt x="37495" y="65465"/>
                  </a:cubicBezTo>
                  <a:cubicBezTo>
                    <a:pt x="37685" y="65656"/>
                    <a:pt x="37876" y="65751"/>
                    <a:pt x="38066" y="65941"/>
                  </a:cubicBezTo>
                  <a:cubicBezTo>
                    <a:pt x="41019" y="68609"/>
                    <a:pt x="44448" y="70323"/>
                    <a:pt x="48258" y="71085"/>
                  </a:cubicBezTo>
                  <a:cubicBezTo>
                    <a:pt x="51973" y="72609"/>
                    <a:pt x="55783" y="72990"/>
                    <a:pt x="59879" y="72418"/>
                  </a:cubicBezTo>
                  <a:cubicBezTo>
                    <a:pt x="63784" y="72133"/>
                    <a:pt x="67308" y="70990"/>
                    <a:pt x="70547" y="68894"/>
                  </a:cubicBezTo>
                  <a:cubicBezTo>
                    <a:pt x="73976" y="67370"/>
                    <a:pt x="76928" y="65084"/>
                    <a:pt x="79310" y="62036"/>
                  </a:cubicBezTo>
                  <a:cubicBezTo>
                    <a:pt x="80643" y="59941"/>
                    <a:pt x="81977" y="57750"/>
                    <a:pt x="83310" y="55655"/>
                  </a:cubicBezTo>
                  <a:cubicBezTo>
                    <a:pt x="85501" y="50797"/>
                    <a:pt x="86358" y="45653"/>
                    <a:pt x="85787" y="40319"/>
                  </a:cubicBezTo>
                  <a:cubicBezTo>
                    <a:pt x="85120" y="37748"/>
                    <a:pt x="84549" y="35271"/>
                    <a:pt x="83977" y="32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2841403" y="6051829"/>
              <a:ext cx="76200" cy="66675"/>
            </a:xfrm>
            <a:custGeom>
              <a:avLst/>
              <a:gdLst>
                <a:gd name="connsiteX0" fmla="*/ 69342 w 76200"/>
                <a:gd name="connsiteY0" fmla="*/ 33884 h 66675"/>
                <a:gd name="connsiteX1" fmla="*/ 64008 w 76200"/>
                <a:gd name="connsiteY1" fmla="*/ 19978 h 66675"/>
                <a:gd name="connsiteX2" fmla="*/ 58864 w 76200"/>
                <a:gd name="connsiteY2" fmla="*/ 14548 h 66675"/>
                <a:gd name="connsiteX3" fmla="*/ 44958 w 76200"/>
                <a:gd name="connsiteY3" fmla="*/ 8262 h 66675"/>
                <a:gd name="connsiteX4" fmla="*/ 40767 w 76200"/>
                <a:gd name="connsiteY4" fmla="*/ 7595 h 66675"/>
                <a:gd name="connsiteX5" fmla="*/ 29242 w 76200"/>
                <a:gd name="connsiteY5" fmla="*/ 8262 h 66675"/>
                <a:gd name="connsiteX6" fmla="*/ 19050 w 76200"/>
                <a:gd name="connsiteY6" fmla="*/ 12739 h 66675"/>
                <a:gd name="connsiteX7" fmla="*/ 11621 w 76200"/>
                <a:gd name="connsiteY7" fmla="*/ 21025 h 66675"/>
                <a:gd name="connsiteX8" fmla="*/ 7334 w 76200"/>
                <a:gd name="connsiteY8" fmla="*/ 31693 h 66675"/>
                <a:gd name="connsiteX9" fmla="*/ 7144 w 76200"/>
                <a:gd name="connsiteY9" fmla="*/ 39504 h 66675"/>
                <a:gd name="connsiteX10" fmla="*/ 12478 w 76200"/>
                <a:gd name="connsiteY10" fmla="*/ 53410 h 66675"/>
                <a:gd name="connsiteX11" fmla="*/ 17621 w 76200"/>
                <a:gd name="connsiteY11" fmla="*/ 58839 h 66675"/>
                <a:gd name="connsiteX12" fmla="*/ 31528 w 76200"/>
                <a:gd name="connsiteY12" fmla="*/ 65126 h 66675"/>
                <a:gd name="connsiteX13" fmla="*/ 35719 w 76200"/>
                <a:gd name="connsiteY13" fmla="*/ 65793 h 66675"/>
                <a:gd name="connsiteX14" fmla="*/ 47244 w 76200"/>
                <a:gd name="connsiteY14" fmla="*/ 65126 h 66675"/>
                <a:gd name="connsiteX15" fmla="*/ 57436 w 76200"/>
                <a:gd name="connsiteY15" fmla="*/ 60649 h 66675"/>
                <a:gd name="connsiteX16" fmla="*/ 64865 w 76200"/>
                <a:gd name="connsiteY16" fmla="*/ 52362 h 66675"/>
                <a:gd name="connsiteX17" fmla="*/ 69152 w 76200"/>
                <a:gd name="connsiteY17" fmla="*/ 41695 h 66675"/>
                <a:gd name="connsiteX18" fmla="*/ 69342 w 76200"/>
                <a:gd name="connsiteY18" fmla="*/ 338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69342" y="33884"/>
                  </a:moveTo>
                  <a:cubicBezTo>
                    <a:pt x="68771" y="28741"/>
                    <a:pt x="66961" y="24169"/>
                    <a:pt x="64008" y="19978"/>
                  </a:cubicBezTo>
                  <a:cubicBezTo>
                    <a:pt x="62294" y="18168"/>
                    <a:pt x="60579" y="16358"/>
                    <a:pt x="58864" y="14548"/>
                  </a:cubicBezTo>
                  <a:cubicBezTo>
                    <a:pt x="54769" y="11214"/>
                    <a:pt x="50197" y="9119"/>
                    <a:pt x="44958" y="8262"/>
                  </a:cubicBezTo>
                  <a:lnTo>
                    <a:pt x="40767" y="7595"/>
                  </a:lnTo>
                  <a:cubicBezTo>
                    <a:pt x="36862" y="6833"/>
                    <a:pt x="32957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20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35719" y="65793"/>
                  </a:lnTo>
                  <a:cubicBezTo>
                    <a:pt x="39624" y="66555"/>
                    <a:pt x="43529" y="66365"/>
                    <a:pt x="47244" y="65126"/>
                  </a:cubicBezTo>
                  <a:cubicBezTo>
                    <a:pt x="50959" y="64555"/>
                    <a:pt x="54388" y="63030"/>
                    <a:pt x="57436" y="60649"/>
                  </a:cubicBezTo>
                  <a:cubicBezTo>
                    <a:pt x="60674" y="58459"/>
                    <a:pt x="63151" y="55697"/>
                    <a:pt x="64865" y="52362"/>
                  </a:cubicBezTo>
                  <a:cubicBezTo>
                    <a:pt x="67246" y="49220"/>
                    <a:pt x="68675" y="45695"/>
                    <a:pt x="69152" y="41695"/>
                  </a:cubicBezTo>
                  <a:cubicBezTo>
                    <a:pt x="69152" y="39123"/>
                    <a:pt x="69247" y="36551"/>
                    <a:pt x="69342" y="33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2907316" y="5934576"/>
              <a:ext cx="76200" cy="66675"/>
            </a:xfrm>
            <a:custGeom>
              <a:avLst/>
              <a:gdLst>
                <a:gd name="connsiteX0" fmla="*/ 19050 w 76200"/>
                <a:gd name="connsiteY0" fmla="*/ 12739 h 66675"/>
                <a:gd name="connsiteX1" fmla="*/ 11621 w 76200"/>
                <a:gd name="connsiteY1" fmla="*/ 21025 h 66675"/>
                <a:gd name="connsiteX2" fmla="*/ 7334 w 76200"/>
                <a:gd name="connsiteY2" fmla="*/ 31693 h 66675"/>
                <a:gd name="connsiteX3" fmla="*/ 7144 w 76200"/>
                <a:gd name="connsiteY3" fmla="*/ 39504 h 66675"/>
                <a:gd name="connsiteX4" fmla="*/ 12478 w 76200"/>
                <a:gd name="connsiteY4" fmla="*/ 53410 h 66675"/>
                <a:gd name="connsiteX5" fmla="*/ 17621 w 76200"/>
                <a:gd name="connsiteY5" fmla="*/ 58839 h 66675"/>
                <a:gd name="connsiteX6" fmla="*/ 31528 w 76200"/>
                <a:gd name="connsiteY6" fmla="*/ 65126 h 66675"/>
                <a:gd name="connsiteX7" fmla="*/ 44005 w 76200"/>
                <a:gd name="connsiteY7" fmla="*/ 67126 h 66675"/>
                <a:gd name="connsiteX8" fmla="*/ 55531 w 76200"/>
                <a:gd name="connsiteY8" fmla="*/ 66460 h 66675"/>
                <a:gd name="connsiteX9" fmla="*/ 65722 w 76200"/>
                <a:gd name="connsiteY9" fmla="*/ 61983 h 66675"/>
                <a:gd name="connsiteX10" fmla="*/ 73152 w 76200"/>
                <a:gd name="connsiteY10" fmla="*/ 53696 h 66675"/>
                <a:gd name="connsiteX11" fmla="*/ 77438 w 76200"/>
                <a:gd name="connsiteY11" fmla="*/ 43028 h 66675"/>
                <a:gd name="connsiteX12" fmla="*/ 77629 w 76200"/>
                <a:gd name="connsiteY12" fmla="*/ 35218 h 66675"/>
                <a:gd name="connsiteX13" fmla="*/ 72295 w 76200"/>
                <a:gd name="connsiteY13" fmla="*/ 21311 h 66675"/>
                <a:gd name="connsiteX14" fmla="*/ 67151 w 76200"/>
                <a:gd name="connsiteY14" fmla="*/ 15882 h 66675"/>
                <a:gd name="connsiteX15" fmla="*/ 53245 w 76200"/>
                <a:gd name="connsiteY15" fmla="*/ 9595 h 66675"/>
                <a:gd name="connsiteX16" fmla="*/ 40767 w 76200"/>
                <a:gd name="connsiteY16" fmla="*/ 7595 h 66675"/>
                <a:gd name="connsiteX17" fmla="*/ 29242 w 76200"/>
                <a:gd name="connsiteY17" fmla="*/ 8262 h 66675"/>
                <a:gd name="connsiteX18" fmla="*/ 19050 w 76200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0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44005" y="67126"/>
                  </a:lnTo>
                  <a:cubicBezTo>
                    <a:pt x="47911" y="67888"/>
                    <a:pt x="51816" y="67698"/>
                    <a:pt x="55531" y="66460"/>
                  </a:cubicBezTo>
                  <a:cubicBezTo>
                    <a:pt x="59246" y="65888"/>
                    <a:pt x="62674" y="64364"/>
                    <a:pt x="65722" y="61983"/>
                  </a:cubicBezTo>
                  <a:cubicBezTo>
                    <a:pt x="68961" y="59792"/>
                    <a:pt x="71438" y="57030"/>
                    <a:pt x="73152" y="53696"/>
                  </a:cubicBezTo>
                  <a:cubicBezTo>
                    <a:pt x="75533" y="50553"/>
                    <a:pt x="76962" y="47028"/>
                    <a:pt x="77438" y="43028"/>
                  </a:cubicBezTo>
                  <a:cubicBezTo>
                    <a:pt x="77533" y="40456"/>
                    <a:pt x="77533" y="37790"/>
                    <a:pt x="77629" y="35218"/>
                  </a:cubicBezTo>
                  <a:cubicBezTo>
                    <a:pt x="77057" y="30074"/>
                    <a:pt x="75247" y="25502"/>
                    <a:pt x="72295" y="21311"/>
                  </a:cubicBezTo>
                  <a:cubicBezTo>
                    <a:pt x="70580" y="19501"/>
                    <a:pt x="68866" y="17691"/>
                    <a:pt x="67151" y="15882"/>
                  </a:cubicBezTo>
                  <a:cubicBezTo>
                    <a:pt x="63055" y="12548"/>
                    <a:pt x="58483" y="10453"/>
                    <a:pt x="53245" y="9595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928"/>
                    <a:pt x="22098" y="10357"/>
                    <a:pt x="19050" y="12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3035808" y="6062021"/>
              <a:ext cx="85725" cy="66675"/>
            </a:xfrm>
            <a:custGeom>
              <a:avLst/>
              <a:gdLst>
                <a:gd name="connsiteX0" fmla="*/ 19050 w 85725"/>
                <a:gd name="connsiteY0" fmla="*/ 12739 h 66675"/>
                <a:gd name="connsiteX1" fmla="*/ 11621 w 85725"/>
                <a:gd name="connsiteY1" fmla="*/ 21025 h 66675"/>
                <a:gd name="connsiteX2" fmla="*/ 7334 w 85725"/>
                <a:gd name="connsiteY2" fmla="*/ 31693 h 66675"/>
                <a:gd name="connsiteX3" fmla="*/ 7144 w 85725"/>
                <a:gd name="connsiteY3" fmla="*/ 39504 h 66675"/>
                <a:gd name="connsiteX4" fmla="*/ 12478 w 85725"/>
                <a:gd name="connsiteY4" fmla="*/ 53410 h 66675"/>
                <a:gd name="connsiteX5" fmla="*/ 17621 w 85725"/>
                <a:gd name="connsiteY5" fmla="*/ 58839 h 66675"/>
                <a:gd name="connsiteX6" fmla="*/ 31528 w 85725"/>
                <a:gd name="connsiteY6" fmla="*/ 65126 h 66675"/>
                <a:gd name="connsiteX7" fmla="*/ 52292 w 85725"/>
                <a:gd name="connsiteY7" fmla="*/ 68460 h 66675"/>
                <a:gd name="connsiteX8" fmla="*/ 63818 w 85725"/>
                <a:gd name="connsiteY8" fmla="*/ 67793 h 66675"/>
                <a:gd name="connsiteX9" fmla="*/ 74009 w 85725"/>
                <a:gd name="connsiteY9" fmla="*/ 63316 h 66675"/>
                <a:gd name="connsiteX10" fmla="*/ 81439 w 85725"/>
                <a:gd name="connsiteY10" fmla="*/ 55030 h 66675"/>
                <a:gd name="connsiteX11" fmla="*/ 85725 w 85725"/>
                <a:gd name="connsiteY11" fmla="*/ 44362 h 66675"/>
                <a:gd name="connsiteX12" fmla="*/ 85915 w 85725"/>
                <a:gd name="connsiteY12" fmla="*/ 36551 h 66675"/>
                <a:gd name="connsiteX13" fmla="*/ 80581 w 85725"/>
                <a:gd name="connsiteY13" fmla="*/ 22645 h 66675"/>
                <a:gd name="connsiteX14" fmla="*/ 75438 w 85725"/>
                <a:gd name="connsiteY14" fmla="*/ 17215 h 66675"/>
                <a:gd name="connsiteX15" fmla="*/ 61531 w 85725"/>
                <a:gd name="connsiteY15" fmla="*/ 10929 h 66675"/>
                <a:gd name="connsiteX16" fmla="*/ 40767 w 85725"/>
                <a:gd name="connsiteY16" fmla="*/ 7595 h 66675"/>
                <a:gd name="connsiteX17" fmla="*/ 29242 w 85725"/>
                <a:gd name="connsiteY17" fmla="*/ 8262 h 66675"/>
                <a:gd name="connsiteX18" fmla="*/ 19050 w 85725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52292" y="68460"/>
                  </a:lnTo>
                  <a:cubicBezTo>
                    <a:pt x="56197" y="69222"/>
                    <a:pt x="60103" y="69031"/>
                    <a:pt x="63818" y="67793"/>
                  </a:cubicBezTo>
                  <a:cubicBezTo>
                    <a:pt x="67532" y="67221"/>
                    <a:pt x="70961" y="65698"/>
                    <a:pt x="74009" y="63316"/>
                  </a:cubicBezTo>
                  <a:cubicBezTo>
                    <a:pt x="77248" y="61125"/>
                    <a:pt x="79724" y="58363"/>
                    <a:pt x="81439" y="55030"/>
                  </a:cubicBezTo>
                  <a:cubicBezTo>
                    <a:pt x="83820" y="51886"/>
                    <a:pt x="85249" y="48362"/>
                    <a:pt x="85725" y="44362"/>
                  </a:cubicBezTo>
                  <a:cubicBezTo>
                    <a:pt x="85820" y="41790"/>
                    <a:pt x="85820" y="39123"/>
                    <a:pt x="85915" y="36551"/>
                  </a:cubicBezTo>
                  <a:cubicBezTo>
                    <a:pt x="85344" y="31407"/>
                    <a:pt x="83534" y="26836"/>
                    <a:pt x="80581" y="22645"/>
                  </a:cubicBezTo>
                  <a:cubicBezTo>
                    <a:pt x="78867" y="20835"/>
                    <a:pt x="77153" y="19025"/>
                    <a:pt x="75438" y="17215"/>
                  </a:cubicBezTo>
                  <a:cubicBezTo>
                    <a:pt x="71342" y="13882"/>
                    <a:pt x="66770" y="11786"/>
                    <a:pt x="61531" y="10929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622" y="8833"/>
                    <a:pt x="22193" y="10357"/>
                    <a:pt x="19050" y="12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3054477" y="5894476"/>
              <a:ext cx="95250" cy="76200"/>
            </a:xfrm>
            <a:custGeom>
              <a:avLst/>
              <a:gdLst>
                <a:gd name="connsiteX0" fmla="*/ 29242 w 95250"/>
                <a:gd name="connsiteY0" fmla="*/ 8262 h 76200"/>
                <a:gd name="connsiteX1" fmla="*/ 19050 w 95250"/>
                <a:gd name="connsiteY1" fmla="*/ 12738 h 76200"/>
                <a:gd name="connsiteX2" fmla="*/ 11621 w 95250"/>
                <a:gd name="connsiteY2" fmla="*/ 21025 h 76200"/>
                <a:gd name="connsiteX3" fmla="*/ 7334 w 95250"/>
                <a:gd name="connsiteY3" fmla="*/ 31693 h 76200"/>
                <a:gd name="connsiteX4" fmla="*/ 7144 w 95250"/>
                <a:gd name="connsiteY4" fmla="*/ 39504 h 76200"/>
                <a:gd name="connsiteX5" fmla="*/ 12478 w 95250"/>
                <a:gd name="connsiteY5" fmla="*/ 53410 h 76200"/>
                <a:gd name="connsiteX6" fmla="*/ 31528 w 95250"/>
                <a:gd name="connsiteY6" fmla="*/ 65126 h 76200"/>
                <a:gd name="connsiteX7" fmla="*/ 60579 w 95250"/>
                <a:gd name="connsiteY7" fmla="*/ 69793 h 76200"/>
                <a:gd name="connsiteX8" fmla="*/ 72104 w 95250"/>
                <a:gd name="connsiteY8" fmla="*/ 69126 h 76200"/>
                <a:gd name="connsiteX9" fmla="*/ 82296 w 95250"/>
                <a:gd name="connsiteY9" fmla="*/ 64650 h 76200"/>
                <a:gd name="connsiteX10" fmla="*/ 89726 w 95250"/>
                <a:gd name="connsiteY10" fmla="*/ 56363 h 76200"/>
                <a:gd name="connsiteX11" fmla="*/ 94012 w 95250"/>
                <a:gd name="connsiteY11" fmla="*/ 45695 h 76200"/>
                <a:gd name="connsiteX12" fmla="*/ 94202 w 95250"/>
                <a:gd name="connsiteY12" fmla="*/ 37885 h 76200"/>
                <a:gd name="connsiteX13" fmla="*/ 88868 w 95250"/>
                <a:gd name="connsiteY13" fmla="*/ 23978 h 76200"/>
                <a:gd name="connsiteX14" fmla="*/ 69818 w 95250"/>
                <a:gd name="connsiteY14" fmla="*/ 12262 h 76200"/>
                <a:gd name="connsiteX15" fmla="*/ 40767 w 95250"/>
                <a:gd name="connsiteY15" fmla="*/ 7595 h 76200"/>
                <a:gd name="connsiteX16" fmla="*/ 29242 w 95250"/>
                <a:gd name="connsiteY16" fmla="*/ 826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76200">
                  <a:moveTo>
                    <a:pt x="29242" y="8262"/>
                  </a:moveTo>
                  <a:cubicBezTo>
                    <a:pt x="25527" y="8833"/>
                    <a:pt x="22098" y="10357"/>
                    <a:pt x="19050" y="12738"/>
                  </a:cubicBezTo>
                  <a:cubicBezTo>
                    <a:pt x="15812" y="14929"/>
                    <a:pt x="13335" y="17692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7240" y="59506"/>
                    <a:pt x="23717" y="63888"/>
                    <a:pt x="31528" y="65126"/>
                  </a:cubicBezTo>
                  <a:lnTo>
                    <a:pt x="60579" y="69793"/>
                  </a:lnTo>
                  <a:cubicBezTo>
                    <a:pt x="64484" y="70555"/>
                    <a:pt x="68389" y="70365"/>
                    <a:pt x="72104" y="69126"/>
                  </a:cubicBezTo>
                  <a:cubicBezTo>
                    <a:pt x="75819" y="68555"/>
                    <a:pt x="79248" y="67031"/>
                    <a:pt x="82296" y="64650"/>
                  </a:cubicBezTo>
                  <a:cubicBezTo>
                    <a:pt x="85535" y="62459"/>
                    <a:pt x="88011" y="59697"/>
                    <a:pt x="89726" y="56363"/>
                  </a:cubicBezTo>
                  <a:cubicBezTo>
                    <a:pt x="92107" y="53220"/>
                    <a:pt x="93536" y="49695"/>
                    <a:pt x="94012" y="45695"/>
                  </a:cubicBezTo>
                  <a:cubicBezTo>
                    <a:pt x="94107" y="43123"/>
                    <a:pt x="94107" y="40456"/>
                    <a:pt x="94202" y="37885"/>
                  </a:cubicBezTo>
                  <a:cubicBezTo>
                    <a:pt x="93631" y="32741"/>
                    <a:pt x="91821" y="28169"/>
                    <a:pt x="88868" y="23978"/>
                  </a:cubicBezTo>
                  <a:cubicBezTo>
                    <a:pt x="84106" y="17882"/>
                    <a:pt x="77629" y="13501"/>
                    <a:pt x="69818" y="12262"/>
                  </a:cubicBezTo>
                  <a:lnTo>
                    <a:pt x="40767" y="7595"/>
                  </a:lnTo>
                  <a:cubicBezTo>
                    <a:pt x="36862" y="6833"/>
                    <a:pt x="33052" y="7024"/>
                    <a:pt x="29242" y="8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3167158" y="6172797"/>
              <a:ext cx="95250" cy="76200"/>
            </a:xfrm>
            <a:custGeom>
              <a:avLst/>
              <a:gdLst>
                <a:gd name="connsiteX0" fmla="*/ 19050 w 95250"/>
                <a:gd name="connsiteY0" fmla="*/ 12739 h 76200"/>
                <a:gd name="connsiteX1" fmla="*/ 11621 w 95250"/>
                <a:gd name="connsiteY1" fmla="*/ 21025 h 76200"/>
                <a:gd name="connsiteX2" fmla="*/ 7334 w 95250"/>
                <a:gd name="connsiteY2" fmla="*/ 31693 h 76200"/>
                <a:gd name="connsiteX3" fmla="*/ 7144 w 95250"/>
                <a:gd name="connsiteY3" fmla="*/ 39504 h 76200"/>
                <a:gd name="connsiteX4" fmla="*/ 12478 w 95250"/>
                <a:gd name="connsiteY4" fmla="*/ 53410 h 76200"/>
                <a:gd name="connsiteX5" fmla="*/ 17621 w 95250"/>
                <a:gd name="connsiteY5" fmla="*/ 58839 h 76200"/>
                <a:gd name="connsiteX6" fmla="*/ 31528 w 95250"/>
                <a:gd name="connsiteY6" fmla="*/ 65126 h 76200"/>
                <a:gd name="connsiteX7" fmla="*/ 56483 w 95250"/>
                <a:gd name="connsiteY7" fmla="*/ 69127 h 76200"/>
                <a:gd name="connsiteX8" fmla="*/ 68008 w 95250"/>
                <a:gd name="connsiteY8" fmla="*/ 68460 h 76200"/>
                <a:gd name="connsiteX9" fmla="*/ 78200 w 95250"/>
                <a:gd name="connsiteY9" fmla="*/ 63983 h 76200"/>
                <a:gd name="connsiteX10" fmla="*/ 85630 w 95250"/>
                <a:gd name="connsiteY10" fmla="*/ 55696 h 76200"/>
                <a:gd name="connsiteX11" fmla="*/ 89916 w 95250"/>
                <a:gd name="connsiteY11" fmla="*/ 45028 h 76200"/>
                <a:gd name="connsiteX12" fmla="*/ 90106 w 95250"/>
                <a:gd name="connsiteY12" fmla="*/ 37217 h 76200"/>
                <a:gd name="connsiteX13" fmla="*/ 84772 w 95250"/>
                <a:gd name="connsiteY13" fmla="*/ 23311 h 76200"/>
                <a:gd name="connsiteX14" fmla="*/ 79629 w 95250"/>
                <a:gd name="connsiteY14" fmla="*/ 17882 h 76200"/>
                <a:gd name="connsiteX15" fmla="*/ 65722 w 95250"/>
                <a:gd name="connsiteY15" fmla="*/ 11596 h 76200"/>
                <a:gd name="connsiteX16" fmla="*/ 40767 w 95250"/>
                <a:gd name="connsiteY16" fmla="*/ 7595 h 76200"/>
                <a:gd name="connsiteX17" fmla="*/ 29242 w 95250"/>
                <a:gd name="connsiteY17" fmla="*/ 8262 h 76200"/>
                <a:gd name="connsiteX18" fmla="*/ 19050 w 95250"/>
                <a:gd name="connsiteY18" fmla="*/ 1273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5250" h="76200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0" y="27692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lnTo>
                    <a:pt x="17621" y="58839"/>
                  </a:lnTo>
                  <a:cubicBezTo>
                    <a:pt x="21717" y="62173"/>
                    <a:pt x="26289" y="64269"/>
                    <a:pt x="31528" y="65126"/>
                  </a:cubicBezTo>
                  <a:lnTo>
                    <a:pt x="56483" y="69127"/>
                  </a:lnTo>
                  <a:cubicBezTo>
                    <a:pt x="60388" y="69889"/>
                    <a:pt x="64294" y="69698"/>
                    <a:pt x="68008" y="68460"/>
                  </a:cubicBezTo>
                  <a:cubicBezTo>
                    <a:pt x="71723" y="67888"/>
                    <a:pt x="75152" y="66365"/>
                    <a:pt x="78200" y="63983"/>
                  </a:cubicBezTo>
                  <a:cubicBezTo>
                    <a:pt x="81439" y="61792"/>
                    <a:pt x="83915" y="59030"/>
                    <a:pt x="85630" y="55696"/>
                  </a:cubicBezTo>
                  <a:cubicBezTo>
                    <a:pt x="88011" y="52553"/>
                    <a:pt x="89440" y="49029"/>
                    <a:pt x="89916" y="45028"/>
                  </a:cubicBezTo>
                  <a:cubicBezTo>
                    <a:pt x="90011" y="42457"/>
                    <a:pt x="90011" y="39789"/>
                    <a:pt x="90106" y="37217"/>
                  </a:cubicBezTo>
                  <a:cubicBezTo>
                    <a:pt x="89535" y="32074"/>
                    <a:pt x="87725" y="27502"/>
                    <a:pt x="84772" y="23311"/>
                  </a:cubicBezTo>
                  <a:cubicBezTo>
                    <a:pt x="83058" y="21502"/>
                    <a:pt x="81343" y="19692"/>
                    <a:pt x="79629" y="17882"/>
                  </a:cubicBezTo>
                  <a:cubicBezTo>
                    <a:pt x="75533" y="14548"/>
                    <a:pt x="70961" y="12453"/>
                    <a:pt x="65722" y="11596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3203664" y="5999869"/>
              <a:ext cx="114300" cy="76200"/>
            </a:xfrm>
            <a:custGeom>
              <a:avLst/>
              <a:gdLst>
                <a:gd name="connsiteX0" fmla="*/ 29312 w 114300"/>
                <a:gd name="connsiteY0" fmla="*/ 8311 h 76200"/>
                <a:gd name="connsiteX1" fmla="*/ 19120 w 114300"/>
                <a:gd name="connsiteY1" fmla="*/ 12787 h 76200"/>
                <a:gd name="connsiteX2" fmla="*/ 7404 w 114300"/>
                <a:gd name="connsiteY2" fmla="*/ 31837 h 76200"/>
                <a:gd name="connsiteX3" fmla="*/ 12548 w 114300"/>
                <a:gd name="connsiteY3" fmla="*/ 53555 h 76200"/>
                <a:gd name="connsiteX4" fmla="*/ 17692 w 114300"/>
                <a:gd name="connsiteY4" fmla="*/ 58983 h 76200"/>
                <a:gd name="connsiteX5" fmla="*/ 31598 w 114300"/>
                <a:gd name="connsiteY5" fmla="*/ 65270 h 76200"/>
                <a:gd name="connsiteX6" fmla="*/ 56458 w 114300"/>
                <a:gd name="connsiteY6" fmla="*/ 69175 h 76200"/>
                <a:gd name="connsiteX7" fmla="*/ 69222 w 114300"/>
                <a:gd name="connsiteY7" fmla="*/ 74128 h 76200"/>
                <a:gd name="connsiteX8" fmla="*/ 91891 w 114300"/>
                <a:gd name="connsiteY8" fmla="*/ 74795 h 76200"/>
                <a:gd name="connsiteX9" fmla="*/ 107893 w 114300"/>
                <a:gd name="connsiteY9" fmla="*/ 59746 h 76200"/>
                <a:gd name="connsiteX10" fmla="*/ 108560 w 114300"/>
                <a:gd name="connsiteY10" fmla="*/ 37076 h 76200"/>
                <a:gd name="connsiteX11" fmla="*/ 93510 w 114300"/>
                <a:gd name="connsiteY11" fmla="*/ 21074 h 76200"/>
                <a:gd name="connsiteX12" fmla="*/ 64459 w 114300"/>
                <a:gd name="connsiteY12" fmla="*/ 11073 h 76200"/>
                <a:gd name="connsiteX13" fmla="*/ 40933 w 114300"/>
                <a:gd name="connsiteY13" fmla="*/ 7739 h 76200"/>
                <a:gd name="connsiteX14" fmla="*/ 29312 w 114300"/>
                <a:gd name="connsiteY14" fmla="*/ 831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00" h="76200">
                  <a:moveTo>
                    <a:pt x="29312" y="8311"/>
                  </a:moveTo>
                  <a:cubicBezTo>
                    <a:pt x="25597" y="8882"/>
                    <a:pt x="22168" y="10406"/>
                    <a:pt x="19120" y="12787"/>
                  </a:cubicBezTo>
                  <a:cubicBezTo>
                    <a:pt x="13310" y="16978"/>
                    <a:pt x="8262" y="24598"/>
                    <a:pt x="7404" y="31837"/>
                  </a:cubicBezTo>
                  <a:cubicBezTo>
                    <a:pt x="6547" y="39362"/>
                    <a:pt x="7690" y="47458"/>
                    <a:pt x="12548" y="53555"/>
                  </a:cubicBezTo>
                  <a:cubicBezTo>
                    <a:pt x="14262" y="55364"/>
                    <a:pt x="15977" y="57174"/>
                    <a:pt x="17692" y="58983"/>
                  </a:cubicBezTo>
                  <a:cubicBezTo>
                    <a:pt x="21787" y="62317"/>
                    <a:pt x="26359" y="64413"/>
                    <a:pt x="31598" y="65270"/>
                  </a:cubicBezTo>
                  <a:cubicBezTo>
                    <a:pt x="40075" y="65651"/>
                    <a:pt x="48362" y="67080"/>
                    <a:pt x="56458" y="69175"/>
                  </a:cubicBezTo>
                  <a:cubicBezTo>
                    <a:pt x="60744" y="70604"/>
                    <a:pt x="65126" y="72128"/>
                    <a:pt x="69222" y="74128"/>
                  </a:cubicBezTo>
                  <a:cubicBezTo>
                    <a:pt x="75985" y="77367"/>
                    <a:pt x="84938" y="77557"/>
                    <a:pt x="91891" y="74795"/>
                  </a:cubicBezTo>
                  <a:cubicBezTo>
                    <a:pt x="98463" y="72223"/>
                    <a:pt x="105226" y="66318"/>
                    <a:pt x="107893" y="59746"/>
                  </a:cubicBezTo>
                  <a:cubicBezTo>
                    <a:pt x="110751" y="52602"/>
                    <a:pt x="111703" y="44315"/>
                    <a:pt x="108560" y="37076"/>
                  </a:cubicBezTo>
                  <a:cubicBezTo>
                    <a:pt x="105512" y="30028"/>
                    <a:pt x="100559" y="24408"/>
                    <a:pt x="93510" y="21074"/>
                  </a:cubicBezTo>
                  <a:cubicBezTo>
                    <a:pt x="84271" y="16692"/>
                    <a:pt x="74365" y="13549"/>
                    <a:pt x="64459" y="11073"/>
                  </a:cubicBezTo>
                  <a:cubicBezTo>
                    <a:pt x="56744" y="9168"/>
                    <a:pt x="48838" y="8025"/>
                    <a:pt x="40933" y="7739"/>
                  </a:cubicBezTo>
                  <a:cubicBezTo>
                    <a:pt x="36837" y="6787"/>
                    <a:pt x="33027" y="6977"/>
                    <a:pt x="29312" y="83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5" name="矩形 104"/>
          <p:cNvSpPr/>
          <p:nvPr userDrawn="1"/>
        </p:nvSpPr>
        <p:spPr>
          <a:xfrm>
            <a:off x="-217714" y="5452393"/>
            <a:ext cx="526561" cy="1405607"/>
          </a:xfrm>
          <a:prstGeom prst="rect">
            <a:avLst/>
          </a:prstGeom>
          <a:solidFill>
            <a:srgbClr val="F69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" name="图形 105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655606" y="3731006"/>
            <a:ext cx="2979728" cy="3995043"/>
          </a:xfrm>
          <a:prstGeom prst="rect">
            <a:avLst/>
          </a:prstGeom>
        </p:spPr>
      </p:pic>
      <p:sp>
        <p:nvSpPr>
          <p:cNvPr id="107" name="矩形 106"/>
          <p:cNvSpPr/>
          <p:nvPr userDrawn="1"/>
        </p:nvSpPr>
        <p:spPr>
          <a:xfrm>
            <a:off x="-466271" y="6882126"/>
            <a:ext cx="13037457" cy="106242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 userDrawn="1"/>
        </p:nvSpPr>
        <p:spPr>
          <a:xfrm rot="16200000">
            <a:off x="-4070836" y="2857478"/>
            <a:ext cx="7195327" cy="91842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任意多边形: 形状 108"/>
          <p:cNvSpPr/>
          <p:nvPr userDrawn="1"/>
        </p:nvSpPr>
        <p:spPr>
          <a:xfrm rot="16200000" flipH="1">
            <a:off x="11553621" y="203511"/>
            <a:ext cx="309743" cy="351839"/>
          </a:xfrm>
          <a:custGeom>
            <a:avLst/>
            <a:gdLst>
              <a:gd name="connsiteX0" fmla="*/ 195453 w 466725"/>
              <a:gd name="connsiteY0" fmla="*/ 129635 h 485775"/>
              <a:gd name="connsiteX1" fmla="*/ 324040 w 466725"/>
              <a:gd name="connsiteY1" fmla="*/ 7144 h 485775"/>
              <a:gd name="connsiteX2" fmla="*/ 312039 w 466725"/>
              <a:gd name="connsiteY2" fmla="*/ 186500 h 485775"/>
              <a:gd name="connsiteX3" fmla="*/ 467487 w 466725"/>
              <a:gd name="connsiteY3" fmla="*/ 207359 h 485775"/>
              <a:gd name="connsiteX4" fmla="*/ 300133 w 466725"/>
              <a:gd name="connsiteY4" fmla="*/ 308991 h 485775"/>
              <a:gd name="connsiteX5" fmla="*/ 300133 w 466725"/>
              <a:gd name="connsiteY5" fmla="*/ 485394 h 485775"/>
              <a:gd name="connsiteX6" fmla="*/ 180499 w 466725"/>
              <a:gd name="connsiteY6" fmla="*/ 335947 h 485775"/>
              <a:gd name="connsiteX7" fmla="*/ 7144 w 466725"/>
              <a:gd name="connsiteY7" fmla="*/ 380714 h 485775"/>
              <a:gd name="connsiteX8" fmla="*/ 117729 w 466725"/>
              <a:gd name="connsiteY8" fmla="*/ 237268 h 485775"/>
              <a:gd name="connsiteX9" fmla="*/ 25146 w 466725"/>
              <a:gd name="connsiteY9" fmla="*/ 63913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6725" h="485775">
                <a:moveTo>
                  <a:pt x="195453" y="129635"/>
                </a:moveTo>
                <a:lnTo>
                  <a:pt x="324040" y="7144"/>
                </a:lnTo>
                <a:lnTo>
                  <a:pt x="312039" y="186500"/>
                </a:lnTo>
                <a:lnTo>
                  <a:pt x="467487" y="207359"/>
                </a:lnTo>
                <a:lnTo>
                  <a:pt x="300133" y="308991"/>
                </a:lnTo>
                <a:lnTo>
                  <a:pt x="300133" y="485394"/>
                </a:lnTo>
                <a:lnTo>
                  <a:pt x="180499" y="335947"/>
                </a:lnTo>
                <a:lnTo>
                  <a:pt x="7144" y="380714"/>
                </a:lnTo>
                <a:lnTo>
                  <a:pt x="117729" y="237268"/>
                </a:lnTo>
                <a:lnTo>
                  <a:pt x="25146" y="6391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0" name="组合 109"/>
          <p:cNvGrpSpPr/>
          <p:nvPr userDrawn="1"/>
        </p:nvGrpSpPr>
        <p:grpSpPr>
          <a:xfrm>
            <a:off x="1894580" y="240612"/>
            <a:ext cx="609594" cy="427696"/>
            <a:chOff x="1295016" y="137377"/>
            <a:chExt cx="673140" cy="472280"/>
          </a:xfrm>
          <a:solidFill>
            <a:schemeClr val="bg1"/>
          </a:solidFill>
        </p:grpSpPr>
        <p:sp>
          <p:nvSpPr>
            <p:cNvPr id="111" name="任意多边形: 形状 110"/>
            <p:cNvSpPr/>
            <p:nvPr/>
          </p:nvSpPr>
          <p:spPr>
            <a:xfrm rot="16200000" flipH="1">
              <a:off x="1536906" y="122919"/>
              <a:ext cx="93384" cy="122299"/>
            </a:xfrm>
            <a:custGeom>
              <a:avLst/>
              <a:gdLst>
                <a:gd name="connsiteX0" fmla="*/ 67021 w 95250"/>
                <a:gd name="connsiteY0" fmla="*/ 110170 h 114300"/>
                <a:gd name="connsiteX1" fmla="*/ 81309 w 95250"/>
                <a:gd name="connsiteY1" fmla="*/ 95882 h 114300"/>
                <a:gd name="connsiteX2" fmla="*/ 88834 w 95250"/>
                <a:gd name="connsiteY2" fmla="*/ 79975 h 114300"/>
                <a:gd name="connsiteX3" fmla="*/ 91024 w 95250"/>
                <a:gd name="connsiteY3" fmla="*/ 72260 h 114300"/>
                <a:gd name="connsiteX4" fmla="*/ 92834 w 95250"/>
                <a:gd name="connsiteY4" fmla="*/ 58449 h 114300"/>
                <a:gd name="connsiteX5" fmla="*/ 92929 w 95250"/>
                <a:gd name="connsiteY5" fmla="*/ 54449 h 114300"/>
                <a:gd name="connsiteX6" fmla="*/ 92644 w 95250"/>
                <a:gd name="connsiteY6" fmla="*/ 50734 h 114300"/>
                <a:gd name="connsiteX7" fmla="*/ 90548 w 95250"/>
                <a:gd name="connsiteY7" fmla="*/ 36446 h 114300"/>
                <a:gd name="connsiteX8" fmla="*/ 83404 w 95250"/>
                <a:gd name="connsiteY8" fmla="*/ 22921 h 114300"/>
                <a:gd name="connsiteX9" fmla="*/ 72260 w 95250"/>
                <a:gd name="connsiteY9" fmla="*/ 12634 h 114300"/>
                <a:gd name="connsiteX10" fmla="*/ 57496 w 95250"/>
                <a:gd name="connsiteY10" fmla="*/ 7871 h 114300"/>
                <a:gd name="connsiteX11" fmla="*/ 41590 w 95250"/>
                <a:gd name="connsiteY11" fmla="*/ 8538 h 114300"/>
                <a:gd name="connsiteX12" fmla="*/ 32065 w 95250"/>
                <a:gd name="connsiteY12" fmla="*/ 12538 h 114300"/>
                <a:gd name="connsiteX13" fmla="*/ 17777 w 95250"/>
                <a:gd name="connsiteY13" fmla="*/ 26826 h 114300"/>
                <a:gd name="connsiteX14" fmla="*/ 13777 w 95250"/>
                <a:gd name="connsiteY14" fmla="*/ 36351 h 114300"/>
                <a:gd name="connsiteX15" fmla="*/ 13110 w 95250"/>
                <a:gd name="connsiteY15" fmla="*/ 52258 h 114300"/>
                <a:gd name="connsiteX16" fmla="*/ 13110 w 95250"/>
                <a:gd name="connsiteY16" fmla="*/ 54734 h 114300"/>
                <a:gd name="connsiteX17" fmla="*/ 12634 w 95250"/>
                <a:gd name="connsiteY17" fmla="*/ 55687 h 114300"/>
                <a:gd name="connsiteX18" fmla="*/ 7871 w 95250"/>
                <a:gd name="connsiteY18" fmla="*/ 70450 h 114300"/>
                <a:gd name="connsiteX19" fmla="*/ 8538 w 95250"/>
                <a:gd name="connsiteY19" fmla="*/ 86357 h 114300"/>
                <a:gd name="connsiteX20" fmla="*/ 15682 w 95250"/>
                <a:gd name="connsiteY20" fmla="*/ 99883 h 114300"/>
                <a:gd name="connsiteX21" fmla="*/ 26826 w 95250"/>
                <a:gd name="connsiteY21" fmla="*/ 110170 h 114300"/>
                <a:gd name="connsiteX22" fmla="*/ 36351 w 95250"/>
                <a:gd name="connsiteY22" fmla="*/ 114170 h 114300"/>
                <a:gd name="connsiteX23" fmla="*/ 57496 w 95250"/>
                <a:gd name="connsiteY23" fmla="*/ 114170 h 114300"/>
                <a:gd name="connsiteX24" fmla="*/ 67021 w 95250"/>
                <a:gd name="connsiteY24" fmla="*/ 11017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5250" h="114300">
                  <a:moveTo>
                    <a:pt x="67021" y="110170"/>
                  </a:moveTo>
                  <a:cubicBezTo>
                    <a:pt x="73022" y="106645"/>
                    <a:pt x="77785" y="101883"/>
                    <a:pt x="81309" y="95882"/>
                  </a:cubicBezTo>
                  <a:cubicBezTo>
                    <a:pt x="84643" y="91024"/>
                    <a:pt x="86643" y="85309"/>
                    <a:pt x="88834" y="79975"/>
                  </a:cubicBezTo>
                  <a:cubicBezTo>
                    <a:pt x="89881" y="77499"/>
                    <a:pt x="90643" y="74927"/>
                    <a:pt x="91024" y="72260"/>
                  </a:cubicBezTo>
                  <a:cubicBezTo>
                    <a:pt x="91786" y="67688"/>
                    <a:pt x="92453" y="63021"/>
                    <a:pt x="92834" y="58449"/>
                  </a:cubicBezTo>
                  <a:cubicBezTo>
                    <a:pt x="92929" y="57116"/>
                    <a:pt x="93025" y="55782"/>
                    <a:pt x="92929" y="54449"/>
                  </a:cubicBezTo>
                  <a:cubicBezTo>
                    <a:pt x="92929" y="53210"/>
                    <a:pt x="92739" y="51972"/>
                    <a:pt x="92644" y="50734"/>
                  </a:cubicBezTo>
                  <a:cubicBezTo>
                    <a:pt x="92072" y="45971"/>
                    <a:pt x="91596" y="41113"/>
                    <a:pt x="90548" y="36446"/>
                  </a:cubicBezTo>
                  <a:cubicBezTo>
                    <a:pt x="89310" y="31303"/>
                    <a:pt x="86929" y="26731"/>
                    <a:pt x="83404" y="22921"/>
                  </a:cubicBezTo>
                  <a:cubicBezTo>
                    <a:pt x="80642" y="18539"/>
                    <a:pt x="76832" y="15205"/>
                    <a:pt x="72260" y="12634"/>
                  </a:cubicBezTo>
                  <a:cubicBezTo>
                    <a:pt x="67688" y="9681"/>
                    <a:pt x="62735" y="8157"/>
                    <a:pt x="57496" y="7871"/>
                  </a:cubicBezTo>
                  <a:cubicBezTo>
                    <a:pt x="52162" y="6728"/>
                    <a:pt x="46924" y="6919"/>
                    <a:pt x="41590" y="8538"/>
                  </a:cubicBezTo>
                  <a:cubicBezTo>
                    <a:pt x="38446" y="9871"/>
                    <a:pt x="35208" y="11205"/>
                    <a:pt x="32065" y="12538"/>
                  </a:cubicBezTo>
                  <a:cubicBezTo>
                    <a:pt x="26064" y="16063"/>
                    <a:pt x="21301" y="20825"/>
                    <a:pt x="17777" y="26826"/>
                  </a:cubicBezTo>
                  <a:cubicBezTo>
                    <a:pt x="16444" y="29969"/>
                    <a:pt x="15110" y="33208"/>
                    <a:pt x="13777" y="36351"/>
                  </a:cubicBezTo>
                  <a:cubicBezTo>
                    <a:pt x="12348" y="41685"/>
                    <a:pt x="12348" y="46924"/>
                    <a:pt x="13110" y="52258"/>
                  </a:cubicBezTo>
                  <a:cubicBezTo>
                    <a:pt x="13205" y="53115"/>
                    <a:pt x="13110" y="53877"/>
                    <a:pt x="13110" y="54734"/>
                  </a:cubicBezTo>
                  <a:cubicBezTo>
                    <a:pt x="12919" y="55020"/>
                    <a:pt x="12824" y="55401"/>
                    <a:pt x="12634" y="55687"/>
                  </a:cubicBezTo>
                  <a:cubicBezTo>
                    <a:pt x="9681" y="60259"/>
                    <a:pt x="8157" y="65212"/>
                    <a:pt x="7871" y="70450"/>
                  </a:cubicBezTo>
                  <a:cubicBezTo>
                    <a:pt x="6728" y="75784"/>
                    <a:pt x="6919" y="81023"/>
                    <a:pt x="8538" y="86357"/>
                  </a:cubicBezTo>
                  <a:cubicBezTo>
                    <a:pt x="9776" y="91501"/>
                    <a:pt x="12157" y="96073"/>
                    <a:pt x="15682" y="99883"/>
                  </a:cubicBezTo>
                  <a:cubicBezTo>
                    <a:pt x="18444" y="104264"/>
                    <a:pt x="22254" y="107598"/>
                    <a:pt x="26826" y="110170"/>
                  </a:cubicBezTo>
                  <a:cubicBezTo>
                    <a:pt x="29969" y="111503"/>
                    <a:pt x="33208" y="112837"/>
                    <a:pt x="36351" y="114170"/>
                  </a:cubicBezTo>
                  <a:cubicBezTo>
                    <a:pt x="43399" y="116075"/>
                    <a:pt x="50448" y="116075"/>
                    <a:pt x="57496" y="114170"/>
                  </a:cubicBezTo>
                  <a:cubicBezTo>
                    <a:pt x="60735" y="112837"/>
                    <a:pt x="63878" y="111503"/>
                    <a:pt x="67021" y="1101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>
            <a:xfrm rot="16200000" flipH="1">
              <a:off x="1303951" y="263327"/>
              <a:ext cx="84045" cy="101915"/>
            </a:xfrm>
            <a:custGeom>
              <a:avLst/>
              <a:gdLst>
                <a:gd name="connsiteX0" fmla="*/ 57551 w 85725"/>
                <a:gd name="connsiteY0" fmla="*/ 91175 h 95250"/>
                <a:gd name="connsiteX1" fmla="*/ 75173 w 85725"/>
                <a:gd name="connsiteY1" fmla="*/ 80888 h 95250"/>
                <a:gd name="connsiteX2" fmla="*/ 81364 w 85725"/>
                <a:gd name="connsiteY2" fmla="*/ 72791 h 95250"/>
                <a:gd name="connsiteX3" fmla="*/ 86793 w 85725"/>
                <a:gd name="connsiteY3" fmla="*/ 52694 h 95250"/>
                <a:gd name="connsiteX4" fmla="*/ 86793 w 85725"/>
                <a:gd name="connsiteY4" fmla="*/ 46979 h 95250"/>
                <a:gd name="connsiteX5" fmla="*/ 83364 w 85725"/>
                <a:gd name="connsiteY5" fmla="*/ 31643 h 95250"/>
                <a:gd name="connsiteX6" fmla="*/ 75173 w 85725"/>
                <a:gd name="connsiteY6" fmla="*/ 18785 h 95250"/>
                <a:gd name="connsiteX7" fmla="*/ 62314 w 85725"/>
                <a:gd name="connsiteY7" fmla="*/ 10593 h 95250"/>
                <a:gd name="connsiteX8" fmla="*/ 46979 w 85725"/>
                <a:gd name="connsiteY8" fmla="*/ 7164 h 95250"/>
                <a:gd name="connsiteX9" fmla="*/ 36406 w 85725"/>
                <a:gd name="connsiteY9" fmla="*/ 8593 h 95250"/>
                <a:gd name="connsiteX10" fmla="*/ 18785 w 85725"/>
                <a:gd name="connsiteY10" fmla="*/ 18880 h 95250"/>
                <a:gd name="connsiteX11" fmla="*/ 12593 w 85725"/>
                <a:gd name="connsiteY11" fmla="*/ 26976 h 95250"/>
                <a:gd name="connsiteX12" fmla="*/ 7164 w 85725"/>
                <a:gd name="connsiteY12" fmla="*/ 47074 h 95250"/>
                <a:gd name="connsiteX13" fmla="*/ 7164 w 85725"/>
                <a:gd name="connsiteY13" fmla="*/ 52789 h 95250"/>
                <a:gd name="connsiteX14" fmla="*/ 10593 w 85725"/>
                <a:gd name="connsiteY14" fmla="*/ 68124 h 95250"/>
                <a:gd name="connsiteX15" fmla="*/ 18785 w 85725"/>
                <a:gd name="connsiteY15" fmla="*/ 80983 h 95250"/>
                <a:gd name="connsiteX16" fmla="*/ 31643 w 85725"/>
                <a:gd name="connsiteY16" fmla="*/ 89174 h 95250"/>
                <a:gd name="connsiteX17" fmla="*/ 46979 w 85725"/>
                <a:gd name="connsiteY17" fmla="*/ 92603 h 95250"/>
                <a:gd name="connsiteX18" fmla="*/ 57551 w 85725"/>
                <a:gd name="connsiteY18" fmla="*/ 9117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95250">
                  <a:moveTo>
                    <a:pt x="57551" y="91175"/>
                  </a:moveTo>
                  <a:cubicBezTo>
                    <a:pt x="64314" y="89270"/>
                    <a:pt x="70124" y="85841"/>
                    <a:pt x="75173" y="80888"/>
                  </a:cubicBezTo>
                  <a:cubicBezTo>
                    <a:pt x="77268" y="78221"/>
                    <a:pt x="79364" y="75554"/>
                    <a:pt x="81364" y="72791"/>
                  </a:cubicBezTo>
                  <a:cubicBezTo>
                    <a:pt x="84983" y="66600"/>
                    <a:pt x="86793" y="59837"/>
                    <a:pt x="86793" y="52694"/>
                  </a:cubicBezTo>
                  <a:lnTo>
                    <a:pt x="86793" y="46979"/>
                  </a:lnTo>
                  <a:cubicBezTo>
                    <a:pt x="86984" y="41454"/>
                    <a:pt x="85841" y="36406"/>
                    <a:pt x="83364" y="31643"/>
                  </a:cubicBezTo>
                  <a:cubicBezTo>
                    <a:pt x="81745" y="26690"/>
                    <a:pt x="78983" y="22404"/>
                    <a:pt x="75173" y="18785"/>
                  </a:cubicBez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cubicBezTo>
                    <a:pt x="16689" y="21547"/>
                    <a:pt x="14594" y="24214"/>
                    <a:pt x="12593" y="26976"/>
                  </a:cubicBezTo>
                  <a:cubicBezTo>
                    <a:pt x="8974" y="33167"/>
                    <a:pt x="7164" y="39930"/>
                    <a:pt x="7164" y="47074"/>
                  </a:cubicBezTo>
                  <a:lnTo>
                    <a:pt x="7164" y="52789"/>
                  </a:lnTo>
                  <a:cubicBezTo>
                    <a:pt x="6974" y="58313"/>
                    <a:pt x="8117" y="63362"/>
                    <a:pt x="10593" y="68124"/>
                  </a:cubicBezTo>
                  <a:cubicBezTo>
                    <a:pt x="12212" y="73077"/>
                    <a:pt x="14975" y="77363"/>
                    <a:pt x="18785" y="80983"/>
                  </a:cubicBezTo>
                  <a:cubicBezTo>
                    <a:pt x="22404" y="84888"/>
                    <a:pt x="26690" y="87650"/>
                    <a:pt x="31643" y="89174"/>
                  </a:cubicBezTo>
                  <a:cubicBezTo>
                    <a:pt x="36406" y="91651"/>
                    <a:pt x="41549" y="92794"/>
                    <a:pt x="46979" y="92603"/>
                  </a:cubicBezTo>
                  <a:cubicBezTo>
                    <a:pt x="50503" y="92127"/>
                    <a:pt x="54027" y="91651"/>
                    <a:pt x="57551" y="911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/>
            <p:cNvSpPr/>
            <p:nvPr/>
          </p:nvSpPr>
          <p:spPr>
            <a:xfrm rot="16200000" flipH="1">
              <a:off x="1376719" y="427069"/>
              <a:ext cx="84045" cy="112107"/>
            </a:xfrm>
            <a:custGeom>
              <a:avLst/>
              <a:gdLst>
                <a:gd name="connsiteX0" fmla="*/ 75173 w 85725"/>
                <a:gd name="connsiteY0" fmla="*/ 18785 h 104775"/>
                <a:gd name="connsiteX1" fmla="*/ 62314 w 85725"/>
                <a:gd name="connsiteY1" fmla="*/ 10593 h 104775"/>
                <a:gd name="connsiteX2" fmla="*/ 46979 w 85725"/>
                <a:gd name="connsiteY2" fmla="*/ 7164 h 104775"/>
                <a:gd name="connsiteX3" fmla="*/ 36406 w 85725"/>
                <a:gd name="connsiteY3" fmla="*/ 8593 h 104775"/>
                <a:gd name="connsiteX4" fmla="*/ 18785 w 85725"/>
                <a:gd name="connsiteY4" fmla="*/ 18880 h 104775"/>
                <a:gd name="connsiteX5" fmla="*/ 12593 w 85725"/>
                <a:gd name="connsiteY5" fmla="*/ 26976 h 104775"/>
                <a:gd name="connsiteX6" fmla="*/ 7164 w 85725"/>
                <a:gd name="connsiteY6" fmla="*/ 47074 h 104775"/>
                <a:gd name="connsiteX7" fmla="*/ 7164 w 85725"/>
                <a:gd name="connsiteY7" fmla="*/ 64314 h 104775"/>
                <a:gd name="connsiteX8" fmla="*/ 10593 w 85725"/>
                <a:gd name="connsiteY8" fmla="*/ 79649 h 104775"/>
                <a:gd name="connsiteX9" fmla="*/ 18785 w 85725"/>
                <a:gd name="connsiteY9" fmla="*/ 92508 h 104775"/>
                <a:gd name="connsiteX10" fmla="*/ 31643 w 85725"/>
                <a:gd name="connsiteY10" fmla="*/ 100700 h 104775"/>
                <a:gd name="connsiteX11" fmla="*/ 46979 w 85725"/>
                <a:gd name="connsiteY11" fmla="*/ 104129 h 104775"/>
                <a:gd name="connsiteX12" fmla="*/ 57551 w 85725"/>
                <a:gd name="connsiteY12" fmla="*/ 102700 h 104775"/>
                <a:gd name="connsiteX13" fmla="*/ 75173 w 85725"/>
                <a:gd name="connsiteY13" fmla="*/ 92413 h 104775"/>
                <a:gd name="connsiteX14" fmla="*/ 81364 w 85725"/>
                <a:gd name="connsiteY14" fmla="*/ 84317 h 104775"/>
                <a:gd name="connsiteX15" fmla="*/ 86793 w 85725"/>
                <a:gd name="connsiteY15" fmla="*/ 64219 h 104775"/>
                <a:gd name="connsiteX16" fmla="*/ 86793 w 85725"/>
                <a:gd name="connsiteY16" fmla="*/ 46979 h 104775"/>
                <a:gd name="connsiteX17" fmla="*/ 83364 w 85725"/>
                <a:gd name="connsiteY17" fmla="*/ 31643 h 104775"/>
                <a:gd name="connsiteX18" fmla="*/ 75173 w 85725"/>
                <a:gd name="connsiteY18" fmla="*/ 1878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104775">
                  <a:moveTo>
                    <a:pt x="75173" y="18785"/>
                  </a:move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cubicBezTo>
                    <a:pt x="16689" y="21547"/>
                    <a:pt x="14594" y="24214"/>
                    <a:pt x="12593" y="26976"/>
                  </a:cubicBezTo>
                  <a:cubicBezTo>
                    <a:pt x="8974" y="33167"/>
                    <a:pt x="7164" y="39930"/>
                    <a:pt x="7164" y="47074"/>
                  </a:cubicBezTo>
                  <a:lnTo>
                    <a:pt x="7164" y="64314"/>
                  </a:lnTo>
                  <a:cubicBezTo>
                    <a:pt x="6974" y="69839"/>
                    <a:pt x="8117" y="74887"/>
                    <a:pt x="10593" y="79649"/>
                  </a:cubicBezTo>
                  <a:cubicBezTo>
                    <a:pt x="12212" y="84602"/>
                    <a:pt x="14975" y="88889"/>
                    <a:pt x="18785" y="92508"/>
                  </a:cubicBezTo>
                  <a:cubicBezTo>
                    <a:pt x="22404" y="96413"/>
                    <a:pt x="26690" y="99176"/>
                    <a:pt x="31643" y="100700"/>
                  </a:cubicBezTo>
                  <a:cubicBezTo>
                    <a:pt x="36406" y="103176"/>
                    <a:pt x="41549" y="104319"/>
                    <a:pt x="46979" y="104129"/>
                  </a:cubicBezTo>
                  <a:cubicBezTo>
                    <a:pt x="50503" y="103652"/>
                    <a:pt x="54027" y="103176"/>
                    <a:pt x="57551" y="102700"/>
                  </a:cubicBezTo>
                  <a:cubicBezTo>
                    <a:pt x="64314" y="100795"/>
                    <a:pt x="70124" y="97366"/>
                    <a:pt x="75173" y="92413"/>
                  </a:cubicBezTo>
                  <a:cubicBezTo>
                    <a:pt x="77268" y="89746"/>
                    <a:pt x="79364" y="87079"/>
                    <a:pt x="81364" y="84317"/>
                  </a:cubicBezTo>
                  <a:cubicBezTo>
                    <a:pt x="84983" y="78125"/>
                    <a:pt x="86793" y="71363"/>
                    <a:pt x="86793" y="64219"/>
                  </a:cubicBezTo>
                  <a:lnTo>
                    <a:pt x="86793" y="46979"/>
                  </a:lnTo>
                  <a:cubicBezTo>
                    <a:pt x="86984" y="41454"/>
                    <a:pt x="85841" y="36406"/>
                    <a:pt x="83364" y="31643"/>
                  </a:cubicBezTo>
                  <a:cubicBezTo>
                    <a:pt x="81840" y="26690"/>
                    <a:pt x="79078" y="22404"/>
                    <a:pt x="75173" y="18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/>
            <p:cNvSpPr/>
            <p:nvPr/>
          </p:nvSpPr>
          <p:spPr>
            <a:xfrm rot="16200000" flipH="1">
              <a:off x="1596855" y="281244"/>
              <a:ext cx="84045" cy="122299"/>
            </a:xfrm>
            <a:custGeom>
              <a:avLst/>
              <a:gdLst>
                <a:gd name="connsiteX0" fmla="*/ 75173 w 85725"/>
                <a:gd name="connsiteY0" fmla="*/ 18785 h 114300"/>
                <a:gd name="connsiteX1" fmla="*/ 62314 w 85725"/>
                <a:gd name="connsiteY1" fmla="*/ 10593 h 114300"/>
                <a:gd name="connsiteX2" fmla="*/ 46979 w 85725"/>
                <a:gd name="connsiteY2" fmla="*/ 7164 h 114300"/>
                <a:gd name="connsiteX3" fmla="*/ 36406 w 85725"/>
                <a:gd name="connsiteY3" fmla="*/ 8593 h 114300"/>
                <a:gd name="connsiteX4" fmla="*/ 18785 w 85725"/>
                <a:gd name="connsiteY4" fmla="*/ 18880 h 114300"/>
                <a:gd name="connsiteX5" fmla="*/ 12593 w 85725"/>
                <a:gd name="connsiteY5" fmla="*/ 26976 h 114300"/>
                <a:gd name="connsiteX6" fmla="*/ 7164 w 85725"/>
                <a:gd name="connsiteY6" fmla="*/ 47074 h 114300"/>
                <a:gd name="connsiteX7" fmla="*/ 7164 w 85725"/>
                <a:gd name="connsiteY7" fmla="*/ 75744 h 114300"/>
                <a:gd name="connsiteX8" fmla="*/ 10593 w 85725"/>
                <a:gd name="connsiteY8" fmla="*/ 91079 h 114300"/>
                <a:gd name="connsiteX9" fmla="*/ 18785 w 85725"/>
                <a:gd name="connsiteY9" fmla="*/ 103938 h 114300"/>
                <a:gd name="connsiteX10" fmla="*/ 31643 w 85725"/>
                <a:gd name="connsiteY10" fmla="*/ 112130 h 114300"/>
                <a:gd name="connsiteX11" fmla="*/ 46979 w 85725"/>
                <a:gd name="connsiteY11" fmla="*/ 115559 h 114300"/>
                <a:gd name="connsiteX12" fmla="*/ 57551 w 85725"/>
                <a:gd name="connsiteY12" fmla="*/ 114130 h 114300"/>
                <a:gd name="connsiteX13" fmla="*/ 75173 w 85725"/>
                <a:gd name="connsiteY13" fmla="*/ 103843 h 114300"/>
                <a:gd name="connsiteX14" fmla="*/ 81364 w 85725"/>
                <a:gd name="connsiteY14" fmla="*/ 95747 h 114300"/>
                <a:gd name="connsiteX15" fmla="*/ 86793 w 85725"/>
                <a:gd name="connsiteY15" fmla="*/ 75649 h 114300"/>
                <a:gd name="connsiteX16" fmla="*/ 86793 w 85725"/>
                <a:gd name="connsiteY16" fmla="*/ 46979 h 114300"/>
                <a:gd name="connsiteX17" fmla="*/ 83364 w 85725"/>
                <a:gd name="connsiteY17" fmla="*/ 31643 h 114300"/>
                <a:gd name="connsiteX18" fmla="*/ 75173 w 85725"/>
                <a:gd name="connsiteY18" fmla="*/ 1878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114300">
                  <a:moveTo>
                    <a:pt x="75173" y="18785"/>
                  </a:move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cubicBezTo>
                    <a:pt x="16689" y="21547"/>
                    <a:pt x="14594" y="24214"/>
                    <a:pt x="12593" y="26976"/>
                  </a:cubicBezTo>
                  <a:cubicBezTo>
                    <a:pt x="8974" y="33167"/>
                    <a:pt x="7164" y="39930"/>
                    <a:pt x="7164" y="47074"/>
                  </a:cubicBezTo>
                  <a:lnTo>
                    <a:pt x="7164" y="75744"/>
                  </a:lnTo>
                  <a:cubicBezTo>
                    <a:pt x="6974" y="81269"/>
                    <a:pt x="8117" y="86317"/>
                    <a:pt x="10593" y="91079"/>
                  </a:cubicBezTo>
                  <a:cubicBezTo>
                    <a:pt x="12212" y="96032"/>
                    <a:pt x="14975" y="100319"/>
                    <a:pt x="18785" y="103938"/>
                  </a:cubicBezTo>
                  <a:cubicBezTo>
                    <a:pt x="22404" y="107843"/>
                    <a:pt x="26690" y="110606"/>
                    <a:pt x="31643" y="112130"/>
                  </a:cubicBezTo>
                  <a:cubicBezTo>
                    <a:pt x="36406" y="114606"/>
                    <a:pt x="41549" y="115749"/>
                    <a:pt x="46979" y="115559"/>
                  </a:cubicBezTo>
                  <a:cubicBezTo>
                    <a:pt x="50503" y="115082"/>
                    <a:pt x="54027" y="114606"/>
                    <a:pt x="57551" y="114130"/>
                  </a:cubicBezTo>
                  <a:cubicBezTo>
                    <a:pt x="64314" y="112225"/>
                    <a:pt x="70124" y="108796"/>
                    <a:pt x="75173" y="103843"/>
                  </a:cubicBezTo>
                  <a:cubicBezTo>
                    <a:pt x="77268" y="101176"/>
                    <a:pt x="79364" y="98509"/>
                    <a:pt x="81364" y="95747"/>
                  </a:cubicBezTo>
                  <a:cubicBezTo>
                    <a:pt x="84983" y="89556"/>
                    <a:pt x="86793" y="82793"/>
                    <a:pt x="86793" y="75649"/>
                  </a:cubicBezTo>
                  <a:lnTo>
                    <a:pt x="86793" y="46979"/>
                  </a:lnTo>
                  <a:cubicBezTo>
                    <a:pt x="86984" y="41454"/>
                    <a:pt x="85841" y="36406"/>
                    <a:pt x="83364" y="31643"/>
                  </a:cubicBezTo>
                  <a:cubicBezTo>
                    <a:pt x="81840" y="26690"/>
                    <a:pt x="79078" y="22404"/>
                    <a:pt x="75173" y="18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/>
            <p:cNvSpPr/>
            <p:nvPr/>
          </p:nvSpPr>
          <p:spPr>
            <a:xfrm rot="16200000" flipH="1">
              <a:off x="1594715" y="496294"/>
              <a:ext cx="84045" cy="142682"/>
            </a:xfrm>
            <a:custGeom>
              <a:avLst/>
              <a:gdLst>
                <a:gd name="connsiteX0" fmla="*/ 83364 w 85725"/>
                <a:gd name="connsiteY0" fmla="*/ 31643 h 133350"/>
                <a:gd name="connsiteX1" fmla="*/ 75173 w 85725"/>
                <a:gd name="connsiteY1" fmla="*/ 18785 h 133350"/>
                <a:gd name="connsiteX2" fmla="*/ 62314 w 85725"/>
                <a:gd name="connsiteY2" fmla="*/ 10593 h 133350"/>
                <a:gd name="connsiteX3" fmla="*/ 46979 w 85725"/>
                <a:gd name="connsiteY3" fmla="*/ 7164 h 133350"/>
                <a:gd name="connsiteX4" fmla="*/ 36406 w 85725"/>
                <a:gd name="connsiteY4" fmla="*/ 8593 h 133350"/>
                <a:gd name="connsiteX5" fmla="*/ 18785 w 85725"/>
                <a:gd name="connsiteY5" fmla="*/ 18880 h 133350"/>
                <a:gd name="connsiteX6" fmla="*/ 7164 w 85725"/>
                <a:gd name="connsiteY6" fmla="*/ 47074 h 133350"/>
                <a:gd name="connsiteX7" fmla="*/ 7164 w 85725"/>
                <a:gd name="connsiteY7" fmla="*/ 87269 h 133350"/>
                <a:gd name="connsiteX8" fmla="*/ 10593 w 85725"/>
                <a:gd name="connsiteY8" fmla="*/ 102605 h 133350"/>
                <a:gd name="connsiteX9" fmla="*/ 18785 w 85725"/>
                <a:gd name="connsiteY9" fmla="*/ 115463 h 133350"/>
                <a:gd name="connsiteX10" fmla="*/ 31643 w 85725"/>
                <a:gd name="connsiteY10" fmla="*/ 123655 h 133350"/>
                <a:gd name="connsiteX11" fmla="*/ 46979 w 85725"/>
                <a:gd name="connsiteY11" fmla="*/ 127084 h 133350"/>
                <a:gd name="connsiteX12" fmla="*/ 57551 w 85725"/>
                <a:gd name="connsiteY12" fmla="*/ 125655 h 133350"/>
                <a:gd name="connsiteX13" fmla="*/ 75173 w 85725"/>
                <a:gd name="connsiteY13" fmla="*/ 115368 h 133350"/>
                <a:gd name="connsiteX14" fmla="*/ 86793 w 85725"/>
                <a:gd name="connsiteY14" fmla="*/ 87174 h 133350"/>
                <a:gd name="connsiteX15" fmla="*/ 86793 w 85725"/>
                <a:gd name="connsiteY15" fmla="*/ 46979 h 133350"/>
                <a:gd name="connsiteX16" fmla="*/ 83364 w 85725"/>
                <a:gd name="connsiteY16" fmla="*/ 3164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25" h="133350">
                  <a:moveTo>
                    <a:pt x="83364" y="31643"/>
                  </a:moveTo>
                  <a:cubicBezTo>
                    <a:pt x="81745" y="26690"/>
                    <a:pt x="78983" y="22404"/>
                    <a:pt x="75173" y="18785"/>
                  </a:cubicBez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cubicBezTo>
                    <a:pt x="11641" y="26690"/>
                    <a:pt x="7164" y="36215"/>
                    <a:pt x="7164" y="47074"/>
                  </a:cubicBezTo>
                  <a:lnTo>
                    <a:pt x="7164" y="87269"/>
                  </a:lnTo>
                  <a:cubicBezTo>
                    <a:pt x="6974" y="92794"/>
                    <a:pt x="8117" y="97842"/>
                    <a:pt x="10593" y="102605"/>
                  </a:cubicBezTo>
                  <a:cubicBezTo>
                    <a:pt x="12212" y="107558"/>
                    <a:pt x="14975" y="111844"/>
                    <a:pt x="18785" y="115463"/>
                  </a:cubicBezTo>
                  <a:cubicBezTo>
                    <a:pt x="22404" y="119369"/>
                    <a:pt x="26690" y="122131"/>
                    <a:pt x="31643" y="123655"/>
                  </a:cubicBezTo>
                  <a:cubicBezTo>
                    <a:pt x="36406" y="126131"/>
                    <a:pt x="41549" y="127274"/>
                    <a:pt x="46979" y="127084"/>
                  </a:cubicBezTo>
                  <a:cubicBezTo>
                    <a:pt x="50503" y="126608"/>
                    <a:pt x="54027" y="126131"/>
                    <a:pt x="57551" y="125655"/>
                  </a:cubicBezTo>
                  <a:cubicBezTo>
                    <a:pt x="64314" y="123750"/>
                    <a:pt x="70124" y="120321"/>
                    <a:pt x="75173" y="115368"/>
                  </a:cubicBezTo>
                  <a:cubicBezTo>
                    <a:pt x="82316" y="107558"/>
                    <a:pt x="86793" y="98033"/>
                    <a:pt x="86793" y="87174"/>
                  </a:cubicBezTo>
                  <a:lnTo>
                    <a:pt x="86793" y="46979"/>
                  </a:lnTo>
                  <a:cubicBezTo>
                    <a:pt x="86984" y="41549"/>
                    <a:pt x="85841" y="36406"/>
                    <a:pt x="83364" y="31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/>
            <p:cNvSpPr/>
            <p:nvPr/>
          </p:nvSpPr>
          <p:spPr>
            <a:xfrm rot="16200000" flipH="1">
              <a:off x="1816993" y="157925"/>
              <a:ext cx="84045" cy="132490"/>
            </a:xfrm>
            <a:custGeom>
              <a:avLst/>
              <a:gdLst>
                <a:gd name="connsiteX0" fmla="*/ 75173 w 85725"/>
                <a:gd name="connsiteY0" fmla="*/ 18785 h 123825"/>
                <a:gd name="connsiteX1" fmla="*/ 62314 w 85725"/>
                <a:gd name="connsiteY1" fmla="*/ 10593 h 123825"/>
                <a:gd name="connsiteX2" fmla="*/ 46979 w 85725"/>
                <a:gd name="connsiteY2" fmla="*/ 7164 h 123825"/>
                <a:gd name="connsiteX3" fmla="*/ 36406 w 85725"/>
                <a:gd name="connsiteY3" fmla="*/ 8593 h 123825"/>
                <a:gd name="connsiteX4" fmla="*/ 18785 w 85725"/>
                <a:gd name="connsiteY4" fmla="*/ 18880 h 123825"/>
                <a:gd name="connsiteX5" fmla="*/ 12593 w 85725"/>
                <a:gd name="connsiteY5" fmla="*/ 26976 h 123825"/>
                <a:gd name="connsiteX6" fmla="*/ 7164 w 85725"/>
                <a:gd name="connsiteY6" fmla="*/ 47074 h 123825"/>
                <a:gd name="connsiteX7" fmla="*/ 7164 w 85725"/>
                <a:gd name="connsiteY7" fmla="*/ 81554 h 123825"/>
                <a:gd name="connsiteX8" fmla="*/ 10593 w 85725"/>
                <a:gd name="connsiteY8" fmla="*/ 96890 h 123825"/>
                <a:gd name="connsiteX9" fmla="*/ 18785 w 85725"/>
                <a:gd name="connsiteY9" fmla="*/ 109748 h 123825"/>
                <a:gd name="connsiteX10" fmla="*/ 31643 w 85725"/>
                <a:gd name="connsiteY10" fmla="*/ 117940 h 123825"/>
                <a:gd name="connsiteX11" fmla="*/ 46979 w 85725"/>
                <a:gd name="connsiteY11" fmla="*/ 121369 h 123825"/>
                <a:gd name="connsiteX12" fmla="*/ 57551 w 85725"/>
                <a:gd name="connsiteY12" fmla="*/ 119940 h 123825"/>
                <a:gd name="connsiteX13" fmla="*/ 75173 w 85725"/>
                <a:gd name="connsiteY13" fmla="*/ 109653 h 123825"/>
                <a:gd name="connsiteX14" fmla="*/ 81364 w 85725"/>
                <a:gd name="connsiteY14" fmla="*/ 101557 h 123825"/>
                <a:gd name="connsiteX15" fmla="*/ 86793 w 85725"/>
                <a:gd name="connsiteY15" fmla="*/ 81459 h 123825"/>
                <a:gd name="connsiteX16" fmla="*/ 86793 w 85725"/>
                <a:gd name="connsiteY16" fmla="*/ 46979 h 123825"/>
                <a:gd name="connsiteX17" fmla="*/ 83364 w 85725"/>
                <a:gd name="connsiteY17" fmla="*/ 31643 h 123825"/>
                <a:gd name="connsiteX18" fmla="*/ 75173 w 85725"/>
                <a:gd name="connsiteY18" fmla="*/ 1878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123825">
                  <a:moveTo>
                    <a:pt x="75173" y="18785"/>
                  </a:moveTo>
                  <a:cubicBezTo>
                    <a:pt x="71553" y="14879"/>
                    <a:pt x="67267" y="12117"/>
                    <a:pt x="62314" y="10593"/>
                  </a:cubicBezTo>
                  <a:cubicBezTo>
                    <a:pt x="57551" y="8117"/>
                    <a:pt x="52408" y="6974"/>
                    <a:pt x="46979" y="7164"/>
                  </a:cubicBezTo>
                  <a:cubicBezTo>
                    <a:pt x="43454" y="7640"/>
                    <a:pt x="39930" y="8117"/>
                    <a:pt x="36406" y="8593"/>
                  </a:cubicBezTo>
                  <a:cubicBezTo>
                    <a:pt x="29643" y="10498"/>
                    <a:pt x="23833" y="13927"/>
                    <a:pt x="18785" y="18880"/>
                  </a:cubicBezTo>
                  <a:lnTo>
                    <a:pt x="12593" y="26976"/>
                  </a:lnTo>
                  <a:cubicBezTo>
                    <a:pt x="8974" y="33167"/>
                    <a:pt x="7164" y="39930"/>
                    <a:pt x="7164" y="47074"/>
                  </a:cubicBezTo>
                  <a:lnTo>
                    <a:pt x="7164" y="81554"/>
                  </a:lnTo>
                  <a:cubicBezTo>
                    <a:pt x="6974" y="87079"/>
                    <a:pt x="8117" y="92127"/>
                    <a:pt x="10593" y="96890"/>
                  </a:cubicBezTo>
                  <a:cubicBezTo>
                    <a:pt x="12212" y="101843"/>
                    <a:pt x="14975" y="106129"/>
                    <a:pt x="18785" y="109748"/>
                  </a:cubicBezTo>
                  <a:cubicBezTo>
                    <a:pt x="22404" y="113654"/>
                    <a:pt x="26690" y="116416"/>
                    <a:pt x="31643" y="117940"/>
                  </a:cubicBezTo>
                  <a:cubicBezTo>
                    <a:pt x="36406" y="120416"/>
                    <a:pt x="41549" y="121559"/>
                    <a:pt x="46979" y="121369"/>
                  </a:cubicBezTo>
                  <a:cubicBezTo>
                    <a:pt x="50503" y="120893"/>
                    <a:pt x="54027" y="120416"/>
                    <a:pt x="57551" y="119940"/>
                  </a:cubicBezTo>
                  <a:cubicBezTo>
                    <a:pt x="64314" y="118035"/>
                    <a:pt x="70124" y="114606"/>
                    <a:pt x="75173" y="109653"/>
                  </a:cubicBezTo>
                  <a:cubicBezTo>
                    <a:pt x="77268" y="106986"/>
                    <a:pt x="79364" y="104319"/>
                    <a:pt x="81364" y="101557"/>
                  </a:cubicBezTo>
                  <a:cubicBezTo>
                    <a:pt x="84983" y="95366"/>
                    <a:pt x="86793" y="88603"/>
                    <a:pt x="86793" y="81459"/>
                  </a:cubicBezTo>
                  <a:lnTo>
                    <a:pt x="86793" y="46979"/>
                  </a:lnTo>
                  <a:cubicBezTo>
                    <a:pt x="86984" y="41454"/>
                    <a:pt x="85841" y="36406"/>
                    <a:pt x="83364" y="31643"/>
                  </a:cubicBezTo>
                  <a:cubicBezTo>
                    <a:pt x="81840" y="26690"/>
                    <a:pt x="79078" y="22404"/>
                    <a:pt x="75173" y="18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/>
            <p:cNvSpPr/>
            <p:nvPr/>
          </p:nvSpPr>
          <p:spPr>
            <a:xfrm rot="16200000" flipH="1">
              <a:off x="1839932" y="378595"/>
              <a:ext cx="93384" cy="163065"/>
            </a:xfrm>
            <a:custGeom>
              <a:avLst/>
              <a:gdLst>
                <a:gd name="connsiteX0" fmla="*/ 88435 w 95250"/>
                <a:gd name="connsiteY0" fmla="*/ 31654 h 152400"/>
                <a:gd name="connsiteX1" fmla="*/ 80244 w 95250"/>
                <a:gd name="connsiteY1" fmla="*/ 18795 h 152400"/>
                <a:gd name="connsiteX2" fmla="*/ 52050 w 95250"/>
                <a:gd name="connsiteY2" fmla="*/ 7174 h 152400"/>
                <a:gd name="connsiteX3" fmla="*/ 23856 w 95250"/>
                <a:gd name="connsiteY3" fmla="*/ 18795 h 152400"/>
                <a:gd name="connsiteX4" fmla="*/ 17664 w 95250"/>
                <a:gd name="connsiteY4" fmla="*/ 26891 h 152400"/>
                <a:gd name="connsiteX5" fmla="*/ 12235 w 95250"/>
                <a:gd name="connsiteY5" fmla="*/ 46989 h 152400"/>
                <a:gd name="connsiteX6" fmla="*/ 12426 w 95250"/>
                <a:gd name="connsiteY6" fmla="*/ 81374 h 152400"/>
                <a:gd name="connsiteX7" fmla="*/ 8520 w 95250"/>
                <a:gd name="connsiteY7" fmla="*/ 99662 h 152400"/>
                <a:gd name="connsiteX8" fmla="*/ 12521 w 95250"/>
                <a:gd name="connsiteY8" fmla="*/ 130333 h 152400"/>
                <a:gd name="connsiteX9" fmla="*/ 36333 w 95250"/>
                <a:gd name="connsiteY9" fmla="*/ 148621 h 152400"/>
                <a:gd name="connsiteX10" fmla="*/ 67004 w 95250"/>
                <a:gd name="connsiteY10" fmla="*/ 144620 h 152400"/>
                <a:gd name="connsiteX11" fmla="*/ 85292 w 95250"/>
                <a:gd name="connsiteY11" fmla="*/ 120808 h 152400"/>
                <a:gd name="connsiteX12" fmla="*/ 92436 w 95250"/>
                <a:gd name="connsiteY12" fmla="*/ 79469 h 152400"/>
                <a:gd name="connsiteX13" fmla="*/ 91769 w 95250"/>
                <a:gd name="connsiteY13" fmla="*/ 46989 h 152400"/>
                <a:gd name="connsiteX14" fmla="*/ 88435 w 95250"/>
                <a:gd name="connsiteY14" fmla="*/ 3165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152400">
                  <a:moveTo>
                    <a:pt x="88435" y="31654"/>
                  </a:moveTo>
                  <a:cubicBezTo>
                    <a:pt x="86816" y="26701"/>
                    <a:pt x="84054" y="22414"/>
                    <a:pt x="80244" y="18795"/>
                  </a:cubicBezTo>
                  <a:cubicBezTo>
                    <a:pt x="73290" y="11842"/>
                    <a:pt x="61956" y="6698"/>
                    <a:pt x="52050" y="7174"/>
                  </a:cubicBezTo>
                  <a:cubicBezTo>
                    <a:pt x="41763" y="7651"/>
                    <a:pt x="31095" y="10984"/>
                    <a:pt x="23856" y="18795"/>
                  </a:cubicBezTo>
                  <a:cubicBezTo>
                    <a:pt x="21760" y="21462"/>
                    <a:pt x="19665" y="24129"/>
                    <a:pt x="17664" y="26891"/>
                  </a:cubicBezTo>
                  <a:cubicBezTo>
                    <a:pt x="14045" y="33082"/>
                    <a:pt x="12235" y="39845"/>
                    <a:pt x="12235" y="46989"/>
                  </a:cubicBezTo>
                  <a:cubicBezTo>
                    <a:pt x="13664" y="58419"/>
                    <a:pt x="13473" y="69944"/>
                    <a:pt x="12426" y="81374"/>
                  </a:cubicBezTo>
                  <a:cubicBezTo>
                    <a:pt x="11378" y="87470"/>
                    <a:pt x="10235" y="93661"/>
                    <a:pt x="8520" y="99662"/>
                  </a:cubicBezTo>
                  <a:cubicBezTo>
                    <a:pt x="5663" y="109473"/>
                    <a:pt x="7377" y="121570"/>
                    <a:pt x="12521" y="130333"/>
                  </a:cubicBezTo>
                  <a:cubicBezTo>
                    <a:pt x="17379" y="138619"/>
                    <a:pt x="26808" y="146430"/>
                    <a:pt x="36333" y="148621"/>
                  </a:cubicBezTo>
                  <a:cubicBezTo>
                    <a:pt x="46525" y="150907"/>
                    <a:pt x="57955" y="150430"/>
                    <a:pt x="67004" y="144620"/>
                  </a:cubicBezTo>
                  <a:cubicBezTo>
                    <a:pt x="75767" y="138905"/>
                    <a:pt x="82339" y="130999"/>
                    <a:pt x="85292" y="120808"/>
                  </a:cubicBezTo>
                  <a:cubicBezTo>
                    <a:pt x="89197" y="107377"/>
                    <a:pt x="91293" y="93376"/>
                    <a:pt x="92436" y="79469"/>
                  </a:cubicBezTo>
                  <a:cubicBezTo>
                    <a:pt x="93388" y="68611"/>
                    <a:pt x="93102" y="57752"/>
                    <a:pt x="91769" y="46989"/>
                  </a:cubicBezTo>
                  <a:cubicBezTo>
                    <a:pt x="92055" y="41464"/>
                    <a:pt x="90912" y="36321"/>
                    <a:pt x="88435" y="316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 userDrawn="1"/>
        </p:nvGrpSpPr>
        <p:grpSpPr>
          <a:xfrm rot="645144">
            <a:off x="112716" y="311932"/>
            <a:ext cx="1627509" cy="1970052"/>
            <a:chOff x="226911" y="521518"/>
            <a:chExt cx="1721213" cy="2083478"/>
          </a:xfrm>
        </p:grpSpPr>
        <p:sp>
          <p:nvSpPr>
            <p:cNvPr id="119" name="任意多边形: 形状 118"/>
            <p:cNvSpPr/>
            <p:nvPr/>
          </p:nvSpPr>
          <p:spPr>
            <a:xfrm rot="19388266">
              <a:off x="1087136" y="720518"/>
              <a:ext cx="449508" cy="1884478"/>
            </a:xfrm>
            <a:custGeom>
              <a:avLst/>
              <a:gdLst>
                <a:gd name="connsiteX0" fmla="*/ 482413 w 482151"/>
                <a:gd name="connsiteY0" fmla="*/ 27401 h 2021327"/>
                <a:gd name="connsiteX1" fmla="*/ 464610 w 482151"/>
                <a:gd name="connsiteY1" fmla="*/ 112149 h 2021327"/>
                <a:gd name="connsiteX2" fmla="*/ 416766 w 482151"/>
                <a:gd name="connsiteY2" fmla="*/ 335607 h 2021327"/>
                <a:gd name="connsiteX3" fmla="*/ 348338 w 482151"/>
                <a:gd name="connsiteY3" fmla="*/ 651416 h 2021327"/>
                <a:gd name="connsiteX4" fmla="*/ 308467 w 482151"/>
                <a:gd name="connsiteY4" fmla="*/ 829256 h 2021327"/>
                <a:gd name="connsiteX5" fmla="*/ 266928 w 482151"/>
                <a:gd name="connsiteY5" fmla="*/ 1012659 h 2021327"/>
                <a:gd name="connsiteX6" fmla="*/ 225203 w 482151"/>
                <a:gd name="connsiteY6" fmla="*/ 1196062 h 2021327"/>
                <a:gd name="connsiteX7" fmla="*/ 186446 w 482151"/>
                <a:gd name="connsiteY7" fmla="*/ 1374087 h 2021327"/>
                <a:gd name="connsiteX8" fmla="*/ 151212 w 482151"/>
                <a:gd name="connsiteY8" fmla="*/ 1540800 h 2021327"/>
                <a:gd name="connsiteX9" fmla="*/ 118388 w 482151"/>
                <a:gd name="connsiteY9" fmla="*/ 1689896 h 2021327"/>
                <a:gd name="connsiteX10" fmla="*/ 50516 w 482151"/>
                <a:gd name="connsiteY10" fmla="*/ 1997732 h 2021327"/>
                <a:gd name="connsiteX11" fmla="*/ 28449 w 482151"/>
                <a:gd name="connsiteY11" fmla="*/ 2011825 h 2021327"/>
                <a:gd name="connsiteX12" fmla="*/ 14355 w 482151"/>
                <a:gd name="connsiteY12" fmla="*/ 1989758 h 2021327"/>
                <a:gd name="connsiteX13" fmla="*/ 14355 w 482151"/>
                <a:gd name="connsiteY13" fmla="*/ 1989758 h 2021327"/>
                <a:gd name="connsiteX14" fmla="*/ 83711 w 482151"/>
                <a:gd name="connsiteY14" fmla="*/ 1682293 h 2021327"/>
                <a:gd name="connsiteX15" fmla="*/ 117276 w 482151"/>
                <a:gd name="connsiteY15" fmla="*/ 1533383 h 2021327"/>
                <a:gd name="connsiteX16" fmla="*/ 156033 w 482151"/>
                <a:gd name="connsiteY16" fmla="*/ 1367411 h 2021327"/>
                <a:gd name="connsiteX17" fmla="*/ 196645 w 482151"/>
                <a:gd name="connsiteY17" fmla="*/ 1189757 h 2021327"/>
                <a:gd name="connsiteX18" fmla="*/ 236701 w 482151"/>
                <a:gd name="connsiteY18" fmla="*/ 1005983 h 2021327"/>
                <a:gd name="connsiteX19" fmla="*/ 276942 w 482151"/>
                <a:gd name="connsiteY19" fmla="*/ 822209 h 2021327"/>
                <a:gd name="connsiteX20" fmla="*/ 316441 w 482151"/>
                <a:gd name="connsiteY20" fmla="*/ 644370 h 2021327"/>
                <a:gd name="connsiteX21" fmla="*/ 388579 w 482151"/>
                <a:gd name="connsiteY21" fmla="*/ 329488 h 2021327"/>
                <a:gd name="connsiteX22" fmla="*/ 440132 w 482151"/>
                <a:gd name="connsiteY22" fmla="*/ 106956 h 2021327"/>
                <a:gd name="connsiteX23" fmla="*/ 459974 w 482151"/>
                <a:gd name="connsiteY23" fmla="*/ 22580 h 2021327"/>
                <a:gd name="connsiteX24" fmla="*/ 473697 w 482151"/>
                <a:gd name="connsiteY24" fmla="*/ 14235 h 2021327"/>
                <a:gd name="connsiteX25" fmla="*/ 482413 w 482151"/>
                <a:gd name="connsiteY25" fmla="*/ 27401 h 202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2151" h="2021327">
                  <a:moveTo>
                    <a:pt x="482413" y="27401"/>
                  </a:moveTo>
                  <a:cubicBezTo>
                    <a:pt x="482413" y="27401"/>
                    <a:pt x="475922" y="58185"/>
                    <a:pt x="464610" y="112149"/>
                  </a:cubicBezTo>
                  <a:cubicBezTo>
                    <a:pt x="453484" y="166112"/>
                    <a:pt x="436979" y="243257"/>
                    <a:pt x="416766" y="335607"/>
                  </a:cubicBezTo>
                  <a:cubicBezTo>
                    <a:pt x="396738" y="427958"/>
                    <a:pt x="373372" y="535886"/>
                    <a:pt x="348338" y="651416"/>
                  </a:cubicBezTo>
                  <a:cubicBezTo>
                    <a:pt x="336098" y="709275"/>
                    <a:pt x="322190" y="768616"/>
                    <a:pt x="308467" y="829256"/>
                  </a:cubicBezTo>
                  <a:cubicBezTo>
                    <a:pt x="294745" y="889711"/>
                    <a:pt x="280836" y="951278"/>
                    <a:pt x="266928" y="1012659"/>
                  </a:cubicBezTo>
                  <a:cubicBezTo>
                    <a:pt x="253020" y="1074041"/>
                    <a:pt x="238926" y="1135608"/>
                    <a:pt x="225203" y="1196062"/>
                  </a:cubicBezTo>
                  <a:cubicBezTo>
                    <a:pt x="211110" y="1256516"/>
                    <a:pt x="199056" y="1316415"/>
                    <a:pt x="186446" y="1374087"/>
                  </a:cubicBezTo>
                  <a:cubicBezTo>
                    <a:pt x="174207" y="1431945"/>
                    <a:pt x="162338" y="1487764"/>
                    <a:pt x="151212" y="1540800"/>
                  </a:cubicBezTo>
                  <a:cubicBezTo>
                    <a:pt x="139529" y="1593652"/>
                    <a:pt x="128588" y="1643721"/>
                    <a:pt x="118388" y="1689896"/>
                  </a:cubicBezTo>
                  <a:cubicBezTo>
                    <a:pt x="77591" y="1874598"/>
                    <a:pt x="50516" y="1997732"/>
                    <a:pt x="50516" y="1997732"/>
                  </a:cubicBezTo>
                  <a:cubicBezTo>
                    <a:pt x="48291" y="2007745"/>
                    <a:pt x="38462" y="2014051"/>
                    <a:pt x="28449" y="2011825"/>
                  </a:cubicBezTo>
                  <a:cubicBezTo>
                    <a:pt x="18435" y="2009600"/>
                    <a:pt x="12130" y="1999771"/>
                    <a:pt x="14355" y="1989758"/>
                  </a:cubicBezTo>
                  <a:lnTo>
                    <a:pt x="14355" y="1989758"/>
                  </a:lnTo>
                  <a:cubicBezTo>
                    <a:pt x="14355" y="1989758"/>
                    <a:pt x="41986" y="1866809"/>
                    <a:pt x="83711" y="1682293"/>
                  </a:cubicBezTo>
                  <a:cubicBezTo>
                    <a:pt x="94095" y="1636118"/>
                    <a:pt x="105407" y="1586234"/>
                    <a:pt x="117276" y="1533383"/>
                  </a:cubicBezTo>
                  <a:cubicBezTo>
                    <a:pt x="129700" y="1480717"/>
                    <a:pt x="142681" y="1425084"/>
                    <a:pt x="156033" y="1367411"/>
                  </a:cubicBezTo>
                  <a:cubicBezTo>
                    <a:pt x="169200" y="1309739"/>
                    <a:pt x="183664" y="1250397"/>
                    <a:pt x="196645" y="1189757"/>
                  </a:cubicBezTo>
                  <a:cubicBezTo>
                    <a:pt x="209812" y="1129117"/>
                    <a:pt x="223349" y="1067550"/>
                    <a:pt x="236701" y="1005983"/>
                  </a:cubicBezTo>
                  <a:cubicBezTo>
                    <a:pt x="250238" y="944416"/>
                    <a:pt x="263776" y="882849"/>
                    <a:pt x="276942" y="822209"/>
                  </a:cubicBezTo>
                  <a:cubicBezTo>
                    <a:pt x="290294" y="761570"/>
                    <a:pt x="302904" y="701857"/>
                    <a:pt x="316441" y="644370"/>
                  </a:cubicBezTo>
                  <a:cubicBezTo>
                    <a:pt x="342774" y="529210"/>
                    <a:pt x="367438" y="421653"/>
                    <a:pt x="388579" y="329488"/>
                  </a:cubicBezTo>
                  <a:cubicBezTo>
                    <a:pt x="409534" y="237323"/>
                    <a:pt x="427336" y="160549"/>
                    <a:pt x="440132" y="106956"/>
                  </a:cubicBezTo>
                  <a:cubicBezTo>
                    <a:pt x="452742" y="53363"/>
                    <a:pt x="459974" y="22580"/>
                    <a:pt x="459974" y="22580"/>
                  </a:cubicBezTo>
                  <a:cubicBezTo>
                    <a:pt x="461458" y="16460"/>
                    <a:pt x="467577" y="12751"/>
                    <a:pt x="473697" y="14235"/>
                  </a:cubicBezTo>
                  <a:cubicBezTo>
                    <a:pt x="480002" y="15347"/>
                    <a:pt x="483711" y="21282"/>
                    <a:pt x="482413" y="27401"/>
                  </a:cubicBez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/>
            <p:cNvSpPr/>
            <p:nvPr/>
          </p:nvSpPr>
          <p:spPr>
            <a:xfrm rot="19388266">
              <a:off x="1638040" y="2352658"/>
              <a:ext cx="172888" cy="224755"/>
            </a:xfrm>
            <a:custGeom>
              <a:avLst/>
              <a:gdLst>
                <a:gd name="connsiteX0" fmla="*/ 98435 w 185442"/>
                <a:gd name="connsiteY0" fmla="*/ 23810 h 241075"/>
                <a:gd name="connsiteX1" fmla="*/ 46511 w 185442"/>
                <a:gd name="connsiteY1" fmla="*/ 21956 h 241075"/>
                <a:gd name="connsiteX2" fmla="*/ 18324 w 185442"/>
                <a:gd name="connsiteY2" fmla="*/ 192378 h 241075"/>
                <a:gd name="connsiteX3" fmla="*/ 160002 w 185442"/>
                <a:gd name="connsiteY3" fmla="*/ 209438 h 241075"/>
                <a:gd name="connsiteX4" fmla="*/ 179288 w 185442"/>
                <a:gd name="connsiteY4" fmla="*/ 119869 h 241075"/>
                <a:gd name="connsiteX5" fmla="*/ 139789 w 185442"/>
                <a:gd name="connsiteY5" fmla="*/ 104478 h 241075"/>
                <a:gd name="connsiteX6" fmla="*/ 83970 w 185442"/>
                <a:gd name="connsiteY6" fmla="*/ 168085 h 241075"/>
                <a:gd name="connsiteX7" fmla="*/ 98435 w 185442"/>
                <a:gd name="connsiteY7" fmla="*/ 23810 h 24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442" h="241075">
                  <a:moveTo>
                    <a:pt x="98435" y="23810"/>
                  </a:moveTo>
                  <a:cubicBezTo>
                    <a:pt x="66539" y="2670"/>
                    <a:pt x="46511" y="21956"/>
                    <a:pt x="46511" y="21956"/>
                  </a:cubicBezTo>
                  <a:cubicBezTo>
                    <a:pt x="46511" y="21956"/>
                    <a:pt x="-406" y="151580"/>
                    <a:pt x="18324" y="192378"/>
                  </a:cubicBezTo>
                  <a:cubicBezTo>
                    <a:pt x="38166" y="235215"/>
                    <a:pt x="129775" y="260621"/>
                    <a:pt x="160002" y="209438"/>
                  </a:cubicBezTo>
                  <a:cubicBezTo>
                    <a:pt x="177990" y="179026"/>
                    <a:pt x="182811" y="140825"/>
                    <a:pt x="179288" y="119869"/>
                  </a:cubicBezTo>
                  <a:cubicBezTo>
                    <a:pt x="176136" y="101325"/>
                    <a:pt x="153882" y="97060"/>
                    <a:pt x="139789" y="104478"/>
                  </a:cubicBezTo>
                  <a:cubicBezTo>
                    <a:pt x="130517" y="109299"/>
                    <a:pt x="128477" y="199795"/>
                    <a:pt x="83970" y="168085"/>
                  </a:cubicBezTo>
                  <a:cubicBezTo>
                    <a:pt x="66724" y="155660"/>
                    <a:pt x="106965" y="29559"/>
                    <a:pt x="98435" y="23810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/>
            <p:cNvSpPr/>
            <p:nvPr/>
          </p:nvSpPr>
          <p:spPr>
            <a:xfrm rot="19388266">
              <a:off x="1204706" y="521518"/>
              <a:ext cx="743418" cy="1123772"/>
            </a:xfrm>
            <a:custGeom>
              <a:avLst/>
              <a:gdLst>
                <a:gd name="connsiteX0" fmla="*/ 13908 w 797404"/>
                <a:gd name="connsiteY0" fmla="*/ 13908 h 1205378"/>
                <a:gd name="connsiteX1" fmla="*/ 789245 w 797404"/>
                <a:gd name="connsiteY1" fmla="*/ 1202226 h 1205378"/>
                <a:gd name="connsiteX2" fmla="*/ 111266 w 797404"/>
                <a:gd name="connsiteY2" fmla="*/ 1111359 h 1205378"/>
                <a:gd name="connsiteX3" fmla="*/ 13908 w 797404"/>
                <a:gd name="connsiteY3" fmla="*/ 13908 h 120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7404" h="1205378">
                  <a:moveTo>
                    <a:pt x="13908" y="13908"/>
                  </a:moveTo>
                  <a:cubicBezTo>
                    <a:pt x="917015" y="224015"/>
                    <a:pt x="789245" y="1202226"/>
                    <a:pt x="789245" y="1202226"/>
                  </a:cubicBezTo>
                  <a:cubicBezTo>
                    <a:pt x="419286" y="868244"/>
                    <a:pt x="111266" y="1111359"/>
                    <a:pt x="111266" y="1111359"/>
                  </a:cubicBezTo>
                  <a:cubicBezTo>
                    <a:pt x="294854" y="442652"/>
                    <a:pt x="24108" y="29115"/>
                    <a:pt x="13908" y="13908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/>
            <p:cNvSpPr/>
            <p:nvPr/>
          </p:nvSpPr>
          <p:spPr>
            <a:xfrm rot="19388266">
              <a:off x="226911" y="1078039"/>
              <a:ext cx="1071905" cy="933595"/>
            </a:xfrm>
            <a:custGeom>
              <a:avLst/>
              <a:gdLst>
                <a:gd name="connsiteX0" fmla="*/ 1144553 w 1149745"/>
                <a:gd name="connsiteY0" fmla="*/ 30506 h 1001391"/>
                <a:gd name="connsiteX1" fmla="*/ 603802 w 1149745"/>
                <a:gd name="connsiteY1" fmla="*/ 991471 h 1001391"/>
                <a:gd name="connsiteX2" fmla="*/ 13908 w 1149745"/>
                <a:gd name="connsiteY2" fmla="*/ 815300 h 1001391"/>
                <a:gd name="connsiteX3" fmla="*/ 1144553 w 1149745"/>
                <a:gd name="connsiteY3" fmla="*/ 30506 h 100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745" h="1001391">
                  <a:moveTo>
                    <a:pt x="1144553" y="30506"/>
                  </a:moveTo>
                  <a:cubicBezTo>
                    <a:pt x="1144553" y="30506"/>
                    <a:pt x="712101" y="230228"/>
                    <a:pt x="603802" y="991471"/>
                  </a:cubicBezTo>
                  <a:cubicBezTo>
                    <a:pt x="369031" y="725175"/>
                    <a:pt x="13908" y="815300"/>
                    <a:pt x="13908" y="815300"/>
                  </a:cubicBezTo>
                  <a:cubicBezTo>
                    <a:pt x="189337" y="234122"/>
                    <a:pt x="685582" y="-61659"/>
                    <a:pt x="1144553" y="30506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/>
            <p:cNvSpPr/>
            <p:nvPr/>
          </p:nvSpPr>
          <p:spPr>
            <a:xfrm rot="19388266">
              <a:off x="748795" y="857307"/>
              <a:ext cx="708841" cy="1054616"/>
            </a:xfrm>
            <a:custGeom>
              <a:avLst/>
              <a:gdLst>
                <a:gd name="connsiteX0" fmla="*/ 554660 w 760315"/>
                <a:gd name="connsiteY0" fmla="*/ 13908 h 1131201"/>
                <a:gd name="connsiteX1" fmla="*/ 595272 w 760315"/>
                <a:gd name="connsiteY1" fmla="*/ 22809 h 1131201"/>
                <a:gd name="connsiteX2" fmla="*/ 692629 w 760315"/>
                <a:gd name="connsiteY2" fmla="*/ 1120260 h 1131201"/>
                <a:gd name="connsiteX3" fmla="*/ 13908 w 760315"/>
                <a:gd name="connsiteY3" fmla="*/ 974873 h 1131201"/>
                <a:gd name="connsiteX4" fmla="*/ 554660 w 760315"/>
                <a:gd name="connsiteY4" fmla="*/ 13908 h 113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315" h="1131201">
                  <a:moveTo>
                    <a:pt x="554660" y="13908"/>
                  </a:moveTo>
                  <a:cubicBezTo>
                    <a:pt x="568382" y="16690"/>
                    <a:pt x="581920" y="19657"/>
                    <a:pt x="595272" y="22809"/>
                  </a:cubicBezTo>
                  <a:cubicBezTo>
                    <a:pt x="605471" y="38016"/>
                    <a:pt x="876217" y="451553"/>
                    <a:pt x="692629" y="1120260"/>
                  </a:cubicBezTo>
                  <a:cubicBezTo>
                    <a:pt x="431340" y="868058"/>
                    <a:pt x="13908" y="974873"/>
                    <a:pt x="13908" y="974873"/>
                  </a:cubicBezTo>
                  <a:cubicBezTo>
                    <a:pt x="122207" y="213630"/>
                    <a:pt x="554660" y="13908"/>
                    <a:pt x="554660" y="13908"/>
                  </a:cubicBezTo>
                  <a:close/>
                </a:path>
              </a:pathLst>
            </a:custGeom>
            <a:solidFill>
              <a:srgbClr val="F78B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>
            <a:off x="324277" y="5711847"/>
            <a:ext cx="11881964" cy="1209812"/>
          </a:xfrm>
          <a:custGeom>
            <a:avLst/>
            <a:gdLst>
              <a:gd name="connsiteX0" fmla="*/ 8338662 w 8343900"/>
              <a:gd name="connsiteY0" fmla="*/ 49385 h 2124075"/>
              <a:gd name="connsiteX1" fmla="*/ 8338662 w 8343900"/>
              <a:gd name="connsiteY1" fmla="*/ 2117834 h 2124075"/>
              <a:gd name="connsiteX2" fmla="*/ 7144 w 8343900"/>
              <a:gd name="connsiteY2" fmla="*/ 2117834 h 2124075"/>
              <a:gd name="connsiteX3" fmla="*/ 7144 w 8343900"/>
              <a:gd name="connsiteY3" fmla="*/ 2086116 h 2124075"/>
              <a:gd name="connsiteX4" fmla="*/ 2492026 w 8343900"/>
              <a:gd name="connsiteY4" fmla="*/ 967690 h 2124075"/>
              <a:gd name="connsiteX5" fmla="*/ 5018342 w 8343900"/>
              <a:gd name="connsiteY5" fmla="*/ 1737691 h 2124075"/>
              <a:gd name="connsiteX6" fmla="*/ 8338662 w 8343900"/>
              <a:gd name="connsiteY6" fmla="*/ 49385 h 212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43900" h="2124075">
                <a:moveTo>
                  <a:pt x="8338662" y="49385"/>
                </a:moveTo>
                <a:lnTo>
                  <a:pt x="8338662" y="2117834"/>
                </a:lnTo>
                <a:lnTo>
                  <a:pt x="7144" y="2117834"/>
                </a:lnTo>
                <a:lnTo>
                  <a:pt x="7144" y="2086116"/>
                </a:lnTo>
                <a:cubicBezTo>
                  <a:pt x="117539" y="1962481"/>
                  <a:pt x="1247394" y="736804"/>
                  <a:pt x="2492026" y="967690"/>
                </a:cubicBezTo>
                <a:cubicBezTo>
                  <a:pt x="3802475" y="1210768"/>
                  <a:pt x="4297775" y="1737691"/>
                  <a:pt x="5018342" y="1737691"/>
                </a:cubicBezTo>
                <a:cubicBezTo>
                  <a:pt x="6863430" y="1737691"/>
                  <a:pt x="6861429" y="-309613"/>
                  <a:pt x="8338662" y="49385"/>
                </a:cubicBezTo>
                <a:close/>
              </a:path>
            </a:pathLst>
          </a:custGeom>
          <a:solidFill>
            <a:srgbClr val="F15F57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9929741" y="4661004"/>
            <a:ext cx="2270718" cy="2227635"/>
            <a:chOff x="6553962" y="3835967"/>
            <a:chExt cx="2586799" cy="2537718"/>
          </a:xfrm>
        </p:grpSpPr>
        <p:sp>
          <p:nvSpPr>
            <p:cNvPr id="7" name="任意多边形: 形状 6"/>
            <p:cNvSpPr/>
            <p:nvPr/>
          </p:nvSpPr>
          <p:spPr>
            <a:xfrm>
              <a:off x="7036434" y="5468810"/>
              <a:ext cx="866775" cy="904875"/>
            </a:xfrm>
            <a:custGeom>
              <a:avLst/>
              <a:gdLst>
                <a:gd name="connsiteX0" fmla="*/ 46927 w 866775"/>
                <a:gd name="connsiteY0" fmla="*/ 46927 h 904875"/>
                <a:gd name="connsiteX1" fmla="*/ 829216 w 866775"/>
                <a:gd name="connsiteY1" fmla="*/ 858838 h 90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775" h="904875">
                  <a:moveTo>
                    <a:pt x="46927" y="46927"/>
                  </a:moveTo>
                  <a:cubicBezTo>
                    <a:pt x="46927" y="46927"/>
                    <a:pt x="111316" y="858838"/>
                    <a:pt x="829216" y="858838"/>
                  </a:cubicBezTo>
                </a:path>
              </a:pathLst>
            </a:custGeom>
            <a:noFill/>
            <a:ln w="62570" cap="rnd">
              <a:solidFill>
                <a:srgbClr val="F690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6891191" y="5104448"/>
              <a:ext cx="333375" cy="533400"/>
            </a:xfrm>
            <a:custGeom>
              <a:avLst/>
              <a:gdLst>
                <a:gd name="connsiteX0" fmla="*/ 207029 w 333375"/>
                <a:gd name="connsiteY0" fmla="*/ 531114 h 533400"/>
                <a:gd name="connsiteX1" fmla="*/ 325044 w 333375"/>
                <a:gd name="connsiteY1" fmla="*/ 312325 h 533400"/>
                <a:gd name="connsiteX2" fmla="*/ 86062 w 333375"/>
                <a:gd name="connsiteY2" fmla="*/ 7144 h 533400"/>
                <a:gd name="connsiteX3" fmla="*/ 39961 w 333375"/>
                <a:gd name="connsiteY3" fmla="*/ 225933 h 533400"/>
                <a:gd name="connsiteX4" fmla="*/ 207029 w 333375"/>
                <a:gd name="connsiteY4" fmla="*/ 531114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533400">
                  <a:moveTo>
                    <a:pt x="207029" y="531114"/>
                  </a:moveTo>
                  <a:cubicBezTo>
                    <a:pt x="207029" y="531114"/>
                    <a:pt x="365335" y="510921"/>
                    <a:pt x="325044" y="312325"/>
                  </a:cubicBezTo>
                  <a:cubicBezTo>
                    <a:pt x="284754" y="113633"/>
                    <a:pt x="86062" y="7144"/>
                    <a:pt x="86062" y="7144"/>
                  </a:cubicBezTo>
                  <a:cubicBezTo>
                    <a:pt x="86062" y="7144"/>
                    <a:pt x="97587" y="122301"/>
                    <a:pt x="39961" y="225933"/>
                  </a:cubicBezTo>
                  <a:cubicBezTo>
                    <a:pt x="-17570" y="329565"/>
                    <a:pt x="-20427" y="522446"/>
                    <a:pt x="207029" y="531114"/>
                  </a:cubicBez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53962" y="4767453"/>
              <a:ext cx="1009650" cy="1209675"/>
            </a:xfrm>
            <a:custGeom>
              <a:avLst/>
              <a:gdLst>
                <a:gd name="connsiteX0" fmla="*/ 0 w 1009650"/>
                <a:gd name="connsiteY0" fmla="*/ 0 h 1209675"/>
                <a:gd name="connsiteX1" fmla="*/ 1012698 w 1009650"/>
                <a:gd name="connsiteY1" fmla="*/ 0 h 1209675"/>
                <a:gd name="connsiteX2" fmla="*/ 1012698 w 1009650"/>
                <a:gd name="connsiteY2" fmla="*/ 1211580 h 1209675"/>
                <a:gd name="connsiteX3" fmla="*/ 0 w 1009650"/>
                <a:gd name="connsiteY3" fmla="*/ 1211580 h 1209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50" h="1209675">
                  <a:moveTo>
                    <a:pt x="0" y="0"/>
                  </a:moveTo>
                  <a:lnTo>
                    <a:pt x="1012698" y="0"/>
                  </a:lnTo>
                  <a:lnTo>
                    <a:pt x="1012698" y="1211580"/>
                  </a:lnTo>
                  <a:lnTo>
                    <a:pt x="0" y="1211580"/>
                  </a:lnTo>
                  <a:close/>
                </a:path>
              </a:pathLst>
            </a:custGeom>
          </p:spPr>
        </p:pic>
        <p:sp>
          <p:nvSpPr>
            <p:cNvPr id="10" name="任意多边形: 形状 9"/>
            <p:cNvSpPr/>
            <p:nvPr/>
          </p:nvSpPr>
          <p:spPr>
            <a:xfrm>
              <a:off x="6984103" y="5491578"/>
              <a:ext cx="57150" cy="57150"/>
            </a:xfrm>
            <a:custGeom>
              <a:avLst/>
              <a:gdLst>
                <a:gd name="connsiteX0" fmla="*/ 47538 w 57150"/>
                <a:gd name="connsiteY0" fmla="*/ 31017 h 57150"/>
                <a:gd name="connsiteX1" fmla="*/ 43347 w 57150"/>
                <a:gd name="connsiteY1" fmla="*/ 28350 h 57150"/>
                <a:gd name="connsiteX2" fmla="*/ 38299 w 57150"/>
                <a:gd name="connsiteY2" fmla="*/ 25398 h 57150"/>
                <a:gd name="connsiteX3" fmla="*/ 34870 w 57150"/>
                <a:gd name="connsiteY3" fmla="*/ 21968 h 57150"/>
                <a:gd name="connsiteX4" fmla="*/ 32107 w 57150"/>
                <a:gd name="connsiteY4" fmla="*/ 17301 h 57150"/>
                <a:gd name="connsiteX5" fmla="*/ 31726 w 57150"/>
                <a:gd name="connsiteY5" fmla="*/ 16349 h 57150"/>
                <a:gd name="connsiteX6" fmla="*/ 26011 w 57150"/>
                <a:gd name="connsiteY6" fmla="*/ 8824 h 57150"/>
                <a:gd name="connsiteX7" fmla="*/ 16391 w 57150"/>
                <a:gd name="connsiteY7" fmla="*/ 7586 h 57150"/>
                <a:gd name="connsiteX8" fmla="*/ 8866 w 57150"/>
                <a:gd name="connsiteY8" fmla="*/ 13301 h 57150"/>
                <a:gd name="connsiteX9" fmla="*/ 7628 w 57150"/>
                <a:gd name="connsiteY9" fmla="*/ 22921 h 57150"/>
                <a:gd name="connsiteX10" fmla="*/ 18010 w 57150"/>
                <a:gd name="connsiteY10" fmla="*/ 40733 h 57150"/>
                <a:gd name="connsiteX11" fmla="*/ 35346 w 57150"/>
                <a:gd name="connsiteY11" fmla="*/ 51877 h 57150"/>
                <a:gd name="connsiteX12" fmla="*/ 40299 w 57150"/>
                <a:gd name="connsiteY12" fmla="*/ 52068 h 57150"/>
                <a:gd name="connsiteX13" fmla="*/ 44966 w 57150"/>
                <a:gd name="connsiteY13" fmla="*/ 50543 h 57150"/>
                <a:gd name="connsiteX14" fmla="*/ 50681 w 57150"/>
                <a:gd name="connsiteY14" fmla="*/ 43019 h 57150"/>
                <a:gd name="connsiteX15" fmla="*/ 49443 w 57150"/>
                <a:gd name="connsiteY15" fmla="*/ 33398 h 57150"/>
                <a:gd name="connsiteX16" fmla="*/ 47538 w 57150"/>
                <a:gd name="connsiteY16" fmla="*/ 3101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47538" y="31017"/>
                  </a:moveTo>
                  <a:cubicBezTo>
                    <a:pt x="46299" y="29779"/>
                    <a:pt x="44871" y="29017"/>
                    <a:pt x="43347" y="28350"/>
                  </a:cubicBezTo>
                  <a:cubicBezTo>
                    <a:pt x="41537" y="27588"/>
                    <a:pt x="39918" y="26541"/>
                    <a:pt x="38299" y="25398"/>
                  </a:cubicBezTo>
                  <a:cubicBezTo>
                    <a:pt x="37060" y="24349"/>
                    <a:pt x="35917" y="23206"/>
                    <a:pt x="34870" y="21968"/>
                  </a:cubicBezTo>
                  <a:cubicBezTo>
                    <a:pt x="33822" y="20444"/>
                    <a:pt x="32869" y="18921"/>
                    <a:pt x="32107" y="17301"/>
                  </a:cubicBezTo>
                  <a:cubicBezTo>
                    <a:pt x="32012" y="17016"/>
                    <a:pt x="31822" y="16634"/>
                    <a:pt x="31726" y="16349"/>
                  </a:cubicBezTo>
                  <a:cubicBezTo>
                    <a:pt x="30774" y="13301"/>
                    <a:pt x="28774" y="10539"/>
                    <a:pt x="26011" y="8824"/>
                  </a:cubicBezTo>
                  <a:cubicBezTo>
                    <a:pt x="23344" y="7300"/>
                    <a:pt x="19344" y="6633"/>
                    <a:pt x="16391" y="7586"/>
                  </a:cubicBezTo>
                  <a:cubicBezTo>
                    <a:pt x="13343" y="8538"/>
                    <a:pt x="10486" y="10443"/>
                    <a:pt x="8866" y="13301"/>
                  </a:cubicBezTo>
                  <a:cubicBezTo>
                    <a:pt x="7342" y="16253"/>
                    <a:pt x="6580" y="19682"/>
                    <a:pt x="7628" y="22921"/>
                  </a:cubicBezTo>
                  <a:cubicBezTo>
                    <a:pt x="9628" y="29589"/>
                    <a:pt x="13153" y="35684"/>
                    <a:pt x="18010" y="40733"/>
                  </a:cubicBezTo>
                  <a:cubicBezTo>
                    <a:pt x="22868" y="45876"/>
                    <a:pt x="28774" y="49400"/>
                    <a:pt x="35346" y="51877"/>
                  </a:cubicBezTo>
                  <a:cubicBezTo>
                    <a:pt x="36965" y="52353"/>
                    <a:pt x="38679" y="52448"/>
                    <a:pt x="40299" y="52068"/>
                  </a:cubicBezTo>
                  <a:cubicBezTo>
                    <a:pt x="41918" y="51972"/>
                    <a:pt x="43537" y="51496"/>
                    <a:pt x="44966" y="50543"/>
                  </a:cubicBezTo>
                  <a:cubicBezTo>
                    <a:pt x="47538" y="49019"/>
                    <a:pt x="50014" y="46067"/>
                    <a:pt x="50681" y="43019"/>
                  </a:cubicBezTo>
                  <a:cubicBezTo>
                    <a:pt x="51443" y="39780"/>
                    <a:pt x="51253" y="36256"/>
                    <a:pt x="49443" y="33398"/>
                  </a:cubicBezTo>
                  <a:cubicBezTo>
                    <a:pt x="48871" y="32636"/>
                    <a:pt x="48204" y="31779"/>
                    <a:pt x="47538" y="31017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015639" y="5305796"/>
              <a:ext cx="38100" cy="95250"/>
            </a:xfrm>
            <a:custGeom>
              <a:avLst/>
              <a:gdLst>
                <a:gd name="connsiteX0" fmla="*/ 19621 w 38100"/>
                <a:gd name="connsiteY0" fmla="*/ 7153 h 95250"/>
                <a:gd name="connsiteX1" fmla="*/ 7144 w 38100"/>
                <a:gd name="connsiteY1" fmla="*/ 19631 h 95250"/>
                <a:gd name="connsiteX2" fmla="*/ 7144 w 38100"/>
                <a:gd name="connsiteY2" fmla="*/ 83258 h 95250"/>
                <a:gd name="connsiteX3" fmla="*/ 19621 w 38100"/>
                <a:gd name="connsiteY3" fmla="*/ 95736 h 95250"/>
                <a:gd name="connsiteX4" fmla="*/ 32099 w 38100"/>
                <a:gd name="connsiteY4" fmla="*/ 83258 h 95250"/>
                <a:gd name="connsiteX5" fmla="*/ 32099 w 38100"/>
                <a:gd name="connsiteY5" fmla="*/ 19631 h 95250"/>
                <a:gd name="connsiteX6" fmla="*/ 19621 w 38100"/>
                <a:gd name="connsiteY6" fmla="*/ 715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95250">
                  <a:moveTo>
                    <a:pt x="19621" y="7153"/>
                  </a:moveTo>
                  <a:cubicBezTo>
                    <a:pt x="12859" y="7439"/>
                    <a:pt x="7144" y="12678"/>
                    <a:pt x="7144" y="19631"/>
                  </a:cubicBezTo>
                  <a:lnTo>
                    <a:pt x="7144" y="83258"/>
                  </a:lnTo>
                  <a:cubicBezTo>
                    <a:pt x="7144" y="89830"/>
                    <a:pt x="12859" y="96117"/>
                    <a:pt x="19621" y="95736"/>
                  </a:cubicBezTo>
                  <a:cubicBezTo>
                    <a:pt x="26384" y="95450"/>
                    <a:pt x="32099" y="90211"/>
                    <a:pt x="32099" y="83258"/>
                  </a:cubicBezTo>
                  <a:lnTo>
                    <a:pt x="32099" y="19631"/>
                  </a:lnTo>
                  <a:cubicBezTo>
                    <a:pt x="32099" y="13154"/>
                    <a:pt x="26384" y="6868"/>
                    <a:pt x="19621" y="7153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7115842" y="5374281"/>
              <a:ext cx="38100" cy="76200"/>
            </a:xfrm>
            <a:custGeom>
              <a:avLst/>
              <a:gdLst>
                <a:gd name="connsiteX0" fmla="*/ 19621 w 38100"/>
                <a:gd name="connsiteY0" fmla="*/ 7153 h 76200"/>
                <a:gd name="connsiteX1" fmla="*/ 7144 w 38100"/>
                <a:gd name="connsiteY1" fmla="*/ 19631 h 76200"/>
                <a:gd name="connsiteX2" fmla="*/ 7144 w 38100"/>
                <a:gd name="connsiteY2" fmla="*/ 61160 h 76200"/>
                <a:gd name="connsiteX3" fmla="*/ 19621 w 38100"/>
                <a:gd name="connsiteY3" fmla="*/ 73638 h 76200"/>
                <a:gd name="connsiteX4" fmla="*/ 32099 w 38100"/>
                <a:gd name="connsiteY4" fmla="*/ 61160 h 76200"/>
                <a:gd name="connsiteX5" fmla="*/ 32099 w 38100"/>
                <a:gd name="connsiteY5" fmla="*/ 19631 h 76200"/>
                <a:gd name="connsiteX6" fmla="*/ 19621 w 38100"/>
                <a:gd name="connsiteY6" fmla="*/ 715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76200">
                  <a:moveTo>
                    <a:pt x="19621" y="7153"/>
                  </a:moveTo>
                  <a:cubicBezTo>
                    <a:pt x="12859" y="7439"/>
                    <a:pt x="7144" y="12678"/>
                    <a:pt x="7144" y="19631"/>
                  </a:cubicBezTo>
                  <a:lnTo>
                    <a:pt x="7144" y="61160"/>
                  </a:lnTo>
                  <a:cubicBezTo>
                    <a:pt x="7144" y="67733"/>
                    <a:pt x="12859" y="74019"/>
                    <a:pt x="19621" y="73638"/>
                  </a:cubicBezTo>
                  <a:cubicBezTo>
                    <a:pt x="26384" y="73352"/>
                    <a:pt x="32099" y="68113"/>
                    <a:pt x="32099" y="61160"/>
                  </a:cubicBezTo>
                  <a:lnTo>
                    <a:pt x="32099" y="19631"/>
                  </a:lnTo>
                  <a:cubicBezTo>
                    <a:pt x="32195" y="13154"/>
                    <a:pt x="26384" y="6868"/>
                    <a:pt x="19621" y="7153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6932486" y="5391426"/>
              <a:ext cx="38100" cy="85725"/>
            </a:xfrm>
            <a:custGeom>
              <a:avLst/>
              <a:gdLst>
                <a:gd name="connsiteX0" fmla="*/ 19621 w 38100"/>
                <a:gd name="connsiteY0" fmla="*/ 7153 h 85725"/>
                <a:gd name="connsiteX1" fmla="*/ 7144 w 38100"/>
                <a:gd name="connsiteY1" fmla="*/ 19631 h 85725"/>
                <a:gd name="connsiteX2" fmla="*/ 7144 w 38100"/>
                <a:gd name="connsiteY2" fmla="*/ 66112 h 85725"/>
                <a:gd name="connsiteX3" fmla="*/ 19621 w 38100"/>
                <a:gd name="connsiteY3" fmla="*/ 78591 h 85725"/>
                <a:gd name="connsiteX4" fmla="*/ 32099 w 38100"/>
                <a:gd name="connsiteY4" fmla="*/ 66112 h 85725"/>
                <a:gd name="connsiteX5" fmla="*/ 32099 w 38100"/>
                <a:gd name="connsiteY5" fmla="*/ 19631 h 85725"/>
                <a:gd name="connsiteX6" fmla="*/ 19621 w 38100"/>
                <a:gd name="connsiteY6" fmla="*/ 715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85725">
                  <a:moveTo>
                    <a:pt x="19621" y="7153"/>
                  </a:moveTo>
                  <a:cubicBezTo>
                    <a:pt x="12859" y="7439"/>
                    <a:pt x="7144" y="12677"/>
                    <a:pt x="7144" y="19631"/>
                  </a:cubicBezTo>
                  <a:lnTo>
                    <a:pt x="7144" y="66112"/>
                  </a:lnTo>
                  <a:cubicBezTo>
                    <a:pt x="7144" y="72685"/>
                    <a:pt x="12859" y="78972"/>
                    <a:pt x="19621" y="78591"/>
                  </a:cubicBezTo>
                  <a:cubicBezTo>
                    <a:pt x="26384" y="78305"/>
                    <a:pt x="32099" y="73066"/>
                    <a:pt x="32099" y="66112"/>
                  </a:cubicBezTo>
                  <a:lnTo>
                    <a:pt x="32099" y="19631"/>
                  </a:lnTo>
                  <a:cubicBezTo>
                    <a:pt x="32099" y="13059"/>
                    <a:pt x="26384" y="6867"/>
                    <a:pt x="19621" y="7153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748397" y="5523929"/>
              <a:ext cx="1381125" cy="847725"/>
            </a:xfrm>
            <a:custGeom>
              <a:avLst/>
              <a:gdLst>
                <a:gd name="connsiteX0" fmla="*/ 1383316 w 1381125"/>
                <a:gd name="connsiteY0" fmla="*/ 7144 h 847725"/>
                <a:gd name="connsiteX1" fmla="*/ 1383316 w 1381125"/>
                <a:gd name="connsiteY1" fmla="*/ 842486 h 847725"/>
                <a:gd name="connsiteX2" fmla="*/ 7144 w 1381125"/>
                <a:gd name="connsiteY2" fmla="*/ 842486 h 847725"/>
                <a:gd name="connsiteX3" fmla="*/ 417957 w 1381125"/>
                <a:gd name="connsiteY3" fmla="*/ 50387 h 847725"/>
                <a:gd name="connsiteX4" fmla="*/ 1383316 w 1381125"/>
                <a:gd name="connsiteY4" fmla="*/ 7144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1125" h="847725">
                  <a:moveTo>
                    <a:pt x="1383316" y="7144"/>
                  </a:moveTo>
                  <a:lnTo>
                    <a:pt x="1383316" y="842486"/>
                  </a:lnTo>
                  <a:lnTo>
                    <a:pt x="7144" y="842486"/>
                  </a:lnTo>
                  <a:cubicBezTo>
                    <a:pt x="12383" y="325564"/>
                    <a:pt x="417957" y="50387"/>
                    <a:pt x="417957" y="50387"/>
                  </a:cubicBezTo>
                  <a:lnTo>
                    <a:pt x="1383316" y="7144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341667" y="3835967"/>
              <a:ext cx="1790700" cy="2066925"/>
            </a:xfrm>
            <a:custGeom>
              <a:avLst/>
              <a:gdLst>
                <a:gd name="connsiteX0" fmla="*/ 146889 w 1790700"/>
                <a:gd name="connsiteY0" fmla="*/ 650784 h 2066925"/>
                <a:gd name="connsiteX1" fmla="*/ 7347 w 1790700"/>
                <a:gd name="connsiteY1" fmla="*/ 942535 h 2066925"/>
                <a:gd name="connsiteX2" fmla="*/ 121552 w 1790700"/>
                <a:gd name="connsiteY2" fmla="*/ 1132844 h 2066925"/>
                <a:gd name="connsiteX3" fmla="*/ 108884 w 1790700"/>
                <a:gd name="connsiteY3" fmla="*/ 1468982 h 2066925"/>
                <a:gd name="connsiteX4" fmla="*/ 305480 w 1790700"/>
                <a:gd name="connsiteY4" fmla="*/ 1614905 h 2066925"/>
                <a:gd name="connsiteX5" fmla="*/ 419685 w 1790700"/>
                <a:gd name="connsiteY5" fmla="*/ 1874937 h 2066925"/>
                <a:gd name="connsiteX6" fmla="*/ 654380 w 1790700"/>
                <a:gd name="connsiteY6" fmla="*/ 1862269 h 2066925"/>
                <a:gd name="connsiteX7" fmla="*/ 889076 w 1790700"/>
                <a:gd name="connsiteY7" fmla="*/ 2020860 h 2066925"/>
                <a:gd name="connsiteX8" fmla="*/ 1104723 w 1790700"/>
                <a:gd name="connsiteY8" fmla="*/ 1906656 h 2066925"/>
                <a:gd name="connsiteX9" fmla="*/ 1339419 w 1790700"/>
                <a:gd name="connsiteY9" fmla="*/ 2033528 h 2066925"/>
                <a:gd name="connsiteX10" fmla="*/ 1523347 w 1790700"/>
                <a:gd name="connsiteY10" fmla="*/ 1906656 h 2066925"/>
                <a:gd name="connsiteX11" fmla="*/ 1790237 w 1790700"/>
                <a:gd name="connsiteY11" fmla="*/ 2064866 h 2066925"/>
                <a:gd name="connsiteX12" fmla="*/ 1792713 w 1790700"/>
                <a:gd name="connsiteY12" fmla="*/ 92619 h 2066925"/>
                <a:gd name="connsiteX13" fmla="*/ 1657458 w 1790700"/>
                <a:gd name="connsiteY13" fmla="*/ 25849 h 2066925"/>
                <a:gd name="connsiteX14" fmla="*/ 1503820 w 1790700"/>
                <a:gd name="connsiteY14" fmla="*/ 129100 h 2066925"/>
                <a:gd name="connsiteX15" fmla="*/ 1267124 w 1790700"/>
                <a:gd name="connsiteY15" fmla="*/ 10704 h 2066925"/>
                <a:gd name="connsiteX16" fmla="*/ 1083291 w 1790700"/>
                <a:gd name="connsiteY16" fmla="*/ 141673 h 2066925"/>
                <a:gd name="connsiteX17" fmla="*/ 826402 w 1790700"/>
                <a:gd name="connsiteY17" fmla="*/ 8228 h 2066925"/>
                <a:gd name="connsiteX18" fmla="*/ 617423 w 1790700"/>
                <a:gd name="connsiteY18" fmla="*/ 141673 h 2066925"/>
                <a:gd name="connsiteX19" fmla="*/ 403397 w 1790700"/>
                <a:gd name="connsiteY19" fmla="*/ 88809 h 2066925"/>
                <a:gd name="connsiteX20" fmla="*/ 267380 w 1790700"/>
                <a:gd name="connsiteY20" fmla="*/ 272642 h 2066925"/>
                <a:gd name="connsiteX21" fmla="*/ 63354 w 1790700"/>
                <a:gd name="connsiteY21" fmla="*/ 403610 h 2066925"/>
                <a:gd name="connsiteX22" fmla="*/ 146889 w 1790700"/>
                <a:gd name="connsiteY22" fmla="*/ 650784 h 206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90700" h="2066925">
                  <a:moveTo>
                    <a:pt x="146889" y="650784"/>
                  </a:moveTo>
                  <a:cubicBezTo>
                    <a:pt x="146889" y="650784"/>
                    <a:pt x="966" y="783944"/>
                    <a:pt x="7347" y="942535"/>
                  </a:cubicBezTo>
                  <a:cubicBezTo>
                    <a:pt x="13729" y="1101126"/>
                    <a:pt x="121552" y="1132844"/>
                    <a:pt x="121552" y="1132844"/>
                  </a:cubicBezTo>
                  <a:cubicBezTo>
                    <a:pt x="121552" y="1132844"/>
                    <a:pt x="20111" y="1323154"/>
                    <a:pt x="108884" y="1468982"/>
                  </a:cubicBezTo>
                  <a:cubicBezTo>
                    <a:pt x="197657" y="1614905"/>
                    <a:pt x="305480" y="1614905"/>
                    <a:pt x="305480" y="1614905"/>
                  </a:cubicBezTo>
                  <a:cubicBezTo>
                    <a:pt x="305480" y="1614905"/>
                    <a:pt x="286430" y="1817883"/>
                    <a:pt x="419685" y="1874937"/>
                  </a:cubicBezTo>
                  <a:cubicBezTo>
                    <a:pt x="552844" y="1931992"/>
                    <a:pt x="654380" y="1862269"/>
                    <a:pt x="654380" y="1862269"/>
                  </a:cubicBezTo>
                  <a:cubicBezTo>
                    <a:pt x="654380" y="1862269"/>
                    <a:pt x="717817" y="1995428"/>
                    <a:pt x="889076" y="2020860"/>
                  </a:cubicBezTo>
                  <a:cubicBezTo>
                    <a:pt x="1060336" y="2046196"/>
                    <a:pt x="1104723" y="1906656"/>
                    <a:pt x="1104723" y="1906656"/>
                  </a:cubicBezTo>
                  <a:cubicBezTo>
                    <a:pt x="1104723" y="1906656"/>
                    <a:pt x="1206164" y="2033528"/>
                    <a:pt x="1339419" y="2033528"/>
                  </a:cubicBezTo>
                  <a:cubicBezTo>
                    <a:pt x="1472578" y="2033528"/>
                    <a:pt x="1523347" y="1906656"/>
                    <a:pt x="1523347" y="1906656"/>
                  </a:cubicBezTo>
                  <a:cubicBezTo>
                    <a:pt x="1523347" y="1906656"/>
                    <a:pt x="1612691" y="2064866"/>
                    <a:pt x="1790237" y="2064866"/>
                  </a:cubicBezTo>
                  <a:lnTo>
                    <a:pt x="1792713" y="92619"/>
                  </a:lnTo>
                  <a:cubicBezTo>
                    <a:pt x="1792713" y="92619"/>
                    <a:pt x="1730515" y="30897"/>
                    <a:pt x="1657458" y="25849"/>
                  </a:cubicBezTo>
                  <a:cubicBezTo>
                    <a:pt x="1584402" y="20801"/>
                    <a:pt x="1503820" y="129100"/>
                    <a:pt x="1503820" y="129100"/>
                  </a:cubicBezTo>
                  <a:cubicBezTo>
                    <a:pt x="1503820" y="129100"/>
                    <a:pt x="1398093" y="10704"/>
                    <a:pt x="1267124" y="10704"/>
                  </a:cubicBezTo>
                  <a:cubicBezTo>
                    <a:pt x="1136155" y="10704"/>
                    <a:pt x="1083291" y="141673"/>
                    <a:pt x="1083291" y="141673"/>
                  </a:cubicBezTo>
                  <a:cubicBezTo>
                    <a:pt x="1083291" y="141673"/>
                    <a:pt x="982517" y="-6917"/>
                    <a:pt x="826402" y="8228"/>
                  </a:cubicBezTo>
                  <a:cubicBezTo>
                    <a:pt x="670288" y="23372"/>
                    <a:pt x="617423" y="141673"/>
                    <a:pt x="617423" y="141673"/>
                  </a:cubicBezTo>
                  <a:cubicBezTo>
                    <a:pt x="617423" y="141673"/>
                    <a:pt x="524269" y="48518"/>
                    <a:pt x="403397" y="88809"/>
                  </a:cubicBezTo>
                  <a:cubicBezTo>
                    <a:pt x="282525" y="129100"/>
                    <a:pt x="267380" y="272642"/>
                    <a:pt x="267380" y="272642"/>
                  </a:cubicBezTo>
                  <a:cubicBezTo>
                    <a:pt x="267380" y="272642"/>
                    <a:pt x="98692" y="262545"/>
                    <a:pt x="63354" y="403610"/>
                  </a:cubicBezTo>
                  <a:cubicBezTo>
                    <a:pt x="28016" y="544676"/>
                    <a:pt x="146889" y="650784"/>
                    <a:pt x="146889" y="650784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7835351" y="4156069"/>
              <a:ext cx="342900" cy="371475"/>
            </a:xfrm>
            <a:custGeom>
              <a:avLst/>
              <a:gdLst>
                <a:gd name="connsiteX0" fmla="*/ 31251 w 342900"/>
                <a:gd name="connsiteY0" fmla="*/ 369830 h 371475"/>
                <a:gd name="connsiteX1" fmla="*/ 46396 w 342900"/>
                <a:gd name="connsiteY1" fmla="*/ 15309 h 371475"/>
                <a:gd name="connsiteX2" fmla="*/ 338242 w 342900"/>
                <a:gd name="connsiteY2" fmla="*/ 162756 h 371475"/>
                <a:gd name="connsiteX3" fmla="*/ 31251 w 342900"/>
                <a:gd name="connsiteY3" fmla="*/ 36983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" h="371475">
                  <a:moveTo>
                    <a:pt x="31251" y="369830"/>
                  </a:moveTo>
                  <a:cubicBezTo>
                    <a:pt x="31251" y="369830"/>
                    <a:pt x="-31995" y="65506"/>
                    <a:pt x="46396" y="15309"/>
                  </a:cubicBezTo>
                  <a:cubicBezTo>
                    <a:pt x="124882" y="-34887"/>
                    <a:pt x="338242" y="162756"/>
                    <a:pt x="338242" y="162756"/>
                  </a:cubicBezTo>
                  <a:lnTo>
                    <a:pt x="31251" y="369830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902395" y="4259794"/>
              <a:ext cx="209550" cy="200025"/>
            </a:xfrm>
            <a:custGeom>
              <a:avLst/>
              <a:gdLst>
                <a:gd name="connsiteX0" fmla="*/ 24882 w 209550"/>
                <a:gd name="connsiteY0" fmla="*/ 202287 h 200025"/>
                <a:gd name="connsiteX1" fmla="*/ 15547 w 209550"/>
                <a:gd name="connsiteY1" fmla="*/ 10834 h 200025"/>
                <a:gd name="connsiteX2" fmla="*/ 203856 w 209550"/>
                <a:gd name="connsiteY2" fmla="*/ 94845 h 200025"/>
                <a:gd name="connsiteX3" fmla="*/ 24882 w 209550"/>
                <a:gd name="connsiteY3" fmla="*/ 202287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50" h="200025">
                  <a:moveTo>
                    <a:pt x="24882" y="202287"/>
                  </a:moveTo>
                  <a:cubicBezTo>
                    <a:pt x="24882" y="202287"/>
                    <a:pt x="-7789" y="35695"/>
                    <a:pt x="15547" y="10834"/>
                  </a:cubicBezTo>
                  <a:cubicBezTo>
                    <a:pt x="38883" y="-14026"/>
                    <a:pt x="203856" y="94845"/>
                    <a:pt x="203856" y="94845"/>
                  </a:cubicBezTo>
                  <a:lnTo>
                    <a:pt x="24882" y="202287"/>
                  </a:ln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845486" y="4082654"/>
              <a:ext cx="295275" cy="352425"/>
            </a:xfrm>
            <a:custGeom>
              <a:avLst/>
              <a:gdLst>
                <a:gd name="connsiteX0" fmla="*/ 290132 w 295275"/>
                <a:gd name="connsiteY0" fmla="*/ 10905 h 352425"/>
                <a:gd name="connsiteX1" fmla="*/ 290132 w 295275"/>
                <a:gd name="connsiteY1" fmla="*/ 353519 h 352425"/>
                <a:gd name="connsiteX2" fmla="*/ 7144 w 295275"/>
                <a:gd name="connsiteY2" fmla="*/ 162638 h 352425"/>
                <a:gd name="connsiteX3" fmla="*/ 290132 w 295275"/>
                <a:gd name="connsiteY3" fmla="*/ 1090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5" h="352425">
                  <a:moveTo>
                    <a:pt x="290132" y="10905"/>
                  </a:moveTo>
                  <a:lnTo>
                    <a:pt x="290132" y="353519"/>
                  </a:lnTo>
                  <a:lnTo>
                    <a:pt x="7144" y="162638"/>
                  </a:lnTo>
                  <a:cubicBezTo>
                    <a:pt x="7144" y="162733"/>
                    <a:pt x="205645" y="-21195"/>
                    <a:pt x="290132" y="10905"/>
                  </a:cubicBez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912828" y="4186357"/>
              <a:ext cx="209550" cy="200025"/>
            </a:xfrm>
            <a:custGeom>
              <a:avLst/>
              <a:gdLst>
                <a:gd name="connsiteX0" fmla="*/ 186119 w 209550"/>
                <a:gd name="connsiteY0" fmla="*/ 202287 h 200025"/>
                <a:gd name="connsiteX1" fmla="*/ 195453 w 209550"/>
                <a:gd name="connsiteY1" fmla="*/ 10834 h 200025"/>
                <a:gd name="connsiteX2" fmla="*/ 7144 w 209550"/>
                <a:gd name="connsiteY2" fmla="*/ 94845 h 200025"/>
                <a:gd name="connsiteX3" fmla="*/ 186119 w 209550"/>
                <a:gd name="connsiteY3" fmla="*/ 202287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50" h="200025">
                  <a:moveTo>
                    <a:pt x="186119" y="202287"/>
                  </a:moveTo>
                  <a:cubicBezTo>
                    <a:pt x="186119" y="202287"/>
                    <a:pt x="218790" y="35695"/>
                    <a:pt x="195453" y="10834"/>
                  </a:cubicBezTo>
                  <a:cubicBezTo>
                    <a:pt x="172117" y="-14026"/>
                    <a:pt x="7144" y="94845"/>
                    <a:pt x="7144" y="94845"/>
                  </a:cubicBezTo>
                  <a:lnTo>
                    <a:pt x="186119" y="202287"/>
                  </a:ln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763967" y="4221686"/>
              <a:ext cx="1371600" cy="1304925"/>
            </a:xfrm>
            <a:custGeom>
              <a:avLst/>
              <a:gdLst>
                <a:gd name="connsiteX0" fmla="*/ 1371460 w 1371600"/>
                <a:gd name="connsiteY0" fmla="*/ 102569 h 1304925"/>
                <a:gd name="connsiteX1" fmla="*/ 802341 w 1371600"/>
                <a:gd name="connsiteY1" fmla="*/ 9224 h 1304925"/>
                <a:gd name="connsiteX2" fmla="*/ 9290 w 1371600"/>
                <a:gd name="connsiteY2" fmla="*/ 648352 h 1304925"/>
                <a:gd name="connsiteX3" fmla="*/ 797674 w 1371600"/>
                <a:gd name="connsiteY3" fmla="*/ 1301481 h 1304925"/>
                <a:gd name="connsiteX4" fmla="*/ 1368317 w 1371600"/>
                <a:gd name="connsiteY4" fmla="*/ 1145842 h 1304925"/>
                <a:gd name="connsiteX5" fmla="*/ 1371460 w 1371600"/>
                <a:gd name="connsiteY5" fmla="*/ 102569 h 13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1600" h="1304925">
                  <a:moveTo>
                    <a:pt x="1371460" y="102569"/>
                  </a:moveTo>
                  <a:cubicBezTo>
                    <a:pt x="1371460" y="102569"/>
                    <a:pt x="1175531" y="-9350"/>
                    <a:pt x="802341" y="9224"/>
                  </a:cubicBezTo>
                  <a:cubicBezTo>
                    <a:pt x="429152" y="27893"/>
                    <a:pt x="-28048" y="158481"/>
                    <a:pt x="9290" y="648352"/>
                  </a:cubicBezTo>
                  <a:cubicBezTo>
                    <a:pt x="46628" y="1138127"/>
                    <a:pt x="345141" y="1315483"/>
                    <a:pt x="797674" y="1301481"/>
                  </a:cubicBezTo>
                  <a:cubicBezTo>
                    <a:pt x="1250207" y="1287479"/>
                    <a:pt x="1368317" y="1145842"/>
                    <a:pt x="1368317" y="1145842"/>
                  </a:cubicBezTo>
                  <a:lnTo>
                    <a:pt x="1371460" y="102569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8271605" y="4221646"/>
              <a:ext cx="571500" cy="790575"/>
            </a:xfrm>
            <a:custGeom>
              <a:avLst/>
              <a:gdLst>
                <a:gd name="connsiteX0" fmla="*/ 179451 w 571500"/>
                <a:gd name="connsiteY0" fmla="*/ 790886 h 790575"/>
                <a:gd name="connsiteX1" fmla="*/ 426149 w 571500"/>
                <a:gd name="connsiteY1" fmla="*/ 790886 h 790575"/>
                <a:gd name="connsiteX2" fmla="*/ 572358 w 571500"/>
                <a:gd name="connsiteY2" fmla="*/ 19837 h 790575"/>
                <a:gd name="connsiteX3" fmla="*/ 294609 w 571500"/>
                <a:gd name="connsiteY3" fmla="*/ 9264 h 790575"/>
                <a:gd name="connsiteX4" fmla="*/ 7144 w 571500"/>
                <a:gd name="connsiteY4" fmla="*/ 48317 h 790575"/>
                <a:gd name="connsiteX5" fmla="*/ 179451 w 571500"/>
                <a:gd name="connsiteY5" fmla="*/ 790886 h 79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0" h="790575">
                  <a:moveTo>
                    <a:pt x="179451" y="790886"/>
                  </a:moveTo>
                  <a:lnTo>
                    <a:pt x="426149" y="790886"/>
                  </a:lnTo>
                  <a:cubicBezTo>
                    <a:pt x="426149" y="790886"/>
                    <a:pt x="478441" y="155473"/>
                    <a:pt x="572358" y="19837"/>
                  </a:cubicBezTo>
                  <a:cubicBezTo>
                    <a:pt x="494729" y="9360"/>
                    <a:pt x="402050" y="3835"/>
                    <a:pt x="294609" y="9264"/>
                  </a:cubicBezTo>
                  <a:cubicBezTo>
                    <a:pt x="200978" y="13931"/>
                    <a:pt x="102108" y="25647"/>
                    <a:pt x="7144" y="48317"/>
                  </a:cubicBezTo>
                  <a:cubicBezTo>
                    <a:pt x="29813" y="97085"/>
                    <a:pt x="174022" y="421220"/>
                    <a:pt x="179451" y="790886"/>
                  </a:cubicBezTo>
                  <a:close/>
                </a:path>
              </a:pathLst>
            </a:custGeom>
            <a:solidFill>
              <a:srgbClr val="F791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8438888" y="4367959"/>
              <a:ext cx="38100" cy="57150"/>
            </a:xfrm>
            <a:custGeom>
              <a:avLst/>
              <a:gdLst>
                <a:gd name="connsiteX0" fmla="*/ 32552 w 38100"/>
                <a:gd name="connsiteY0" fmla="*/ 52593 h 57150"/>
                <a:gd name="connsiteX1" fmla="*/ 38266 w 38100"/>
                <a:gd name="connsiteY1" fmla="*/ 45069 h 57150"/>
                <a:gd name="connsiteX2" fmla="*/ 38742 w 38100"/>
                <a:gd name="connsiteY2" fmla="*/ 41735 h 57150"/>
                <a:gd name="connsiteX3" fmla="*/ 37028 w 38100"/>
                <a:gd name="connsiteY3" fmla="*/ 35448 h 57150"/>
                <a:gd name="connsiteX4" fmla="*/ 36266 w 38100"/>
                <a:gd name="connsiteY4" fmla="*/ 33829 h 57150"/>
                <a:gd name="connsiteX5" fmla="*/ 31885 w 38100"/>
                <a:gd name="connsiteY5" fmla="*/ 17446 h 57150"/>
                <a:gd name="connsiteX6" fmla="*/ 32170 w 38100"/>
                <a:gd name="connsiteY6" fmla="*/ 19446 h 57150"/>
                <a:gd name="connsiteX7" fmla="*/ 31123 w 38100"/>
                <a:gd name="connsiteY7" fmla="*/ 14779 h 57150"/>
                <a:gd name="connsiteX8" fmla="*/ 28551 w 38100"/>
                <a:gd name="connsiteY8" fmla="*/ 10779 h 57150"/>
                <a:gd name="connsiteX9" fmla="*/ 19692 w 38100"/>
                <a:gd name="connsiteY9" fmla="*/ 7159 h 57150"/>
                <a:gd name="connsiteX10" fmla="*/ 10834 w 38100"/>
                <a:gd name="connsiteY10" fmla="*/ 10779 h 57150"/>
                <a:gd name="connsiteX11" fmla="*/ 7215 w 38100"/>
                <a:gd name="connsiteY11" fmla="*/ 19637 h 57150"/>
                <a:gd name="connsiteX12" fmla="*/ 9977 w 38100"/>
                <a:gd name="connsiteY12" fmla="*/ 34401 h 57150"/>
                <a:gd name="connsiteX13" fmla="*/ 15501 w 38100"/>
                <a:gd name="connsiteY13" fmla="*/ 48212 h 57150"/>
                <a:gd name="connsiteX14" fmla="*/ 23027 w 38100"/>
                <a:gd name="connsiteY14" fmla="*/ 53927 h 57150"/>
                <a:gd name="connsiteX15" fmla="*/ 32552 w 38100"/>
                <a:gd name="connsiteY15" fmla="*/ 525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00" h="57150">
                  <a:moveTo>
                    <a:pt x="32552" y="52593"/>
                  </a:moveTo>
                  <a:cubicBezTo>
                    <a:pt x="35218" y="50879"/>
                    <a:pt x="37599" y="48307"/>
                    <a:pt x="38266" y="45069"/>
                  </a:cubicBezTo>
                  <a:cubicBezTo>
                    <a:pt x="38457" y="43926"/>
                    <a:pt x="38552" y="42878"/>
                    <a:pt x="38742" y="41735"/>
                  </a:cubicBezTo>
                  <a:cubicBezTo>
                    <a:pt x="38742" y="39449"/>
                    <a:pt x="38171" y="37353"/>
                    <a:pt x="37028" y="35448"/>
                  </a:cubicBezTo>
                  <a:cubicBezTo>
                    <a:pt x="36743" y="34877"/>
                    <a:pt x="36552" y="34401"/>
                    <a:pt x="36266" y="33829"/>
                  </a:cubicBezTo>
                  <a:cubicBezTo>
                    <a:pt x="34171" y="28590"/>
                    <a:pt x="32647" y="23066"/>
                    <a:pt x="31885" y="17446"/>
                  </a:cubicBezTo>
                  <a:cubicBezTo>
                    <a:pt x="31980" y="18113"/>
                    <a:pt x="32075" y="18779"/>
                    <a:pt x="32170" y="19446"/>
                  </a:cubicBezTo>
                  <a:cubicBezTo>
                    <a:pt x="32170" y="17732"/>
                    <a:pt x="31885" y="16208"/>
                    <a:pt x="31123" y="14779"/>
                  </a:cubicBezTo>
                  <a:cubicBezTo>
                    <a:pt x="30646" y="13255"/>
                    <a:pt x="29789" y="11921"/>
                    <a:pt x="28551" y="10779"/>
                  </a:cubicBezTo>
                  <a:cubicBezTo>
                    <a:pt x="26360" y="8588"/>
                    <a:pt x="22836" y="6969"/>
                    <a:pt x="19692" y="7159"/>
                  </a:cubicBezTo>
                  <a:cubicBezTo>
                    <a:pt x="16454" y="7350"/>
                    <a:pt x="13120" y="8397"/>
                    <a:pt x="10834" y="10779"/>
                  </a:cubicBezTo>
                  <a:cubicBezTo>
                    <a:pt x="8739" y="13065"/>
                    <a:pt x="6739" y="16398"/>
                    <a:pt x="7215" y="19637"/>
                  </a:cubicBezTo>
                  <a:cubicBezTo>
                    <a:pt x="7786" y="24590"/>
                    <a:pt x="8548" y="29543"/>
                    <a:pt x="9977" y="34401"/>
                  </a:cubicBezTo>
                  <a:cubicBezTo>
                    <a:pt x="11406" y="39163"/>
                    <a:pt x="13311" y="43830"/>
                    <a:pt x="15501" y="48212"/>
                  </a:cubicBezTo>
                  <a:cubicBezTo>
                    <a:pt x="16835" y="50879"/>
                    <a:pt x="20169" y="53165"/>
                    <a:pt x="23027" y="53927"/>
                  </a:cubicBezTo>
                  <a:cubicBezTo>
                    <a:pt x="25884" y="54689"/>
                    <a:pt x="29884" y="54308"/>
                    <a:pt x="32552" y="52593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8459155" y="4502452"/>
              <a:ext cx="38100" cy="57150"/>
            </a:xfrm>
            <a:custGeom>
              <a:avLst/>
              <a:gdLst>
                <a:gd name="connsiteX0" fmla="*/ 36764 w 38100"/>
                <a:gd name="connsiteY0" fmla="*/ 39830 h 57150"/>
                <a:gd name="connsiteX1" fmla="*/ 34955 w 38100"/>
                <a:gd name="connsiteY1" fmla="*/ 36305 h 57150"/>
                <a:gd name="connsiteX2" fmla="*/ 32478 w 38100"/>
                <a:gd name="connsiteY2" fmla="*/ 27542 h 57150"/>
                <a:gd name="connsiteX3" fmla="*/ 32192 w 38100"/>
                <a:gd name="connsiteY3" fmla="*/ 19637 h 57150"/>
                <a:gd name="connsiteX4" fmla="*/ 28573 w 38100"/>
                <a:gd name="connsiteY4" fmla="*/ 10778 h 57150"/>
                <a:gd name="connsiteX5" fmla="*/ 19714 w 38100"/>
                <a:gd name="connsiteY5" fmla="*/ 7159 h 57150"/>
                <a:gd name="connsiteX6" fmla="*/ 10856 w 38100"/>
                <a:gd name="connsiteY6" fmla="*/ 10778 h 57150"/>
                <a:gd name="connsiteX7" fmla="*/ 7237 w 38100"/>
                <a:gd name="connsiteY7" fmla="*/ 19637 h 57150"/>
                <a:gd name="connsiteX8" fmla="*/ 15143 w 38100"/>
                <a:gd name="connsiteY8" fmla="*/ 52403 h 57150"/>
                <a:gd name="connsiteX9" fmla="*/ 22572 w 38100"/>
                <a:gd name="connsiteY9" fmla="*/ 58118 h 57150"/>
                <a:gd name="connsiteX10" fmla="*/ 32192 w 38100"/>
                <a:gd name="connsiteY10" fmla="*/ 56880 h 57150"/>
                <a:gd name="connsiteX11" fmla="*/ 36764 w 38100"/>
                <a:gd name="connsiteY11" fmla="*/ 3983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00" h="57150">
                  <a:moveTo>
                    <a:pt x="36764" y="39830"/>
                  </a:moveTo>
                  <a:cubicBezTo>
                    <a:pt x="36098" y="38687"/>
                    <a:pt x="35526" y="37448"/>
                    <a:pt x="34955" y="36305"/>
                  </a:cubicBezTo>
                  <a:cubicBezTo>
                    <a:pt x="33907" y="33448"/>
                    <a:pt x="33050" y="30590"/>
                    <a:pt x="32478" y="27542"/>
                  </a:cubicBezTo>
                  <a:cubicBezTo>
                    <a:pt x="32192" y="24971"/>
                    <a:pt x="32002" y="22304"/>
                    <a:pt x="32192" y="19637"/>
                  </a:cubicBezTo>
                  <a:cubicBezTo>
                    <a:pt x="32383" y="16589"/>
                    <a:pt x="30668" y="12969"/>
                    <a:pt x="28573" y="10778"/>
                  </a:cubicBezTo>
                  <a:cubicBezTo>
                    <a:pt x="26382" y="8588"/>
                    <a:pt x="22858" y="6968"/>
                    <a:pt x="19714" y="7159"/>
                  </a:cubicBezTo>
                  <a:cubicBezTo>
                    <a:pt x="16476" y="7349"/>
                    <a:pt x="13142" y="8397"/>
                    <a:pt x="10856" y="10778"/>
                  </a:cubicBezTo>
                  <a:cubicBezTo>
                    <a:pt x="8570" y="13255"/>
                    <a:pt x="7427" y="16208"/>
                    <a:pt x="7237" y="19637"/>
                  </a:cubicBezTo>
                  <a:cubicBezTo>
                    <a:pt x="6570" y="30972"/>
                    <a:pt x="9523" y="42592"/>
                    <a:pt x="15143" y="52403"/>
                  </a:cubicBezTo>
                  <a:cubicBezTo>
                    <a:pt x="16666" y="55165"/>
                    <a:pt x="19619" y="57356"/>
                    <a:pt x="22572" y="58118"/>
                  </a:cubicBezTo>
                  <a:cubicBezTo>
                    <a:pt x="25525" y="58975"/>
                    <a:pt x="29525" y="58594"/>
                    <a:pt x="32192" y="56880"/>
                  </a:cubicBezTo>
                  <a:cubicBezTo>
                    <a:pt x="38098" y="53260"/>
                    <a:pt x="40289" y="45926"/>
                    <a:pt x="36764" y="39830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8528685" y="4414821"/>
              <a:ext cx="38100" cy="66675"/>
            </a:xfrm>
            <a:custGeom>
              <a:avLst/>
              <a:gdLst>
                <a:gd name="connsiteX0" fmla="*/ 19621 w 38100"/>
                <a:gd name="connsiteY0" fmla="*/ 68787 h 66675"/>
                <a:gd name="connsiteX1" fmla="*/ 32099 w 38100"/>
                <a:gd name="connsiteY1" fmla="*/ 56309 h 66675"/>
                <a:gd name="connsiteX2" fmla="*/ 32099 w 38100"/>
                <a:gd name="connsiteY2" fmla="*/ 19638 h 66675"/>
                <a:gd name="connsiteX3" fmla="*/ 19621 w 38100"/>
                <a:gd name="connsiteY3" fmla="*/ 7160 h 66675"/>
                <a:gd name="connsiteX4" fmla="*/ 7144 w 38100"/>
                <a:gd name="connsiteY4" fmla="*/ 19638 h 66675"/>
                <a:gd name="connsiteX5" fmla="*/ 7144 w 38100"/>
                <a:gd name="connsiteY5" fmla="*/ 56309 h 66675"/>
                <a:gd name="connsiteX6" fmla="*/ 19621 w 38100"/>
                <a:gd name="connsiteY6" fmla="*/ 6878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9621" y="68787"/>
                  </a:moveTo>
                  <a:cubicBezTo>
                    <a:pt x="26384" y="68501"/>
                    <a:pt x="32099" y="63263"/>
                    <a:pt x="32099" y="56309"/>
                  </a:cubicBezTo>
                  <a:lnTo>
                    <a:pt x="32099" y="19638"/>
                  </a:lnTo>
                  <a:cubicBezTo>
                    <a:pt x="32099" y="13066"/>
                    <a:pt x="26384" y="6779"/>
                    <a:pt x="19621" y="7160"/>
                  </a:cubicBezTo>
                  <a:cubicBezTo>
                    <a:pt x="12859" y="7446"/>
                    <a:pt x="7144" y="12685"/>
                    <a:pt x="7144" y="19638"/>
                  </a:cubicBezTo>
                  <a:lnTo>
                    <a:pt x="7144" y="56309"/>
                  </a:lnTo>
                  <a:cubicBezTo>
                    <a:pt x="7144" y="62882"/>
                    <a:pt x="12859" y="69168"/>
                    <a:pt x="19621" y="68787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8655177" y="4357672"/>
              <a:ext cx="38100" cy="57150"/>
            </a:xfrm>
            <a:custGeom>
              <a:avLst/>
              <a:gdLst>
                <a:gd name="connsiteX0" fmla="*/ 19621 w 38100"/>
                <a:gd name="connsiteY0" fmla="*/ 7159 h 57150"/>
                <a:gd name="connsiteX1" fmla="*/ 10763 w 38100"/>
                <a:gd name="connsiteY1" fmla="*/ 10779 h 57150"/>
                <a:gd name="connsiteX2" fmla="*/ 7144 w 38100"/>
                <a:gd name="connsiteY2" fmla="*/ 19637 h 57150"/>
                <a:gd name="connsiteX3" fmla="*/ 7144 w 38100"/>
                <a:gd name="connsiteY3" fmla="*/ 44116 h 57150"/>
                <a:gd name="connsiteX4" fmla="*/ 10763 w 38100"/>
                <a:gd name="connsiteY4" fmla="*/ 52974 h 57150"/>
                <a:gd name="connsiteX5" fmla="*/ 19621 w 38100"/>
                <a:gd name="connsiteY5" fmla="*/ 56594 h 57150"/>
                <a:gd name="connsiteX6" fmla="*/ 28480 w 38100"/>
                <a:gd name="connsiteY6" fmla="*/ 52974 h 57150"/>
                <a:gd name="connsiteX7" fmla="*/ 32099 w 38100"/>
                <a:gd name="connsiteY7" fmla="*/ 44116 h 57150"/>
                <a:gd name="connsiteX8" fmla="*/ 32099 w 38100"/>
                <a:gd name="connsiteY8" fmla="*/ 19637 h 57150"/>
                <a:gd name="connsiteX9" fmla="*/ 28480 w 38100"/>
                <a:gd name="connsiteY9" fmla="*/ 10779 h 57150"/>
                <a:gd name="connsiteX10" fmla="*/ 19621 w 38100"/>
                <a:gd name="connsiteY10" fmla="*/ 715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0" h="57150">
                  <a:moveTo>
                    <a:pt x="19621" y="7159"/>
                  </a:moveTo>
                  <a:cubicBezTo>
                    <a:pt x="16383" y="7349"/>
                    <a:pt x="13049" y="8397"/>
                    <a:pt x="10763" y="10779"/>
                  </a:cubicBezTo>
                  <a:cubicBezTo>
                    <a:pt x="8477" y="13255"/>
                    <a:pt x="7144" y="16208"/>
                    <a:pt x="7144" y="19637"/>
                  </a:cubicBezTo>
                  <a:lnTo>
                    <a:pt x="7144" y="44116"/>
                  </a:lnTo>
                  <a:cubicBezTo>
                    <a:pt x="7144" y="47354"/>
                    <a:pt x="8573" y="50688"/>
                    <a:pt x="10763" y="52974"/>
                  </a:cubicBezTo>
                  <a:cubicBezTo>
                    <a:pt x="12954" y="55165"/>
                    <a:pt x="16478" y="56784"/>
                    <a:pt x="19621" y="56594"/>
                  </a:cubicBezTo>
                  <a:cubicBezTo>
                    <a:pt x="22860" y="56403"/>
                    <a:pt x="26194" y="55355"/>
                    <a:pt x="28480" y="52974"/>
                  </a:cubicBezTo>
                  <a:cubicBezTo>
                    <a:pt x="30766" y="50498"/>
                    <a:pt x="32099" y="47545"/>
                    <a:pt x="32099" y="44116"/>
                  </a:cubicBezTo>
                  <a:lnTo>
                    <a:pt x="32099" y="19637"/>
                  </a:lnTo>
                  <a:cubicBezTo>
                    <a:pt x="32099" y="16398"/>
                    <a:pt x="30671" y="13064"/>
                    <a:pt x="28480" y="10779"/>
                  </a:cubicBezTo>
                  <a:cubicBezTo>
                    <a:pt x="26289" y="8588"/>
                    <a:pt x="22765" y="6969"/>
                    <a:pt x="19621" y="7159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8606218" y="4504548"/>
              <a:ext cx="38100" cy="57150"/>
            </a:xfrm>
            <a:custGeom>
              <a:avLst/>
              <a:gdLst>
                <a:gd name="connsiteX0" fmla="*/ 19621 w 38100"/>
                <a:gd name="connsiteY0" fmla="*/ 7159 h 57150"/>
                <a:gd name="connsiteX1" fmla="*/ 7144 w 38100"/>
                <a:gd name="connsiteY1" fmla="*/ 19637 h 57150"/>
                <a:gd name="connsiteX2" fmla="*/ 7144 w 38100"/>
                <a:gd name="connsiteY2" fmla="*/ 46116 h 57150"/>
                <a:gd name="connsiteX3" fmla="*/ 10763 w 38100"/>
                <a:gd name="connsiteY3" fmla="*/ 54974 h 57150"/>
                <a:gd name="connsiteX4" fmla="*/ 19621 w 38100"/>
                <a:gd name="connsiteY4" fmla="*/ 58594 h 57150"/>
                <a:gd name="connsiteX5" fmla="*/ 32099 w 38100"/>
                <a:gd name="connsiteY5" fmla="*/ 46116 h 57150"/>
                <a:gd name="connsiteX6" fmla="*/ 32099 w 38100"/>
                <a:gd name="connsiteY6" fmla="*/ 19637 h 57150"/>
                <a:gd name="connsiteX7" fmla="*/ 28480 w 38100"/>
                <a:gd name="connsiteY7" fmla="*/ 10778 h 57150"/>
                <a:gd name="connsiteX8" fmla="*/ 19621 w 38100"/>
                <a:gd name="connsiteY8" fmla="*/ 715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57150">
                  <a:moveTo>
                    <a:pt x="19621" y="7159"/>
                  </a:moveTo>
                  <a:cubicBezTo>
                    <a:pt x="12859" y="7445"/>
                    <a:pt x="7144" y="12683"/>
                    <a:pt x="7144" y="19637"/>
                  </a:cubicBezTo>
                  <a:lnTo>
                    <a:pt x="7144" y="46116"/>
                  </a:lnTo>
                  <a:cubicBezTo>
                    <a:pt x="7144" y="49355"/>
                    <a:pt x="8573" y="52688"/>
                    <a:pt x="10763" y="54974"/>
                  </a:cubicBezTo>
                  <a:cubicBezTo>
                    <a:pt x="12954" y="57165"/>
                    <a:pt x="16479" y="58784"/>
                    <a:pt x="19621" y="58594"/>
                  </a:cubicBezTo>
                  <a:cubicBezTo>
                    <a:pt x="26384" y="58308"/>
                    <a:pt x="32099" y="53069"/>
                    <a:pt x="32099" y="46116"/>
                  </a:cubicBezTo>
                  <a:lnTo>
                    <a:pt x="32099" y="19637"/>
                  </a:lnTo>
                  <a:cubicBezTo>
                    <a:pt x="32099" y="16398"/>
                    <a:pt x="30671" y="13064"/>
                    <a:pt x="28480" y="10778"/>
                  </a:cubicBezTo>
                  <a:cubicBezTo>
                    <a:pt x="26289" y="8588"/>
                    <a:pt x="22765" y="6968"/>
                    <a:pt x="19621" y="7159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8545068" y="4610572"/>
              <a:ext cx="38100" cy="66675"/>
            </a:xfrm>
            <a:custGeom>
              <a:avLst/>
              <a:gdLst>
                <a:gd name="connsiteX0" fmla="*/ 19621 w 38100"/>
                <a:gd name="connsiteY0" fmla="*/ 7148 h 66675"/>
                <a:gd name="connsiteX1" fmla="*/ 7144 w 38100"/>
                <a:gd name="connsiteY1" fmla="*/ 19625 h 66675"/>
                <a:gd name="connsiteX2" fmla="*/ 7144 w 38100"/>
                <a:gd name="connsiteY2" fmla="*/ 48200 h 66675"/>
                <a:gd name="connsiteX3" fmla="*/ 10763 w 38100"/>
                <a:gd name="connsiteY3" fmla="*/ 57059 h 66675"/>
                <a:gd name="connsiteX4" fmla="*/ 19621 w 38100"/>
                <a:gd name="connsiteY4" fmla="*/ 60678 h 66675"/>
                <a:gd name="connsiteX5" fmla="*/ 32099 w 38100"/>
                <a:gd name="connsiteY5" fmla="*/ 48200 h 66675"/>
                <a:gd name="connsiteX6" fmla="*/ 32099 w 38100"/>
                <a:gd name="connsiteY6" fmla="*/ 19625 h 66675"/>
                <a:gd name="connsiteX7" fmla="*/ 28480 w 38100"/>
                <a:gd name="connsiteY7" fmla="*/ 10767 h 66675"/>
                <a:gd name="connsiteX8" fmla="*/ 19621 w 38100"/>
                <a:gd name="connsiteY8" fmla="*/ 714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66675">
                  <a:moveTo>
                    <a:pt x="19621" y="7148"/>
                  </a:moveTo>
                  <a:cubicBezTo>
                    <a:pt x="12859" y="7433"/>
                    <a:pt x="7144" y="12672"/>
                    <a:pt x="7144" y="19625"/>
                  </a:cubicBezTo>
                  <a:lnTo>
                    <a:pt x="7144" y="48200"/>
                  </a:lnTo>
                  <a:cubicBezTo>
                    <a:pt x="7144" y="51439"/>
                    <a:pt x="8573" y="54773"/>
                    <a:pt x="10763" y="57059"/>
                  </a:cubicBezTo>
                  <a:cubicBezTo>
                    <a:pt x="12954" y="59249"/>
                    <a:pt x="16478" y="60869"/>
                    <a:pt x="19621" y="60678"/>
                  </a:cubicBezTo>
                  <a:cubicBezTo>
                    <a:pt x="26384" y="60393"/>
                    <a:pt x="32099" y="55154"/>
                    <a:pt x="32099" y="48200"/>
                  </a:cubicBezTo>
                  <a:lnTo>
                    <a:pt x="32099" y="19625"/>
                  </a:lnTo>
                  <a:cubicBezTo>
                    <a:pt x="32099" y="16387"/>
                    <a:pt x="30671" y="13053"/>
                    <a:pt x="28480" y="10767"/>
                  </a:cubicBezTo>
                  <a:cubicBezTo>
                    <a:pt x="26289" y="8672"/>
                    <a:pt x="22670" y="7053"/>
                    <a:pt x="19621" y="714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8479617" y="4718766"/>
              <a:ext cx="38100" cy="38100"/>
            </a:xfrm>
            <a:custGeom>
              <a:avLst/>
              <a:gdLst>
                <a:gd name="connsiteX0" fmla="*/ 28589 w 38100"/>
                <a:gd name="connsiteY0" fmla="*/ 10778 h 38100"/>
                <a:gd name="connsiteX1" fmla="*/ 24589 w 38100"/>
                <a:gd name="connsiteY1" fmla="*/ 8206 h 38100"/>
                <a:gd name="connsiteX2" fmla="*/ 19731 w 38100"/>
                <a:gd name="connsiteY2" fmla="*/ 7158 h 38100"/>
                <a:gd name="connsiteX3" fmla="*/ 16397 w 38100"/>
                <a:gd name="connsiteY3" fmla="*/ 7634 h 38100"/>
                <a:gd name="connsiteX4" fmla="*/ 10873 w 38100"/>
                <a:gd name="connsiteY4" fmla="*/ 10873 h 38100"/>
                <a:gd name="connsiteX5" fmla="*/ 8873 w 38100"/>
                <a:gd name="connsiteY5" fmla="*/ 13445 h 38100"/>
                <a:gd name="connsiteX6" fmla="*/ 7158 w 38100"/>
                <a:gd name="connsiteY6" fmla="*/ 19731 h 38100"/>
                <a:gd name="connsiteX7" fmla="*/ 7158 w 38100"/>
                <a:gd name="connsiteY7" fmla="*/ 27923 h 38100"/>
                <a:gd name="connsiteX8" fmla="*/ 8206 w 38100"/>
                <a:gd name="connsiteY8" fmla="*/ 32780 h 38100"/>
                <a:gd name="connsiteX9" fmla="*/ 10778 w 38100"/>
                <a:gd name="connsiteY9" fmla="*/ 36781 h 38100"/>
                <a:gd name="connsiteX10" fmla="*/ 14778 w 38100"/>
                <a:gd name="connsiteY10" fmla="*/ 39353 h 38100"/>
                <a:gd name="connsiteX11" fmla="*/ 19636 w 38100"/>
                <a:gd name="connsiteY11" fmla="*/ 40400 h 38100"/>
                <a:gd name="connsiteX12" fmla="*/ 22969 w 38100"/>
                <a:gd name="connsiteY12" fmla="*/ 39924 h 38100"/>
                <a:gd name="connsiteX13" fmla="*/ 28494 w 38100"/>
                <a:gd name="connsiteY13" fmla="*/ 36686 h 38100"/>
                <a:gd name="connsiteX14" fmla="*/ 30495 w 38100"/>
                <a:gd name="connsiteY14" fmla="*/ 34114 h 38100"/>
                <a:gd name="connsiteX15" fmla="*/ 32209 w 38100"/>
                <a:gd name="connsiteY15" fmla="*/ 27827 h 38100"/>
                <a:gd name="connsiteX16" fmla="*/ 32209 w 38100"/>
                <a:gd name="connsiteY16" fmla="*/ 19636 h 38100"/>
                <a:gd name="connsiteX17" fmla="*/ 31161 w 38100"/>
                <a:gd name="connsiteY17" fmla="*/ 14778 h 38100"/>
                <a:gd name="connsiteX18" fmla="*/ 28589 w 38100"/>
                <a:gd name="connsiteY18" fmla="*/ 1077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38100">
                  <a:moveTo>
                    <a:pt x="28589" y="10778"/>
                  </a:move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cubicBezTo>
                    <a:pt x="18588" y="7349"/>
                    <a:pt x="17541" y="7444"/>
                    <a:pt x="16397" y="7634"/>
                  </a:cubicBezTo>
                  <a:cubicBezTo>
                    <a:pt x="14302" y="8206"/>
                    <a:pt x="12397" y="9254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7923"/>
                  </a:lnTo>
                  <a:cubicBezTo>
                    <a:pt x="7063" y="29637"/>
                    <a:pt x="7444" y="31256"/>
                    <a:pt x="8206" y="32780"/>
                  </a:cubicBezTo>
                  <a:cubicBezTo>
                    <a:pt x="8682" y="34304"/>
                    <a:pt x="9539" y="35638"/>
                    <a:pt x="10778" y="36781"/>
                  </a:cubicBezTo>
                  <a:cubicBezTo>
                    <a:pt x="11921" y="38019"/>
                    <a:pt x="13254" y="38876"/>
                    <a:pt x="14778" y="39353"/>
                  </a:cubicBezTo>
                  <a:cubicBezTo>
                    <a:pt x="16302" y="40115"/>
                    <a:pt x="17921" y="40496"/>
                    <a:pt x="19636" y="40400"/>
                  </a:cubicBezTo>
                  <a:lnTo>
                    <a:pt x="22969" y="39924"/>
                  </a:lnTo>
                  <a:cubicBezTo>
                    <a:pt x="25065" y="39353"/>
                    <a:pt x="26970" y="38305"/>
                    <a:pt x="28494" y="36686"/>
                  </a:cubicBezTo>
                  <a:cubicBezTo>
                    <a:pt x="29161" y="35829"/>
                    <a:pt x="29828" y="34971"/>
                    <a:pt x="30495" y="34114"/>
                  </a:cubicBezTo>
                  <a:cubicBezTo>
                    <a:pt x="31637" y="32209"/>
                    <a:pt x="32209" y="30018"/>
                    <a:pt x="32209" y="27827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ubicBezTo>
                    <a:pt x="30685" y="13254"/>
                    <a:pt x="29828" y="11921"/>
                    <a:pt x="28589" y="10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8593822" y="4728958"/>
              <a:ext cx="38100" cy="47625"/>
            </a:xfrm>
            <a:custGeom>
              <a:avLst/>
              <a:gdLst>
                <a:gd name="connsiteX0" fmla="*/ 28589 w 38100"/>
                <a:gd name="connsiteY0" fmla="*/ 10777 h 47625"/>
                <a:gd name="connsiteX1" fmla="*/ 24589 w 38100"/>
                <a:gd name="connsiteY1" fmla="*/ 8206 h 47625"/>
                <a:gd name="connsiteX2" fmla="*/ 19731 w 38100"/>
                <a:gd name="connsiteY2" fmla="*/ 7158 h 47625"/>
                <a:gd name="connsiteX3" fmla="*/ 16398 w 38100"/>
                <a:gd name="connsiteY3" fmla="*/ 7634 h 47625"/>
                <a:gd name="connsiteX4" fmla="*/ 10873 w 38100"/>
                <a:gd name="connsiteY4" fmla="*/ 10873 h 47625"/>
                <a:gd name="connsiteX5" fmla="*/ 8873 w 38100"/>
                <a:gd name="connsiteY5" fmla="*/ 13445 h 47625"/>
                <a:gd name="connsiteX6" fmla="*/ 7158 w 38100"/>
                <a:gd name="connsiteY6" fmla="*/ 19731 h 47625"/>
                <a:gd name="connsiteX7" fmla="*/ 7158 w 38100"/>
                <a:gd name="connsiteY7" fmla="*/ 29923 h 47625"/>
                <a:gd name="connsiteX8" fmla="*/ 8206 w 38100"/>
                <a:gd name="connsiteY8" fmla="*/ 34781 h 47625"/>
                <a:gd name="connsiteX9" fmla="*/ 10778 w 38100"/>
                <a:gd name="connsiteY9" fmla="*/ 38781 h 47625"/>
                <a:gd name="connsiteX10" fmla="*/ 14778 w 38100"/>
                <a:gd name="connsiteY10" fmla="*/ 41353 h 47625"/>
                <a:gd name="connsiteX11" fmla="*/ 19636 w 38100"/>
                <a:gd name="connsiteY11" fmla="*/ 42400 h 47625"/>
                <a:gd name="connsiteX12" fmla="*/ 22970 w 38100"/>
                <a:gd name="connsiteY12" fmla="*/ 41924 h 47625"/>
                <a:gd name="connsiteX13" fmla="*/ 28494 w 38100"/>
                <a:gd name="connsiteY13" fmla="*/ 38686 h 47625"/>
                <a:gd name="connsiteX14" fmla="*/ 30495 w 38100"/>
                <a:gd name="connsiteY14" fmla="*/ 36114 h 47625"/>
                <a:gd name="connsiteX15" fmla="*/ 32209 w 38100"/>
                <a:gd name="connsiteY15" fmla="*/ 29827 h 47625"/>
                <a:gd name="connsiteX16" fmla="*/ 32209 w 38100"/>
                <a:gd name="connsiteY16" fmla="*/ 19636 h 47625"/>
                <a:gd name="connsiteX17" fmla="*/ 31161 w 38100"/>
                <a:gd name="connsiteY17" fmla="*/ 14778 h 47625"/>
                <a:gd name="connsiteX18" fmla="*/ 28589 w 38100"/>
                <a:gd name="connsiteY18" fmla="*/ 1077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47625">
                  <a:moveTo>
                    <a:pt x="28589" y="10777"/>
                  </a:move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cubicBezTo>
                    <a:pt x="18588" y="7349"/>
                    <a:pt x="17541" y="7444"/>
                    <a:pt x="16398" y="7634"/>
                  </a:cubicBezTo>
                  <a:cubicBezTo>
                    <a:pt x="14302" y="8206"/>
                    <a:pt x="12397" y="9349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9923"/>
                  </a:lnTo>
                  <a:cubicBezTo>
                    <a:pt x="7063" y="31637"/>
                    <a:pt x="7444" y="33257"/>
                    <a:pt x="8206" y="34781"/>
                  </a:cubicBezTo>
                  <a:cubicBezTo>
                    <a:pt x="8682" y="36305"/>
                    <a:pt x="9539" y="37638"/>
                    <a:pt x="10778" y="38781"/>
                  </a:cubicBezTo>
                  <a:cubicBezTo>
                    <a:pt x="11921" y="40019"/>
                    <a:pt x="13254" y="40876"/>
                    <a:pt x="14778" y="41353"/>
                  </a:cubicBezTo>
                  <a:cubicBezTo>
                    <a:pt x="16302" y="42115"/>
                    <a:pt x="17921" y="42496"/>
                    <a:pt x="19636" y="42400"/>
                  </a:cubicBezTo>
                  <a:lnTo>
                    <a:pt x="22970" y="41924"/>
                  </a:lnTo>
                  <a:cubicBezTo>
                    <a:pt x="25065" y="41353"/>
                    <a:pt x="26970" y="40210"/>
                    <a:pt x="28494" y="38686"/>
                  </a:cubicBezTo>
                  <a:cubicBezTo>
                    <a:pt x="29161" y="37829"/>
                    <a:pt x="29828" y="36971"/>
                    <a:pt x="30495" y="36114"/>
                  </a:cubicBezTo>
                  <a:cubicBezTo>
                    <a:pt x="31637" y="34209"/>
                    <a:pt x="32209" y="32018"/>
                    <a:pt x="32209" y="29827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ubicBezTo>
                    <a:pt x="30685" y="13254"/>
                    <a:pt x="29828" y="11921"/>
                    <a:pt x="28589" y="10777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8520479" y="4830875"/>
              <a:ext cx="38100" cy="47625"/>
            </a:xfrm>
            <a:custGeom>
              <a:avLst/>
              <a:gdLst>
                <a:gd name="connsiteX0" fmla="*/ 28494 w 38100"/>
                <a:gd name="connsiteY0" fmla="*/ 10778 h 47625"/>
                <a:gd name="connsiteX1" fmla="*/ 24494 w 38100"/>
                <a:gd name="connsiteY1" fmla="*/ 8206 h 47625"/>
                <a:gd name="connsiteX2" fmla="*/ 19636 w 38100"/>
                <a:gd name="connsiteY2" fmla="*/ 7158 h 47625"/>
                <a:gd name="connsiteX3" fmla="*/ 16302 w 38100"/>
                <a:gd name="connsiteY3" fmla="*/ 7635 h 47625"/>
                <a:gd name="connsiteX4" fmla="*/ 10778 w 38100"/>
                <a:gd name="connsiteY4" fmla="*/ 10873 h 47625"/>
                <a:gd name="connsiteX5" fmla="*/ 7158 w 38100"/>
                <a:gd name="connsiteY5" fmla="*/ 19731 h 47625"/>
                <a:gd name="connsiteX6" fmla="*/ 7158 w 38100"/>
                <a:gd name="connsiteY6" fmla="*/ 32018 h 47625"/>
                <a:gd name="connsiteX7" fmla="*/ 8206 w 38100"/>
                <a:gd name="connsiteY7" fmla="*/ 36876 h 47625"/>
                <a:gd name="connsiteX8" fmla="*/ 10778 w 38100"/>
                <a:gd name="connsiteY8" fmla="*/ 40877 h 47625"/>
                <a:gd name="connsiteX9" fmla="*/ 14778 w 38100"/>
                <a:gd name="connsiteY9" fmla="*/ 43448 h 47625"/>
                <a:gd name="connsiteX10" fmla="*/ 19636 w 38100"/>
                <a:gd name="connsiteY10" fmla="*/ 44496 h 47625"/>
                <a:gd name="connsiteX11" fmla="*/ 22970 w 38100"/>
                <a:gd name="connsiteY11" fmla="*/ 44020 h 47625"/>
                <a:gd name="connsiteX12" fmla="*/ 28494 w 38100"/>
                <a:gd name="connsiteY12" fmla="*/ 40781 h 47625"/>
                <a:gd name="connsiteX13" fmla="*/ 32113 w 38100"/>
                <a:gd name="connsiteY13" fmla="*/ 31923 h 47625"/>
                <a:gd name="connsiteX14" fmla="*/ 32113 w 38100"/>
                <a:gd name="connsiteY14" fmla="*/ 19636 h 47625"/>
                <a:gd name="connsiteX15" fmla="*/ 31066 w 38100"/>
                <a:gd name="connsiteY15" fmla="*/ 14778 h 47625"/>
                <a:gd name="connsiteX16" fmla="*/ 28494 w 38100"/>
                <a:gd name="connsiteY16" fmla="*/ 107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100" h="47625">
                  <a:moveTo>
                    <a:pt x="28494" y="10778"/>
                  </a:moveTo>
                  <a:cubicBezTo>
                    <a:pt x="27351" y="9539"/>
                    <a:pt x="26018" y="8682"/>
                    <a:pt x="24494" y="8206"/>
                  </a:cubicBezTo>
                  <a:cubicBezTo>
                    <a:pt x="22970" y="7444"/>
                    <a:pt x="21351" y="7063"/>
                    <a:pt x="19636" y="7158"/>
                  </a:cubicBezTo>
                  <a:cubicBezTo>
                    <a:pt x="18493" y="7349"/>
                    <a:pt x="17445" y="7444"/>
                    <a:pt x="16302" y="7635"/>
                  </a:cubicBezTo>
                  <a:cubicBezTo>
                    <a:pt x="14207" y="8206"/>
                    <a:pt x="12302" y="9254"/>
                    <a:pt x="10778" y="10873"/>
                  </a:cubicBezTo>
                  <a:cubicBezTo>
                    <a:pt x="8492" y="13349"/>
                    <a:pt x="7158" y="16302"/>
                    <a:pt x="7158" y="19731"/>
                  </a:cubicBezTo>
                  <a:lnTo>
                    <a:pt x="7158" y="32018"/>
                  </a:lnTo>
                  <a:cubicBezTo>
                    <a:pt x="7063" y="33733"/>
                    <a:pt x="7444" y="35352"/>
                    <a:pt x="8206" y="36876"/>
                  </a:cubicBezTo>
                  <a:cubicBezTo>
                    <a:pt x="8682" y="38400"/>
                    <a:pt x="9539" y="39734"/>
                    <a:pt x="10778" y="40877"/>
                  </a:cubicBezTo>
                  <a:cubicBezTo>
                    <a:pt x="11921" y="42115"/>
                    <a:pt x="13254" y="42972"/>
                    <a:pt x="14778" y="43448"/>
                  </a:cubicBezTo>
                  <a:cubicBezTo>
                    <a:pt x="16302" y="44210"/>
                    <a:pt x="17921" y="44591"/>
                    <a:pt x="19636" y="44496"/>
                  </a:cubicBezTo>
                  <a:lnTo>
                    <a:pt x="22970" y="44020"/>
                  </a:lnTo>
                  <a:cubicBezTo>
                    <a:pt x="25065" y="43448"/>
                    <a:pt x="26970" y="42305"/>
                    <a:pt x="28494" y="40781"/>
                  </a:cubicBezTo>
                  <a:cubicBezTo>
                    <a:pt x="30780" y="38305"/>
                    <a:pt x="32113" y="35352"/>
                    <a:pt x="32113" y="31923"/>
                  </a:cubicBezTo>
                  <a:lnTo>
                    <a:pt x="32113" y="19636"/>
                  </a:lnTo>
                  <a:cubicBezTo>
                    <a:pt x="32209" y="17921"/>
                    <a:pt x="31828" y="16302"/>
                    <a:pt x="31066" y="14778"/>
                  </a:cubicBezTo>
                  <a:cubicBezTo>
                    <a:pt x="30590" y="13254"/>
                    <a:pt x="29732" y="11921"/>
                    <a:pt x="28494" y="10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8652972" y="4637137"/>
              <a:ext cx="38100" cy="47625"/>
            </a:xfrm>
            <a:custGeom>
              <a:avLst/>
              <a:gdLst>
                <a:gd name="connsiteX0" fmla="*/ 28589 w 38100"/>
                <a:gd name="connsiteY0" fmla="*/ 10778 h 47625"/>
                <a:gd name="connsiteX1" fmla="*/ 24589 w 38100"/>
                <a:gd name="connsiteY1" fmla="*/ 8206 h 47625"/>
                <a:gd name="connsiteX2" fmla="*/ 19731 w 38100"/>
                <a:gd name="connsiteY2" fmla="*/ 7158 h 47625"/>
                <a:gd name="connsiteX3" fmla="*/ 16397 w 38100"/>
                <a:gd name="connsiteY3" fmla="*/ 7635 h 47625"/>
                <a:gd name="connsiteX4" fmla="*/ 10873 w 38100"/>
                <a:gd name="connsiteY4" fmla="*/ 10873 h 47625"/>
                <a:gd name="connsiteX5" fmla="*/ 8873 w 38100"/>
                <a:gd name="connsiteY5" fmla="*/ 13445 h 47625"/>
                <a:gd name="connsiteX6" fmla="*/ 7158 w 38100"/>
                <a:gd name="connsiteY6" fmla="*/ 19731 h 47625"/>
                <a:gd name="connsiteX7" fmla="*/ 7158 w 38100"/>
                <a:gd name="connsiteY7" fmla="*/ 29923 h 47625"/>
                <a:gd name="connsiteX8" fmla="*/ 8206 w 38100"/>
                <a:gd name="connsiteY8" fmla="*/ 34781 h 47625"/>
                <a:gd name="connsiteX9" fmla="*/ 10778 w 38100"/>
                <a:gd name="connsiteY9" fmla="*/ 38781 h 47625"/>
                <a:gd name="connsiteX10" fmla="*/ 14778 w 38100"/>
                <a:gd name="connsiteY10" fmla="*/ 41353 h 47625"/>
                <a:gd name="connsiteX11" fmla="*/ 19636 w 38100"/>
                <a:gd name="connsiteY11" fmla="*/ 42401 h 47625"/>
                <a:gd name="connsiteX12" fmla="*/ 22969 w 38100"/>
                <a:gd name="connsiteY12" fmla="*/ 41924 h 47625"/>
                <a:gd name="connsiteX13" fmla="*/ 28494 w 38100"/>
                <a:gd name="connsiteY13" fmla="*/ 38686 h 47625"/>
                <a:gd name="connsiteX14" fmla="*/ 30495 w 38100"/>
                <a:gd name="connsiteY14" fmla="*/ 36114 h 47625"/>
                <a:gd name="connsiteX15" fmla="*/ 32209 w 38100"/>
                <a:gd name="connsiteY15" fmla="*/ 29828 h 47625"/>
                <a:gd name="connsiteX16" fmla="*/ 32209 w 38100"/>
                <a:gd name="connsiteY16" fmla="*/ 19636 h 47625"/>
                <a:gd name="connsiteX17" fmla="*/ 31161 w 38100"/>
                <a:gd name="connsiteY17" fmla="*/ 14778 h 47625"/>
                <a:gd name="connsiteX18" fmla="*/ 28589 w 38100"/>
                <a:gd name="connsiteY18" fmla="*/ 107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47625">
                  <a:moveTo>
                    <a:pt x="28589" y="10778"/>
                  </a:move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cubicBezTo>
                    <a:pt x="18588" y="7349"/>
                    <a:pt x="17540" y="7444"/>
                    <a:pt x="16397" y="7635"/>
                  </a:cubicBezTo>
                  <a:cubicBezTo>
                    <a:pt x="14302" y="8206"/>
                    <a:pt x="12397" y="9349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9923"/>
                  </a:lnTo>
                  <a:cubicBezTo>
                    <a:pt x="7063" y="31637"/>
                    <a:pt x="7444" y="33257"/>
                    <a:pt x="8206" y="34781"/>
                  </a:cubicBezTo>
                  <a:cubicBezTo>
                    <a:pt x="8682" y="36305"/>
                    <a:pt x="9539" y="37638"/>
                    <a:pt x="10778" y="38781"/>
                  </a:cubicBezTo>
                  <a:cubicBezTo>
                    <a:pt x="11921" y="40020"/>
                    <a:pt x="13254" y="40877"/>
                    <a:pt x="14778" y="41353"/>
                  </a:cubicBezTo>
                  <a:cubicBezTo>
                    <a:pt x="16302" y="42115"/>
                    <a:pt x="17921" y="42496"/>
                    <a:pt x="19636" y="42401"/>
                  </a:cubicBezTo>
                  <a:lnTo>
                    <a:pt x="22969" y="41924"/>
                  </a:lnTo>
                  <a:cubicBezTo>
                    <a:pt x="25065" y="41353"/>
                    <a:pt x="26970" y="40210"/>
                    <a:pt x="28494" y="38686"/>
                  </a:cubicBezTo>
                  <a:cubicBezTo>
                    <a:pt x="29161" y="37829"/>
                    <a:pt x="29828" y="36971"/>
                    <a:pt x="30495" y="36114"/>
                  </a:cubicBezTo>
                  <a:cubicBezTo>
                    <a:pt x="31637" y="34114"/>
                    <a:pt x="32209" y="32019"/>
                    <a:pt x="32209" y="29828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ubicBezTo>
                    <a:pt x="30685" y="13254"/>
                    <a:pt x="29828" y="11921"/>
                    <a:pt x="28589" y="10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8689738" y="4494357"/>
              <a:ext cx="38100" cy="38100"/>
            </a:xfrm>
            <a:custGeom>
              <a:avLst/>
              <a:gdLst>
                <a:gd name="connsiteX0" fmla="*/ 31161 w 38100"/>
                <a:gd name="connsiteY0" fmla="*/ 14778 h 38100"/>
                <a:gd name="connsiteX1" fmla="*/ 28589 w 38100"/>
                <a:gd name="connsiteY1" fmla="*/ 10778 h 38100"/>
                <a:gd name="connsiteX2" fmla="*/ 24589 w 38100"/>
                <a:gd name="connsiteY2" fmla="*/ 8206 h 38100"/>
                <a:gd name="connsiteX3" fmla="*/ 19731 w 38100"/>
                <a:gd name="connsiteY3" fmla="*/ 7158 h 38100"/>
                <a:gd name="connsiteX4" fmla="*/ 16398 w 38100"/>
                <a:gd name="connsiteY4" fmla="*/ 7634 h 38100"/>
                <a:gd name="connsiteX5" fmla="*/ 10873 w 38100"/>
                <a:gd name="connsiteY5" fmla="*/ 10873 h 38100"/>
                <a:gd name="connsiteX6" fmla="*/ 8873 w 38100"/>
                <a:gd name="connsiteY6" fmla="*/ 13445 h 38100"/>
                <a:gd name="connsiteX7" fmla="*/ 7158 w 38100"/>
                <a:gd name="connsiteY7" fmla="*/ 19731 h 38100"/>
                <a:gd name="connsiteX8" fmla="*/ 7158 w 38100"/>
                <a:gd name="connsiteY8" fmla="*/ 23827 h 38100"/>
                <a:gd name="connsiteX9" fmla="*/ 8206 w 38100"/>
                <a:gd name="connsiteY9" fmla="*/ 28684 h 38100"/>
                <a:gd name="connsiteX10" fmla="*/ 10778 w 38100"/>
                <a:gd name="connsiteY10" fmla="*/ 32685 h 38100"/>
                <a:gd name="connsiteX11" fmla="*/ 14778 w 38100"/>
                <a:gd name="connsiteY11" fmla="*/ 35257 h 38100"/>
                <a:gd name="connsiteX12" fmla="*/ 19636 w 38100"/>
                <a:gd name="connsiteY12" fmla="*/ 36305 h 38100"/>
                <a:gd name="connsiteX13" fmla="*/ 22969 w 38100"/>
                <a:gd name="connsiteY13" fmla="*/ 35828 h 38100"/>
                <a:gd name="connsiteX14" fmla="*/ 28494 w 38100"/>
                <a:gd name="connsiteY14" fmla="*/ 32590 h 38100"/>
                <a:gd name="connsiteX15" fmla="*/ 30495 w 38100"/>
                <a:gd name="connsiteY15" fmla="*/ 30018 h 38100"/>
                <a:gd name="connsiteX16" fmla="*/ 32209 w 38100"/>
                <a:gd name="connsiteY16" fmla="*/ 23732 h 38100"/>
                <a:gd name="connsiteX17" fmla="*/ 32209 w 38100"/>
                <a:gd name="connsiteY17" fmla="*/ 19636 h 38100"/>
                <a:gd name="connsiteX18" fmla="*/ 31161 w 38100"/>
                <a:gd name="connsiteY18" fmla="*/ 1477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38100">
                  <a:moveTo>
                    <a:pt x="31161" y="14778"/>
                  </a:moveTo>
                  <a:cubicBezTo>
                    <a:pt x="30685" y="13254"/>
                    <a:pt x="29828" y="11921"/>
                    <a:pt x="28589" y="10778"/>
                  </a:cubicBez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lnTo>
                    <a:pt x="16398" y="7634"/>
                  </a:lnTo>
                  <a:cubicBezTo>
                    <a:pt x="14302" y="8206"/>
                    <a:pt x="12397" y="9349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3827"/>
                  </a:lnTo>
                  <a:cubicBezTo>
                    <a:pt x="7063" y="25541"/>
                    <a:pt x="7444" y="27161"/>
                    <a:pt x="8206" y="28684"/>
                  </a:cubicBezTo>
                  <a:cubicBezTo>
                    <a:pt x="8682" y="30208"/>
                    <a:pt x="9539" y="31542"/>
                    <a:pt x="10778" y="32685"/>
                  </a:cubicBezTo>
                  <a:cubicBezTo>
                    <a:pt x="11921" y="33923"/>
                    <a:pt x="13254" y="34781"/>
                    <a:pt x="14778" y="35257"/>
                  </a:cubicBezTo>
                  <a:cubicBezTo>
                    <a:pt x="16302" y="36019"/>
                    <a:pt x="17921" y="36400"/>
                    <a:pt x="19636" y="36305"/>
                  </a:cubicBezTo>
                  <a:cubicBezTo>
                    <a:pt x="20779" y="36114"/>
                    <a:pt x="21826" y="36019"/>
                    <a:pt x="22969" y="35828"/>
                  </a:cubicBezTo>
                  <a:cubicBezTo>
                    <a:pt x="25065" y="35257"/>
                    <a:pt x="26970" y="34209"/>
                    <a:pt x="28494" y="32590"/>
                  </a:cubicBezTo>
                  <a:lnTo>
                    <a:pt x="30495" y="30018"/>
                  </a:lnTo>
                  <a:cubicBezTo>
                    <a:pt x="31637" y="28018"/>
                    <a:pt x="32209" y="25922"/>
                    <a:pt x="32209" y="23732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8441051" y="4941251"/>
              <a:ext cx="276225" cy="209550"/>
            </a:xfrm>
            <a:custGeom>
              <a:avLst/>
              <a:gdLst>
                <a:gd name="connsiteX0" fmla="*/ 140878 w 276225"/>
                <a:gd name="connsiteY0" fmla="*/ 207202 h 209550"/>
                <a:gd name="connsiteX1" fmla="*/ 146974 w 276225"/>
                <a:gd name="connsiteY1" fmla="*/ 7368 h 209550"/>
                <a:gd name="connsiteX2" fmla="*/ 140878 w 276225"/>
                <a:gd name="connsiteY2" fmla="*/ 207202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6225" h="209550">
                  <a:moveTo>
                    <a:pt x="140878" y="207202"/>
                  </a:moveTo>
                  <a:cubicBezTo>
                    <a:pt x="199553" y="208345"/>
                    <a:pt x="411769" y="-633"/>
                    <a:pt x="146974" y="7368"/>
                  </a:cubicBezTo>
                  <a:cubicBezTo>
                    <a:pt x="-114582" y="15273"/>
                    <a:pt x="55153" y="205488"/>
                    <a:pt x="140878" y="207202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3870" y="4605147"/>
              <a:ext cx="952500" cy="885825"/>
            </a:xfrm>
            <a:custGeom>
              <a:avLst/>
              <a:gdLst>
                <a:gd name="connsiteX0" fmla="*/ 0 w 952500"/>
                <a:gd name="connsiteY0" fmla="*/ 0 h 885825"/>
                <a:gd name="connsiteX1" fmla="*/ 957834 w 952500"/>
                <a:gd name="connsiteY1" fmla="*/ 0 h 885825"/>
                <a:gd name="connsiteX2" fmla="*/ 957834 w 952500"/>
                <a:gd name="connsiteY2" fmla="*/ 886968 h 885825"/>
                <a:gd name="connsiteX3" fmla="*/ 0 w 952500"/>
                <a:gd name="connsiteY3" fmla="*/ 886968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0" h="885825">
                  <a:moveTo>
                    <a:pt x="0" y="0"/>
                  </a:moveTo>
                  <a:lnTo>
                    <a:pt x="957834" y="0"/>
                  </a:lnTo>
                  <a:lnTo>
                    <a:pt x="957834" y="886968"/>
                  </a:lnTo>
                  <a:lnTo>
                    <a:pt x="0" y="886968"/>
                  </a:lnTo>
                  <a:close/>
                </a:path>
              </a:pathLst>
            </a:custGeom>
          </p:spPr>
        </p:pic>
        <p:sp>
          <p:nvSpPr>
            <p:cNvPr id="35" name="任意多边形: 形状 34"/>
            <p:cNvSpPr/>
            <p:nvPr/>
          </p:nvSpPr>
          <p:spPr>
            <a:xfrm>
              <a:off x="8441048" y="5107870"/>
              <a:ext cx="152400" cy="133350"/>
            </a:xfrm>
            <a:custGeom>
              <a:avLst/>
              <a:gdLst>
                <a:gd name="connsiteX0" fmla="*/ 136690 w 152400"/>
                <a:gd name="connsiteY0" fmla="*/ 18771 h 133350"/>
                <a:gd name="connsiteX1" fmla="*/ 115831 w 152400"/>
                <a:gd name="connsiteY1" fmla="*/ 109068 h 133350"/>
                <a:gd name="connsiteX2" fmla="*/ 18771 w 152400"/>
                <a:gd name="connsiteY2" fmla="*/ 6353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33350">
                  <a:moveTo>
                    <a:pt x="136690" y="18771"/>
                  </a:moveTo>
                  <a:cubicBezTo>
                    <a:pt x="136690" y="18771"/>
                    <a:pt x="151454" y="80303"/>
                    <a:pt x="115831" y="109068"/>
                  </a:cubicBezTo>
                  <a:cubicBezTo>
                    <a:pt x="72683" y="143834"/>
                    <a:pt x="29630" y="103258"/>
                    <a:pt x="18771" y="63539"/>
                  </a:cubicBezTo>
                </a:path>
              </a:pathLst>
            </a:custGeom>
            <a:noFill/>
            <a:ln w="25028" cap="rnd">
              <a:solidFill>
                <a:srgbClr val="54231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8570413" y="5107870"/>
              <a:ext cx="152400" cy="133350"/>
            </a:xfrm>
            <a:custGeom>
              <a:avLst/>
              <a:gdLst>
                <a:gd name="connsiteX0" fmla="*/ 21803 w 152400"/>
                <a:gd name="connsiteY0" fmla="*/ 18771 h 133350"/>
                <a:gd name="connsiteX1" fmla="*/ 42663 w 152400"/>
                <a:gd name="connsiteY1" fmla="*/ 109068 h 133350"/>
                <a:gd name="connsiteX2" fmla="*/ 139723 w 152400"/>
                <a:gd name="connsiteY2" fmla="*/ 6353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33350">
                  <a:moveTo>
                    <a:pt x="21803" y="18771"/>
                  </a:moveTo>
                  <a:cubicBezTo>
                    <a:pt x="21803" y="18771"/>
                    <a:pt x="7040" y="80303"/>
                    <a:pt x="42663" y="109068"/>
                  </a:cubicBezTo>
                  <a:cubicBezTo>
                    <a:pt x="85811" y="143834"/>
                    <a:pt x="128864" y="103258"/>
                    <a:pt x="139723" y="63539"/>
                  </a:cubicBezTo>
                </a:path>
              </a:pathLst>
            </a:custGeom>
            <a:noFill/>
            <a:ln w="25028" cap="rnd">
              <a:solidFill>
                <a:srgbClr val="54231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8062569" y="4792922"/>
              <a:ext cx="190500" cy="123825"/>
            </a:xfrm>
            <a:custGeom>
              <a:avLst/>
              <a:gdLst>
                <a:gd name="connsiteX0" fmla="*/ 28156 w 190500"/>
                <a:gd name="connsiteY0" fmla="*/ 100070 h 123825"/>
                <a:gd name="connsiteX1" fmla="*/ 99022 w 190500"/>
                <a:gd name="connsiteY1" fmla="*/ 28156 h 123825"/>
                <a:gd name="connsiteX2" fmla="*/ 163221 w 190500"/>
                <a:gd name="connsiteY2" fmla="*/ 978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123825">
                  <a:moveTo>
                    <a:pt x="28156" y="100070"/>
                  </a:moveTo>
                  <a:cubicBezTo>
                    <a:pt x="28156" y="100070"/>
                    <a:pt x="33681" y="28156"/>
                    <a:pt x="99022" y="28156"/>
                  </a:cubicBezTo>
                  <a:cubicBezTo>
                    <a:pt x="164364" y="28156"/>
                    <a:pt x="163221" y="97879"/>
                    <a:pt x="163221" y="97879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8835808" y="4792922"/>
              <a:ext cx="190500" cy="123825"/>
            </a:xfrm>
            <a:custGeom>
              <a:avLst/>
              <a:gdLst>
                <a:gd name="connsiteX0" fmla="*/ 28156 w 190500"/>
                <a:gd name="connsiteY0" fmla="*/ 100070 h 123825"/>
                <a:gd name="connsiteX1" fmla="*/ 99022 w 190500"/>
                <a:gd name="connsiteY1" fmla="*/ 28156 h 123825"/>
                <a:gd name="connsiteX2" fmla="*/ 163221 w 190500"/>
                <a:gd name="connsiteY2" fmla="*/ 978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123825">
                  <a:moveTo>
                    <a:pt x="28156" y="100070"/>
                  </a:moveTo>
                  <a:cubicBezTo>
                    <a:pt x="28156" y="100070"/>
                    <a:pt x="33681" y="28156"/>
                    <a:pt x="99022" y="28156"/>
                  </a:cubicBezTo>
                  <a:cubicBezTo>
                    <a:pt x="164269" y="28156"/>
                    <a:pt x="163221" y="97879"/>
                    <a:pt x="163221" y="97879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8029422" y="4683956"/>
              <a:ext cx="171450" cy="114300"/>
            </a:xfrm>
            <a:custGeom>
              <a:avLst/>
              <a:gdLst>
                <a:gd name="connsiteX0" fmla="*/ 28156 w 171450"/>
                <a:gd name="connsiteY0" fmla="*/ 94927 h 114300"/>
                <a:gd name="connsiteX1" fmla="*/ 150552 w 171450"/>
                <a:gd name="connsiteY1" fmla="*/ 2815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14300">
                  <a:moveTo>
                    <a:pt x="28156" y="94927"/>
                  </a:moveTo>
                  <a:cubicBezTo>
                    <a:pt x="28156" y="94927"/>
                    <a:pt x="54159" y="30061"/>
                    <a:pt x="150552" y="28156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8897245" y="4683956"/>
              <a:ext cx="171450" cy="114300"/>
            </a:xfrm>
            <a:custGeom>
              <a:avLst/>
              <a:gdLst>
                <a:gd name="connsiteX0" fmla="*/ 150553 w 171450"/>
                <a:gd name="connsiteY0" fmla="*/ 94927 h 114300"/>
                <a:gd name="connsiteX1" fmla="*/ 28156 w 171450"/>
                <a:gd name="connsiteY1" fmla="*/ 2815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14300">
                  <a:moveTo>
                    <a:pt x="150553" y="94927"/>
                  </a:moveTo>
                  <a:cubicBezTo>
                    <a:pt x="150553" y="94927"/>
                    <a:pt x="124549" y="30061"/>
                    <a:pt x="28156" y="28156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976616" y="4997863"/>
              <a:ext cx="352425" cy="228600"/>
            </a:xfrm>
            <a:custGeom>
              <a:avLst/>
              <a:gdLst>
                <a:gd name="connsiteX0" fmla="*/ 351949 w 352425"/>
                <a:gd name="connsiteY0" fmla="*/ 115824 h 228600"/>
                <a:gd name="connsiteX1" fmla="*/ 179547 w 352425"/>
                <a:gd name="connsiteY1" fmla="*/ 224504 h 228600"/>
                <a:gd name="connsiteX2" fmla="*/ 7144 w 352425"/>
                <a:gd name="connsiteY2" fmla="*/ 115824 h 228600"/>
                <a:gd name="connsiteX3" fmla="*/ 179547 w 352425"/>
                <a:gd name="connsiteY3" fmla="*/ 7144 h 228600"/>
                <a:gd name="connsiteX4" fmla="*/ 351949 w 352425"/>
                <a:gd name="connsiteY4" fmla="*/ 11582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28600">
                  <a:moveTo>
                    <a:pt x="351949" y="115824"/>
                  </a:moveTo>
                  <a:cubicBezTo>
                    <a:pt x="351949" y="175846"/>
                    <a:pt x="274762" y="224504"/>
                    <a:pt x="179547" y="224504"/>
                  </a:cubicBezTo>
                  <a:cubicBezTo>
                    <a:pt x="84332" y="224504"/>
                    <a:pt x="7144" y="175846"/>
                    <a:pt x="7144" y="115824"/>
                  </a:cubicBezTo>
                  <a:cubicBezTo>
                    <a:pt x="7144" y="55801"/>
                    <a:pt x="84332" y="7144"/>
                    <a:pt x="179547" y="7144"/>
                  </a:cubicBezTo>
                  <a:cubicBezTo>
                    <a:pt x="274762" y="7144"/>
                    <a:pt x="351949" y="55801"/>
                    <a:pt x="351949" y="115824"/>
                  </a:cubicBezTo>
                  <a:close/>
                </a:path>
              </a:pathLst>
            </a:custGeom>
            <a:solidFill>
              <a:srgbClr val="F161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8783479" y="4997863"/>
              <a:ext cx="352425" cy="228600"/>
            </a:xfrm>
            <a:custGeom>
              <a:avLst/>
              <a:gdLst>
                <a:gd name="connsiteX0" fmla="*/ 351949 w 352425"/>
                <a:gd name="connsiteY0" fmla="*/ 115824 h 228600"/>
                <a:gd name="connsiteX1" fmla="*/ 179546 w 352425"/>
                <a:gd name="connsiteY1" fmla="*/ 224504 h 228600"/>
                <a:gd name="connsiteX2" fmla="*/ 7144 w 352425"/>
                <a:gd name="connsiteY2" fmla="*/ 115824 h 228600"/>
                <a:gd name="connsiteX3" fmla="*/ 179546 w 352425"/>
                <a:gd name="connsiteY3" fmla="*/ 7144 h 228600"/>
                <a:gd name="connsiteX4" fmla="*/ 351949 w 352425"/>
                <a:gd name="connsiteY4" fmla="*/ 11582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28600">
                  <a:moveTo>
                    <a:pt x="351949" y="115824"/>
                  </a:moveTo>
                  <a:cubicBezTo>
                    <a:pt x="351949" y="175846"/>
                    <a:pt x="274761" y="224504"/>
                    <a:pt x="179546" y="224504"/>
                  </a:cubicBezTo>
                  <a:cubicBezTo>
                    <a:pt x="84331" y="224504"/>
                    <a:pt x="7144" y="175846"/>
                    <a:pt x="7144" y="115824"/>
                  </a:cubicBezTo>
                  <a:cubicBezTo>
                    <a:pt x="7144" y="55801"/>
                    <a:pt x="84331" y="7144"/>
                    <a:pt x="179546" y="7144"/>
                  </a:cubicBezTo>
                  <a:cubicBezTo>
                    <a:pt x="274761" y="7144"/>
                    <a:pt x="351949" y="55801"/>
                    <a:pt x="351949" y="115824"/>
                  </a:cubicBezTo>
                  <a:close/>
                </a:path>
              </a:pathLst>
            </a:custGeom>
            <a:solidFill>
              <a:srgbClr val="F161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 userDrawn="1"/>
        </p:nvSpPr>
        <p:spPr>
          <a:xfrm rot="16200000">
            <a:off x="8860391" y="3262377"/>
            <a:ext cx="7195327" cy="52931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 userDrawn="1"/>
        </p:nvGrpSpPr>
        <p:grpSpPr>
          <a:xfrm>
            <a:off x="2333216" y="6502278"/>
            <a:ext cx="308837" cy="229749"/>
            <a:chOff x="2841403" y="5894476"/>
            <a:chExt cx="476561" cy="354521"/>
          </a:xfrm>
        </p:grpSpPr>
        <p:sp>
          <p:nvSpPr>
            <p:cNvPr id="77" name="任意多边形: 形状 76"/>
            <p:cNvSpPr/>
            <p:nvPr/>
          </p:nvSpPr>
          <p:spPr>
            <a:xfrm>
              <a:off x="2979263" y="6172743"/>
              <a:ext cx="85725" cy="76200"/>
            </a:xfrm>
            <a:custGeom>
              <a:avLst/>
              <a:gdLst>
                <a:gd name="connsiteX0" fmla="*/ 83977 w 85725"/>
                <a:gd name="connsiteY0" fmla="*/ 32795 h 76200"/>
                <a:gd name="connsiteX1" fmla="*/ 75309 w 85725"/>
                <a:gd name="connsiteY1" fmla="*/ 20793 h 76200"/>
                <a:gd name="connsiteX2" fmla="*/ 64641 w 85725"/>
                <a:gd name="connsiteY2" fmla="*/ 13554 h 76200"/>
                <a:gd name="connsiteX3" fmla="*/ 59307 w 85725"/>
                <a:gd name="connsiteY3" fmla="*/ 11077 h 76200"/>
                <a:gd name="connsiteX4" fmla="*/ 49497 w 85725"/>
                <a:gd name="connsiteY4" fmla="*/ 8125 h 76200"/>
                <a:gd name="connsiteX5" fmla="*/ 46639 w 85725"/>
                <a:gd name="connsiteY5" fmla="*/ 7553 h 76200"/>
                <a:gd name="connsiteX6" fmla="*/ 43877 w 85725"/>
                <a:gd name="connsiteY6" fmla="*/ 7363 h 76200"/>
                <a:gd name="connsiteX7" fmla="*/ 33304 w 85725"/>
                <a:gd name="connsiteY7" fmla="*/ 7268 h 76200"/>
                <a:gd name="connsiteX8" fmla="*/ 22636 w 85725"/>
                <a:gd name="connsiteY8" fmla="*/ 10792 h 76200"/>
                <a:gd name="connsiteX9" fmla="*/ 13873 w 85725"/>
                <a:gd name="connsiteY9" fmla="*/ 17650 h 76200"/>
                <a:gd name="connsiteX10" fmla="*/ 8730 w 85725"/>
                <a:gd name="connsiteY10" fmla="*/ 27841 h 76200"/>
                <a:gd name="connsiteX11" fmla="*/ 7396 w 85725"/>
                <a:gd name="connsiteY11" fmla="*/ 39462 h 76200"/>
                <a:gd name="connsiteX12" fmla="*/ 9206 w 85725"/>
                <a:gd name="connsiteY12" fmla="*/ 46796 h 76200"/>
                <a:gd name="connsiteX13" fmla="*/ 17874 w 85725"/>
                <a:gd name="connsiteY13" fmla="*/ 58798 h 76200"/>
                <a:gd name="connsiteX14" fmla="*/ 24255 w 85725"/>
                <a:gd name="connsiteY14" fmla="*/ 62799 h 76200"/>
                <a:gd name="connsiteX15" fmla="*/ 35685 w 85725"/>
                <a:gd name="connsiteY15" fmla="*/ 65180 h 76200"/>
                <a:gd name="connsiteX16" fmla="*/ 37495 w 85725"/>
                <a:gd name="connsiteY16" fmla="*/ 65465 h 76200"/>
                <a:gd name="connsiteX17" fmla="*/ 38066 w 85725"/>
                <a:gd name="connsiteY17" fmla="*/ 65941 h 76200"/>
                <a:gd name="connsiteX18" fmla="*/ 48258 w 85725"/>
                <a:gd name="connsiteY18" fmla="*/ 71085 h 76200"/>
                <a:gd name="connsiteX19" fmla="*/ 59879 w 85725"/>
                <a:gd name="connsiteY19" fmla="*/ 72418 h 76200"/>
                <a:gd name="connsiteX20" fmla="*/ 70547 w 85725"/>
                <a:gd name="connsiteY20" fmla="*/ 68894 h 76200"/>
                <a:gd name="connsiteX21" fmla="*/ 79310 w 85725"/>
                <a:gd name="connsiteY21" fmla="*/ 62036 h 76200"/>
                <a:gd name="connsiteX22" fmla="*/ 83310 w 85725"/>
                <a:gd name="connsiteY22" fmla="*/ 55655 h 76200"/>
                <a:gd name="connsiteX23" fmla="*/ 85787 w 85725"/>
                <a:gd name="connsiteY23" fmla="*/ 40319 h 76200"/>
                <a:gd name="connsiteX24" fmla="*/ 83977 w 85725"/>
                <a:gd name="connsiteY24" fmla="*/ 327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76200">
                  <a:moveTo>
                    <a:pt x="83977" y="32795"/>
                  </a:moveTo>
                  <a:cubicBezTo>
                    <a:pt x="82072" y="28032"/>
                    <a:pt x="79215" y="24032"/>
                    <a:pt x="75309" y="20793"/>
                  </a:cubicBezTo>
                  <a:cubicBezTo>
                    <a:pt x="72166" y="17840"/>
                    <a:pt x="68261" y="15745"/>
                    <a:pt x="64641" y="13554"/>
                  </a:cubicBezTo>
                  <a:cubicBezTo>
                    <a:pt x="62927" y="12506"/>
                    <a:pt x="61212" y="11649"/>
                    <a:pt x="59307" y="11077"/>
                  </a:cubicBezTo>
                  <a:cubicBezTo>
                    <a:pt x="56069" y="9934"/>
                    <a:pt x="52830" y="8982"/>
                    <a:pt x="49497" y="8125"/>
                  </a:cubicBezTo>
                  <a:cubicBezTo>
                    <a:pt x="48544" y="7934"/>
                    <a:pt x="47591" y="7744"/>
                    <a:pt x="46639" y="7553"/>
                  </a:cubicBezTo>
                  <a:cubicBezTo>
                    <a:pt x="45686" y="7458"/>
                    <a:pt x="44829" y="7363"/>
                    <a:pt x="43877" y="7363"/>
                  </a:cubicBezTo>
                  <a:cubicBezTo>
                    <a:pt x="40352" y="7268"/>
                    <a:pt x="36828" y="6982"/>
                    <a:pt x="33304" y="7268"/>
                  </a:cubicBezTo>
                  <a:cubicBezTo>
                    <a:pt x="29399" y="7553"/>
                    <a:pt x="25874" y="8696"/>
                    <a:pt x="22636" y="10792"/>
                  </a:cubicBezTo>
                  <a:cubicBezTo>
                    <a:pt x="19207" y="12316"/>
                    <a:pt x="16254" y="14602"/>
                    <a:pt x="13873" y="17650"/>
                  </a:cubicBezTo>
                  <a:cubicBezTo>
                    <a:pt x="11206" y="20602"/>
                    <a:pt x="9491" y="24032"/>
                    <a:pt x="8730" y="27841"/>
                  </a:cubicBezTo>
                  <a:cubicBezTo>
                    <a:pt x="7206" y="31556"/>
                    <a:pt x="6824" y="35366"/>
                    <a:pt x="7396" y="39462"/>
                  </a:cubicBezTo>
                  <a:cubicBezTo>
                    <a:pt x="7967" y="41939"/>
                    <a:pt x="8634" y="44320"/>
                    <a:pt x="9206" y="46796"/>
                  </a:cubicBezTo>
                  <a:cubicBezTo>
                    <a:pt x="11111" y="51559"/>
                    <a:pt x="13968" y="55559"/>
                    <a:pt x="17874" y="58798"/>
                  </a:cubicBezTo>
                  <a:cubicBezTo>
                    <a:pt x="19969" y="60131"/>
                    <a:pt x="22160" y="61465"/>
                    <a:pt x="24255" y="62799"/>
                  </a:cubicBezTo>
                  <a:cubicBezTo>
                    <a:pt x="27875" y="64418"/>
                    <a:pt x="31780" y="65084"/>
                    <a:pt x="35685" y="65180"/>
                  </a:cubicBezTo>
                  <a:cubicBezTo>
                    <a:pt x="36257" y="65180"/>
                    <a:pt x="36924" y="65370"/>
                    <a:pt x="37495" y="65465"/>
                  </a:cubicBezTo>
                  <a:cubicBezTo>
                    <a:pt x="37685" y="65656"/>
                    <a:pt x="37876" y="65751"/>
                    <a:pt x="38066" y="65941"/>
                  </a:cubicBezTo>
                  <a:cubicBezTo>
                    <a:pt x="41019" y="68609"/>
                    <a:pt x="44448" y="70323"/>
                    <a:pt x="48258" y="71085"/>
                  </a:cubicBezTo>
                  <a:cubicBezTo>
                    <a:pt x="51973" y="72609"/>
                    <a:pt x="55783" y="72990"/>
                    <a:pt x="59879" y="72418"/>
                  </a:cubicBezTo>
                  <a:cubicBezTo>
                    <a:pt x="63784" y="72133"/>
                    <a:pt x="67308" y="70990"/>
                    <a:pt x="70547" y="68894"/>
                  </a:cubicBezTo>
                  <a:cubicBezTo>
                    <a:pt x="73976" y="67370"/>
                    <a:pt x="76928" y="65084"/>
                    <a:pt x="79310" y="62036"/>
                  </a:cubicBezTo>
                  <a:cubicBezTo>
                    <a:pt x="80643" y="59941"/>
                    <a:pt x="81977" y="57750"/>
                    <a:pt x="83310" y="55655"/>
                  </a:cubicBezTo>
                  <a:cubicBezTo>
                    <a:pt x="85501" y="50797"/>
                    <a:pt x="86358" y="45653"/>
                    <a:pt x="85787" y="40319"/>
                  </a:cubicBezTo>
                  <a:cubicBezTo>
                    <a:pt x="85120" y="37748"/>
                    <a:pt x="84549" y="35271"/>
                    <a:pt x="83977" y="32795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2841403" y="6051829"/>
              <a:ext cx="76200" cy="66675"/>
            </a:xfrm>
            <a:custGeom>
              <a:avLst/>
              <a:gdLst>
                <a:gd name="connsiteX0" fmla="*/ 69342 w 76200"/>
                <a:gd name="connsiteY0" fmla="*/ 33884 h 66675"/>
                <a:gd name="connsiteX1" fmla="*/ 64008 w 76200"/>
                <a:gd name="connsiteY1" fmla="*/ 19978 h 66675"/>
                <a:gd name="connsiteX2" fmla="*/ 58864 w 76200"/>
                <a:gd name="connsiteY2" fmla="*/ 14548 h 66675"/>
                <a:gd name="connsiteX3" fmla="*/ 44958 w 76200"/>
                <a:gd name="connsiteY3" fmla="*/ 8262 h 66675"/>
                <a:gd name="connsiteX4" fmla="*/ 40767 w 76200"/>
                <a:gd name="connsiteY4" fmla="*/ 7595 h 66675"/>
                <a:gd name="connsiteX5" fmla="*/ 29242 w 76200"/>
                <a:gd name="connsiteY5" fmla="*/ 8262 h 66675"/>
                <a:gd name="connsiteX6" fmla="*/ 19050 w 76200"/>
                <a:gd name="connsiteY6" fmla="*/ 12739 h 66675"/>
                <a:gd name="connsiteX7" fmla="*/ 11621 w 76200"/>
                <a:gd name="connsiteY7" fmla="*/ 21025 h 66675"/>
                <a:gd name="connsiteX8" fmla="*/ 7334 w 76200"/>
                <a:gd name="connsiteY8" fmla="*/ 31693 h 66675"/>
                <a:gd name="connsiteX9" fmla="*/ 7144 w 76200"/>
                <a:gd name="connsiteY9" fmla="*/ 39504 h 66675"/>
                <a:gd name="connsiteX10" fmla="*/ 12478 w 76200"/>
                <a:gd name="connsiteY10" fmla="*/ 53410 h 66675"/>
                <a:gd name="connsiteX11" fmla="*/ 17621 w 76200"/>
                <a:gd name="connsiteY11" fmla="*/ 58839 h 66675"/>
                <a:gd name="connsiteX12" fmla="*/ 31528 w 76200"/>
                <a:gd name="connsiteY12" fmla="*/ 65126 h 66675"/>
                <a:gd name="connsiteX13" fmla="*/ 35719 w 76200"/>
                <a:gd name="connsiteY13" fmla="*/ 65793 h 66675"/>
                <a:gd name="connsiteX14" fmla="*/ 47244 w 76200"/>
                <a:gd name="connsiteY14" fmla="*/ 65126 h 66675"/>
                <a:gd name="connsiteX15" fmla="*/ 57436 w 76200"/>
                <a:gd name="connsiteY15" fmla="*/ 60649 h 66675"/>
                <a:gd name="connsiteX16" fmla="*/ 64865 w 76200"/>
                <a:gd name="connsiteY16" fmla="*/ 52362 h 66675"/>
                <a:gd name="connsiteX17" fmla="*/ 69152 w 76200"/>
                <a:gd name="connsiteY17" fmla="*/ 41695 h 66675"/>
                <a:gd name="connsiteX18" fmla="*/ 69342 w 76200"/>
                <a:gd name="connsiteY18" fmla="*/ 338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69342" y="33884"/>
                  </a:moveTo>
                  <a:cubicBezTo>
                    <a:pt x="68771" y="28741"/>
                    <a:pt x="66961" y="24169"/>
                    <a:pt x="64008" y="19978"/>
                  </a:cubicBezTo>
                  <a:cubicBezTo>
                    <a:pt x="62294" y="18168"/>
                    <a:pt x="60579" y="16358"/>
                    <a:pt x="58864" y="14548"/>
                  </a:cubicBezTo>
                  <a:cubicBezTo>
                    <a:pt x="54769" y="11214"/>
                    <a:pt x="50197" y="9119"/>
                    <a:pt x="44958" y="8262"/>
                  </a:cubicBezTo>
                  <a:lnTo>
                    <a:pt x="40767" y="7595"/>
                  </a:lnTo>
                  <a:cubicBezTo>
                    <a:pt x="36862" y="6833"/>
                    <a:pt x="32957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20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35719" y="65793"/>
                  </a:lnTo>
                  <a:cubicBezTo>
                    <a:pt x="39624" y="66555"/>
                    <a:pt x="43529" y="66365"/>
                    <a:pt x="47244" y="65126"/>
                  </a:cubicBezTo>
                  <a:cubicBezTo>
                    <a:pt x="50959" y="64555"/>
                    <a:pt x="54388" y="63030"/>
                    <a:pt x="57436" y="60649"/>
                  </a:cubicBezTo>
                  <a:cubicBezTo>
                    <a:pt x="60674" y="58459"/>
                    <a:pt x="63151" y="55697"/>
                    <a:pt x="64865" y="52362"/>
                  </a:cubicBezTo>
                  <a:cubicBezTo>
                    <a:pt x="67246" y="49220"/>
                    <a:pt x="68675" y="45695"/>
                    <a:pt x="69152" y="41695"/>
                  </a:cubicBezTo>
                  <a:cubicBezTo>
                    <a:pt x="69152" y="39123"/>
                    <a:pt x="69247" y="36551"/>
                    <a:pt x="69342" y="33884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2907316" y="5934576"/>
              <a:ext cx="76200" cy="66675"/>
            </a:xfrm>
            <a:custGeom>
              <a:avLst/>
              <a:gdLst>
                <a:gd name="connsiteX0" fmla="*/ 19050 w 76200"/>
                <a:gd name="connsiteY0" fmla="*/ 12739 h 66675"/>
                <a:gd name="connsiteX1" fmla="*/ 11621 w 76200"/>
                <a:gd name="connsiteY1" fmla="*/ 21025 h 66675"/>
                <a:gd name="connsiteX2" fmla="*/ 7334 w 76200"/>
                <a:gd name="connsiteY2" fmla="*/ 31693 h 66675"/>
                <a:gd name="connsiteX3" fmla="*/ 7144 w 76200"/>
                <a:gd name="connsiteY3" fmla="*/ 39504 h 66675"/>
                <a:gd name="connsiteX4" fmla="*/ 12478 w 76200"/>
                <a:gd name="connsiteY4" fmla="*/ 53410 h 66675"/>
                <a:gd name="connsiteX5" fmla="*/ 17621 w 76200"/>
                <a:gd name="connsiteY5" fmla="*/ 58839 h 66675"/>
                <a:gd name="connsiteX6" fmla="*/ 31528 w 76200"/>
                <a:gd name="connsiteY6" fmla="*/ 65126 h 66675"/>
                <a:gd name="connsiteX7" fmla="*/ 44005 w 76200"/>
                <a:gd name="connsiteY7" fmla="*/ 67126 h 66675"/>
                <a:gd name="connsiteX8" fmla="*/ 55531 w 76200"/>
                <a:gd name="connsiteY8" fmla="*/ 66460 h 66675"/>
                <a:gd name="connsiteX9" fmla="*/ 65722 w 76200"/>
                <a:gd name="connsiteY9" fmla="*/ 61983 h 66675"/>
                <a:gd name="connsiteX10" fmla="*/ 73152 w 76200"/>
                <a:gd name="connsiteY10" fmla="*/ 53696 h 66675"/>
                <a:gd name="connsiteX11" fmla="*/ 77438 w 76200"/>
                <a:gd name="connsiteY11" fmla="*/ 43028 h 66675"/>
                <a:gd name="connsiteX12" fmla="*/ 77629 w 76200"/>
                <a:gd name="connsiteY12" fmla="*/ 35218 h 66675"/>
                <a:gd name="connsiteX13" fmla="*/ 72295 w 76200"/>
                <a:gd name="connsiteY13" fmla="*/ 21311 h 66675"/>
                <a:gd name="connsiteX14" fmla="*/ 67151 w 76200"/>
                <a:gd name="connsiteY14" fmla="*/ 15882 h 66675"/>
                <a:gd name="connsiteX15" fmla="*/ 53245 w 76200"/>
                <a:gd name="connsiteY15" fmla="*/ 9595 h 66675"/>
                <a:gd name="connsiteX16" fmla="*/ 40767 w 76200"/>
                <a:gd name="connsiteY16" fmla="*/ 7595 h 66675"/>
                <a:gd name="connsiteX17" fmla="*/ 29242 w 76200"/>
                <a:gd name="connsiteY17" fmla="*/ 8262 h 66675"/>
                <a:gd name="connsiteX18" fmla="*/ 19050 w 76200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0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44005" y="67126"/>
                  </a:lnTo>
                  <a:cubicBezTo>
                    <a:pt x="47911" y="67888"/>
                    <a:pt x="51816" y="67698"/>
                    <a:pt x="55531" y="66460"/>
                  </a:cubicBezTo>
                  <a:cubicBezTo>
                    <a:pt x="59246" y="65888"/>
                    <a:pt x="62674" y="64364"/>
                    <a:pt x="65722" y="61983"/>
                  </a:cubicBezTo>
                  <a:cubicBezTo>
                    <a:pt x="68961" y="59792"/>
                    <a:pt x="71438" y="57030"/>
                    <a:pt x="73152" y="53696"/>
                  </a:cubicBezTo>
                  <a:cubicBezTo>
                    <a:pt x="75533" y="50553"/>
                    <a:pt x="76962" y="47028"/>
                    <a:pt x="77438" y="43028"/>
                  </a:cubicBezTo>
                  <a:cubicBezTo>
                    <a:pt x="77533" y="40456"/>
                    <a:pt x="77533" y="37790"/>
                    <a:pt x="77629" y="35218"/>
                  </a:cubicBezTo>
                  <a:cubicBezTo>
                    <a:pt x="77057" y="30074"/>
                    <a:pt x="75247" y="25502"/>
                    <a:pt x="72295" y="21311"/>
                  </a:cubicBezTo>
                  <a:cubicBezTo>
                    <a:pt x="70580" y="19501"/>
                    <a:pt x="68866" y="17691"/>
                    <a:pt x="67151" y="15882"/>
                  </a:cubicBezTo>
                  <a:cubicBezTo>
                    <a:pt x="63055" y="12548"/>
                    <a:pt x="58483" y="10453"/>
                    <a:pt x="53245" y="9595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928"/>
                    <a:pt x="22098" y="10357"/>
                    <a:pt x="19050" y="12739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3035808" y="6062021"/>
              <a:ext cx="85725" cy="66675"/>
            </a:xfrm>
            <a:custGeom>
              <a:avLst/>
              <a:gdLst>
                <a:gd name="connsiteX0" fmla="*/ 19050 w 85725"/>
                <a:gd name="connsiteY0" fmla="*/ 12739 h 66675"/>
                <a:gd name="connsiteX1" fmla="*/ 11621 w 85725"/>
                <a:gd name="connsiteY1" fmla="*/ 21025 h 66675"/>
                <a:gd name="connsiteX2" fmla="*/ 7334 w 85725"/>
                <a:gd name="connsiteY2" fmla="*/ 31693 h 66675"/>
                <a:gd name="connsiteX3" fmla="*/ 7144 w 85725"/>
                <a:gd name="connsiteY3" fmla="*/ 39504 h 66675"/>
                <a:gd name="connsiteX4" fmla="*/ 12478 w 85725"/>
                <a:gd name="connsiteY4" fmla="*/ 53410 h 66675"/>
                <a:gd name="connsiteX5" fmla="*/ 17621 w 85725"/>
                <a:gd name="connsiteY5" fmla="*/ 58839 h 66675"/>
                <a:gd name="connsiteX6" fmla="*/ 31528 w 85725"/>
                <a:gd name="connsiteY6" fmla="*/ 65126 h 66675"/>
                <a:gd name="connsiteX7" fmla="*/ 52292 w 85725"/>
                <a:gd name="connsiteY7" fmla="*/ 68460 h 66675"/>
                <a:gd name="connsiteX8" fmla="*/ 63818 w 85725"/>
                <a:gd name="connsiteY8" fmla="*/ 67793 h 66675"/>
                <a:gd name="connsiteX9" fmla="*/ 74009 w 85725"/>
                <a:gd name="connsiteY9" fmla="*/ 63316 h 66675"/>
                <a:gd name="connsiteX10" fmla="*/ 81439 w 85725"/>
                <a:gd name="connsiteY10" fmla="*/ 55030 h 66675"/>
                <a:gd name="connsiteX11" fmla="*/ 85725 w 85725"/>
                <a:gd name="connsiteY11" fmla="*/ 44362 h 66675"/>
                <a:gd name="connsiteX12" fmla="*/ 85915 w 85725"/>
                <a:gd name="connsiteY12" fmla="*/ 36551 h 66675"/>
                <a:gd name="connsiteX13" fmla="*/ 80581 w 85725"/>
                <a:gd name="connsiteY13" fmla="*/ 22645 h 66675"/>
                <a:gd name="connsiteX14" fmla="*/ 75438 w 85725"/>
                <a:gd name="connsiteY14" fmla="*/ 17215 h 66675"/>
                <a:gd name="connsiteX15" fmla="*/ 61531 w 85725"/>
                <a:gd name="connsiteY15" fmla="*/ 10929 h 66675"/>
                <a:gd name="connsiteX16" fmla="*/ 40767 w 85725"/>
                <a:gd name="connsiteY16" fmla="*/ 7595 h 66675"/>
                <a:gd name="connsiteX17" fmla="*/ 29242 w 85725"/>
                <a:gd name="connsiteY17" fmla="*/ 8262 h 66675"/>
                <a:gd name="connsiteX18" fmla="*/ 19050 w 85725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52292" y="68460"/>
                  </a:lnTo>
                  <a:cubicBezTo>
                    <a:pt x="56197" y="69222"/>
                    <a:pt x="60103" y="69031"/>
                    <a:pt x="63818" y="67793"/>
                  </a:cubicBezTo>
                  <a:cubicBezTo>
                    <a:pt x="67532" y="67221"/>
                    <a:pt x="70961" y="65698"/>
                    <a:pt x="74009" y="63316"/>
                  </a:cubicBezTo>
                  <a:cubicBezTo>
                    <a:pt x="77248" y="61125"/>
                    <a:pt x="79724" y="58363"/>
                    <a:pt x="81439" y="55030"/>
                  </a:cubicBezTo>
                  <a:cubicBezTo>
                    <a:pt x="83820" y="51886"/>
                    <a:pt x="85249" y="48362"/>
                    <a:pt x="85725" y="44362"/>
                  </a:cubicBezTo>
                  <a:cubicBezTo>
                    <a:pt x="85820" y="41790"/>
                    <a:pt x="85820" y="39123"/>
                    <a:pt x="85915" y="36551"/>
                  </a:cubicBezTo>
                  <a:cubicBezTo>
                    <a:pt x="85344" y="31407"/>
                    <a:pt x="83534" y="26836"/>
                    <a:pt x="80581" y="22645"/>
                  </a:cubicBezTo>
                  <a:cubicBezTo>
                    <a:pt x="78867" y="20835"/>
                    <a:pt x="77153" y="19025"/>
                    <a:pt x="75438" y="17215"/>
                  </a:cubicBezTo>
                  <a:cubicBezTo>
                    <a:pt x="71342" y="13882"/>
                    <a:pt x="66770" y="11786"/>
                    <a:pt x="61531" y="10929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622" y="8833"/>
                    <a:pt x="22193" y="10357"/>
                    <a:pt x="19050" y="12739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3054477" y="5894476"/>
              <a:ext cx="95250" cy="76200"/>
            </a:xfrm>
            <a:custGeom>
              <a:avLst/>
              <a:gdLst>
                <a:gd name="connsiteX0" fmla="*/ 29242 w 95250"/>
                <a:gd name="connsiteY0" fmla="*/ 8262 h 76200"/>
                <a:gd name="connsiteX1" fmla="*/ 19050 w 95250"/>
                <a:gd name="connsiteY1" fmla="*/ 12738 h 76200"/>
                <a:gd name="connsiteX2" fmla="*/ 11621 w 95250"/>
                <a:gd name="connsiteY2" fmla="*/ 21025 h 76200"/>
                <a:gd name="connsiteX3" fmla="*/ 7334 w 95250"/>
                <a:gd name="connsiteY3" fmla="*/ 31693 h 76200"/>
                <a:gd name="connsiteX4" fmla="*/ 7144 w 95250"/>
                <a:gd name="connsiteY4" fmla="*/ 39504 h 76200"/>
                <a:gd name="connsiteX5" fmla="*/ 12478 w 95250"/>
                <a:gd name="connsiteY5" fmla="*/ 53410 h 76200"/>
                <a:gd name="connsiteX6" fmla="*/ 31528 w 95250"/>
                <a:gd name="connsiteY6" fmla="*/ 65126 h 76200"/>
                <a:gd name="connsiteX7" fmla="*/ 60579 w 95250"/>
                <a:gd name="connsiteY7" fmla="*/ 69793 h 76200"/>
                <a:gd name="connsiteX8" fmla="*/ 72104 w 95250"/>
                <a:gd name="connsiteY8" fmla="*/ 69126 h 76200"/>
                <a:gd name="connsiteX9" fmla="*/ 82296 w 95250"/>
                <a:gd name="connsiteY9" fmla="*/ 64650 h 76200"/>
                <a:gd name="connsiteX10" fmla="*/ 89726 w 95250"/>
                <a:gd name="connsiteY10" fmla="*/ 56363 h 76200"/>
                <a:gd name="connsiteX11" fmla="*/ 94012 w 95250"/>
                <a:gd name="connsiteY11" fmla="*/ 45695 h 76200"/>
                <a:gd name="connsiteX12" fmla="*/ 94202 w 95250"/>
                <a:gd name="connsiteY12" fmla="*/ 37885 h 76200"/>
                <a:gd name="connsiteX13" fmla="*/ 88868 w 95250"/>
                <a:gd name="connsiteY13" fmla="*/ 23978 h 76200"/>
                <a:gd name="connsiteX14" fmla="*/ 69818 w 95250"/>
                <a:gd name="connsiteY14" fmla="*/ 12262 h 76200"/>
                <a:gd name="connsiteX15" fmla="*/ 40767 w 95250"/>
                <a:gd name="connsiteY15" fmla="*/ 7595 h 76200"/>
                <a:gd name="connsiteX16" fmla="*/ 29242 w 95250"/>
                <a:gd name="connsiteY16" fmla="*/ 826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76200">
                  <a:moveTo>
                    <a:pt x="29242" y="8262"/>
                  </a:moveTo>
                  <a:cubicBezTo>
                    <a:pt x="25527" y="8833"/>
                    <a:pt x="22098" y="10357"/>
                    <a:pt x="19050" y="12738"/>
                  </a:cubicBezTo>
                  <a:cubicBezTo>
                    <a:pt x="15812" y="14929"/>
                    <a:pt x="13335" y="17692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7240" y="59506"/>
                    <a:pt x="23717" y="63888"/>
                    <a:pt x="31528" y="65126"/>
                  </a:cubicBezTo>
                  <a:lnTo>
                    <a:pt x="60579" y="69793"/>
                  </a:lnTo>
                  <a:cubicBezTo>
                    <a:pt x="64484" y="70555"/>
                    <a:pt x="68389" y="70365"/>
                    <a:pt x="72104" y="69126"/>
                  </a:cubicBezTo>
                  <a:cubicBezTo>
                    <a:pt x="75819" y="68555"/>
                    <a:pt x="79248" y="67031"/>
                    <a:pt x="82296" y="64650"/>
                  </a:cubicBezTo>
                  <a:cubicBezTo>
                    <a:pt x="85535" y="62459"/>
                    <a:pt x="88011" y="59697"/>
                    <a:pt x="89726" y="56363"/>
                  </a:cubicBezTo>
                  <a:cubicBezTo>
                    <a:pt x="92107" y="53220"/>
                    <a:pt x="93536" y="49695"/>
                    <a:pt x="94012" y="45695"/>
                  </a:cubicBezTo>
                  <a:cubicBezTo>
                    <a:pt x="94107" y="43123"/>
                    <a:pt x="94107" y="40456"/>
                    <a:pt x="94202" y="37885"/>
                  </a:cubicBezTo>
                  <a:cubicBezTo>
                    <a:pt x="93631" y="32741"/>
                    <a:pt x="91821" y="28169"/>
                    <a:pt x="88868" y="23978"/>
                  </a:cubicBezTo>
                  <a:cubicBezTo>
                    <a:pt x="84106" y="17882"/>
                    <a:pt x="77629" y="13501"/>
                    <a:pt x="69818" y="12262"/>
                  </a:cubicBezTo>
                  <a:lnTo>
                    <a:pt x="40767" y="7595"/>
                  </a:lnTo>
                  <a:cubicBezTo>
                    <a:pt x="36862" y="6833"/>
                    <a:pt x="33052" y="7024"/>
                    <a:pt x="29242" y="8262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3167158" y="6172797"/>
              <a:ext cx="95250" cy="76200"/>
            </a:xfrm>
            <a:custGeom>
              <a:avLst/>
              <a:gdLst>
                <a:gd name="connsiteX0" fmla="*/ 19050 w 95250"/>
                <a:gd name="connsiteY0" fmla="*/ 12739 h 76200"/>
                <a:gd name="connsiteX1" fmla="*/ 11621 w 95250"/>
                <a:gd name="connsiteY1" fmla="*/ 21025 h 76200"/>
                <a:gd name="connsiteX2" fmla="*/ 7334 w 95250"/>
                <a:gd name="connsiteY2" fmla="*/ 31693 h 76200"/>
                <a:gd name="connsiteX3" fmla="*/ 7144 w 95250"/>
                <a:gd name="connsiteY3" fmla="*/ 39504 h 76200"/>
                <a:gd name="connsiteX4" fmla="*/ 12478 w 95250"/>
                <a:gd name="connsiteY4" fmla="*/ 53410 h 76200"/>
                <a:gd name="connsiteX5" fmla="*/ 17621 w 95250"/>
                <a:gd name="connsiteY5" fmla="*/ 58839 h 76200"/>
                <a:gd name="connsiteX6" fmla="*/ 31528 w 95250"/>
                <a:gd name="connsiteY6" fmla="*/ 65126 h 76200"/>
                <a:gd name="connsiteX7" fmla="*/ 56483 w 95250"/>
                <a:gd name="connsiteY7" fmla="*/ 69127 h 76200"/>
                <a:gd name="connsiteX8" fmla="*/ 68008 w 95250"/>
                <a:gd name="connsiteY8" fmla="*/ 68460 h 76200"/>
                <a:gd name="connsiteX9" fmla="*/ 78200 w 95250"/>
                <a:gd name="connsiteY9" fmla="*/ 63983 h 76200"/>
                <a:gd name="connsiteX10" fmla="*/ 85630 w 95250"/>
                <a:gd name="connsiteY10" fmla="*/ 55696 h 76200"/>
                <a:gd name="connsiteX11" fmla="*/ 89916 w 95250"/>
                <a:gd name="connsiteY11" fmla="*/ 45028 h 76200"/>
                <a:gd name="connsiteX12" fmla="*/ 90106 w 95250"/>
                <a:gd name="connsiteY12" fmla="*/ 37217 h 76200"/>
                <a:gd name="connsiteX13" fmla="*/ 84772 w 95250"/>
                <a:gd name="connsiteY13" fmla="*/ 23311 h 76200"/>
                <a:gd name="connsiteX14" fmla="*/ 79629 w 95250"/>
                <a:gd name="connsiteY14" fmla="*/ 17882 h 76200"/>
                <a:gd name="connsiteX15" fmla="*/ 65722 w 95250"/>
                <a:gd name="connsiteY15" fmla="*/ 11596 h 76200"/>
                <a:gd name="connsiteX16" fmla="*/ 40767 w 95250"/>
                <a:gd name="connsiteY16" fmla="*/ 7595 h 76200"/>
                <a:gd name="connsiteX17" fmla="*/ 29242 w 95250"/>
                <a:gd name="connsiteY17" fmla="*/ 8262 h 76200"/>
                <a:gd name="connsiteX18" fmla="*/ 19050 w 95250"/>
                <a:gd name="connsiteY18" fmla="*/ 1273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5250" h="76200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0" y="27692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lnTo>
                    <a:pt x="17621" y="58839"/>
                  </a:lnTo>
                  <a:cubicBezTo>
                    <a:pt x="21717" y="62173"/>
                    <a:pt x="26289" y="64269"/>
                    <a:pt x="31528" y="65126"/>
                  </a:cubicBezTo>
                  <a:lnTo>
                    <a:pt x="56483" y="69127"/>
                  </a:lnTo>
                  <a:cubicBezTo>
                    <a:pt x="60388" y="69889"/>
                    <a:pt x="64294" y="69698"/>
                    <a:pt x="68008" y="68460"/>
                  </a:cubicBezTo>
                  <a:cubicBezTo>
                    <a:pt x="71723" y="67888"/>
                    <a:pt x="75152" y="66365"/>
                    <a:pt x="78200" y="63983"/>
                  </a:cubicBezTo>
                  <a:cubicBezTo>
                    <a:pt x="81439" y="61792"/>
                    <a:pt x="83915" y="59030"/>
                    <a:pt x="85630" y="55696"/>
                  </a:cubicBezTo>
                  <a:cubicBezTo>
                    <a:pt x="88011" y="52553"/>
                    <a:pt x="89440" y="49029"/>
                    <a:pt x="89916" y="45028"/>
                  </a:cubicBezTo>
                  <a:cubicBezTo>
                    <a:pt x="90011" y="42457"/>
                    <a:pt x="90011" y="39789"/>
                    <a:pt x="90106" y="37217"/>
                  </a:cubicBezTo>
                  <a:cubicBezTo>
                    <a:pt x="89535" y="32074"/>
                    <a:pt x="87725" y="27502"/>
                    <a:pt x="84772" y="23311"/>
                  </a:cubicBezTo>
                  <a:cubicBezTo>
                    <a:pt x="83058" y="21502"/>
                    <a:pt x="81343" y="19692"/>
                    <a:pt x="79629" y="17882"/>
                  </a:cubicBezTo>
                  <a:cubicBezTo>
                    <a:pt x="75533" y="14548"/>
                    <a:pt x="70961" y="12453"/>
                    <a:pt x="65722" y="11596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3203664" y="5999869"/>
              <a:ext cx="114300" cy="76200"/>
            </a:xfrm>
            <a:custGeom>
              <a:avLst/>
              <a:gdLst>
                <a:gd name="connsiteX0" fmla="*/ 29312 w 114300"/>
                <a:gd name="connsiteY0" fmla="*/ 8311 h 76200"/>
                <a:gd name="connsiteX1" fmla="*/ 19120 w 114300"/>
                <a:gd name="connsiteY1" fmla="*/ 12787 h 76200"/>
                <a:gd name="connsiteX2" fmla="*/ 7404 w 114300"/>
                <a:gd name="connsiteY2" fmla="*/ 31837 h 76200"/>
                <a:gd name="connsiteX3" fmla="*/ 12548 w 114300"/>
                <a:gd name="connsiteY3" fmla="*/ 53555 h 76200"/>
                <a:gd name="connsiteX4" fmla="*/ 17692 w 114300"/>
                <a:gd name="connsiteY4" fmla="*/ 58983 h 76200"/>
                <a:gd name="connsiteX5" fmla="*/ 31598 w 114300"/>
                <a:gd name="connsiteY5" fmla="*/ 65270 h 76200"/>
                <a:gd name="connsiteX6" fmla="*/ 56458 w 114300"/>
                <a:gd name="connsiteY6" fmla="*/ 69175 h 76200"/>
                <a:gd name="connsiteX7" fmla="*/ 69222 w 114300"/>
                <a:gd name="connsiteY7" fmla="*/ 74128 h 76200"/>
                <a:gd name="connsiteX8" fmla="*/ 91891 w 114300"/>
                <a:gd name="connsiteY8" fmla="*/ 74795 h 76200"/>
                <a:gd name="connsiteX9" fmla="*/ 107893 w 114300"/>
                <a:gd name="connsiteY9" fmla="*/ 59746 h 76200"/>
                <a:gd name="connsiteX10" fmla="*/ 108560 w 114300"/>
                <a:gd name="connsiteY10" fmla="*/ 37076 h 76200"/>
                <a:gd name="connsiteX11" fmla="*/ 93510 w 114300"/>
                <a:gd name="connsiteY11" fmla="*/ 21074 h 76200"/>
                <a:gd name="connsiteX12" fmla="*/ 64459 w 114300"/>
                <a:gd name="connsiteY12" fmla="*/ 11073 h 76200"/>
                <a:gd name="connsiteX13" fmla="*/ 40933 w 114300"/>
                <a:gd name="connsiteY13" fmla="*/ 7739 h 76200"/>
                <a:gd name="connsiteX14" fmla="*/ 29312 w 114300"/>
                <a:gd name="connsiteY14" fmla="*/ 831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00" h="76200">
                  <a:moveTo>
                    <a:pt x="29312" y="8311"/>
                  </a:moveTo>
                  <a:cubicBezTo>
                    <a:pt x="25597" y="8882"/>
                    <a:pt x="22168" y="10406"/>
                    <a:pt x="19120" y="12787"/>
                  </a:cubicBezTo>
                  <a:cubicBezTo>
                    <a:pt x="13310" y="16978"/>
                    <a:pt x="8262" y="24598"/>
                    <a:pt x="7404" y="31837"/>
                  </a:cubicBezTo>
                  <a:cubicBezTo>
                    <a:pt x="6547" y="39362"/>
                    <a:pt x="7690" y="47458"/>
                    <a:pt x="12548" y="53555"/>
                  </a:cubicBezTo>
                  <a:cubicBezTo>
                    <a:pt x="14262" y="55364"/>
                    <a:pt x="15977" y="57174"/>
                    <a:pt x="17692" y="58983"/>
                  </a:cubicBezTo>
                  <a:cubicBezTo>
                    <a:pt x="21787" y="62317"/>
                    <a:pt x="26359" y="64413"/>
                    <a:pt x="31598" y="65270"/>
                  </a:cubicBezTo>
                  <a:cubicBezTo>
                    <a:pt x="40075" y="65651"/>
                    <a:pt x="48362" y="67080"/>
                    <a:pt x="56458" y="69175"/>
                  </a:cubicBezTo>
                  <a:cubicBezTo>
                    <a:pt x="60744" y="70604"/>
                    <a:pt x="65126" y="72128"/>
                    <a:pt x="69222" y="74128"/>
                  </a:cubicBezTo>
                  <a:cubicBezTo>
                    <a:pt x="75985" y="77367"/>
                    <a:pt x="84938" y="77557"/>
                    <a:pt x="91891" y="74795"/>
                  </a:cubicBezTo>
                  <a:cubicBezTo>
                    <a:pt x="98463" y="72223"/>
                    <a:pt x="105226" y="66318"/>
                    <a:pt x="107893" y="59746"/>
                  </a:cubicBezTo>
                  <a:cubicBezTo>
                    <a:pt x="110751" y="52602"/>
                    <a:pt x="111703" y="44315"/>
                    <a:pt x="108560" y="37076"/>
                  </a:cubicBezTo>
                  <a:cubicBezTo>
                    <a:pt x="105512" y="30028"/>
                    <a:pt x="100559" y="24408"/>
                    <a:pt x="93510" y="21074"/>
                  </a:cubicBezTo>
                  <a:cubicBezTo>
                    <a:pt x="84271" y="16692"/>
                    <a:pt x="74365" y="13549"/>
                    <a:pt x="64459" y="11073"/>
                  </a:cubicBezTo>
                  <a:cubicBezTo>
                    <a:pt x="56744" y="9168"/>
                    <a:pt x="48838" y="8025"/>
                    <a:pt x="40933" y="7739"/>
                  </a:cubicBezTo>
                  <a:cubicBezTo>
                    <a:pt x="36837" y="6787"/>
                    <a:pt x="33027" y="6977"/>
                    <a:pt x="29312" y="8311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4" name="任意多边形: 形状 83"/>
          <p:cNvSpPr/>
          <p:nvPr userDrawn="1"/>
        </p:nvSpPr>
        <p:spPr>
          <a:xfrm rot="1122777">
            <a:off x="9402924" y="6516409"/>
            <a:ext cx="172325" cy="180530"/>
          </a:xfrm>
          <a:custGeom>
            <a:avLst/>
            <a:gdLst>
              <a:gd name="connsiteX0" fmla="*/ 83248 w 200025"/>
              <a:gd name="connsiteY0" fmla="*/ 79153 h 209550"/>
              <a:gd name="connsiteX1" fmla="*/ 104204 w 200025"/>
              <a:gd name="connsiteY1" fmla="*/ 7144 h 209550"/>
              <a:gd name="connsiteX2" fmla="*/ 137826 w 200025"/>
              <a:gd name="connsiteY2" fmla="*/ 75057 h 209550"/>
              <a:gd name="connsiteX3" fmla="*/ 198977 w 200025"/>
              <a:gd name="connsiteY3" fmla="*/ 49816 h 209550"/>
              <a:gd name="connsiteX4" fmla="*/ 159448 w 200025"/>
              <a:gd name="connsiteY4" fmla="*/ 122301 h 209550"/>
              <a:gd name="connsiteX5" fmla="*/ 196882 w 200025"/>
              <a:gd name="connsiteY5" fmla="*/ 186690 h 209550"/>
              <a:gd name="connsiteX6" fmla="*/ 121539 w 200025"/>
              <a:gd name="connsiteY6" fmla="*/ 157543 h 209550"/>
              <a:gd name="connsiteX7" fmla="*/ 67818 w 200025"/>
              <a:gd name="connsiteY7" fmla="*/ 210693 h 209550"/>
              <a:gd name="connsiteX8" fmla="*/ 77724 w 200025"/>
              <a:gd name="connsiteY8" fmla="*/ 134874 h 209550"/>
              <a:gd name="connsiteX9" fmla="*/ 7144 w 200025"/>
              <a:gd name="connsiteY9" fmla="*/ 91249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" h="209550">
                <a:moveTo>
                  <a:pt x="83248" y="79153"/>
                </a:moveTo>
                <a:lnTo>
                  <a:pt x="104204" y="7144"/>
                </a:lnTo>
                <a:lnTo>
                  <a:pt x="137826" y="75057"/>
                </a:lnTo>
                <a:lnTo>
                  <a:pt x="198977" y="49816"/>
                </a:lnTo>
                <a:lnTo>
                  <a:pt x="159448" y="122301"/>
                </a:lnTo>
                <a:lnTo>
                  <a:pt x="196882" y="186690"/>
                </a:lnTo>
                <a:lnTo>
                  <a:pt x="121539" y="157543"/>
                </a:lnTo>
                <a:lnTo>
                  <a:pt x="67818" y="210693"/>
                </a:lnTo>
                <a:lnTo>
                  <a:pt x="77724" y="134874"/>
                </a:lnTo>
                <a:lnTo>
                  <a:pt x="7144" y="91249"/>
                </a:lnTo>
                <a:close/>
              </a:path>
            </a:pathLst>
          </a:custGeom>
          <a:solidFill>
            <a:srgbClr val="F1615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" name="组合 84"/>
          <p:cNvGrpSpPr/>
          <p:nvPr userDrawn="1"/>
        </p:nvGrpSpPr>
        <p:grpSpPr>
          <a:xfrm>
            <a:off x="2822341" y="6435674"/>
            <a:ext cx="343554" cy="334435"/>
            <a:chOff x="4173891" y="6111760"/>
            <a:chExt cx="553342" cy="538654"/>
          </a:xfrm>
        </p:grpSpPr>
        <p:sp>
          <p:nvSpPr>
            <p:cNvPr id="86" name="任意多边形: 形状 85"/>
            <p:cNvSpPr/>
            <p:nvPr/>
          </p:nvSpPr>
          <p:spPr>
            <a:xfrm>
              <a:off x="4374808" y="6288464"/>
              <a:ext cx="352425" cy="361950"/>
            </a:xfrm>
            <a:custGeom>
              <a:avLst/>
              <a:gdLst>
                <a:gd name="connsiteX0" fmla="*/ 146114 w 352425"/>
                <a:gd name="connsiteY0" fmla="*/ 97631 h 361950"/>
                <a:gd name="connsiteX1" fmla="*/ 240983 w 352425"/>
                <a:gd name="connsiteY1" fmla="*/ 7144 h 361950"/>
                <a:gd name="connsiteX2" fmla="*/ 232220 w 352425"/>
                <a:gd name="connsiteY2" fmla="*/ 139541 h 361950"/>
                <a:gd name="connsiteX3" fmla="*/ 346901 w 352425"/>
                <a:gd name="connsiteY3" fmla="*/ 154972 h 361950"/>
                <a:gd name="connsiteX4" fmla="*/ 223361 w 352425"/>
                <a:gd name="connsiteY4" fmla="*/ 230029 h 361950"/>
                <a:gd name="connsiteX5" fmla="*/ 223361 w 352425"/>
                <a:gd name="connsiteY5" fmla="*/ 360140 h 361950"/>
                <a:gd name="connsiteX6" fmla="*/ 135065 w 352425"/>
                <a:gd name="connsiteY6" fmla="*/ 249841 h 361950"/>
                <a:gd name="connsiteX7" fmla="*/ 7144 w 352425"/>
                <a:gd name="connsiteY7" fmla="*/ 282988 h 361950"/>
                <a:gd name="connsiteX8" fmla="*/ 88773 w 352425"/>
                <a:gd name="connsiteY8" fmla="*/ 177070 h 361950"/>
                <a:gd name="connsiteX9" fmla="*/ 20288 w 352425"/>
                <a:gd name="connsiteY9" fmla="*/ 4905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5" h="361950">
                  <a:moveTo>
                    <a:pt x="146114" y="97631"/>
                  </a:moveTo>
                  <a:lnTo>
                    <a:pt x="240983" y="7144"/>
                  </a:lnTo>
                  <a:lnTo>
                    <a:pt x="232220" y="139541"/>
                  </a:lnTo>
                  <a:lnTo>
                    <a:pt x="346901" y="154972"/>
                  </a:lnTo>
                  <a:lnTo>
                    <a:pt x="223361" y="230029"/>
                  </a:lnTo>
                  <a:lnTo>
                    <a:pt x="223361" y="360140"/>
                  </a:lnTo>
                  <a:lnTo>
                    <a:pt x="135065" y="249841"/>
                  </a:lnTo>
                  <a:lnTo>
                    <a:pt x="7144" y="282988"/>
                  </a:lnTo>
                  <a:lnTo>
                    <a:pt x="88773" y="177070"/>
                  </a:lnTo>
                  <a:lnTo>
                    <a:pt x="20288" y="49054"/>
                  </a:lnTo>
                  <a:close/>
                </a:path>
              </a:pathLst>
            </a:custGeom>
            <a:solidFill>
              <a:srgbClr val="DD59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4173891" y="6111760"/>
              <a:ext cx="200025" cy="209550"/>
            </a:xfrm>
            <a:custGeom>
              <a:avLst/>
              <a:gdLst>
                <a:gd name="connsiteX0" fmla="*/ 86582 w 200025"/>
                <a:gd name="connsiteY0" fmla="*/ 58864 h 209550"/>
                <a:gd name="connsiteX1" fmla="*/ 140779 w 200025"/>
                <a:gd name="connsiteY1" fmla="*/ 7144 h 209550"/>
                <a:gd name="connsiteX2" fmla="*/ 135731 w 200025"/>
                <a:gd name="connsiteY2" fmla="*/ 82868 h 209550"/>
                <a:gd name="connsiteX3" fmla="*/ 201358 w 200025"/>
                <a:gd name="connsiteY3" fmla="*/ 91630 h 209550"/>
                <a:gd name="connsiteX4" fmla="*/ 130683 w 200025"/>
                <a:gd name="connsiteY4" fmla="*/ 134588 h 209550"/>
                <a:gd name="connsiteX5" fmla="*/ 130683 w 200025"/>
                <a:gd name="connsiteY5" fmla="*/ 208979 h 209550"/>
                <a:gd name="connsiteX6" fmla="*/ 80296 w 200025"/>
                <a:gd name="connsiteY6" fmla="*/ 145923 h 209550"/>
                <a:gd name="connsiteX7" fmla="*/ 7144 w 200025"/>
                <a:gd name="connsiteY7" fmla="*/ 164782 h 209550"/>
                <a:gd name="connsiteX8" fmla="*/ 53816 w 200025"/>
                <a:gd name="connsiteY8" fmla="*/ 104299 h 209550"/>
                <a:gd name="connsiteX9" fmla="*/ 14668 w 200025"/>
                <a:gd name="connsiteY9" fmla="*/ 311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09550">
                  <a:moveTo>
                    <a:pt x="86582" y="58864"/>
                  </a:moveTo>
                  <a:lnTo>
                    <a:pt x="140779" y="7144"/>
                  </a:lnTo>
                  <a:lnTo>
                    <a:pt x="135731" y="82868"/>
                  </a:lnTo>
                  <a:lnTo>
                    <a:pt x="201358" y="91630"/>
                  </a:lnTo>
                  <a:lnTo>
                    <a:pt x="130683" y="134588"/>
                  </a:lnTo>
                  <a:lnTo>
                    <a:pt x="130683" y="208979"/>
                  </a:lnTo>
                  <a:lnTo>
                    <a:pt x="80296" y="145923"/>
                  </a:lnTo>
                  <a:lnTo>
                    <a:pt x="7144" y="164782"/>
                  </a:lnTo>
                  <a:lnTo>
                    <a:pt x="53816" y="104299"/>
                  </a:lnTo>
                  <a:lnTo>
                    <a:pt x="14668" y="31147"/>
                  </a:lnTo>
                  <a:close/>
                </a:path>
              </a:pathLst>
            </a:custGeom>
            <a:solidFill>
              <a:srgbClr val="F19F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 userDrawn="1"/>
        </p:nvGrpSpPr>
        <p:grpSpPr>
          <a:xfrm>
            <a:off x="9790669" y="6471632"/>
            <a:ext cx="309921" cy="230555"/>
            <a:chOff x="2841403" y="5894476"/>
            <a:chExt cx="476561" cy="354521"/>
          </a:xfrm>
          <a:solidFill>
            <a:srgbClr val="F1615D"/>
          </a:solidFill>
        </p:grpSpPr>
        <p:sp>
          <p:nvSpPr>
            <p:cNvPr id="89" name="任意多边形: 形状 88"/>
            <p:cNvSpPr/>
            <p:nvPr/>
          </p:nvSpPr>
          <p:spPr>
            <a:xfrm>
              <a:off x="2979263" y="6172743"/>
              <a:ext cx="85725" cy="76200"/>
            </a:xfrm>
            <a:custGeom>
              <a:avLst/>
              <a:gdLst>
                <a:gd name="connsiteX0" fmla="*/ 83977 w 85725"/>
                <a:gd name="connsiteY0" fmla="*/ 32795 h 76200"/>
                <a:gd name="connsiteX1" fmla="*/ 75309 w 85725"/>
                <a:gd name="connsiteY1" fmla="*/ 20793 h 76200"/>
                <a:gd name="connsiteX2" fmla="*/ 64641 w 85725"/>
                <a:gd name="connsiteY2" fmla="*/ 13554 h 76200"/>
                <a:gd name="connsiteX3" fmla="*/ 59307 w 85725"/>
                <a:gd name="connsiteY3" fmla="*/ 11077 h 76200"/>
                <a:gd name="connsiteX4" fmla="*/ 49497 w 85725"/>
                <a:gd name="connsiteY4" fmla="*/ 8125 h 76200"/>
                <a:gd name="connsiteX5" fmla="*/ 46639 w 85725"/>
                <a:gd name="connsiteY5" fmla="*/ 7553 h 76200"/>
                <a:gd name="connsiteX6" fmla="*/ 43877 w 85725"/>
                <a:gd name="connsiteY6" fmla="*/ 7363 h 76200"/>
                <a:gd name="connsiteX7" fmla="*/ 33304 w 85725"/>
                <a:gd name="connsiteY7" fmla="*/ 7268 h 76200"/>
                <a:gd name="connsiteX8" fmla="*/ 22636 w 85725"/>
                <a:gd name="connsiteY8" fmla="*/ 10792 h 76200"/>
                <a:gd name="connsiteX9" fmla="*/ 13873 w 85725"/>
                <a:gd name="connsiteY9" fmla="*/ 17650 h 76200"/>
                <a:gd name="connsiteX10" fmla="*/ 8730 w 85725"/>
                <a:gd name="connsiteY10" fmla="*/ 27841 h 76200"/>
                <a:gd name="connsiteX11" fmla="*/ 7396 w 85725"/>
                <a:gd name="connsiteY11" fmla="*/ 39462 h 76200"/>
                <a:gd name="connsiteX12" fmla="*/ 9206 w 85725"/>
                <a:gd name="connsiteY12" fmla="*/ 46796 h 76200"/>
                <a:gd name="connsiteX13" fmla="*/ 17874 w 85725"/>
                <a:gd name="connsiteY13" fmla="*/ 58798 h 76200"/>
                <a:gd name="connsiteX14" fmla="*/ 24255 w 85725"/>
                <a:gd name="connsiteY14" fmla="*/ 62799 h 76200"/>
                <a:gd name="connsiteX15" fmla="*/ 35685 w 85725"/>
                <a:gd name="connsiteY15" fmla="*/ 65180 h 76200"/>
                <a:gd name="connsiteX16" fmla="*/ 37495 w 85725"/>
                <a:gd name="connsiteY16" fmla="*/ 65465 h 76200"/>
                <a:gd name="connsiteX17" fmla="*/ 38066 w 85725"/>
                <a:gd name="connsiteY17" fmla="*/ 65941 h 76200"/>
                <a:gd name="connsiteX18" fmla="*/ 48258 w 85725"/>
                <a:gd name="connsiteY18" fmla="*/ 71085 h 76200"/>
                <a:gd name="connsiteX19" fmla="*/ 59879 w 85725"/>
                <a:gd name="connsiteY19" fmla="*/ 72418 h 76200"/>
                <a:gd name="connsiteX20" fmla="*/ 70547 w 85725"/>
                <a:gd name="connsiteY20" fmla="*/ 68894 h 76200"/>
                <a:gd name="connsiteX21" fmla="*/ 79310 w 85725"/>
                <a:gd name="connsiteY21" fmla="*/ 62036 h 76200"/>
                <a:gd name="connsiteX22" fmla="*/ 83310 w 85725"/>
                <a:gd name="connsiteY22" fmla="*/ 55655 h 76200"/>
                <a:gd name="connsiteX23" fmla="*/ 85787 w 85725"/>
                <a:gd name="connsiteY23" fmla="*/ 40319 h 76200"/>
                <a:gd name="connsiteX24" fmla="*/ 83977 w 85725"/>
                <a:gd name="connsiteY24" fmla="*/ 327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76200">
                  <a:moveTo>
                    <a:pt x="83977" y="32795"/>
                  </a:moveTo>
                  <a:cubicBezTo>
                    <a:pt x="82072" y="28032"/>
                    <a:pt x="79215" y="24032"/>
                    <a:pt x="75309" y="20793"/>
                  </a:cubicBezTo>
                  <a:cubicBezTo>
                    <a:pt x="72166" y="17840"/>
                    <a:pt x="68261" y="15745"/>
                    <a:pt x="64641" y="13554"/>
                  </a:cubicBezTo>
                  <a:cubicBezTo>
                    <a:pt x="62927" y="12506"/>
                    <a:pt x="61212" y="11649"/>
                    <a:pt x="59307" y="11077"/>
                  </a:cubicBezTo>
                  <a:cubicBezTo>
                    <a:pt x="56069" y="9934"/>
                    <a:pt x="52830" y="8982"/>
                    <a:pt x="49497" y="8125"/>
                  </a:cubicBezTo>
                  <a:cubicBezTo>
                    <a:pt x="48544" y="7934"/>
                    <a:pt x="47591" y="7744"/>
                    <a:pt x="46639" y="7553"/>
                  </a:cubicBezTo>
                  <a:cubicBezTo>
                    <a:pt x="45686" y="7458"/>
                    <a:pt x="44829" y="7363"/>
                    <a:pt x="43877" y="7363"/>
                  </a:cubicBezTo>
                  <a:cubicBezTo>
                    <a:pt x="40352" y="7268"/>
                    <a:pt x="36828" y="6982"/>
                    <a:pt x="33304" y="7268"/>
                  </a:cubicBezTo>
                  <a:cubicBezTo>
                    <a:pt x="29399" y="7553"/>
                    <a:pt x="25874" y="8696"/>
                    <a:pt x="22636" y="10792"/>
                  </a:cubicBezTo>
                  <a:cubicBezTo>
                    <a:pt x="19207" y="12316"/>
                    <a:pt x="16254" y="14602"/>
                    <a:pt x="13873" y="17650"/>
                  </a:cubicBezTo>
                  <a:cubicBezTo>
                    <a:pt x="11206" y="20602"/>
                    <a:pt x="9491" y="24032"/>
                    <a:pt x="8730" y="27841"/>
                  </a:cubicBezTo>
                  <a:cubicBezTo>
                    <a:pt x="7206" y="31556"/>
                    <a:pt x="6824" y="35366"/>
                    <a:pt x="7396" y="39462"/>
                  </a:cubicBezTo>
                  <a:cubicBezTo>
                    <a:pt x="7967" y="41939"/>
                    <a:pt x="8634" y="44320"/>
                    <a:pt x="9206" y="46796"/>
                  </a:cubicBezTo>
                  <a:cubicBezTo>
                    <a:pt x="11111" y="51559"/>
                    <a:pt x="13968" y="55559"/>
                    <a:pt x="17874" y="58798"/>
                  </a:cubicBezTo>
                  <a:cubicBezTo>
                    <a:pt x="19969" y="60131"/>
                    <a:pt x="22160" y="61465"/>
                    <a:pt x="24255" y="62799"/>
                  </a:cubicBezTo>
                  <a:cubicBezTo>
                    <a:pt x="27875" y="64418"/>
                    <a:pt x="31780" y="65084"/>
                    <a:pt x="35685" y="65180"/>
                  </a:cubicBezTo>
                  <a:cubicBezTo>
                    <a:pt x="36257" y="65180"/>
                    <a:pt x="36924" y="65370"/>
                    <a:pt x="37495" y="65465"/>
                  </a:cubicBezTo>
                  <a:cubicBezTo>
                    <a:pt x="37685" y="65656"/>
                    <a:pt x="37876" y="65751"/>
                    <a:pt x="38066" y="65941"/>
                  </a:cubicBezTo>
                  <a:cubicBezTo>
                    <a:pt x="41019" y="68609"/>
                    <a:pt x="44448" y="70323"/>
                    <a:pt x="48258" y="71085"/>
                  </a:cubicBezTo>
                  <a:cubicBezTo>
                    <a:pt x="51973" y="72609"/>
                    <a:pt x="55783" y="72990"/>
                    <a:pt x="59879" y="72418"/>
                  </a:cubicBezTo>
                  <a:cubicBezTo>
                    <a:pt x="63784" y="72133"/>
                    <a:pt x="67308" y="70990"/>
                    <a:pt x="70547" y="68894"/>
                  </a:cubicBezTo>
                  <a:cubicBezTo>
                    <a:pt x="73976" y="67370"/>
                    <a:pt x="76928" y="65084"/>
                    <a:pt x="79310" y="62036"/>
                  </a:cubicBezTo>
                  <a:cubicBezTo>
                    <a:pt x="80643" y="59941"/>
                    <a:pt x="81977" y="57750"/>
                    <a:pt x="83310" y="55655"/>
                  </a:cubicBezTo>
                  <a:cubicBezTo>
                    <a:pt x="85501" y="50797"/>
                    <a:pt x="86358" y="45653"/>
                    <a:pt x="85787" y="40319"/>
                  </a:cubicBezTo>
                  <a:cubicBezTo>
                    <a:pt x="85120" y="37748"/>
                    <a:pt x="84549" y="35271"/>
                    <a:pt x="83977" y="32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2841403" y="6051829"/>
              <a:ext cx="76200" cy="66675"/>
            </a:xfrm>
            <a:custGeom>
              <a:avLst/>
              <a:gdLst>
                <a:gd name="connsiteX0" fmla="*/ 69342 w 76200"/>
                <a:gd name="connsiteY0" fmla="*/ 33884 h 66675"/>
                <a:gd name="connsiteX1" fmla="*/ 64008 w 76200"/>
                <a:gd name="connsiteY1" fmla="*/ 19978 h 66675"/>
                <a:gd name="connsiteX2" fmla="*/ 58864 w 76200"/>
                <a:gd name="connsiteY2" fmla="*/ 14548 h 66675"/>
                <a:gd name="connsiteX3" fmla="*/ 44958 w 76200"/>
                <a:gd name="connsiteY3" fmla="*/ 8262 h 66675"/>
                <a:gd name="connsiteX4" fmla="*/ 40767 w 76200"/>
                <a:gd name="connsiteY4" fmla="*/ 7595 h 66675"/>
                <a:gd name="connsiteX5" fmla="*/ 29242 w 76200"/>
                <a:gd name="connsiteY5" fmla="*/ 8262 h 66675"/>
                <a:gd name="connsiteX6" fmla="*/ 19050 w 76200"/>
                <a:gd name="connsiteY6" fmla="*/ 12739 h 66675"/>
                <a:gd name="connsiteX7" fmla="*/ 11621 w 76200"/>
                <a:gd name="connsiteY7" fmla="*/ 21025 h 66675"/>
                <a:gd name="connsiteX8" fmla="*/ 7334 w 76200"/>
                <a:gd name="connsiteY8" fmla="*/ 31693 h 66675"/>
                <a:gd name="connsiteX9" fmla="*/ 7144 w 76200"/>
                <a:gd name="connsiteY9" fmla="*/ 39504 h 66675"/>
                <a:gd name="connsiteX10" fmla="*/ 12478 w 76200"/>
                <a:gd name="connsiteY10" fmla="*/ 53410 h 66675"/>
                <a:gd name="connsiteX11" fmla="*/ 17621 w 76200"/>
                <a:gd name="connsiteY11" fmla="*/ 58839 h 66675"/>
                <a:gd name="connsiteX12" fmla="*/ 31528 w 76200"/>
                <a:gd name="connsiteY12" fmla="*/ 65126 h 66675"/>
                <a:gd name="connsiteX13" fmla="*/ 35719 w 76200"/>
                <a:gd name="connsiteY13" fmla="*/ 65793 h 66675"/>
                <a:gd name="connsiteX14" fmla="*/ 47244 w 76200"/>
                <a:gd name="connsiteY14" fmla="*/ 65126 h 66675"/>
                <a:gd name="connsiteX15" fmla="*/ 57436 w 76200"/>
                <a:gd name="connsiteY15" fmla="*/ 60649 h 66675"/>
                <a:gd name="connsiteX16" fmla="*/ 64865 w 76200"/>
                <a:gd name="connsiteY16" fmla="*/ 52362 h 66675"/>
                <a:gd name="connsiteX17" fmla="*/ 69152 w 76200"/>
                <a:gd name="connsiteY17" fmla="*/ 41695 h 66675"/>
                <a:gd name="connsiteX18" fmla="*/ 69342 w 76200"/>
                <a:gd name="connsiteY18" fmla="*/ 338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69342" y="33884"/>
                  </a:moveTo>
                  <a:cubicBezTo>
                    <a:pt x="68771" y="28741"/>
                    <a:pt x="66961" y="24169"/>
                    <a:pt x="64008" y="19978"/>
                  </a:cubicBezTo>
                  <a:cubicBezTo>
                    <a:pt x="62294" y="18168"/>
                    <a:pt x="60579" y="16358"/>
                    <a:pt x="58864" y="14548"/>
                  </a:cubicBezTo>
                  <a:cubicBezTo>
                    <a:pt x="54769" y="11214"/>
                    <a:pt x="50197" y="9119"/>
                    <a:pt x="44958" y="8262"/>
                  </a:cubicBezTo>
                  <a:lnTo>
                    <a:pt x="40767" y="7595"/>
                  </a:lnTo>
                  <a:cubicBezTo>
                    <a:pt x="36862" y="6833"/>
                    <a:pt x="32957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20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35719" y="65793"/>
                  </a:lnTo>
                  <a:cubicBezTo>
                    <a:pt x="39624" y="66555"/>
                    <a:pt x="43529" y="66365"/>
                    <a:pt x="47244" y="65126"/>
                  </a:cubicBezTo>
                  <a:cubicBezTo>
                    <a:pt x="50959" y="64555"/>
                    <a:pt x="54388" y="63030"/>
                    <a:pt x="57436" y="60649"/>
                  </a:cubicBezTo>
                  <a:cubicBezTo>
                    <a:pt x="60674" y="58459"/>
                    <a:pt x="63151" y="55697"/>
                    <a:pt x="64865" y="52362"/>
                  </a:cubicBezTo>
                  <a:cubicBezTo>
                    <a:pt x="67246" y="49220"/>
                    <a:pt x="68675" y="45695"/>
                    <a:pt x="69152" y="41695"/>
                  </a:cubicBezTo>
                  <a:cubicBezTo>
                    <a:pt x="69152" y="39123"/>
                    <a:pt x="69247" y="36551"/>
                    <a:pt x="69342" y="33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2907316" y="5934576"/>
              <a:ext cx="76200" cy="66675"/>
            </a:xfrm>
            <a:custGeom>
              <a:avLst/>
              <a:gdLst>
                <a:gd name="connsiteX0" fmla="*/ 19050 w 76200"/>
                <a:gd name="connsiteY0" fmla="*/ 12739 h 66675"/>
                <a:gd name="connsiteX1" fmla="*/ 11621 w 76200"/>
                <a:gd name="connsiteY1" fmla="*/ 21025 h 66675"/>
                <a:gd name="connsiteX2" fmla="*/ 7334 w 76200"/>
                <a:gd name="connsiteY2" fmla="*/ 31693 h 66675"/>
                <a:gd name="connsiteX3" fmla="*/ 7144 w 76200"/>
                <a:gd name="connsiteY3" fmla="*/ 39504 h 66675"/>
                <a:gd name="connsiteX4" fmla="*/ 12478 w 76200"/>
                <a:gd name="connsiteY4" fmla="*/ 53410 h 66675"/>
                <a:gd name="connsiteX5" fmla="*/ 17621 w 76200"/>
                <a:gd name="connsiteY5" fmla="*/ 58839 h 66675"/>
                <a:gd name="connsiteX6" fmla="*/ 31528 w 76200"/>
                <a:gd name="connsiteY6" fmla="*/ 65126 h 66675"/>
                <a:gd name="connsiteX7" fmla="*/ 44005 w 76200"/>
                <a:gd name="connsiteY7" fmla="*/ 67126 h 66675"/>
                <a:gd name="connsiteX8" fmla="*/ 55531 w 76200"/>
                <a:gd name="connsiteY8" fmla="*/ 66460 h 66675"/>
                <a:gd name="connsiteX9" fmla="*/ 65722 w 76200"/>
                <a:gd name="connsiteY9" fmla="*/ 61983 h 66675"/>
                <a:gd name="connsiteX10" fmla="*/ 73152 w 76200"/>
                <a:gd name="connsiteY10" fmla="*/ 53696 h 66675"/>
                <a:gd name="connsiteX11" fmla="*/ 77438 w 76200"/>
                <a:gd name="connsiteY11" fmla="*/ 43028 h 66675"/>
                <a:gd name="connsiteX12" fmla="*/ 77629 w 76200"/>
                <a:gd name="connsiteY12" fmla="*/ 35218 h 66675"/>
                <a:gd name="connsiteX13" fmla="*/ 72295 w 76200"/>
                <a:gd name="connsiteY13" fmla="*/ 21311 h 66675"/>
                <a:gd name="connsiteX14" fmla="*/ 67151 w 76200"/>
                <a:gd name="connsiteY14" fmla="*/ 15882 h 66675"/>
                <a:gd name="connsiteX15" fmla="*/ 53245 w 76200"/>
                <a:gd name="connsiteY15" fmla="*/ 9595 h 66675"/>
                <a:gd name="connsiteX16" fmla="*/ 40767 w 76200"/>
                <a:gd name="connsiteY16" fmla="*/ 7595 h 66675"/>
                <a:gd name="connsiteX17" fmla="*/ 29242 w 76200"/>
                <a:gd name="connsiteY17" fmla="*/ 8262 h 66675"/>
                <a:gd name="connsiteX18" fmla="*/ 19050 w 76200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0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44005" y="67126"/>
                  </a:lnTo>
                  <a:cubicBezTo>
                    <a:pt x="47911" y="67888"/>
                    <a:pt x="51816" y="67698"/>
                    <a:pt x="55531" y="66460"/>
                  </a:cubicBezTo>
                  <a:cubicBezTo>
                    <a:pt x="59246" y="65888"/>
                    <a:pt x="62674" y="64364"/>
                    <a:pt x="65722" y="61983"/>
                  </a:cubicBezTo>
                  <a:cubicBezTo>
                    <a:pt x="68961" y="59792"/>
                    <a:pt x="71438" y="57030"/>
                    <a:pt x="73152" y="53696"/>
                  </a:cubicBezTo>
                  <a:cubicBezTo>
                    <a:pt x="75533" y="50553"/>
                    <a:pt x="76962" y="47028"/>
                    <a:pt x="77438" y="43028"/>
                  </a:cubicBezTo>
                  <a:cubicBezTo>
                    <a:pt x="77533" y="40456"/>
                    <a:pt x="77533" y="37790"/>
                    <a:pt x="77629" y="35218"/>
                  </a:cubicBezTo>
                  <a:cubicBezTo>
                    <a:pt x="77057" y="30074"/>
                    <a:pt x="75247" y="25502"/>
                    <a:pt x="72295" y="21311"/>
                  </a:cubicBezTo>
                  <a:cubicBezTo>
                    <a:pt x="70580" y="19501"/>
                    <a:pt x="68866" y="17691"/>
                    <a:pt x="67151" y="15882"/>
                  </a:cubicBezTo>
                  <a:cubicBezTo>
                    <a:pt x="63055" y="12548"/>
                    <a:pt x="58483" y="10453"/>
                    <a:pt x="53245" y="9595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928"/>
                    <a:pt x="22098" y="10357"/>
                    <a:pt x="19050" y="12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3035808" y="6062021"/>
              <a:ext cx="85725" cy="66675"/>
            </a:xfrm>
            <a:custGeom>
              <a:avLst/>
              <a:gdLst>
                <a:gd name="connsiteX0" fmla="*/ 19050 w 85725"/>
                <a:gd name="connsiteY0" fmla="*/ 12739 h 66675"/>
                <a:gd name="connsiteX1" fmla="*/ 11621 w 85725"/>
                <a:gd name="connsiteY1" fmla="*/ 21025 h 66675"/>
                <a:gd name="connsiteX2" fmla="*/ 7334 w 85725"/>
                <a:gd name="connsiteY2" fmla="*/ 31693 h 66675"/>
                <a:gd name="connsiteX3" fmla="*/ 7144 w 85725"/>
                <a:gd name="connsiteY3" fmla="*/ 39504 h 66675"/>
                <a:gd name="connsiteX4" fmla="*/ 12478 w 85725"/>
                <a:gd name="connsiteY4" fmla="*/ 53410 h 66675"/>
                <a:gd name="connsiteX5" fmla="*/ 17621 w 85725"/>
                <a:gd name="connsiteY5" fmla="*/ 58839 h 66675"/>
                <a:gd name="connsiteX6" fmla="*/ 31528 w 85725"/>
                <a:gd name="connsiteY6" fmla="*/ 65126 h 66675"/>
                <a:gd name="connsiteX7" fmla="*/ 52292 w 85725"/>
                <a:gd name="connsiteY7" fmla="*/ 68460 h 66675"/>
                <a:gd name="connsiteX8" fmla="*/ 63818 w 85725"/>
                <a:gd name="connsiteY8" fmla="*/ 67793 h 66675"/>
                <a:gd name="connsiteX9" fmla="*/ 74009 w 85725"/>
                <a:gd name="connsiteY9" fmla="*/ 63316 h 66675"/>
                <a:gd name="connsiteX10" fmla="*/ 81439 w 85725"/>
                <a:gd name="connsiteY10" fmla="*/ 55030 h 66675"/>
                <a:gd name="connsiteX11" fmla="*/ 85725 w 85725"/>
                <a:gd name="connsiteY11" fmla="*/ 44362 h 66675"/>
                <a:gd name="connsiteX12" fmla="*/ 85915 w 85725"/>
                <a:gd name="connsiteY12" fmla="*/ 36551 h 66675"/>
                <a:gd name="connsiteX13" fmla="*/ 80581 w 85725"/>
                <a:gd name="connsiteY13" fmla="*/ 22645 h 66675"/>
                <a:gd name="connsiteX14" fmla="*/ 75438 w 85725"/>
                <a:gd name="connsiteY14" fmla="*/ 17215 h 66675"/>
                <a:gd name="connsiteX15" fmla="*/ 61531 w 85725"/>
                <a:gd name="connsiteY15" fmla="*/ 10929 h 66675"/>
                <a:gd name="connsiteX16" fmla="*/ 40767 w 85725"/>
                <a:gd name="connsiteY16" fmla="*/ 7595 h 66675"/>
                <a:gd name="connsiteX17" fmla="*/ 29242 w 85725"/>
                <a:gd name="connsiteY17" fmla="*/ 8262 h 66675"/>
                <a:gd name="connsiteX18" fmla="*/ 19050 w 85725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52292" y="68460"/>
                  </a:lnTo>
                  <a:cubicBezTo>
                    <a:pt x="56197" y="69222"/>
                    <a:pt x="60103" y="69031"/>
                    <a:pt x="63818" y="67793"/>
                  </a:cubicBezTo>
                  <a:cubicBezTo>
                    <a:pt x="67532" y="67221"/>
                    <a:pt x="70961" y="65698"/>
                    <a:pt x="74009" y="63316"/>
                  </a:cubicBezTo>
                  <a:cubicBezTo>
                    <a:pt x="77248" y="61125"/>
                    <a:pt x="79724" y="58363"/>
                    <a:pt x="81439" y="55030"/>
                  </a:cubicBezTo>
                  <a:cubicBezTo>
                    <a:pt x="83820" y="51886"/>
                    <a:pt x="85249" y="48362"/>
                    <a:pt x="85725" y="44362"/>
                  </a:cubicBezTo>
                  <a:cubicBezTo>
                    <a:pt x="85820" y="41790"/>
                    <a:pt x="85820" y="39123"/>
                    <a:pt x="85915" y="36551"/>
                  </a:cubicBezTo>
                  <a:cubicBezTo>
                    <a:pt x="85344" y="31407"/>
                    <a:pt x="83534" y="26836"/>
                    <a:pt x="80581" y="22645"/>
                  </a:cubicBezTo>
                  <a:cubicBezTo>
                    <a:pt x="78867" y="20835"/>
                    <a:pt x="77153" y="19025"/>
                    <a:pt x="75438" y="17215"/>
                  </a:cubicBezTo>
                  <a:cubicBezTo>
                    <a:pt x="71342" y="13882"/>
                    <a:pt x="66770" y="11786"/>
                    <a:pt x="61531" y="10929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622" y="8833"/>
                    <a:pt x="22193" y="10357"/>
                    <a:pt x="19050" y="12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3054477" y="5894476"/>
              <a:ext cx="95250" cy="76200"/>
            </a:xfrm>
            <a:custGeom>
              <a:avLst/>
              <a:gdLst>
                <a:gd name="connsiteX0" fmla="*/ 29242 w 95250"/>
                <a:gd name="connsiteY0" fmla="*/ 8262 h 76200"/>
                <a:gd name="connsiteX1" fmla="*/ 19050 w 95250"/>
                <a:gd name="connsiteY1" fmla="*/ 12738 h 76200"/>
                <a:gd name="connsiteX2" fmla="*/ 11621 w 95250"/>
                <a:gd name="connsiteY2" fmla="*/ 21025 h 76200"/>
                <a:gd name="connsiteX3" fmla="*/ 7334 w 95250"/>
                <a:gd name="connsiteY3" fmla="*/ 31693 h 76200"/>
                <a:gd name="connsiteX4" fmla="*/ 7144 w 95250"/>
                <a:gd name="connsiteY4" fmla="*/ 39504 h 76200"/>
                <a:gd name="connsiteX5" fmla="*/ 12478 w 95250"/>
                <a:gd name="connsiteY5" fmla="*/ 53410 h 76200"/>
                <a:gd name="connsiteX6" fmla="*/ 31528 w 95250"/>
                <a:gd name="connsiteY6" fmla="*/ 65126 h 76200"/>
                <a:gd name="connsiteX7" fmla="*/ 60579 w 95250"/>
                <a:gd name="connsiteY7" fmla="*/ 69793 h 76200"/>
                <a:gd name="connsiteX8" fmla="*/ 72104 w 95250"/>
                <a:gd name="connsiteY8" fmla="*/ 69126 h 76200"/>
                <a:gd name="connsiteX9" fmla="*/ 82296 w 95250"/>
                <a:gd name="connsiteY9" fmla="*/ 64650 h 76200"/>
                <a:gd name="connsiteX10" fmla="*/ 89726 w 95250"/>
                <a:gd name="connsiteY10" fmla="*/ 56363 h 76200"/>
                <a:gd name="connsiteX11" fmla="*/ 94012 w 95250"/>
                <a:gd name="connsiteY11" fmla="*/ 45695 h 76200"/>
                <a:gd name="connsiteX12" fmla="*/ 94202 w 95250"/>
                <a:gd name="connsiteY12" fmla="*/ 37885 h 76200"/>
                <a:gd name="connsiteX13" fmla="*/ 88868 w 95250"/>
                <a:gd name="connsiteY13" fmla="*/ 23978 h 76200"/>
                <a:gd name="connsiteX14" fmla="*/ 69818 w 95250"/>
                <a:gd name="connsiteY14" fmla="*/ 12262 h 76200"/>
                <a:gd name="connsiteX15" fmla="*/ 40767 w 95250"/>
                <a:gd name="connsiteY15" fmla="*/ 7595 h 76200"/>
                <a:gd name="connsiteX16" fmla="*/ 29242 w 95250"/>
                <a:gd name="connsiteY16" fmla="*/ 826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76200">
                  <a:moveTo>
                    <a:pt x="29242" y="8262"/>
                  </a:moveTo>
                  <a:cubicBezTo>
                    <a:pt x="25527" y="8833"/>
                    <a:pt x="22098" y="10357"/>
                    <a:pt x="19050" y="12738"/>
                  </a:cubicBezTo>
                  <a:cubicBezTo>
                    <a:pt x="15812" y="14929"/>
                    <a:pt x="13335" y="17692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7240" y="59506"/>
                    <a:pt x="23717" y="63888"/>
                    <a:pt x="31528" y="65126"/>
                  </a:cubicBezTo>
                  <a:lnTo>
                    <a:pt x="60579" y="69793"/>
                  </a:lnTo>
                  <a:cubicBezTo>
                    <a:pt x="64484" y="70555"/>
                    <a:pt x="68389" y="70365"/>
                    <a:pt x="72104" y="69126"/>
                  </a:cubicBezTo>
                  <a:cubicBezTo>
                    <a:pt x="75819" y="68555"/>
                    <a:pt x="79248" y="67031"/>
                    <a:pt x="82296" y="64650"/>
                  </a:cubicBezTo>
                  <a:cubicBezTo>
                    <a:pt x="85535" y="62459"/>
                    <a:pt x="88011" y="59697"/>
                    <a:pt x="89726" y="56363"/>
                  </a:cubicBezTo>
                  <a:cubicBezTo>
                    <a:pt x="92107" y="53220"/>
                    <a:pt x="93536" y="49695"/>
                    <a:pt x="94012" y="45695"/>
                  </a:cubicBezTo>
                  <a:cubicBezTo>
                    <a:pt x="94107" y="43123"/>
                    <a:pt x="94107" y="40456"/>
                    <a:pt x="94202" y="37885"/>
                  </a:cubicBezTo>
                  <a:cubicBezTo>
                    <a:pt x="93631" y="32741"/>
                    <a:pt x="91821" y="28169"/>
                    <a:pt x="88868" y="23978"/>
                  </a:cubicBezTo>
                  <a:cubicBezTo>
                    <a:pt x="84106" y="17882"/>
                    <a:pt x="77629" y="13501"/>
                    <a:pt x="69818" y="12262"/>
                  </a:cubicBezTo>
                  <a:lnTo>
                    <a:pt x="40767" y="7595"/>
                  </a:lnTo>
                  <a:cubicBezTo>
                    <a:pt x="36862" y="6833"/>
                    <a:pt x="33052" y="7024"/>
                    <a:pt x="29242" y="8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3167158" y="6172797"/>
              <a:ext cx="95250" cy="76200"/>
            </a:xfrm>
            <a:custGeom>
              <a:avLst/>
              <a:gdLst>
                <a:gd name="connsiteX0" fmla="*/ 19050 w 95250"/>
                <a:gd name="connsiteY0" fmla="*/ 12739 h 76200"/>
                <a:gd name="connsiteX1" fmla="*/ 11621 w 95250"/>
                <a:gd name="connsiteY1" fmla="*/ 21025 h 76200"/>
                <a:gd name="connsiteX2" fmla="*/ 7334 w 95250"/>
                <a:gd name="connsiteY2" fmla="*/ 31693 h 76200"/>
                <a:gd name="connsiteX3" fmla="*/ 7144 w 95250"/>
                <a:gd name="connsiteY3" fmla="*/ 39504 h 76200"/>
                <a:gd name="connsiteX4" fmla="*/ 12478 w 95250"/>
                <a:gd name="connsiteY4" fmla="*/ 53410 h 76200"/>
                <a:gd name="connsiteX5" fmla="*/ 17621 w 95250"/>
                <a:gd name="connsiteY5" fmla="*/ 58839 h 76200"/>
                <a:gd name="connsiteX6" fmla="*/ 31528 w 95250"/>
                <a:gd name="connsiteY6" fmla="*/ 65126 h 76200"/>
                <a:gd name="connsiteX7" fmla="*/ 56483 w 95250"/>
                <a:gd name="connsiteY7" fmla="*/ 69127 h 76200"/>
                <a:gd name="connsiteX8" fmla="*/ 68008 w 95250"/>
                <a:gd name="connsiteY8" fmla="*/ 68460 h 76200"/>
                <a:gd name="connsiteX9" fmla="*/ 78200 w 95250"/>
                <a:gd name="connsiteY9" fmla="*/ 63983 h 76200"/>
                <a:gd name="connsiteX10" fmla="*/ 85630 w 95250"/>
                <a:gd name="connsiteY10" fmla="*/ 55696 h 76200"/>
                <a:gd name="connsiteX11" fmla="*/ 89916 w 95250"/>
                <a:gd name="connsiteY11" fmla="*/ 45028 h 76200"/>
                <a:gd name="connsiteX12" fmla="*/ 90106 w 95250"/>
                <a:gd name="connsiteY12" fmla="*/ 37217 h 76200"/>
                <a:gd name="connsiteX13" fmla="*/ 84772 w 95250"/>
                <a:gd name="connsiteY13" fmla="*/ 23311 h 76200"/>
                <a:gd name="connsiteX14" fmla="*/ 79629 w 95250"/>
                <a:gd name="connsiteY14" fmla="*/ 17882 h 76200"/>
                <a:gd name="connsiteX15" fmla="*/ 65722 w 95250"/>
                <a:gd name="connsiteY15" fmla="*/ 11596 h 76200"/>
                <a:gd name="connsiteX16" fmla="*/ 40767 w 95250"/>
                <a:gd name="connsiteY16" fmla="*/ 7595 h 76200"/>
                <a:gd name="connsiteX17" fmla="*/ 29242 w 95250"/>
                <a:gd name="connsiteY17" fmla="*/ 8262 h 76200"/>
                <a:gd name="connsiteX18" fmla="*/ 19050 w 95250"/>
                <a:gd name="connsiteY18" fmla="*/ 1273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5250" h="76200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0" y="27692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lnTo>
                    <a:pt x="17621" y="58839"/>
                  </a:lnTo>
                  <a:cubicBezTo>
                    <a:pt x="21717" y="62173"/>
                    <a:pt x="26289" y="64269"/>
                    <a:pt x="31528" y="65126"/>
                  </a:cubicBezTo>
                  <a:lnTo>
                    <a:pt x="56483" y="69127"/>
                  </a:lnTo>
                  <a:cubicBezTo>
                    <a:pt x="60388" y="69889"/>
                    <a:pt x="64294" y="69698"/>
                    <a:pt x="68008" y="68460"/>
                  </a:cubicBezTo>
                  <a:cubicBezTo>
                    <a:pt x="71723" y="67888"/>
                    <a:pt x="75152" y="66365"/>
                    <a:pt x="78200" y="63983"/>
                  </a:cubicBezTo>
                  <a:cubicBezTo>
                    <a:pt x="81439" y="61792"/>
                    <a:pt x="83915" y="59030"/>
                    <a:pt x="85630" y="55696"/>
                  </a:cubicBezTo>
                  <a:cubicBezTo>
                    <a:pt x="88011" y="52553"/>
                    <a:pt x="89440" y="49029"/>
                    <a:pt x="89916" y="45028"/>
                  </a:cubicBezTo>
                  <a:cubicBezTo>
                    <a:pt x="90011" y="42457"/>
                    <a:pt x="90011" y="39789"/>
                    <a:pt x="90106" y="37217"/>
                  </a:cubicBezTo>
                  <a:cubicBezTo>
                    <a:pt x="89535" y="32074"/>
                    <a:pt x="87725" y="27502"/>
                    <a:pt x="84772" y="23311"/>
                  </a:cubicBezTo>
                  <a:cubicBezTo>
                    <a:pt x="83058" y="21502"/>
                    <a:pt x="81343" y="19692"/>
                    <a:pt x="79629" y="17882"/>
                  </a:cubicBezTo>
                  <a:cubicBezTo>
                    <a:pt x="75533" y="14548"/>
                    <a:pt x="70961" y="12453"/>
                    <a:pt x="65722" y="11596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3203664" y="5999869"/>
              <a:ext cx="114300" cy="76200"/>
            </a:xfrm>
            <a:custGeom>
              <a:avLst/>
              <a:gdLst>
                <a:gd name="connsiteX0" fmla="*/ 29312 w 114300"/>
                <a:gd name="connsiteY0" fmla="*/ 8311 h 76200"/>
                <a:gd name="connsiteX1" fmla="*/ 19120 w 114300"/>
                <a:gd name="connsiteY1" fmla="*/ 12787 h 76200"/>
                <a:gd name="connsiteX2" fmla="*/ 7404 w 114300"/>
                <a:gd name="connsiteY2" fmla="*/ 31837 h 76200"/>
                <a:gd name="connsiteX3" fmla="*/ 12548 w 114300"/>
                <a:gd name="connsiteY3" fmla="*/ 53555 h 76200"/>
                <a:gd name="connsiteX4" fmla="*/ 17692 w 114300"/>
                <a:gd name="connsiteY4" fmla="*/ 58983 h 76200"/>
                <a:gd name="connsiteX5" fmla="*/ 31598 w 114300"/>
                <a:gd name="connsiteY5" fmla="*/ 65270 h 76200"/>
                <a:gd name="connsiteX6" fmla="*/ 56458 w 114300"/>
                <a:gd name="connsiteY6" fmla="*/ 69175 h 76200"/>
                <a:gd name="connsiteX7" fmla="*/ 69222 w 114300"/>
                <a:gd name="connsiteY7" fmla="*/ 74128 h 76200"/>
                <a:gd name="connsiteX8" fmla="*/ 91891 w 114300"/>
                <a:gd name="connsiteY8" fmla="*/ 74795 h 76200"/>
                <a:gd name="connsiteX9" fmla="*/ 107893 w 114300"/>
                <a:gd name="connsiteY9" fmla="*/ 59746 h 76200"/>
                <a:gd name="connsiteX10" fmla="*/ 108560 w 114300"/>
                <a:gd name="connsiteY10" fmla="*/ 37076 h 76200"/>
                <a:gd name="connsiteX11" fmla="*/ 93510 w 114300"/>
                <a:gd name="connsiteY11" fmla="*/ 21074 h 76200"/>
                <a:gd name="connsiteX12" fmla="*/ 64459 w 114300"/>
                <a:gd name="connsiteY12" fmla="*/ 11073 h 76200"/>
                <a:gd name="connsiteX13" fmla="*/ 40933 w 114300"/>
                <a:gd name="connsiteY13" fmla="*/ 7739 h 76200"/>
                <a:gd name="connsiteX14" fmla="*/ 29312 w 114300"/>
                <a:gd name="connsiteY14" fmla="*/ 831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00" h="76200">
                  <a:moveTo>
                    <a:pt x="29312" y="8311"/>
                  </a:moveTo>
                  <a:cubicBezTo>
                    <a:pt x="25597" y="8882"/>
                    <a:pt x="22168" y="10406"/>
                    <a:pt x="19120" y="12787"/>
                  </a:cubicBezTo>
                  <a:cubicBezTo>
                    <a:pt x="13310" y="16978"/>
                    <a:pt x="8262" y="24598"/>
                    <a:pt x="7404" y="31837"/>
                  </a:cubicBezTo>
                  <a:cubicBezTo>
                    <a:pt x="6547" y="39362"/>
                    <a:pt x="7690" y="47458"/>
                    <a:pt x="12548" y="53555"/>
                  </a:cubicBezTo>
                  <a:cubicBezTo>
                    <a:pt x="14262" y="55364"/>
                    <a:pt x="15977" y="57174"/>
                    <a:pt x="17692" y="58983"/>
                  </a:cubicBezTo>
                  <a:cubicBezTo>
                    <a:pt x="21787" y="62317"/>
                    <a:pt x="26359" y="64413"/>
                    <a:pt x="31598" y="65270"/>
                  </a:cubicBezTo>
                  <a:cubicBezTo>
                    <a:pt x="40075" y="65651"/>
                    <a:pt x="48362" y="67080"/>
                    <a:pt x="56458" y="69175"/>
                  </a:cubicBezTo>
                  <a:cubicBezTo>
                    <a:pt x="60744" y="70604"/>
                    <a:pt x="65126" y="72128"/>
                    <a:pt x="69222" y="74128"/>
                  </a:cubicBezTo>
                  <a:cubicBezTo>
                    <a:pt x="75985" y="77367"/>
                    <a:pt x="84938" y="77557"/>
                    <a:pt x="91891" y="74795"/>
                  </a:cubicBezTo>
                  <a:cubicBezTo>
                    <a:pt x="98463" y="72223"/>
                    <a:pt x="105226" y="66318"/>
                    <a:pt x="107893" y="59746"/>
                  </a:cubicBezTo>
                  <a:cubicBezTo>
                    <a:pt x="110751" y="52602"/>
                    <a:pt x="111703" y="44315"/>
                    <a:pt x="108560" y="37076"/>
                  </a:cubicBezTo>
                  <a:cubicBezTo>
                    <a:pt x="105512" y="30028"/>
                    <a:pt x="100559" y="24408"/>
                    <a:pt x="93510" y="21074"/>
                  </a:cubicBezTo>
                  <a:cubicBezTo>
                    <a:pt x="84271" y="16692"/>
                    <a:pt x="74365" y="13549"/>
                    <a:pt x="64459" y="11073"/>
                  </a:cubicBezTo>
                  <a:cubicBezTo>
                    <a:pt x="56744" y="9168"/>
                    <a:pt x="48838" y="8025"/>
                    <a:pt x="40933" y="7739"/>
                  </a:cubicBezTo>
                  <a:cubicBezTo>
                    <a:pt x="36837" y="6787"/>
                    <a:pt x="33027" y="6977"/>
                    <a:pt x="29312" y="83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5" name="矩形 104"/>
          <p:cNvSpPr/>
          <p:nvPr userDrawn="1"/>
        </p:nvSpPr>
        <p:spPr>
          <a:xfrm>
            <a:off x="-217714" y="5452393"/>
            <a:ext cx="526561" cy="1405607"/>
          </a:xfrm>
          <a:prstGeom prst="rect">
            <a:avLst/>
          </a:prstGeom>
          <a:solidFill>
            <a:srgbClr val="F69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" name="图形 105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90505" y="4924871"/>
            <a:ext cx="2089276" cy="2801178"/>
          </a:xfrm>
          <a:prstGeom prst="rect">
            <a:avLst/>
          </a:prstGeom>
        </p:spPr>
      </p:pic>
      <p:sp>
        <p:nvSpPr>
          <p:cNvPr id="107" name="矩形 106"/>
          <p:cNvSpPr/>
          <p:nvPr userDrawn="1"/>
        </p:nvSpPr>
        <p:spPr>
          <a:xfrm>
            <a:off x="-466271" y="6882126"/>
            <a:ext cx="13037457" cy="106242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 userDrawn="1"/>
        </p:nvSpPr>
        <p:spPr>
          <a:xfrm rot="16200000">
            <a:off x="-4070836" y="2857478"/>
            <a:ext cx="7195327" cy="91842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 userDrawn="1"/>
        </p:nvGrpSpPr>
        <p:grpSpPr>
          <a:xfrm>
            <a:off x="9483157" y="-22224"/>
            <a:ext cx="2711095" cy="2917888"/>
            <a:chOff x="8775055" y="-22225"/>
            <a:chExt cx="3456683" cy="3720347"/>
          </a:xfrm>
        </p:grpSpPr>
        <p:sp>
          <p:nvSpPr>
            <p:cNvPr id="3" name="任意多边形: 形状 2"/>
            <p:cNvSpPr/>
            <p:nvPr userDrawn="1"/>
          </p:nvSpPr>
          <p:spPr>
            <a:xfrm>
              <a:off x="8896255" y="-17707"/>
              <a:ext cx="3333750" cy="3619500"/>
            </a:xfrm>
            <a:custGeom>
              <a:avLst/>
              <a:gdLst>
                <a:gd name="connsiteX0" fmla="*/ 3332131 w 3333750"/>
                <a:gd name="connsiteY0" fmla="*/ 7144 h 3619500"/>
                <a:gd name="connsiteX1" fmla="*/ 3332131 w 3333750"/>
                <a:gd name="connsiteY1" fmla="*/ 3614357 h 3619500"/>
                <a:gd name="connsiteX2" fmla="*/ 3225737 w 3333750"/>
                <a:gd name="connsiteY2" fmla="*/ 3614357 h 3619500"/>
                <a:gd name="connsiteX3" fmla="*/ 2635758 w 3333750"/>
                <a:gd name="connsiteY3" fmla="*/ 2056638 h 3619500"/>
                <a:gd name="connsiteX4" fmla="*/ 1136332 w 3333750"/>
                <a:gd name="connsiteY4" fmla="*/ 924211 h 3619500"/>
                <a:gd name="connsiteX5" fmla="*/ 7144 w 3333750"/>
                <a:gd name="connsiteY5" fmla="*/ 7144 h 3619500"/>
                <a:gd name="connsiteX6" fmla="*/ 3332131 w 3333750"/>
                <a:gd name="connsiteY6" fmla="*/ 7144 h 36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3750" h="3619500">
                  <a:moveTo>
                    <a:pt x="3332131" y="7144"/>
                  </a:moveTo>
                  <a:lnTo>
                    <a:pt x="3332131" y="3614357"/>
                  </a:lnTo>
                  <a:lnTo>
                    <a:pt x="3225737" y="3614357"/>
                  </a:lnTo>
                  <a:cubicBezTo>
                    <a:pt x="2908554" y="3306699"/>
                    <a:pt x="2747486" y="2624614"/>
                    <a:pt x="2635758" y="2056638"/>
                  </a:cubicBezTo>
                  <a:cubicBezTo>
                    <a:pt x="2493931" y="1334738"/>
                    <a:pt x="2291334" y="832961"/>
                    <a:pt x="1136332" y="924211"/>
                  </a:cubicBezTo>
                  <a:cubicBezTo>
                    <a:pt x="448818" y="978503"/>
                    <a:pt x="92393" y="435483"/>
                    <a:pt x="7144" y="7144"/>
                  </a:cubicBezTo>
                  <a:lnTo>
                    <a:pt x="3332131" y="7144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/>
            <p:cNvSpPr/>
            <p:nvPr userDrawn="1"/>
          </p:nvSpPr>
          <p:spPr>
            <a:xfrm>
              <a:off x="8775055" y="-22225"/>
              <a:ext cx="3238500" cy="3629025"/>
            </a:xfrm>
            <a:custGeom>
              <a:avLst/>
              <a:gdLst>
                <a:gd name="connsiteX0" fmla="*/ 3230160 w 3238500"/>
                <a:gd name="connsiteY0" fmla="*/ 3618779 h 3629025"/>
                <a:gd name="connsiteX1" fmla="*/ 2640181 w 3238500"/>
                <a:gd name="connsiteY1" fmla="*/ 2061061 h 3629025"/>
                <a:gd name="connsiteX2" fmla="*/ 1140756 w 3238500"/>
                <a:gd name="connsiteY2" fmla="*/ 928634 h 3629025"/>
                <a:gd name="connsiteX3" fmla="*/ 11566 w 3238500"/>
                <a:gd name="connsiteY3" fmla="*/ 11566 h 362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0" h="3629025">
                  <a:moveTo>
                    <a:pt x="3230160" y="3618779"/>
                  </a:moveTo>
                  <a:cubicBezTo>
                    <a:pt x="2912977" y="3311122"/>
                    <a:pt x="2751909" y="2629037"/>
                    <a:pt x="2640181" y="2061061"/>
                  </a:cubicBezTo>
                  <a:cubicBezTo>
                    <a:pt x="2498354" y="1339161"/>
                    <a:pt x="2295757" y="837384"/>
                    <a:pt x="1140756" y="928634"/>
                  </a:cubicBezTo>
                  <a:cubicBezTo>
                    <a:pt x="453241" y="982926"/>
                    <a:pt x="96815" y="439906"/>
                    <a:pt x="11566" y="11566"/>
                  </a:cubicBezTo>
                </a:path>
              </a:pathLst>
            </a:custGeom>
            <a:noFill/>
            <a:ln w="15422" cap="flat">
              <a:solidFill>
                <a:srgbClr val="FEC36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/>
            <p:cNvSpPr/>
            <p:nvPr userDrawn="1"/>
          </p:nvSpPr>
          <p:spPr>
            <a:xfrm>
              <a:off x="11776043" y="2064839"/>
              <a:ext cx="323850" cy="342900"/>
            </a:xfrm>
            <a:custGeom>
              <a:avLst/>
              <a:gdLst>
                <a:gd name="connsiteX0" fmla="*/ 136588 w 323850"/>
                <a:gd name="connsiteY0" fmla="*/ 91345 h 342900"/>
                <a:gd name="connsiteX1" fmla="*/ 224980 w 323850"/>
                <a:gd name="connsiteY1" fmla="*/ 7144 h 342900"/>
                <a:gd name="connsiteX2" fmla="*/ 216694 w 323850"/>
                <a:gd name="connsiteY2" fmla="*/ 130397 h 342900"/>
                <a:gd name="connsiteX3" fmla="*/ 323564 w 323850"/>
                <a:gd name="connsiteY3" fmla="*/ 144780 h 342900"/>
                <a:gd name="connsiteX4" fmla="*/ 208502 w 323850"/>
                <a:gd name="connsiteY4" fmla="*/ 214598 h 342900"/>
                <a:gd name="connsiteX5" fmla="*/ 208502 w 323850"/>
                <a:gd name="connsiteY5" fmla="*/ 335851 h 342900"/>
                <a:gd name="connsiteX6" fmla="*/ 126302 w 323850"/>
                <a:gd name="connsiteY6" fmla="*/ 233172 h 342900"/>
                <a:gd name="connsiteX7" fmla="*/ 7144 w 323850"/>
                <a:gd name="connsiteY7" fmla="*/ 263938 h 342900"/>
                <a:gd name="connsiteX8" fmla="*/ 83153 w 323850"/>
                <a:gd name="connsiteY8" fmla="*/ 165354 h 342900"/>
                <a:gd name="connsiteX9" fmla="*/ 19431 w 323850"/>
                <a:gd name="connsiteY9" fmla="*/ 46196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342900">
                  <a:moveTo>
                    <a:pt x="136588" y="91345"/>
                  </a:moveTo>
                  <a:lnTo>
                    <a:pt x="224980" y="7144"/>
                  </a:lnTo>
                  <a:lnTo>
                    <a:pt x="216694" y="130397"/>
                  </a:lnTo>
                  <a:lnTo>
                    <a:pt x="323564" y="144780"/>
                  </a:lnTo>
                  <a:lnTo>
                    <a:pt x="208502" y="214598"/>
                  </a:lnTo>
                  <a:lnTo>
                    <a:pt x="208502" y="335851"/>
                  </a:lnTo>
                  <a:lnTo>
                    <a:pt x="126302" y="233172"/>
                  </a:lnTo>
                  <a:lnTo>
                    <a:pt x="7144" y="263938"/>
                  </a:lnTo>
                  <a:lnTo>
                    <a:pt x="83153" y="165354"/>
                  </a:lnTo>
                  <a:lnTo>
                    <a:pt x="19431" y="461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 userDrawn="1"/>
          </p:nvSpPr>
          <p:spPr>
            <a:xfrm rot="21200592">
              <a:off x="12106270" y="3525511"/>
              <a:ext cx="125468" cy="172611"/>
            </a:xfrm>
            <a:custGeom>
              <a:avLst/>
              <a:gdLst>
                <a:gd name="connsiteX0" fmla="*/ 5 w 125468"/>
                <a:gd name="connsiteY0" fmla="*/ 25373 h 151618"/>
                <a:gd name="connsiteX1" fmla="*/ 114305 w 125468"/>
                <a:gd name="connsiteY1" fmla="*/ 151579 h 151618"/>
                <a:gd name="connsiteX2" fmla="*/ 109543 w 125468"/>
                <a:gd name="connsiteY2" fmla="*/ 11085 h 151618"/>
                <a:gd name="connsiteX3" fmla="*/ 5 w 125468"/>
                <a:gd name="connsiteY3" fmla="*/ 25373 h 15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468" h="151618">
                  <a:moveTo>
                    <a:pt x="5" y="25373"/>
                  </a:moveTo>
                  <a:cubicBezTo>
                    <a:pt x="799" y="48789"/>
                    <a:pt x="96049" y="153960"/>
                    <a:pt x="114305" y="151579"/>
                  </a:cubicBezTo>
                  <a:cubicBezTo>
                    <a:pt x="132561" y="149198"/>
                    <a:pt x="126609" y="32516"/>
                    <a:pt x="109543" y="11085"/>
                  </a:cubicBezTo>
                  <a:cubicBezTo>
                    <a:pt x="92477" y="-10346"/>
                    <a:pt x="-789" y="1957"/>
                    <a:pt x="5" y="25373"/>
                  </a:cubicBezTo>
                  <a:close/>
                </a:path>
              </a:pathLst>
            </a:custGeom>
            <a:solidFill>
              <a:srgbClr val="FEC3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 userDrawn="1"/>
          </p:nvGrpSpPr>
          <p:grpSpPr>
            <a:xfrm>
              <a:off x="9597188" y="214062"/>
              <a:ext cx="545824" cy="382954"/>
              <a:chOff x="1295016" y="137377"/>
              <a:chExt cx="673140" cy="472280"/>
            </a:xfrm>
            <a:solidFill>
              <a:schemeClr val="bg1"/>
            </a:solidFill>
          </p:grpSpPr>
          <p:sp>
            <p:nvSpPr>
              <p:cNvPr id="54" name="任意多边形: 形状 53"/>
              <p:cNvSpPr/>
              <p:nvPr/>
            </p:nvSpPr>
            <p:spPr>
              <a:xfrm rot="16200000" flipH="1">
                <a:off x="1536906" y="122919"/>
                <a:ext cx="93384" cy="122299"/>
              </a:xfrm>
              <a:custGeom>
                <a:avLst/>
                <a:gdLst>
                  <a:gd name="connsiteX0" fmla="*/ 67021 w 95250"/>
                  <a:gd name="connsiteY0" fmla="*/ 110170 h 114300"/>
                  <a:gd name="connsiteX1" fmla="*/ 81309 w 95250"/>
                  <a:gd name="connsiteY1" fmla="*/ 95882 h 114300"/>
                  <a:gd name="connsiteX2" fmla="*/ 88834 w 95250"/>
                  <a:gd name="connsiteY2" fmla="*/ 79975 h 114300"/>
                  <a:gd name="connsiteX3" fmla="*/ 91024 w 95250"/>
                  <a:gd name="connsiteY3" fmla="*/ 72260 h 114300"/>
                  <a:gd name="connsiteX4" fmla="*/ 92834 w 95250"/>
                  <a:gd name="connsiteY4" fmla="*/ 58449 h 114300"/>
                  <a:gd name="connsiteX5" fmla="*/ 92929 w 95250"/>
                  <a:gd name="connsiteY5" fmla="*/ 54449 h 114300"/>
                  <a:gd name="connsiteX6" fmla="*/ 92644 w 95250"/>
                  <a:gd name="connsiteY6" fmla="*/ 50734 h 114300"/>
                  <a:gd name="connsiteX7" fmla="*/ 90548 w 95250"/>
                  <a:gd name="connsiteY7" fmla="*/ 36446 h 114300"/>
                  <a:gd name="connsiteX8" fmla="*/ 83404 w 95250"/>
                  <a:gd name="connsiteY8" fmla="*/ 22921 h 114300"/>
                  <a:gd name="connsiteX9" fmla="*/ 72260 w 95250"/>
                  <a:gd name="connsiteY9" fmla="*/ 12634 h 114300"/>
                  <a:gd name="connsiteX10" fmla="*/ 57496 w 95250"/>
                  <a:gd name="connsiteY10" fmla="*/ 7871 h 114300"/>
                  <a:gd name="connsiteX11" fmla="*/ 41590 w 95250"/>
                  <a:gd name="connsiteY11" fmla="*/ 8538 h 114300"/>
                  <a:gd name="connsiteX12" fmla="*/ 32065 w 95250"/>
                  <a:gd name="connsiteY12" fmla="*/ 12538 h 114300"/>
                  <a:gd name="connsiteX13" fmla="*/ 17777 w 95250"/>
                  <a:gd name="connsiteY13" fmla="*/ 26826 h 114300"/>
                  <a:gd name="connsiteX14" fmla="*/ 13777 w 95250"/>
                  <a:gd name="connsiteY14" fmla="*/ 36351 h 114300"/>
                  <a:gd name="connsiteX15" fmla="*/ 13110 w 95250"/>
                  <a:gd name="connsiteY15" fmla="*/ 52258 h 114300"/>
                  <a:gd name="connsiteX16" fmla="*/ 13110 w 95250"/>
                  <a:gd name="connsiteY16" fmla="*/ 54734 h 114300"/>
                  <a:gd name="connsiteX17" fmla="*/ 12634 w 95250"/>
                  <a:gd name="connsiteY17" fmla="*/ 55687 h 114300"/>
                  <a:gd name="connsiteX18" fmla="*/ 7871 w 95250"/>
                  <a:gd name="connsiteY18" fmla="*/ 70450 h 114300"/>
                  <a:gd name="connsiteX19" fmla="*/ 8538 w 95250"/>
                  <a:gd name="connsiteY19" fmla="*/ 86357 h 114300"/>
                  <a:gd name="connsiteX20" fmla="*/ 15682 w 95250"/>
                  <a:gd name="connsiteY20" fmla="*/ 99883 h 114300"/>
                  <a:gd name="connsiteX21" fmla="*/ 26826 w 95250"/>
                  <a:gd name="connsiteY21" fmla="*/ 110170 h 114300"/>
                  <a:gd name="connsiteX22" fmla="*/ 36351 w 95250"/>
                  <a:gd name="connsiteY22" fmla="*/ 114170 h 114300"/>
                  <a:gd name="connsiteX23" fmla="*/ 57496 w 95250"/>
                  <a:gd name="connsiteY23" fmla="*/ 114170 h 114300"/>
                  <a:gd name="connsiteX24" fmla="*/ 67021 w 95250"/>
                  <a:gd name="connsiteY24" fmla="*/ 11017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5250" h="114300">
                    <a:moveTo>
                      <a:pt x="67021" y="110170"/>
                    </a:moveTo>
                    <a:cubicBezTo>
                      <a:pt x="73022" y="106645"/>
                      <a:pt x="77785" y="101883"/>
                      <a:pt x="81309" y="95882"/>
                    </a:cubicBezTo>
                    <a:cubicBezTo>
                      <a:pt x="84643" y="91024"/>
                      <a:pt x="86643" y="85309"/>
                      <a:pt x="88834" y="79975"/>
                    </a:cubicBezTo>
                    <a:cubicBezTo>
                      <a:pt x="89881" y="77499"/>
                      <a:pt x="90643" y="74927"/>
                      <a:pt x="91024" y="72260"/>
                    </a:cubicBezTo>
                    <a:cubicBezTo>
                      <a:pt x="91786" y="67688"/>
                      <a:pt x="92453" y="63021"/>
                      <a:pt x="92834" y="58449"/>
                    </a:cubicBezTo>
                    <a:cubicBezTo>
                      <a:pt x="92929" y="57116"/>
                      <a:pt x="93025" y="55782"/>
                      <a:pt x="92929" y="54449"/>
                    </a:cubicBezTo>
                    <a:cubicBezTo>
                      <a:pt x="92929" y="53210"/>
                      <a:pt x="92739" y="51972"/>
                      <a:pt x="92644" y="50734"/>
                    </a:cubicBezTo>
                    <a:cubicBezTo>
                      <a:pt x="92072" y="45971"/>
                      <a:pt x="91596" y="41113"/>
                      <a:pt x="90548" y="36446"/>
                    </a:cubicBezTo>
                    <a:cubicBezTo>
                      <a:pt x="89310" y="31303"/>
                      <a:pt x="86929" y="26731"/>
                      <a:pt x="83404" y="22921"/>
                    </a:cubicBezTo>
                    <a:cubicBezTo>
                      <a:pt x="80642" y="18539"/>
                      <a:pt x="76832" y="15205"/>
                      <a:pt x="72260" y="12634"/>
                    </a:cubicBezTo>
                    <a:cubicBezTo>
                      <a:pt x="67688" y="9681"/>
                      <a:pt x="62735" y="8157"/>
                      <a:pt x="57496" y="7871"/>
                    </a:cubicBezTo>
                    <a:cubicBezTo>
                      <a:pt x="52162" y="6728"/>
                      <a:pt x="46924" y="6919"/>
                      <a:pt x="41590" y="8538"/>
                    </a:cubicBezTo>
                    <a:cubicBezTo>
                      <a:pt x="38446" y="9871"/>
                      <a:pt x="35208" y="11205"/>
                      <a:pt x="32065" y="12538"/>
                    </a:cubicBezTo>
                    <a:cubicBezTo>
                      <a:pt x="26064" y="16063"/>
                      <a:pt x="21301" y="20825"/>
                      <a:pt x="17777" y="26826"/>
                    </a:cubicBezTo>
                    <a:cubicBezTo>
                      <a:pt x="16444" y="29969"/>
                      <a:pt x="15110" y="33208"/>
                      <a:pt x="13777" y="36351"/>
                    </a:cubicBezTo>
                    <a:cubicBezTo>
                      <a:pt x="12348" y="41685"/>
                      <a:pt x="12348" y="46924"/>
                      <a:pt x="13110" y="52258"/>
                    </a:cubicBezTo>
                    <a:cubicBezTo>
                      <a:pt x="13205" y="53115"/>
                      <a:pt x="13110" y="53877"/>
                      <a:pt x="13110" y="54734"/>
                    </a:cubicBezTo>
                    <a:cubicBezTo>
                      <a:pt x="12919" y="55020"/>
                      <a:pt x="12824" y="55401"/>
                      <a:pt x="12634" y="55687"/>
                    </a:cubicBezTo>
                    <a:cubicBezTo>
                      <a:pt x="9681" y="60259"/>
                      <a:pt x="8157" y="65212"/>
                      <a:pt x="7871" y="70450"/>
                    </a:cubicBezTo>
                    <a:cubicBezTo>
                      <a:pt x="6728" y="75784"/>
                      <a:pt x="6919" y="81023"/>
                      <a:pt x="8538" y="86357"/>
                    </a:cubicBezTo>
                    <a:cubicBezTo>
                      <a:pt x="9776" y="91501"/>
                      <a:pt x="12157" y="96073"/>
                      <a:pt x="15682" y="99883"/>
                    </a:cubicBezTo>
                    <a:cubicBezTo>
                      <a:pt x="18444" y="104264"/>
                      <a:pt x="22254" y="107598"/>
                      <a:pt x="26826" y="110170"/>
                    </a:cubicBezTo>
                    <a:cubicBezTo>
                      <a:pt x="29969" y="111503"/>
                      <a:pt x="33208" y="112837"/>
                      <a:pt x="36351" y="114170"/>
                    </a:cubicBezTo>
                    <a:cubicBezTo>
                      <a:pt x="43399" y="116075"/>
                      <a:pt x="50448" y="116075"/>
                      <a:pt x="57496" y="114170"/>
                    </a:cubicBezTo>
                    <a:cubicBezTo>
                      <a:pt x="60735" y="112837"/>
                      <a:pt x="63878" y="111503"/>
                      <a:pt x="67021" y="1101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 rot="16200000" flipH="1">
                <a:off x="1303951" y="263327"/>
                <a:ext cx="84045" cy="101915"/>
              </a:xfrm>
              <a:custGeom>
                <a:avLst/>
                <a:gdLst>
                  <a:gd name="connsiteX0" fmla="*/ 57551 w 85725"/>
                  <a:gd name="connsiteY0" fmla="*/ 91175 h 95250"/>
                  <a:gd name="connsiteX1" fmla="*/ 75173 w 85725"/>
                  <a:gd name="connsiteY1" fmla="*/ 80888 h 95250"/>
                  <a:gd name="connsiteX2" fmla="*/ 81364 w 85725"/>
                  <a:gd name="connsiteY2" fmla="*/ 72791 h 95250"/>
                  <a:gd name="connsiteX3" fmla="*/ 86793 w 85725"/>
                  <a:gd name="connsiteY3" fmla="*/ 52694 h 95250"/>
                  <a:gd name="connsiteX4" fmla="*/ 86793 w 85725"/>
                  <a:gd name="connsiteY4" fmla="*/ 46979 h 95250"/>
                  <a:gd name="connsiteX5" fmla="*/ 83364 w 85725"/>
                  <a:gd name="connsiteY5" fmla="*/ 31643 h 95250"/>
                  <a:gd name="connsiteX6" fmla="*/ 75173 w 85725"/>
                  <a:gd name="connsiteY6" fmla="*/ 18785 h 95250"/>
                  <a:gd name="connsiteX7" fmla="*/ 62314 w 85725"/>
                  <a:gd name="connsiteY7" fmla="*/ 10593 h 95250"/>
                  <a:gd name="connsiteX8" fmla="*/ 46979 w 85725"/>
                  <a:gd name="connsiteY8" fmla="*/ 7164 h 95250"/>
                  <a:gd name="connsiteX9" fmla="*/ 36406 w 85725"/>
                  <a:gd name="connsiteY9" fmla="*/ 8593 h 95250"/>
                  <a:gd name="connsiteX10" fmla="*/ 18785 w 85725"/>
                  <a:gd name="connsiteY10" fmla="*/ 18880 h 95250"/>
                  <a:gd name="connsiteX11" fmla="*/ 12593 w 85725"/>
                  <a:gd name="connsiteY11" fmla="*/ 26976 h 95250"/>
                  <a:gd name="connsiteX12" fmla="*/ 7164 w 85725"/>
                  <a:gd name="connsiteY12" fmla="*/ 47074 h 95250"/>
                  <a:gd name="connsiteX13" fmla="*/ 7164 w 85725"/>
                  <a:gd name="connsiteY13" fmla="*/ 52789 h 95250"/>
                  <a:gd name="connsiteX14" fmla="*/ 10593 w 85725"/>
                  <a:gd name="connsiteY14" fmla="*/ 68124 h 95250"/>
                  <a:gd name="connsiteX15" fmla="*/ 18785 w 85725"/>
                  <a:gd name="connsiteY15" fmla="*/ 80983 h 95250"/>
                  <a:gd name="connsiteX16" fmla="*/ 31643 w 85725"/>
                  <a:gd name="connsiteY16" fmla="*/ 89174 h 95250"/>
                  <a:gd name="connsiteX17" fmla="*/ 46979 w 85725"/>
                  <a:gd name="connsiteY17" fmla="*/ 92603 h 95250"/>
                  <a:gd name="connsiteX18" fmla="*/ 57551 w 85725"/>
                  <a:gd name="connsiteY18" fmla="*/ 9117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95250">
                    <a:moveTo>
                      <a:pt x="57551" y="91175"/>
                    </a:moveTo>
                    <a:cubicBezTo>
                      <a:pt x="64314" y="89270"/>
                      <a:pt x="70124" y="85841"/>
                      <a:pt x="75173" y="80888"/>
                    </a:cubicBezTo>
                    <a:cubicBezTo>
                      <a:pt x="77268" y="78221"/>
                      <a:pt x="79364" y="75554"/>
                      <a:pt x="81364" y="72791"/>
                    </a:cubicBezTo>
                    <a:cubicBezTo>
                      <a:pt x="84983" y="66600"/>
                      <a:pt x="86793" y="59837"/>
                      <a:pt x="86793" y="52694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745" y="26690"/>
                      <a:pt x="78983" y="22404"/>
                      <a:pt x="75173" y="18785"/>
                    </a:cubicBez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52789"/>
                    </a:lnTo>
                    <a:cubicBezTo>
                      <a:pt x="6974" y="58313"/>
                      <a:pt x="8117" y="63362"/>
                      <a:pt x="10593" y="68124"/>
                    </a:cubicBezTo>
                    <a:cubicBezTo>
                      <a:pt x="12212" y="73077"/>
                      <a:pt x="14975" y="77363"/>
                      <a:pt x="18785" y="80983"/>
                    </a:cubicBezTo>
                    <a:cubicBezTo>
                      <a:pt x="22404" y="84888"/>
                      <a:pt x="26690" y="87650"/>
                      <a:pt x="31643" y="89174"/>
                    </a:cubicBezTo>
                    <a:cubicBezTo>
                      <a:pt x="36406" y="91651"/>
                      <a:pt x="41549" y="92794"/>
                      <a:pt x="46979" y="92603"/>
                    </a:cubicBezTo>
                    <a:cubicBezTo>
                      <a:pt x="50503" y="92127"/>
                      <a:pt x="54027" y="91651"/>
                      <a:pt x="57551" y="911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 rot="16200000" flipH="1">
                <a:off x="1376719" y="427069"/>
                <a:ext cx="84045" cy="112107"/>
              </a:xfrm>
              <a:custGeom>
                <a:avLst/>
                <a:gdLst>
                  <a:gd name="connsiteX0" fmla="*/ 75173 w 85725"/>
                  <a:gd name="connsiteY0" fmla="*/ 18785 h 104775"/>
                  <a:gd name="connsiteX1" fmla="*/ 62314 w 85725"/>
                  <a:gd name="connsiteY1" fmla="*/ 10593 h 104775"/>
                  <a:gd name="connsiteX2" fmla="*/ 46979 w 85725"/>
                  <a:gd name="connsiteY2" fmla="*/ 7164 h 104775"/>
                  <a:gd name="connsiteX3" fmla="*/ 36406 w 85725"/>
                  <a:gd name="connsiteY3" fmla="*/ 8593 h 104775"/>
                  <a:gd name="connsiteX4" fmla="*/ 18785 w 85725"/>
                  <a:gd name="connsiteY4" fmla="*/ 18880 h 104775"/>
                  <a:gd name="connsiteX5" fmla="*/ 12593 w 85725"/>
                  <a:gd name="connsiteY5" fmla="*/ 26976 h 104775"/>
                  <a:gd name="connsiteX6" fmla="*/ 7164 w 85725"/>
                  <a:gd name="connsiteY6" fmla="*/ 47074 h 104775"/>
                  <a:gd name="connsiteX7" fmla="*/ 7164 w 85725"/>
                  <a:gd name="connsiteY7" fmla="*/ 64314 h 104775"/>
                  <a:gd name="connsiteX8" fmla="*/ 10593 w 85725"/>
                  <a:gd name="connsiteY8" fmla="*/ 79649 h 104775"/>
                  <a:gd name="connsiteX9" fmla="*/ 18785 w 85725"/>
                  <a:gd name="connsiteY9" fmla="*/ 92508 h 104775"/>
                  <a:gd name="connsiteX10" fmla="*/ 31643 w 85725"/>
                  <a:gd name="connsiteY10" fmla="*/ 100700 h 104775"/>
                  <a:gd name="connsiteX11" fmla="*/ 46979 w 85725"/>
                  <a:gd name="connsiteY11" fmla="*/ 104129 h 104775"/>
                  <a:gd name="connsiteX12" fmla="*/ 57551 w 85725"/>
                  <a:gd name="connsiteY12" fmla="*/ 102700 h 104775"/>
                  <a:gd name="connsiteX13" fmla="*/ 75173 w 85725"/>
                  <a:gd name="connsiteY13" fmla="*/ 92413 h 104775"/>
                  <a:gd name="connsiteX14" fmla="*/ 81364 w 85725"/>
                  <a:gd name="connsiteY14" fmla="*/ 84317 h 104775"/>
                  <a:gd name="connsiteX15" fmla="*/ 86793 w 85725"/>
                  <a:gd name="connsiteY15" fmla="*/ 64219 h 104775"/>
                  <a:gd name="connsiteX16" fmla="*/ 86793 w 85725"/>
                  <a:gd name="connsiteY16" fmla="*/ 46979 h 104775"/>
                  <a:gd name="connsiteX17" fmla="*/ 83364 w 85725"/>
                  <a:gd name="connsiteY17" fmla="*/ 31643 h 104775"/>
                  <a:gd name="connsiteX18" fmla="*/ 75173 w 85725"/>
                  <a:gd name="connsiteY18" fmla="*/ 1878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04775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64314"/>
                    </a:lnTo>
                    <a:cubicBezTo>
                      <a:pt x="6974" y="69839"/>
                      <a:pt x="8117" y="74887"/>
                      <a:pt x="10593" y="79649"/>
                    </a:cubicBezTo>
                    <a:cubicBezTo>
                      <a:pt x="12212" y="84602"/>
                      <a:pt x="14975" y="88889"/>
                      <a:pt x="18785" y="92508"/>
                    </a:cubicBezTo>
                    <a:cubicBezTo>
                      <a:pt x="22404" y="96413"/>
                      <a:pt x="26690" y="99176"/>
                      <a:pt x="31643" y="100700"/>
                    </a:cubicBezTo>
                    <a:cubicBezTo>
                      <a:pt x="36406" y="103176"/>
                      <a:pt x="41549" y="104319"/>
                      <a:pt x="46979" y="104129"/>
                    </a:cubicBezTo>
                    <a:cubicBezTo>
                      <a:pt x="50503" y="103652"/>
                      <a:pt x="54027" y="103176"/>
                      <a:pt x="57551" y="102700"/>
                    </a:cubicBezTo>
                    <a:cubicBezTo>
                      <a:pt x="64314" y="100795"/>
                      <a:pt x="70124" y="97366"/>
                      <a:pt x="75173" y="92413"/>
                    </a:cubicBezTo>
                    <a:cubicBezTo>
                      <a:pt x="77268" y="89746"/>
                      <a:pt x="79364" y="87079"/>
                      <a:pt x="81364" y="84317"/>
                    </a:cubicBezTo>
                    <a:cubicBezTo>
                      <a:pt x="84983" y="78125"/>
                      <a:pt x="86793" y="71363"/>
                      <a:pt x="86793" y="6421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 rot="16200000" flipH="1">
                <a:off x="1596855" y="281244"/>
                <a:ext cx="84045" cy="122299"/>
              </a:xfrm>
              <a:custGeom>
                <a:avLst/>
                <a:gdLst>
                  <a:gd name="connsiteX0" fmla="*/ 75173 w 85725"/>
                  <a:gd name="connsiteY0" fmla="*/ 18785 h 114300"/>
                  <a:gd name="connsiteX1" fmla="*/ 62314 w 85725"/>
                  <a:gd name="connsiteY1" fmla="*/ 10593 h 114300"/>
                  <a:gd name="connsiteX2" fmla="*/ 46979 w 85725"/>
                  <a:gd name="connsiteY2" fmla="*/ 7164 h 114300"/>
                  <a:gd name="connsiteX3" fmla="*/ 36406 w 85725"/>
                  <a:gd name="connsiteY3" fmla="*/ 8593 h 114300"/>
                  <a:gd name="connsiteX4" fmla="*/ 18785 w 85725"/>
                  <a:gd name="connsiteY4" fmla="*/ 18880 h 114300"/>
                  <a:gd name="connsiteX5" fmla="*/ 12593 w 85725"/>
                  <a:gd name="connsiteY5" fmla="*/ 26976 h 114300"/>
                  <a:gd name="connsiteX6" fmla="*/ 7164 w 85725"/>
                  <a:gd name="connsiteY6" fmla="*/ 47074 h 114300"/>
                  <a:gd name="connsiteX7" fmla="*/ 7164 w 85725"/>
                  <a:gd name="connsiteY7" fmla="*/ 75744 h 114300"/>
                  <a:gd name="connsiteX8" fmla="*/ 10593 w 85725"/>
                  <a:gd name="connsiteY8" fmla="*/ 91079 h 114300"/>
                  <a:gd name="connsiteX9" fmla="*/ 18785 w 85725"/>
                  <a:gd name="connsiteY9" fmla="*/ 103938 h 114300"/>
                  <a:gd name="connsiteX10" fmla="*/ 31643 w 85725"/>
                  <a:gd name="connsiteY10" fmla="*/ 112130 h 114300"/>
                  <a:gd name="connsiteX11" fmla="*/ 46979 w 85725"/>
                  <a:gd name="connsiteY11" fmla="*/ 115559 h 114300"/>
                  <a:gd name="connsiteX12" fmla="*/ 57551 w 85725"/>
                  <a:gd name="connsiteY12" fmla="*/ 114130 h 114300"/>
                  <a:gd name="connsiteX13" fmla="*/ 75173 w 85725"/>
                  <a:gd name="connsiteY13" fmla="*/ 103843 h 114300"/>
                  <a:gd name="connsiteX14" fmla="*/ 81364 w 85725"/>
                  <a:gd name="connsiteY14" fmla="*/ 95747 h 114300"/>
                  <a:gd name="connsiteX15" fmla="*/ 86793 w 85725"/>
                  <a:gd name="connsiteY15" fmla="*/ 75649 h 114300"/>
                  <a:gd name="connsiteX16" fmla="*/ 86793 w 85725"/>
                  <a:gd name="connsiteY16" fmla="*/ 46979 h 114300"/>
                  <a:gd name="connsiteX17" fmla="*/ 83364 w 85725"/>
                  <a:gd name="connsiteY17" fmla="*/ 31643 h 114300"/>
                  <a:gd name="connsiteX18" fmla="*/ 75173 w 85725"/>
                  <a:gd name="connsiteY18" fmla="*/ 18785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14300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75744"/>
                    </a:lnTo>
                    <a:cubicBezTo>
                      <a:pt x="6974" y="81269"/>
                      <a:pt x="8117" y="86317"/>
                      <a:pt x="10593" y="91079"/>
                    </a:cubicBezTo>
                    <a:cubicBezTo>
                      <a:pt x="12212" y="96032"/>
                      <a:pt x="14975" y="100319"/>
                      <a:pt x="18785" y="103938"/>
                    </a:cubicBezTo>
                    <a:cubicBezTo>
                      <a:pt x="22404" y="107843"/>
                      <a:pt x="26690" y="110606"/>
                      <a:pt x="31643" y="112130"/>
                    </a:cubicBezTo>
                    <a:cubicBezTo>
                      <a:pt x="36406" y="114606"/>
                      <a:pt x="41549" y="115749"/>
                      <a:pt x="46979" y="115559"/>
                    </a:cubicBezTo>
                    <a:cubicBezTo>
                      <a:pt x="50503" y="115082"/>
                      <a:pt x="54027" y="114606"/>
                      <a:pt x="57551" y="114130"/>
                    </a:cubicBezTo>
                    <a:cubicBezTo>
                      <a:pt x="64314" y="112225"/>
                      <a:pt x="70124" y="108796"/>
                      <a:pt x="75173" y="103843"/>
                    </a:cubicBezTo>
                    <a:cubicBezTo>
                      <a:pt x="77268" y="101176"/>
                      <a:pt x="79364" y="98509"/>
                      <a:pt x="81364" y="95747"/>
                    </a:cubicBezTo>
                    <a:cubicBezTo>
                      <a:pt x="84983" y="89556"/>
                      <a:pt x="86793" y="82793"/>
                      <a:pt x="86793" y="7564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 rot="16200000" flipH="1">
                <a:off x="1594715" y="496294"/>
                <a:ext cx="84045" cy="142682"/>
              </a:xfrm>
              <a:custGeom>
                <a:avLst/>
                <a:gdLst>
                  <a:gd name="connsiteX0" fmla="*/ 83364 w 85725"/>
                  <a:gd name="connsiteY0" fmla="*/ 31643 h 133350"/>
                  <a:gd name="connsiteX1" fmla="*/ 75173 w 85725"/>
                  <a:gd name="connsiteY1" fmla="*/ 18785 h 133350"/>
                  <a:gd name="connsiteX2" fmla="*/ 62314 w 85725"/>
                  <a:gd name="connsiteY2" fmla="*/ 10593 h 133350"/>
                  <a:gd name="connsiteX3" fmla="*/ 46979 w 85725"/>
                  <a:gd name="connsiteY3" fmla="*/ 7164 h 133350"/>
                  <a:gd name="connsiteX4" fmla="*/ 36406 w 85725"/>
                  <a:gd name="connsiteY4" fmla="*/ 8593 h 133350"/>
                  <a:gd name="connsiteX5" fmla="*/ 18785 w 85725"/>
                  <a:gd name="connsiteY5" fmla="*/ 18880 h 133350"/>
                  <a:gd name="connsiteX6" fmla="*/ 7164 w 85725"/>
                  <a:gd name="connsiteY6" fmla="*/ 47074 h 133350"/>
                  <a:gd name="connsiteX7" fmla="*/ 7164 w 85725"/>
                  <a:gd name="connsiteY7" fmla="*/ 87269 h 133350"/>
                  <a:gd name="connsiteX8" fmla="*/ 10593 w 85725"/>
                  <a:gd name="connsiteY8" fmla="*/ 102605 h 133350"/>
                  <a:gd name="connsiteX9" fmla="*/ 18785 w 85725"/>
                  <a:gd name="connsiteY9" fmla="*/ 115463 h 133350"/>
                  <a:gd name="connsiteX10" fmla="*/ 31643 w 85725"/>
                  <a:gd name="connsiteY10" fmla="*/ 123655 h 133350"/>
                  <a:gd name="connsiteX11" fmla="*/ 46979 w 85725"/>
                  <a:gd name="connsiteY11" fmla="*/ 127084 h 133350"/>
                  <a:gd name="connsiteX12" fmla="*/ 57551 w 85725"/>
                  <a:gd name="connsiteY12" fmla="*/ 125655 h 133350"/>
                  <a:gd name="connsiteX13" fmla="*/ 75173 w 85725"/>
                  <a:gd name="connsiteY13" fmla="*/ 115368 h 133350"/>
                  <a:gd name="connsiteX14" fmla="*/ 86793 w 85725"/>
                  <a:gd name="connsiteY14" fmla="*/ 87174 h 133350"/>
                  <a:gd name="connsiteX15" fmla="*/ 86793 w 85725"/>
                  <a:gd name="connsiteY15" fmla="*/ 46979 h 133350"/>
                  <a:gd name="connsiteX16" fmla="*/ 83364 w 85725"/>
                  <a:gd name="connsiteY16" fmla="*/ 3164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5725" h="133350">
                    <a:moveTo>
                      <a:pt x="83364" y="31643"/>
                    </a:moveTo>
                    <a:cubicBezTo>
                      <a:pt x="81745" y="26690"/>
                      <a:pt x="78983" y="22404"/>
                      <a:pt x="75173" y="18785"/>
                    </a:cubicBez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1641" y="26690"/>
                      <a:pt x="7164" y="36215"/>
                      <a:pt x="7164" y="47074"/>
                    </a:cubicBezTo>
                    <a:lnTo>
                      <a:pt x="7164" y="87269"/>
                    </a:lnTo>
                    <a:cubicBezTo>
                      <a:pt x="6974" y="92794"/>
                      <a:pt x="8117" y="97842"/>
                      <a:pt x="10593" y="102605"/>
                    </a:cubicBezTo>
                    <a:cubicBezTo>
                      <a:pt x="12212" y="107558"/>
                      <a:pt x="14975" y="111844"/>
                      <a:pt x="18785" y="115463"/>
                    </a:cubicBezTo>
                    <a:cubicBezTo>
                      <a:pt x="22404" y="119369"/>
                      <a:pt x="26690" y="122131"/>
                      <a:pt x="31643" y="123655"/>
                    </a:cubicBezTo>
                    <a:cubicBezTo>
                      <a:pt x="36406" y="126131"/>
                      <a:pt x="41549" y="127274"/>
                      <a:pt x="46979" y="127084"/>
                    </a:cubicBezTo>
                    <a:cubicBezTo>
                      <a:pt x="50503" y="126608"/>
                      <a:pt x="54027" y="126131"/>
                      <a:pt x="57551" y="125655"/>
                    </a:cubicBezTo>
                    <a:cubicBezTo>
                      <a:pt x="64314" y="123750"/>
                      <a:pt x="70124" y="120321"/>
                      <a:pt x="75173" y="115368"/>
                    </a:cubicBezTo>
                    <a:cubicBezTo>
                      <a:pt x="82316" y="107558"/>
                      <a:pt x="86793" y="98033"/>
                      <a:pt x="86793" y="87174"/>
                    </a:cubicBezTo>
                    <a:lnTo>
                      <a:pt x="86793" y="46979"/>
                    </a:lnTo>
                    <a:cubicBezTo>
                      <a:pt x="86984" y="41549"/>
                      <a:pt x="85841" y="36406"/>
                      <a:pt x="83364" y="316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 rot="16200000" flipH="1">
                <a:off x="1816993" y="157925"/>
                <a:ext cx="84045" cy="132490"/>
              </a:xfrm>
              <a:custGeom>
                <a:avLst/>
                <a:gdLst>
                  <a:gd name="connsiteX0" fmla="*/ 75173 w 85725"/>
                  <a:gd name="connsiteY0" fmla="*/ 18785 h 123825"/>
                  <a:gd name="connsiteX1" fmla="*/ 62314 w 85725"/>
                  <a:gd name="connsiteY1" fmla="*/ 10593 h 123825"/>
                  <a:gd name="connsiteX2" fmla="*/ 46979 w 85725"/>
                  <a:gd name="connsiteY2" fmla="*/ 7164 h 123825"/>
                  <a:gd name="connsiteX3" fmla="*/ 36406 w 85725"/>
                  <a:gd name="connsiteY3" fmla="*/ 8593 h 123825"/>
                  <a:gd name="connsiteX4" fmla="*/ 18785 w 85725"/>
                  <a:gd name="connsiteY4" fmla="*/ 18880 h 123825"/>
                  <a:gd name="connsiteX5" fmla="*/ 12593 w 85725"/>
                  <a:gd name="connsiteY5" fmla="*/ 26976 h 123825"/>
                  <a:gd name="connsiteX6" fmla="*/ 7164 w 85725"/>
                  <a:gd name="connsiteY6" fmla="*/ 47074 h 123825"/>
                  <a:gd name="connsiteX7" fmla="*/ 7164 w 85725"/>
                  <a:gd name="connsiteY7" fmla="*/ 81554 h 123825"/>
                  <a:gd name="connsiteX8" fmla="*/ 10593 w 85725"/>
                  <a:gd name="connsiteY8" fmla="*/ 96890 h 123825"/>
                  <a:gd name="connsiteX9" fmla="*/ 18785 w 85725"/>
                  <a:gd name="connsiteY9" fmla="*/ 109748 h 123825"/>
                  <a:gd name="connsiteX10" fmla="*/ 31643 w 85725"/>
                  <a:gd name="connsiteY10" fmla="*/ 117940 h 123825"/>
                  <a:gd name="connsiteX11" fmla="*/ 46979 w 85725"/>
                  <a:gd name="connsiteY11" fmla="*/ 121369 h 123825"/>
                  <a:gd name="connsiteX12" fmla="*/ 57551 w 85725"/>
                  <a:gd name="connsiteY12" fmla="*/ 119940 h 123825"/>
                  <a:gd name="connsiteX13" fmla="*/ 75173 w 85725"/>
                  <a:gd name="connsiteY13" fmla="*/ 109653 h 123825"/>
                  <a:gd name="connsiteX14" fmla="*/ 81364 w 85725"/>
                  <a:gd name="connsiteY14" fmla="*/ 101557 h 123825"/>
                  <a:gd name="connsiteX15" fmla="*/ 86793 w 85725"/>
                  <a:gd name="connsiteY15" fmla="*/ 81459 h 123825"/>
                  <a:gd name="connsiteX16" fmla="*/ 86793 w 85725"/>
                  <a:gd name="connsiteY16" fmla="*/ 46979 h 123825"/>
                  <a:gd name="connsiteX17" fmla="*/ 83364 w 85725"/>
                  <a:gd name="connsiteY17" fmla="*/ 31643 h 123825"/>
                  <a:gd name="connsiteX18" fmla="*/ 75173 w 85725"/>
                  <a:gd name="connsiteY18" fmla="*/ 1878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23825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lnTo>
                      <a:pt x="12593" y="26976"/>
                    </a:ln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81554"/>
                    </a:lnTo>
                    <a:cubicBezTo>
                      <a:pt x="6974" y="87079"/>
                      <a:pt x="8117" y="92127"/>
                      <a:pt x="10593" y="96890"/>
                    </a:cubicBezTo>
                    <a:cubicBezTo>
                      <a:pt x="12212" y="101843"/>
                      <a:pt x="14975" y="106129"/>
                      <a:pt x="18785" y="109748"/>
                    </a:cubicBezTo>
                    <a:cubicBezTo>
                      <a:pt x="22404" y="113654"/>
                      <a:pt x="26690" y="116416"/>
                      <a:pt x="31643" y="117940"/>
                    </a:cubicBezTo>
                    <a:cubicBezTo>
                      <a:pt x="36406" y="120416"/>
                      <a:pt x="41549" y="121559"/>
                      <a:pt x="46979" y="121369"/>
                    </a:cubicBezTo>
                    <a:cubicBezTo>
                      <a:pt x="50503" y="120893"/>
                      <a:pt x="54027" y="120416"/>
                      <a:pt x="57551" y="119940"/>
                    </a:cubicBezTo>
                    <a:cubicBezTo>
                      <a:pt x="64314" y="118035"/>
                      <a:pt x="70124" y="114606"/>
                      <a:pt x="75173" y="109653"/>
                    </a:cubicBezTo>
                    <a:cubicBezTo>
                      <a:pt x="77268" y="106986"/>
                      <a:pt x="79364" y="104319"/>
                      <a:pt x="81364" y="101557"/>
                    </a:cubicBezTo>
                    <a:cubicBezTo>
                      <a:pt x="84983" y="95366"/>
                      <a:pt x="86793" y="88603"/>
                      <a:pt x="86793" y="8145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 rot="16200000" flipH="1">
                <a:off x="1839932" y="378595"/>
                <a:ext cx="93384" cy="163065"/>
              </a:xfrm>
              <a:custGeom>
                <a:avLst/>
                <a:gdLst>
                  <a:gd name="connsiteX0" fmla="*/ 88435 w 95250"/>
                  <a:gd name="connsiteY0" fmla="*/ 31654 h 152400"/>
                  <a:gd name="connsiteX1" fmla="*/ 80244 w 95250"/>
                  <a:gd name="connsiteY1" fmla="*/ 18795 h 152400"/>
                  <a:gd name="connsiteX2" fmla="*/ 52050 w 95250"/>
                  <a:gd name="connsiteY2" fmla="*/ 7174 h 152400"/>
                  <a:gd name="connsiteX3" fmla="*/ 23856 w 95250"/>
                  <a:gd name="connsiteY3" fmla="*/ 18795 h 152400"/>
                  <a:gd name="connsiteX4" fmla="*/ 17664 w 95250"/>
                  <a:gd name="connsiteY4" fmla="*/ 26891 h 152400"/>
                  <a:gd name="connsiteX5" fmla="*/ 12235 w 95250"/>
                  <a:gd name="connsiteY5" fmla="*/ 46989 h 152400"/>
                  <a:gd name="connsiteX6" fmla="*/ 12426 w 95250"/>
                  <a:gd name="connsiteY6" fmla="*/ 81374 h 152400"/>
                  <a:gd name="connsiteX7" fmla="*/ 8520 w 95250"/>
                  <a:gd name="connsiteY7" fmla="*/ 99662 h 152400"/>
                  <a:gd name="connsiteX8" fmla="*/ 12521 w 95250"/>
                  <a:gd name="connsiteY8" fmla="*/ 130333 h 152400"/>
                  <a:gd name="connsiteX9" fmla="*/ 36333 w 95250"/>
                  <a:gd name="connsiteY9" fmla="*/ 148621 h 152400"/>
                  <a:gd name="connsiteX10" fmla="*/ 67004 w 95250"/>
                  <a:gd name="connsiteY10" fmla="*/ 144620 h 152400"/>
                  <a:gd name="connsiteX11" fmla="*/ 85292 w 95250"/>
                  <a:gd name="connsiteY11" fmla="*/ 120808 h 152400"/>
                  <a:gd name="connsiteX12" fmla="*/ 92436 w 95250"/>
                  <a:gd name="connsiteY12" fmla="*/ 79469 h 152400"/>
                  <a:gd name="connsiteX13" fmla="*/ 91769 w 95250"/>
                  <a:gd name="connsiteY13" fmla="*/ 46989 h 152400"/>
                  <a:gd name="connsiteX14" fmla="*/ 88435 w 95250"/>
                  <a:gd name="connsiteY14" fmla="*/ 3165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250" h="152400">
                    <a:moveTo>
                      <a:pt x="88435" y="31654"/>
                    </a:moveTo>
                    <a:cubicBezTo>
                      <a:pt x="86816" y="26701"/>
                      <a:pt x="84054" y="22414"/>
                      <a:pt x="80244" y="18795"/>
                    </a:cubicBezTo>
                    <a:cubicBezTo>
                      <a:pt x="73290" y="11842"/>
                      <a:pt x="61956" y="6698"/>
                      <a:pt x="52050" y="7174"/>
                    </a:cubicBezTo>
                    <a:cubicBezTo>
                      <a:pt x="41763" y="7651"/>
                      <a:pt x="31095" y="10984"/>
                      <a:pt x="23856" y="18795"/>
                    </a:cubicBezTo>
                    <a:cubicBezTo>
                      <a:pt x="21760" y="21462"/>
                      <a:pt x="19665" y="24129"/>
                      <a:pt x="17664" y="26891"/>
                    </a:cubicBezTo>
                    <a:cubicBezTo>
                      <a:pt x="14045" y="33082"/>
                      <a:pt x="12235" y="39845"/>
                      <a:pt x="12235" y="46989"/>
                    </a:cubicBezTo>
                    <a:cubicBezTo>
                      <a:pt x="13664" y="58419"/>
                      <a:pt x="13473" y="69944"/>
                      <a:pt x="12426" y="81374"/>
                    </a:cubicBezTo>
                    <a:cubicBezTo>
                      <a:pt x="11378" y="87470"/>
                      <a:pt x="10235" y="93661"/>
                      <a:pt x="8520" y="99662"/>
                    </a:cubicBezTo>
                    <a:cubicBezTo>
                      <a:pt x="5663" y="109473"/>
                      <a:pt x="7377" y="121570"/>
                      <a:pt x="12521" y="130333"/>
                    </a:cubicBezTo>
                    <a:cubicBezTo>
                      <a:pt x="17379" y="138619"/>
                      <a:pt x="26808" y="146430"/>
                      <a:pt x="36333" y="148621"/>
                    </a:cubicBezTo>
                    <a:cubicBezTo>
                      <a:pt x="46525" y="150907"/>
                      <a:pt x="57955" y="150430"/>
                      <a:pt x="67004" y="144620"/>
                    </a:cubicBezTo>
                    <a:cubicBezTo>
                      <a:pt x="75767" y="138905"/>
                      <a:pt x="82339" y="130999"/>
                      <a:pt x="85292" y="120808"/>
                    </a:cubicBezTo>
                    <a:cubicBezTo>
                      <a:pt x="89197" y="107377"/>
                      <a:pt x="91293" y="93376"/>
                      <a:pt x="92436" y="79469"/>
                    </a:cubicBezTo>
                    <a:cubicBezTo>
                      <a:pt x="93388" y="68611"/>
                      <a:pt x="93102" y="57752"/>
                      <a:pt x="91769" y="46989"/>
                    </a:cubicBezTo>
                    <a:cubicBezTo>
                      <a:pt x="92055" y="41464"/>
                      <a:pt x="90912" y="36321"/>
                      <a:pt x="88435" y="316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 userDrawn="1"/>
          </p:nvGrpSpPr>
          <p:grpSpPr>
            <a:xfrm>
              <a:off x="10408572" y="618611"/>
              <a:ext cx="1277551" cy="2635944"/>
              <a:chOff x="10422445" y="407870"/>
              <a:chExt cx="1514475" cy="3124784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10422445" y="407870"/>
                <a:ext cx="1514475" cy="3124784"/>
                <a:chOff x="10422445" y="407870"/>
                <a:chExt cx="1514475" cy="3124784"/>
              </a:xfrm>
            </p:grpSpPr>
            <p:sp>
              <p:nvSpPr>
                <p:cNvPr id="67" name="任意多边形: 形状 66"/>
                <p:cNvSpPr/>
                <p:nvPr/>
              </p:nvSpPr>
              <p:spPr>
                <a:xfrm>
                  <a:off x="11161902" y="2265829"/>
                  <a:ext cx="457200" cy="1266825"/>
                </a:xfrm>
                <a:custGeom>
                  <a:avLst/>
                  <a:gdLst>
                    <a:gd name="connsiteX0" fmla="*/ 39594 w 457200"/>
                    <a:gd name="connsiteY0" fmla="*/ 10846 h 1266825"/>
                    <a:gd name="connsiteX1" fmla="*/ 84837 w 457200"/>
                    <a:gd name="connsiteY1" fmla="*/ 466045 h 1266825"/>
                    <a:gd name="connsiteX2" fmla="*/ 296864 w 457200"/>
                    <a:gd name="connsiteY2" fmla="*/ 1263859 h 1266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200" h="1266825">
                      <a:moveTo>
                        <a:pt x="39594" y="10846"/>
                      </a:moveTo>
                      <a:cubicBezTo>
                        <a:pt x="39594" y="10846"/>
                        <a:pt x="-48989" y="175914"/>
                        <a:pt x="84837" y="466045"/>
                      </a:cubicBezTo>
                      <a:cubicBezTo>
                        <a:pt x="218759" y="756177"/>
                        <a:pt x="692913" y="923531"/>
                        <a:pt x="296864" y="1263859"/>
                      </a:cubicBezTo>
                    </a:path>
                  </a:pathLst>
                </a:custGeom>
                <a:noFill/>
                <a:ln w="14461" cap="flat">
                  <a:solidFill>
                    <a:srgbClr val="FECD8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/>
                <p:cNvSpPr/>
                <p:nvPr/>
              </p:nvSpPr>
              <p:spPr>
                <a:xfrm>
                  <a:off x="10422445" y="407870"/>
                  <a:ext cx="1514475" cy="1971675"/>
                </a:xfrm>
                <a:custGeom>
                  <a:avLst/>
                  <a:gdLst>
                    <a:gd name="connsiteX0" fmla="*/ 1508665 w 1514475"/>
                    <a:gd name="connsiteY0" fmla="*/ 782574 h 1971675"/>
                    <a:gd name="connsiteX1" fmla="*/ 757904 w 1514475"/>
                    <a:gd name="connsiteY1" fmla="*/ 7144 h 1971675"/>
                    <a:gd name="connsiteX2" fmla="*/ 7144 w 1514475"/>
                    <a:gd name="connsiteY2" fmla="*/ 782574 h 1971675"/>
                    <a:gd name="connsiteX3" fmla="*/ 719804 w 1514475"/>
                    <a:gd name="connsiteY3" fmla="*/ 1897380 h 1971675"/>
                    <a:gd name="connsiteX4" fmla="*/ 691135 w 1514475"/>
                    <a:gd name="connsiteY4" fmla="*/ 1967675 h 1971675"/>
                    <a:gd name="connsiteX5" fmla="*/ 831152 w 1514475"/>
                    <a:gd name="connsiteY5" fmla="*/ 1967675 h 1971675"/>
                    <a:gd name="connsiteX6" fmla="*/ 794766 w 1514475"/>
                    <a:gd name="connsiteY6" fmla="*/ 1898618 h 1971675"/>
                    <a:gd name="connsiteX7" fmla="*/ 1508665 w 1514475"/>
                    <a:gd name="connsiteY7" fmla="*/ 782574 h 1971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14475" h="1971675">
                      <a:moveTo>
                        <a:pt x="1508665" y="782574"/>
                      </a:moveTo>
                      <a:cubicBezTo>
                        <a:pt x="1508665" y="251555"/>
                        <a:pt x="1172528" y="7144"/>
                        <a:pt x="757904" y="7144"/>
                      </a:cubicBezTo>
                      <a:cubicBezTo>
                        <a:pt x="343281" y="7144"/>
                        <a:pt x="7144" y="251555"/>
                        <a:pt x="7144" y="782574"/>
                      </a:cubicBezTo>
                      <a:cubicBezTo>
                        <a:pt x="7144" y="1241108"/>
                        <a:pt x="567024" y="1763363"/>
                        <a:pt x="719804" y="1897380"/>
                      </a:cubicBezTo>
                      <a:lnTo>
                        <a:pt x="691135" y="1967675"/>
                      </a:lnTo>
                      <a:lnTo>
                        <a:pt x="831152" y="1967675"/>
                      </a:lnTo>
                      <a:lnTo>
                        <a:pt x="794766" y="1898618"/>
                      </a:lnTo>
                      <a:cubicBezTo>
                        <a:pt x="945356" y="1766602"/>
                        <a:pt x="1508665" y="1242536"/>
                        <a:pt x="1508665" y="782574"/>
                      </a:cubicBez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6" name="任意多边形: 形状 65"/>
              <p:cNvSpPr/>
              <p:nvPr/>
            </p:nvSpPr>
            <p:spPr>
              <a:xfrm>
                <a:off x="11454627" y="607757"/>
                <a:ext cx="333375" cy="952500"/>
              </a:xfrm>
              <a:custGeom>
                <a:avLst/>
                <a:gdLst>
                  <a:gd name="connsiteX0" fmla="*/ 43382 w 333375"/>
                  <a:gd name="connsiteY0" fmla="*/ 43382 h 952500"/>
                  <a:gd name="connsiteX1" fmla="*/ 217785 w 333375"/>
                  <a:gd name="connsiteY1" fmla="*/ 91311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375" h="952500">
                    <a:moveTo>
                      <a:pt x="43382" y="43382"/>
                    </a:moveTo>
                    <a:cubicBezTo>
                      <a:pt x="43382" y="43382"/>
                      <a:pt x="473150" y="352468"/>
                      <a:pt x="217785" y="913110"/>
                    </a:cubicBezTo>
                  </a:path>
                </a:pathLst>
              </a:custGeom>
              <a:noFill/>
              <a:ln w="57842" cap="rnd">
                <a:solidFill>
                  <a:schemeClr val="bg1">
                    <a:alpha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9" name="任意多边形: 形状 108"/>
            <p:cNvSpPr/>
            <p:nvPr userDrawn="1"/>
          </p:nvSpPr>
          <p:spPr>
            <a:xfrm rot="16200000" flipH="1">
              <a:off x="11553621" y="203511"/>
              <a:ext cx="309743" cy="351839"/>
            </a:xfrm>
            <a:custGeom>
              <a:avLst/>
              <a:gdLst>
                <a:gd name="connsiteX0" fmla="*/ 195453 w 466725"/>
                <a:gd name="connsiteY0" fmla="*/ 129635 h 485775"/>
                <a:gd name="connsiteX1" fmla="*/ 324040 w 466725"/>
                <a:gd name="connsiteY1" fmla="*/ 7144 h 485775"/>
                <a:gd name="connsiteX2" fmla="*/ 312039 w 466725"/>
                <a:gd name="connsiteY2" fmla="*/ 186500 h 485775"/>
                <a:gd name="connsiteX3" fmla="*/ 467487 w 466725"/>
                <a:gd name="connsiteY3" fmla="*/ 207359 h 485775"/>
                <a:gd name="connsiteX4" fmla="*/ 300133 w 466725"/>
                <a:gd name="connsiteY4" fmla="*/ 308991 h 485775"/>
                <a:gd name="connsiteX5" fmla="*/ 300133 w 466725"/>
                <a:gd name="connsiteY5" fmla="*/ 485394 h 485775"/>
                <a:gd name="connsiteX6" fmla="*/ 180499 w 466725"/>
                <a:gd name="connsiteY6" fmla="*/ 335947 h 485775"/>
                <a:gd name="connsiteX7" fmla="*/ 7144 w 466725"/>
                <a:gd name="connsiteY7" fmla="*/ 380714 h 485775"/>
                <a:gd name="connsiteX8" fmla="*/ 117729 w 466725"/>
                <a:gd name="connsiteY8" fmla="*/ 237268 h 485775"/>
                <a:gd name="connsiteX9" fmla="*/ 25146 w 466725"/>
                <a:gd name="connsiteY9" fmla="*/ 63913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725" h="485775">
                  <a:moveTo>
                    <a:pt x="195453" y="129635"/>
                  </a:moveTo>
                  <a:lnTo>
                    <a:pt x="324040" y="7144"/>
                  </a:lnTo>
                  <a:lnTo>
                    <a:pt x="312039" y="186500"/>
                  </a:lnTo>
                  <a:lnTo>
                    <a:pt x="467487" y="207359"/>
                  </a:lnTo>
                  <a:lnTo>
                    <a:pt x="300133" y="308991"/>
                  </a:lnTo>
                  <a:lnTo>
                    <a:pt x="300133" y="485394"/>
                  </a:lnTo>
                  <a:lnTo>
                    <a:pt x="180499" y="335947"/>
                  </a:lnTo>
                  <a:lnTo>
                    <a:pt x="7144" y="380714"/>
                  </a:lnTo>
                  <a:lnTo>
                    <a:pt x="117729" y="237268"/>
                  </a:lnTo>
                  <a:lnTo>
                    <a:pt x="25146" y="6391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-23691" y="-267943"/>
            <a:ext cx="2637783" cy="3185458"/>
            <a:chOff x="-23691" y="-267944"/>
            <a:chExt cx="3363209" cy="4061503"/>
          </a:xfrm>
        </p:grpSpPr>
        <p:sp>
          <p:nvSpPr>
            <p:cNvPr id="51" name="任意多边形: 形状 50"/>
            <p:cNvSpPr/>
            <p:nvPr userDrawn="1"/>
          </p:nvSpPr>
          <p:spPr>
            <a:xfrm rot="16200000" flipH="1">
              <a:off x="-289502" y="2600"/>
              <a:ext cx="3894105" cy="3353018"/>
            </a:xfrm>
            <a:custGeom>
              <a:avLst/>
              <a:gdLst>
                <a:gd name="connsiteX0" fmla="*/ 3967639 w 3971925"/>
                <a:gd name="connsiteY0" fmla="*/ 7144 h 3133725"/>
                <a:gd name="connsiteX1" fmla="*/ 1924241 w 3971925"/>
                <a:gd name="connsiteY1" fmla="*/ 731234 h 3133725"/>
                <a:gd name="connsiteX2" fmla="*/ 1132427 w 3971925"/>
                <a:gd name="connsiteY2" fmla="*/ 2351056 h 3133725"/>
                <a:gd name="connsiteX3" fmla="*/ 7144 w 3971925"/>
                <a:gd name="connsiteY3" fmla="*/ 3130868 h 3133725"/>
                <a:gd name="connsiteX4" fmla="*/ 7144 w 3971925"/>
                <a:gd name="connsiteY4" fmla="*/ 7144 h 3133725"/>
                <a:gd name="connsiteX5" fmla="*/ 3967639 w 3971925"/>
                <a:gd name="connsiteY5" fmla="*/ 7144 h 313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1925" h="3133725">
                  <a:moveTo>
                    <a:pt x="3967639" y="7144"/>
                  </a:moveTo>
                  <a:cubicBezTo>
                    <a:pt x="3553587" y="747046"/>
                    <a:pt x="2540603" y="696087"/>
                    <a:pt x="1924241" y="731234"/>
                  </a:cubicBezTo>
                  <a:cubicBezTo>
                    <a:pt x="1294448" y="767239"/>
                    <a:pt x="1402271" y="1451229"/>
                    <a:pt x="1132427" y="2351056"/>
                  </a:cubicBezTo>
                  <a:cubicBezTo>
                    <a:pt x="924020" y="3045333"/>
                    <a:pt x="287179" y="3128963"/>
                    <a:pt x="7144" y="3130868"/>
                  </a:cubicBezTo>
                  <a:lnTo>
                    <a:pt x="7144" y="7144"/>
                  </a:lnTo>
                  <a:lnTo>
                    <a:pt x="3967639" y="7144"/>
                  </a:lnTo>
                  <a:close/>
                </a:path>
              </a:pathLst>
            </a:custGeom>
            <a:solidFill>
              <a:srgbClr val="F7A9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/>
            <p:cNvSpPr/>
            <p:nvPr userDrawn="1"/>
          </p:nvSpPr>
          <p:spPr>
            <a:xfrm rot="16200000" flipH="1">
              <a:off x="-293808" y="160232"/>
              <a:ext cx="3903444" cy="3363209"/>
            </a:xfrm>
            <a:custGeom>
              <a:avLst/>
              <a:gdLst>
                <a:gd name="connsiteX0" fmla="*/ 3972157 w 3981450"/>
                <a:gd name="connsiteY0" fmla="*/ 11566 h 3143250"/>
                <a:gd name="connsiteX1" fmla="*/ 1928758 w 3981450"/>
                <a:gd name="connsiteY1" fmla="*/ 735657 h 3143250"/>
                <a:gd name="connsiteX2" fmla="*/ 1136945 w 3981450"/>
                <a:gd name="connsiteY2" fmla="*/ 2355478 h 3143250"/>
                <a:gd name="connsiteX3" fmla="*/ 11566 w 3981450"/>
                <a:gd name="connsiteY3" fmla="*/ 3135290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1450" h="3143250">
                  <a:moveTo>
                    <a:pt x="3972157" y="11566"/>
                  </a:moveTo>
                  <a:cubicBezTo>
                    <a:pt x="3558105" y="751468"/>
                    <a:pt x="2545121" y="700510"/>
                    <a:pt x="1928758" y="735657"/>
                  </a:cubicBezTo>
                  <a:cubicBezTo>
                    <a:pt x="1298966" y="771662"/>
                    <a:pt x="1406789" y="1455652"/>
                    <a:pt x="1136945" y="2355478"/>
                  </a:cubicBezTo>
                  <a:cubicBezTo>
                    <a:pt x="928443" y="3049756"/>
                    <a:pt x="291697" y="3133385"/>
                    <a:pt x="11566" y="3135290"/>
                  </a:cubicBezTo>
                </a:path>
              </a:pathLst>
            </a:custGeom>
            <a:noFill/>
            <a:ln w="15422" cap="flat">
              <a:solidFill>
                <a:srgbClr val="F7A9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 userDrawn="1"/>
          </p:nvSpPr>
          <p:spPr>
            <a:xfrm rot="16200000" flipH="1">
              <a:off x="323039" y="240430"/>
              <a:ext cx="309743" cy="351839"/>
            </a:xfrm>
            <a:custGeom>
              <a:avLst/>
              <a:gdLst>
                <a:gd name="connsiteX0" fmla="*/ 195453 w 466725"/>
                <a:gd name="connsiteY0" fmla="*/ 129635 h 485775"/>
                <a:gd name="connsiteX1" fmla="*/ 324040 w 466725"/>
                <a:gd name="connsiteY1" fmla="*/ 7144 h 485775"/>
                <a:gd name="connsiteX2" fmla="*/ 312039 w 466725"/>
                <a:gd name="connsiteY2" fmla="*/ 186500 h 485775"/>
                <a:gd name="connsiteX3" fmla="*/ 467487 w 466725"/>
                <a:gd name="connsiteY3" fmla="*/ 207359 h 485775"/>
                <a:gd name="connsiteX4" fmla="*/ 300133 w 466725"/>
                <a:gd name="connsiteY4" fmla="*/ 308991 h 485775"/>
                <a:gd name="connsiteX5" fmla="*/ 300133 w 466725"/>
                <a:gd name="connsiteY5" fmla="*/ 485394 h 485775"/>
                <a:gd name="connsiteX6" fmla="*/ 180499 w 466725"/>
                <a:gd name="connsiteY6" fmla="*/ 335947 h 485775"/>
                <a:gd name="connsiteX7" fmla="*/ 7144 w 466725"/>
                <a:gd name="connsiteY7" fmla="*/ 380714 h 485775"/>
                <a:gd name="connsiteX8" fmla="*/ 117729 w 466725"/>
                <a:gd name="connsiteY8" fmla="*/ 237268 h 485775"/>
                <a:gd name="connsiteX9" fmla="*/ 25146 w 466725"/>
                <a:gd name="connsiteY9" fmla="*/ 63913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725" h="485775">
                  <a:moveTo>
                    <a:pt x="195453" y="129635"/>
                  </a:moveTo>
                  <a:lnTo>
                    <a:pt x="324040" y="7144"/>
                  </a:lnTo>
                  <a:lnTo>
                    <a:pt x="312039" y="186500"/>
                  </a:lnTo>
                  <a:lnTo>
                    <a:pt x="467487" y="207359"/>
                  </a:lnTo>
                  <a:lnTo>
                    <a:pt x="300133" y="308991"/>
                  </a:lnTo>
                  <a:lnTo>
                    <a:pt x="300133" y="485394"/>
                  </a:lnTo>
                  <a:lnTo>
                    <a:pt x="180499" y="335947"/>
                  </a:lnTo>
                  <a:lnTo>
                    <a:pt x="7144" y="380714"/>
                  </a:lnTo>
                  <a:lnTo>
                    <a:pt x="117729" y="237268"/>
                  </a:lnTo>
                  <a:lnTo>
                    <a:pt x="25146" y="6391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 userDrawn="1"/>
          </p:nvSpPr>
          <p:spPr>
            <a:xfrm rot="16200000" flipH="1">
              <a:off x="141381" y="2109324"/>
              <a:ext cx="306313" cy="334298"/>
            </a:xfrm>
            <a:custGeom>
              <a:avLst/>
              <a:gdLst>
                <a:gd name="connsiteX0" fmla="*/ 147638 w 228600"/>
                <a:gd name="connsiteY0" fmla="*/ 82582 h 228600"/>
                <a:gd name="connsiteX1" fmla="*/ 228124 w 228600"/>
                <a:gd name="connsiteY1" fmla="*/ 84011 h 228600"/>
                <a:gd name="connsiteX2" fmla="*/ 167164 w 228600"/>
                <a:gd name="connsiteY2" fmla="*/ 137922 h 228600"/>
                <a:gd name="connsiteX3" fmla="*/ 210503 w 228600"/>
                <a:gd name="connsiteY3" fmla="*/ 194120 h 228600"/>
                <a:gd name="connsiteX4" fmla="*/ 124301 w 228600"/>
                <a:gd name="connsiteY4" fmla="*/ 173546 h 228600"/>
                <a:gd name="connsiteX5" fmla="*/ 68199 w 228600"/>
                <a:gd name="connsiteY5" fmla="*/ 230410 h 228600"/>
                <a:gd name="connsiteX6" fmla="*/ 77248 w 228600"/>
                <a:gd name="connsiteY6" fmla="*/ 144209 h 228600"/>
                <a:gd name="connsiteX7" fmla="*/ 7144 w 228600"/>
                <a:gd name="connsiteY7" fmla="*/ 103442 h 228600"/>
                <a:gd name="connsiteX8" fmla="*/ 88392 w 228600"/>
                <a:gd name="connsiteY8" fmla="*/ 92488 h 228600"/>
                <a:gd name="connsiteX9" fmla="*/ 113729 w 228600"/>
                <a:gd name="connsiteY9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28600">
                  <a:moveTo>
                    <a:pt x="147638" y="82582"/>
                  </a:moveTo>
                  <a:lnTo>
                    <a:pt x="228124" y="84011"/>
                  </a:lnTo>
                  <a:lnTo>
                    <a:pt x="167164" y="137922"/>
                  </a:lnTo>
                  <a:lnTo>
                    <a:pt x="210503" y="194120"/>
                  </a:lnTo>
                  <a:lnTo>
                    <a:pt x="124301" y="173546"/>
                  </a:lnTo>
                  <a:lnTo>
                    <a:pt x="68199" y="230410"/>
                  </a:lnTo>
                  <a:lnTo>
                    <a:pt x="77248" y="144209"/>
                  </a:lnTo>
                  <a:lnTo>
                    <a:pt x="7144" y="103442"/>
                  </a:lnTo>
                  <a:lnTo>
                    <a:pt x="88392" y="92488"/>
                  </a:lnTo>
                  <a:lnTo>
                    <a:pt x="113729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0" name="组合 109"/>
            <p:cNvGrpSpPr/>
            <p:nvPr userDrawn="1"/>
          </p:nvGrpSpPr>
          <p:grpSpPr>
            <a:xfrm>
              <a:off x="1894580" y="240612"/>
              <a:ext cx="609594" cy="427696"/>
              <a:chOff x="1295016" y="137377"/>
              <a:chExt cx="673140" cy="472280"/>
            </a:xfrm>
            <a:solidFill>
              <a:schemeClr val="bg1"/>
            </a:solidFill>
          </p:grpSpPr>
          <p:sp>
            <p:nvSpPr>
              <p:cNvPr id="111" name="任意多边形: 形状 110"/>
              <p:cNvSpPr/>
              <p:nvPr/>
            </p:nvSpPr>
            <p:spPr>
              <a:xfrm rot="16200000" flipH="1">
                <a:off x="1536906" y="122919"/>
                <a:ext cx="93384" cy="122299"/>
              </a:xfrm>
              <a:custGeom>
                <a:avLst/>
                <a:gdLst>
                  <a:gd name="connsiteX0" fmla="*/ 67021 w 95250"/>
                  <a:gd name="connsiteY0" fmla="*/ 110170 h 114300"/>
                  <a:gd name="connsiteX1" fmla="*/ 81309 w 95250"/>
                  <a:gd name="connsiteY1" fmla="*/ 95882 h 114300"/>
                  <a:gd name="connsiteX2" fmla="*/ 88834 w 95250"/>
                  <a:gd name="connsiteY2" fmla="*/ 79975 h 114300"/>
                  <a:gd name="connsiteX3" fmla="*/ 91024 w 95250"/>
                  <a:gd name="connsiteY3" fmla="*/ 72260 h 114300"/>
                  <a:gd name="connsiteX4" fmla="*/ 92834 w 95250"/>
                  <a:gd name="connsiteY4" fmla="*/ 58449 h 114300"/>
                  <a:gd name="connsiteX5" fmla="*/ 92929 w 95250"/>
                  <a:gd name="connsiteY5" fmla="*/ 54449 h 114300"/>
                  <a:gd name="connsiteX6" fmla="*/ 92644 w 95250"/>
                  <a:gd name="connsiteY6" fmla="*/ 50734 h 114300"/>
                  <a:gd name="connsiteX7" fmla="*/ 90548 w 95250"/>
                  <a:gd name="connsiteY7" fmla="*/ 36446 h 114300"/>
                  <a:gd name="connsiteX8" fmla="*/ 83404 w 95250"/>
                  <a:gd name="connsiteY8" fmla="*/ 22921 h 114300"/>
                  <a:gd name="connsiteX9" fmla="*/ 72260 w 95250"/>
                  <a:gd name="connsiteY9" fmla="*/ 12634 h 114300"/>
                  <a:gd name="connsiteX10" fmla="*/ 57496 w 95250"/>
                  <a:gd name="connsiteY10" fmla="*/ 7871 h 114300"/>
                  <a:gd name="connsiteX11" fmla="*/ 41590 w 95250"/>
                  <a:gd name="connsiteY11" fmla="*/ 8538 h 114300"/>
                  <a:gd name="connsiteX12" fmla="*/ 32065 w 95250"/>
                  <a:gd name="connsiteY12" fmla="*/ 12538 h 114300"/>
                  <a:gd name="connsiteX13" fmla="*/ 17777 w 95250"/>
                  <a:gd name="connsiteY13" fmla="*/ 26826 h 114300"/>
                  <a:gd name="connsiteX14" fmla="*/ 13777 w 95250"/>
                  <a:gd name="connsiteY14" fmla="*/ 36351 h 114300"/>
                  <a:gd name="connsiteX15" fmla="*/ 13110 w 95250"/>
                  <a:gd name="connsiteY15" fmla="*/ 52258 h 114300"/>
                  <a:gd name="connsiteX16" fmla="*/ 13110 w 95250"/>
                  <a:gd name="connsiteY16" fmla="*/ 54734 h 114300"/>
                  <a:gd name="connsiteX17" fmla="*/ 12634 w 95250"/>
                  <a:gd name="connsiteY17" fmla="*/ 55687 h 114300"/>
                  <a:gd name="connsiteX18" fmla="*/ 7871 w 95250"/>
                  <a:gd name="connsiteY18" fmla="*/ 70450 h 114300"/>
                  <a:gd name="connsiteX19" fmla="*/ 8538 w 95250"/>
                  <a:gd name="connsiteY19" fmla="*/ 86357 h 114300"/>
                  <a:gd name="connsiteX20" fmla="*/ 15682 w 95250"/>
                  <a:gd name="connsiteY20" fmla="*/ 99883 h 114300"/>
                  <a:gd name="connsiteX21" fmla="*/ 26826 w 95250"/>
                  <a:gd name="connsiteY21" fmla="*/ 110170 h 114300"/>
                  <a:gd name="connsiteX22" fmla="*/ 36351 w 95250"/>
                  <a:gd name="connsiteY22" fmla="*/ 114170 h 114300"/>
                  <a:gd name="connsiteX23" fmla="*/ 57496 w 95250"/>
                  <a:gd name="connsiteY23" fmla="*/ 114170 h 114300"/>
                  <a:gd name="connsiteX24" fmla="*/ 67021 w 95250"/>
                  <a:gd name="connsiteY24" fmla="*/ 11017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5250" h="114300">
                    <a:moveTo>
                      <a:pt x="67021" y="110170"/>
                    </a:moveTo>
                    <a:cubicBezTo>
                      <a:pt x="73022" y="106645"/>
                      <a:pt x="77785" y="101883"/>
                      <a:pt x="81309" y="95882"/>
                    </a:cubicBezTo>
                    <a:cubicBezTo>
                      <a:pt x="84643" y="91024"/>
                      <a:pt x="86643" y="85309"/>
                      <a:pt x="88834" y="79975"/>
                    </a:cubicBezTo>
                    <a:cubicBezTo>
                      <a:pt x="89881" y="77499"/>
                      <a:pt x="90643" y="74927"/>
                      <a:pt x="91024" y="72260"/>
                    </a:cubicBezTo>
                    <a:cubicBezTo>
                      <a:pt x="91786" y="67688"/>
                      <a:pt x="92453" y="63021"/>
                      <a:pt x="92834" y="58449"/>
                    </a:cubicBezTo>
                    <a:cubicBezTo>
                      <a:pt x="92929" y="57116"/>
                      <a:pt x="93025" y="55782"/>
                      <a:pt x="92929" y="54449"/>
                    </a:cubicBezTo>
                    <a:cubicBezTo>
                      <a:pt x="92929" y="53210"/>
                      <a:pt x="92739" y="51972"/>
                      <a:pt x="92644" y="50734"/>
                    </a:cubicBezTo>
                    <a:cubicBezTo>
                      <a:pt x="92072" y="45971"/>
                      <a:pt x="91596" y="41113"/>
                      <a:pt x="90548" y="36446"/>
                    </a:cubicBezTo>
                    <a:cubicBezTo>
                      <a:pt x="89310" y="31303"/>
                      <a:pt x="86929" y="26731"/>
                      <a:pt x="83404" y="22921"/>
                    </a:cubicBezTo>
                    <a:cubicBezTo>
                      <a:pt x="80642" y="18539"/>
                      <a:pt x="76832" y="15205"/>
                      <a:pt x="72260" y="12634"/>
                    </a:cubicBezTo>
                    <a:cubicBezTo>
                      <a:pt x="67688" y="9681"/>
                      <a:pt x="62735" y="8157"/>
                      <a:pt x="57496" y="7871"/>
                    </a:cubicBezTo>
                    <a:cubicBezTo>
                      <a:pt x="52162" y="6728"/>
                      <a:pt x="46924" y="6919"/>
                      <a:pt x="41590" y="8538"/>
                    </a:cubicBezTo>
                    <a:cubicBezTo>
                      <a:pt x="38446" y="9871"/>
                      <a:pt x="35208" y="11205"/>
                      <a:pt x="32065" y="12538"/>
                    </a:cubicBezTo>
                    <a:cubicBezTo>
                      <a:pt x="26064" y="16063"/>
                      <a:pt x="21301" y="20825"/>
                      <a:pt x="17777" y="26826"/>
                    </a:cubicBezTo>
                    <a:cubicBezTo>
                      <a:pt x="16444" y="29969"/>
                      <a:pt x="15110" y="33208"/>
                      <a:pt x="13777" y="36351"/>
                    </a:cubicBezTo>
                    <a:cubicBezTo>
                      <a:pt x="12348" y="41685"/>
                      <a:pt x="12348" y="46924"/>
                      <a:pt x="13110" y="52258"/>
                    </a:cubicBezTo>
                    <a:cubicBezTo>
                      <a:pt x="13205" y="53115"/>
                      <a:pt x="13110" y="53877"/>
                      <a:pt x="13110" y="54734"/>
                    </a:cubicBezTo>
                    <a:cubicBezTo>
                      <a:pt x="12919" y="55020"/>
                      <a:pt x="12824" y="55401"/>
                      <a:pt x="12634" y="55687"/>
                    </a:cubicBezTo>
                    <a:cubicBezTo>
                      <a:pt x="9681" y="60259"/>
                      <a:pt x="8157" y="65212"/>
                      <a:pt x="7871" y="70450"/>
                    </a:cubicBezTo>
                    <a:cubicBezTo>
                      <a:pt x="6728" y="75784"/>
                      <a:pt x="6919" y="81023"/>
                      <a:pt x="8538" y="86357"/>
                    </a:cubicBezTo>
                    <a:cubicBezTo>
                      <a:pt x="9776" y="91501"/>
                      <a:pt x="12157" y="96073"/>
                      <a:pt x="15682" y="99883"/>
                    </a:cubicBezTo>
                    <a:cubicBezTo>
                      <a:pt x="18444" y="104264"/>
                      <a:pt x="22254" y="107598"/>
                      <a:pt x="26826" y="110170"/>
                    </a:cubicBezTo>
                    <a:cubicBezTo>
                      <a:pt x="29969" y="111503"/>
                      <a:pt x="33208" y="112837"/>
                      <a:pt x="36351" y="114170"/>
                    </a:cubicBezTo>
                    <a:cubicBezTo>
                      <a:pt x="43399" y="116075"/>
                      <a:pt x="50448" y="116075"/>
                      <a:pt x="57496" y="114170"/>
                    </a:cubicBezTo>
                    <a:cubicBezTo>
                      <a:pt x="60735" y="112837"/>
                      <a:pt x="63878" y="111503"/>
                      <a:pt x="67021" y="1101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 rot="16200000" flipH="1">
                <a:off x="1303951" y="263327"/>
                <a:ext cx="84045" cy="101915"/>
              </a:xfrm>
              <a:custGeom>
                <a:avLst/>
                <a:gdLst>
                  <a:gd name="connsiteX0" fmla="*/ 57551 w 85725"/>
                  <a:gd name="connsiteY0" fmla="*/ 91175 h 95250"/>
                  <a:gd name="connsiteX1" fmla="*/ 75173 w 85725"/>
                  <a:gd name="connsiteY1" fmla="*/ 80888 h 95250"/>
                  <a:gd name="connsiteX2" fmla="*/ 81364 w 85725"/>
                  <a:gd name="connsiteY2" fmla="*/ 72791 h 95250"/>
                  <a:gd name="connsiteX3" fmla="*/ 86793 w 85725"/>
                  <a:gd name="connsiteY3" fmla="*/ 52694 h 95250"/>
                  <a:gd name="connsiteX4" fmla="*/ 86793 w 85725"/>
                  <a:gd name="connsiteY4" fmla="*/ 46979 h 95250"/>
                  <a:gd name="connsiteX5" fmla="*/ 83364 w 85725"/>
                  <a:gd name="connsiteY5" fmla="*/ 31643 h 95250"/>
                  <a:gd name="connsiteX6" fmla="*/ 75173 w 85725"/>
                  <a:gd name="connsiteY6" fmla="*/ 18785 h 95250"/>
                  <a:gd name="connsiteX7" fmla="*/ 62314 w 85725"/>
                  <a:gd name="connsiteY7" fmla="*/ 10593 h 95250"/>
                  <a:gd name="connsiteX8" fmla="*/ 46979 w 85725"/>
                  <a:gd name="connsiteY8" fmla="*/ 7164 h 95250"/>
                  <a:gd name="connsiteX9" fmla="*/ 36406 w 85725"/>
                  <a:gd name="connsiteY9" fmla="*/ 8593 h 95250"/>
                  <a:gd name="connsiteX10" fmla="*/ 18785 w 85725"/>
                  <a:gd name="connsiteY10" fmla="*/ 18880 h 95250"/>
                  <a:gd name="connsiteX11" fmla="*/ 12593 w 85725"/>
                  <a:gd name="connsiteY11" fmla="*/ 26976 h 95250"/>
                  <a:gd name="connsiteX12" fmla="*/ 7164 w 85725"/>
                  <a:gd name="connsiteY12" fmla="*/ 47074 h 95250"/>
                  <a:gd name="connsiteX13" fmla="*/ 7164 w 85725"/>
                  <a:gd name="connsiteY13" fmla="*/ 52789 h 95250"/>
                  <a:gd name="connsiteX14" fmla="*/ 10593 w 85725"/>
                  <a:gd name="connsiteY14" fmla="*/ 68124 h 95250"/>
                  <a:gd name="connsiteX15" fmla="*/ 18785 w 85725"/>
                  <a:gd name="connsiteY15" fmla="*/ 80983 h 95250"/>
                  <a:gd name="connsiteX16" fmla="*/ 31643 w 85725"/>
                  <a:gd name="connsiteY16" fmla="*/ 89174 h 95250"/>
                  <a:gd name="connsiteX17" fmla="*/ 46979 w 85725"/>
                  <a:gd name="connsiteY17" fmla="*/ 92603 h 95250"/>
                  <a:gd name="connsiteX18" fmla="*/ 57551 w 85725"/>
                  <a:gd name="connsiteY18" fmla="*/ 9117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95250">
                    <a:moveTo>
                      <a:pt x="57551" y="91175"/>
                    </a:moveTo>
                    <a:cubicBezTo>
                      <a:pt x="64314" y="89270"/>
                      <a:pt x="70124" y="85841"/>
                      <a:pt x="75173" y="80888"/>
                    </a:cubicBezTo>
                    <a:cubicBezTo>
                      <a:pt x="77268" y="78221"/>
                      <a:pt x="79364" y="75554"/>
                      <a:pt x="81364" y="72791"/>
                    </a:cubicBezTo>
                    <a:cubicBezTo>
                      <a:pt x="84983" y="66600"/>
                      <a:pt x="86793" y="59837"/>
                      <a:pt x="86793" y="52694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745" y="26690"/>
                      <a:pt x="78983" y="22404"/>
                      <a:pt x="75173" y="18785"/>
                    </a:cubicBez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52789"/>
                    </a:lnTo>
                    <a:cubicBezTo>
                      <a:pt x="6974" y="58313"/>
                      <a:pt x="8117" y="63362"/>
                      <a:pt x="10593" y="68124"/>
                    </a:cubicBezTo>
                    <a:cubicBezTo>
                      <a:pt x="12212" y="73077"/>
                      <a:pt x="14975" y="77363"/>
                      <a:pt x="18785" y="80983"/>
                    </a:cubicBezTo>
                    <a:cubicBezTo>
                      <a:pt x="22404" y="84888"/>
                      <a:pt x="26690" y="87650"/>
                      <a:pt x="31643" y="89174"/>
                    </a:cubicBezTo>
                    <a:cubicBezTo>
                      <a:pt x="36406" y="91651"/>
                      <a:pt x="41549" y="92794"/>
                      <a:pt x="46979" y="92603"/>
                    </a:cubicBezTo>
                    <a:cubicBezTo>
                      <a:pt x="50503" y="92127"/>
                      <a:pt x="54027" y="91651"/>
                      <a:pt x="57551" y="911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 rot="16200000" flipH="1">
                <a:off x="1376719" y="427069"/>
                <a:ext cx="84045" cy="112107"/>
              </a:xfrm>
              <a:custGeom>
                <a:avLst/>
                <a:gdLst>
                  <a:gd name="connsiteX0" fmla="*/ 75173 w 85725"/>
                  <a:gd name="connsiteY0" fmla="*/ 18785 h 104775"/>
                  <a:gd name="connsiteX1" fmla="*/ 62314 w 85725"/>
                  <a:gd name="connsiteY1" fmla="*/ 10593 h 104775"/>
                  <a:gd name="connsiteX2" fmla="*/ 46979 w 85725"/>
                  <a:gd name="connsiteY2" fmla="*/ 7164 h 104775"/>
                  <a:gd name="connsiteX3" fmla="*/ 36406 w 85725"/>
                  <a:gd name="connsiteY3" fmla="*/ 8593 h 104775"/>
                  <a:gd name="connsiteX4" fmla="*/ 18785 w 85725"/>
                  <a:gd name="connsiteY4" fmla="*/ 18880 h 104775"/>
                  <a:gd name="connsiteX5" fmla="*/ 12593 w 85725"/>
                  <a:gd name="connsiteY5" fmla="*/ 26976 h 104775"/>
                  <a:gd name="connsiteX6" fmla="*/ 7164 w 85725"/>
                  <a:gd name="connsiteY6" fmla="*/ 47074 h 104775"/>
                  <a:gd name="connsiteX7" fmla="*/ 7164 w 85725"/>
                  <a:gd name="connsiteY7" fmla="*/ 64314 h 104775"/>
                  <a:gd name="connsiteX8" fmla="*/ 10593 w 85725"/>
                  <a:gd name="connsiteY8" fmla="*/ 79649 h 104775"/>
                  <a:gd name="connsiteX9" fmla="*/ 18785 w 85725"/>
                  <a:gd name="connsiteY9" fmla="*/ 92508 h 104775"/>
                  <a:gd name="connsiteX10" fmla="*/ 31643 w 85725"/>
                  <a:gd name="connsiteY10" fmla="*/ 100700 h 104775"/>
                  <a:gd name="connsiteX11" fmla="*/ 46979 w 85725"/>
                  <a:gd name="connsiteY11" fmla="*/ 104129 h 104775"/>
                  <a:gd name="connsiteX12" fmla="*/ 57551 w 85725"/>
                  <a:gd name="connsiteY12" fmla="*/ 102700 h 104775"/>
                  <a:gd name="connsiteX13" fmla="*/ 75173 w 85725"/>
                  <a:gd name="connsiteY13" fmla="*/ 92413 h 104775"/>
                  <a:gd name="connsiteX14" fmla="*/ 81364 w 85725"/>
                  <a:gd name="connsiteY14" fmla="*/ 84317 h 104775"/>
                  <a:gd name="connsiteX15" fmla="*/ 86793 w 85725"/>
                  <a:gd name="connsiteY15" fmla="*/ 64219 h 104775"/>
                  <a:gd name="connsiteX16" fmla="*/ 86793 w 85725"/>
                  <a:gd name="connsiteY16" fmla="*/ 46979 h 104775"/>
                  <a:gd name="connsiteX17" fmla="*/ 83364 w 85725"/>
                  <a:gd name="connsiteY17" fmla="*/ 31643 h 104775"/>
                  <a:gd name="connsiteX18" fmla="*/ 75173 w 85725"/>
                  <a:gd name="connsiteY18" fmla="*/ 1878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04775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64314"/>
                    </a:lnTo>
                    <a:cubicBezTo>
                      <a:pt x="6974" y="69839"/>
                      <a:pt x="8117" y="74887"/>
                      <a:pt x="10593" y="79649"/>
                    </a:cubicBezTo>
                    <a:cubicBezTo>
                      <a:pt x="12212" y="84602"/>
                      <a:pt x="14975" y="88889"/>
                      <a:pt x="18785" y="92508"/>
                    </a:cubicBezTo>
                    <a:cubicBezTo>
                      <a:pt x="22404" y="96413"/>
                      <a:pt x="26690" y="99176"/>
                      <a:pt x="31643" y="100700"/>
                    </a:cubicBezTo>
                    <a:cubicBezTo>
                      <a:pt x="36406" y="103176"/>
                      <a:pt x="41549" y="104319"/>
                      <a:pt x="46979" y="104129"/>
                    </a:cubicBezTo>
                    <a:cubicBezTo>
                      <a:pt x="50503" y="103652"/>
                      <a:pt x="54027" y="103176"/>
                      <a:pt x="57551" y="102700"/>
                    </a:cubicBezTo>
                    <a:cubicBezTo>
                      <a:pt x="64314" y="100795"/>
                      <a:pt x="70124" y="97366"/>
                      <a:pt x="75173" y="92413"/>
                    </a:cubicBezTo>
                    <a:cubicBezTo>
                      <a:pt x="77268" y="89746"/>
                      <a:pt x="79364" y="87079"/>
                      <a:pt x="81364" y="84317"/>
                    </a:cubicBezTo>
                    <a:cubicBezTo>
                      <a:pt x="84983" y="78125"/>
                      <a:pt x="86793" y="71363"/>
                      <a:pt x="86793" y="6421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 rot="16200000" flipH="1">
                <a:off x="1596855" y="281244"/>
                <a:ext cx="84045" cy="122299"/>
              </a:xfrm>
              <a:custGeom>
                <a:avLst/>
                <a:gdLst>
                  <a:gd name="connsiteX0" fmla="*/ 75173 w 85725"/>
                  <a:gd name="connsiteY0" fmla="*/ 18785 h 114300"/>
                  <a:gd name="connsiteX1" fmla="*/ 62314 w 85725"/>
                  <a:gd name="connsiteY1" fmla="*/ 10593 h 114300"/>
                  <a:gd name="connsiteX2" fmla="*/ 46979 w 85725"/>
                  <a:gd name="connsiteY2" fmla="*/ 7164 h 114300"/>
                  <a:gd name="connsiteX3" fmla="*/ 36406 w 85725"/>
                  <a:gd name="connsiteY3" fmla="*/ 8593 h 114300"/>
                  <a:gd name="connsiteX4" fmla="*/ 18785 w 85725"/>
                  <a:gd name="connsiteY4" fmla="*/ 18880 h 114300"/>
                  <a:gd name="connsiteX5" fmla="*/ 12593 w 85725"/>
                  <a:gd name="connsiteY5" fmla="*/ 26976 h 114300"/>
                  <a:gd name="connsiteX6" fmla="*/ 7164 w 85725"/>
                  <a:gd name="connsiteY6" fmla="*/ 47074 h 114300"/>
                  <a:gd name="connsiteX7" fmla="*/ 7164 w 85725"/>
                  <a:gd name="connsiteY7" fmla="*/ 75744 h 114300"/>
                  <a:gd name="connsiteX8" fmla="*/ 10593 w 85725"/>
                  <a:gd name="connsiteY8" fmla="*/ 91079 h 114300"/>
                  <a:gd name="connsiteX9" fmla="*/ 18785 w 85725"/>
                  <a:gd name="connsiteY9" fmla="*/ 103938 h 114300"/>
                  <a:gd name="connsiteX10" fmla="*/ 31643 w 85725"/>
                  <a:gd name="connsiteY10" fmla="*/ 112130 h 114300"/>
                  <a:gd name="connsiteX11" fmla="*/ 46979 w 85725"/>
                  <a:gd name="connsiteY11" fmla="*/ 115559 h 114300"/>
                  <a:gd name="connsiteX12" fmla="*/ 57551 w 85725"/>
                  <a:gd name="connsiteY12" fmla="*/ 114130 h 114300"/>
                  <a:gd name="connsiteX13" fmla="*/ 75173 w 85725"/>
                  <a:gd name="connsiteY13" fmla="*/ 103843 h 114300"/>
                  <a:gd name="connsiteX14" fmla="*/ 81364 w 85725"/>
                  <a:gd name="connsiteY14" fmla="*/ 95747 h 114300"/>
                  <a:gd name="connsiteX15" fmla="*/ 86793 w 85725"/>
                  <a:gd name="connsiteY15" fmla="*/ 75649 h 114300"/>
                  <a:gd name="connsiteX16" fmla="*/ 86793 w 85725"/>
                  <a:gd name="connsiteY16" fmla="*/ 46979 h 114300"/>
                  <a:gd name="connsiteX17" fmla="*/ 83364 w 85725"/>
                  <a:gd name="connsiteY17" fmla="*/ 31643 h 114300"/>
                  <a:gd name="connsiteX18" fmla="*/ 75173 w 85725"/>
                  <a:gd name="connsiteY18" fmla="*/ 18785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14300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75744"/>
                    </a:lnTo>
                    <a:cubicBezTo>
                      <a:pt x="6974" y="81269"/>
                      <a:pt x="8117" y="86317"/>
                      <a:pt x="10593" y="91079"/>
                    </a:cubicBezTo>
                    <a:cubicBezTo>
                      <a:pt x="12212" y="96032"/>
                      <a:pt x="14975" y="100319"/>
                      <a:pt x="18785" y="103938"/>
                    </a:cubicBezTo>
                    <a:cubicBezTo>
                      <a:pt x="22404" y="107843"/>
                      <a:pt x="26690" y="110606"/>
                      <a:pt x="31643" y="112130"/>
                    </a:cubicBezTo>
                    <a:cubicBezTo>
                      <a:pt x="36406" y="114606"/>
                      <a:pt x="41549" y="115749"/>
                      <a:pt x="46979" y="115559"/>
                    </a:cubicBezTo>
                    <a:cubicBezTo>
                      <a:pt x="50503" y="115082"/>
                      <a:pt x="54027" y="114606"/>
                      <a:pt x="57551" y="114130"/>
                    </a:cubicBezTo>
                    <a:cubicBezTo>
                      <a:pt x="64314" y="112225"/>
                      <a:pt x="70124" y="108796"/>
                      <a:pt x="75173" y="103843"/>
                    </a:cubicBezTo>
                    <a:cubicBezTo>
                      <a:pt x="77268" y="101176"/>
                      <a:pt x="79364" y="98509"/>
                      <a:pt x="81364" y="95747"/>
                    </a:cubicBezTo>
                    <a:cubicBezTo>
                      <a:pt x="84983" y="89556"/>
                      <a:pt x="86793" y="82793"/>
                      <a:pt x="86793" y="7564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 rot="16200000" flipH="1">
                <a:off x="1594715" y="496294"/>
                <a:ext cx="84045" cy="142682"/>
              </a:xfrm>
              <a:custGeom>
                <a:avLst/>
                <a:gdLst>
                  <a:gd name="connsiteX0" fmla="*/ 83364 w 85725"/>
                  <a:gd name="connsiteY0" fmla="*/ 31643 h 133350"/>
                  <a:gd name="connsiteX1" fmla="*/ 75173 w 85725"/>
                  <a:gd name="connsiteY1" fmla="*/ 18785 h 133350"/>
                  <a:gd name="connsiteX2" fmla="*/ 62314 w 85725"/>
                  <a:gd name="connsiteY2" fmla="*/ 10593 h 133350"/>
                  <a:gd name="connsiteX3" fmla="*/ 46979 w 85725"/>
                  <a:gd name="connsiteY3" fmla="*/ 7164 h 133350"/>
                  <a:gd name="connsiteX4" fmla="*/ 36406 w 85725"/>
                  <a:gd name="connsiteY4" fmla="*/ 8593 h 133350"/>
                  <a:gd name="connsiteX5" fmla="*/ 18785 w 85725"/>
                  <a:gd name="connsiteY5" fmla="*/ 18880 h 133350"/>
                  <a:gd name="connsiteX6" fmla="*/ 7164 w 85725"/>
                  <a:gd name="connsiteY6" fmla="*/ 47074 h 133350"/>
                  <a:gd name="connsiteX7" fmla="*/ 7164 w 85725"/>
                  <a:gd name="connsiteY7" fmla="*/ 87269 h 133350"/>
                  <a:gd name="connsiteX8" fmla="*/ 10593 w 85725"/>
                  <a:gd name="connsiteY8" fmla="*/ 102605 h 133350"/>
                  <a:gd name="connsiteX9" fmla="*/ 18785 w 85725"/>
                  <a:gd name="connsiteY9" fmla="*/ 115463 h 133350"/>
                  <a:gd name="connsiteX10" fmla="*/ 31643 w 85725"/>
                  <a:gd name="connsiteY10" fmla="*/ 123655 h 133350"/>
                  <a:gd name="connsiteX11" fmla="*/ 46979 w 85725"/>
                  <a:gd name="connsiteY11" fmla="*/ 127084 h 133350"/>
                  <a:gd name="connsiteX12" fmla="*/ 57551 w 85725"/>
                  <a:gd name="connsiteY12" fmla="*/ 125655 h 133350"/>
                  <a:gd name="connsiteX13" fmla="*/ 75173 w 85725"/>
                  <a:gd name="connsiteY13" fmla="*/ 115368 h 133350"/>
                  <a:gd name="connsiteX14" fmla="*/ 86793 w 85725"/>
                  <a:gd name="connsiteY14" fmla="*/ 87174 h 133350"/>
                  <a:gd name="connsiteX15" fmla="*/ 86793 w 85725"/>
                  <a:gd name="connsiteY15" fmla="*/ 46979 h 133350"/>
                  <a:gd name="connsiteX16" fmla="*/ 83364 w 85725"/>
                  <a:gd name="connsiteY16" fmla="*/ 3164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5725" h="133350">
                    <a:moveTo>
                      <a:pt x="83364" y="31643"/>
                    </a:moveTo>
                    <a:cubicBezTo>
                      <a:pt x="81745" y="26690"/>
                      <a:pt x="78983" y="22404"/>
                      <a:pt x="75173" y="18785"/>
                    </a:cubicBez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1641" y="26690"/>
                      <a:pt x="7164" y="36215"/>
                      <a:pt x="7164" y="47074"/>
                    </a:cubicBezTo>
                    <a:lnTo>
                      <a:pt x="7164" y="87269"/>
                    </a:lnTo>
                    <a:cubicBezTo>
                      <a:pt x="6974" y="92794"/>
                      <a:pt x="8117" y="97842"/>
                      <a:pt x="10593" y="102605"/>
                    </a:cubicBezTo>
                    <a:cubicBezTo>
                      <a:pt x="12212" y="107558"/>
                      <a:pt x="14975" y="111844"/>
                      <a:pt x="18785" y="115463"/>
                    </a:cubicBezTo>
                    <a:cubicBezTo>
                      <a:pt x="22404" y="119369"/>
                      <a:pt x="26690" y="122131"/>
                      <a:pt x="31643" y="123655"/>
                    </a:cubicBezTo>
                    <a:cubicBezTo>
                      <a:pt x="36406" y="126131"/>
                      <a:pt x="41549" y="127274"/>
                      <a:pt x="46979" y="127084"/>
                    </a:cubicBezTo>
                    <a:cubicBezTo>
                      <a:pt x="50503" y="126608"/>
                      <a:pt x="54027" y="126131"/>
                      <a:pt x="57551" y="125655"/>
                    </a:cubicBezTo>
                    <a:cubicBezTo>
                      <a:pt x="64314" y="123750"/>
                      <a:pt x="70124" y="120321"/>
                      <a:pt x="75173" y="115368"/>
                    </a:cubicBezTo>
                    <a:cubicBezTo>
                      <a:pt x="82316" y="107558"/>
                      <a:pt x="86793" y="98033"/>
                      <a:pt x="86793" y="87174"/>
                    </a:cubicBezTo>
                    <a:lnTo>
                      <a:pt x="86793" y="46979"/>
                    </a:lnTo>
                    <a:cubicBezTo>
                      <a:pt x="86984" y="41549"/>
                      <a:pt x="85841" y="36406"/>
                      <a:pt x="83364" y="316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 rot="16200000" flipH="1">
                <a:off x="1816993" y="157925"/>
                <a:ext cx="84045" cy="132490"/>
              </a:xfrm>
              <a:custGeom>
                <a:avLst/>
                <a:gdLst>
                  <a:gd name="connsiteX0" fmla="*/ 75173 w 85725"/>
                  <a:gd name="connsiteY0" fmla="*/ 18785 h 123825"/>
                  <a:gd name="connsiteX1" fmla="*/ 62314 w 85725"/>
                  <a:gd name="connsiteY1" fmla="*/ 10593 h 123825"/>
                  <a:gd name="connsiteX2" fmla="*/ 46979 w 85725"/>
                  <a:gd name="connsiteY2" fmla="*/ 7164 h 123825"/>
                  <a:gd name="connsiteX3" fmla="*/ 36406 w 85725"/>
                  <a:gd name="connsiteY3" fmla="*/ 8593 h 123825"/>
                  <a:gd name="connsiteX4" fmla="*/ 18785 w 85725"/>
                  <a:gd name="connsiteY4" fmla="*/ 18880 h 123825"/>
                  <a:gd name="connsiteX5" fmla="*/ 12593 w 85725"/>
                  <a:gd name="connsiteY5" fmla="*/ 26976 h 123825"/>
                  <a:gd name="connsiteX6" fmla="*/ 7164 w 85725"/>
                  <a:gd name="connsiteY6" fmla="*/ 47074 h 123825"/>
                  <a:gd name="connsiteX7" fmla="*/ 7164 w 85725"/>
                  <a:gd name="connsiteY7" fmla="*/ 81554 h 123825"/>
                  <a:gd name="connsiteX8" fmla="*/ 10593 w 85725"/>
                  <a:gd name="connsiteY8" fmla="*/ 96890 h 123825"/>
                  <a:gd name="connsiteX9" fmla="*/ 18785 w 85725"/>
                  <a:gd name="connsiteY9" fmla="*/ 109748 h 123825"/>
                  <a:gd name="connsiteX10" fmla="*/ 31643 w 85725"/>
                  <a:gd name="connsiteY10" fmla="*/ 117940 h 123825"/>
                  <a:gd name="connsiteX11" fmla="*/ 46979 w 85725"/>
                  <a:gd name="connsiteY11" fmla="*/ 121369 h 123825"/>
                  <a:gd name="connsiteX12" fmla="*/ 57551 w 85725"/>
                  <a:gd name="connsiteY12" fmla="*/ 119940 h 123825"/>
                  <a:gd name="connsiteX13" fmla="*/ 75173 w 85725"/>
                  <a:gd name="connsiteY13" fmla="*/ 109653 h 123825"/>
                  <a:gd name="connsiteX14" fmla="*/ 81364 w 85725"/>
                  <a:gd name="connsiteY14" fmla="*/ 101557 h 123825"/>
                  <a:gd name="connsiteX15" fmla="*/ 86793 w 85725"/>
                  <a:gd name="connsiteY15" fmla="*/ 81459 h 123825"/>
                  <a:gd name="connsiteX16" fmla="*/ 86793 w 85725"/>
                  <a:gd name="connsiteY16" fmla="*/ 46979 h 123825"/>
                  <a:gd name="connsiteX17" fmla="*/ 83364 w 85725"/>
                  <a:gd name="connsiteY17" fmla="*/ 31643 h 123825"/>
                  <a:gd name="connsiteX18" fmla="*/ 75173 w 85725"/>
                  <a:gd name="connsiteY18" fmla="*/ 1878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23825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lnTo>
                      <a:pt x="12593" y="26976"/>
                    </a:ln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81554"/>
                    </a:lnTo>
                    <a:cubicBezTo>
                      <a:pt x="6974" y="87079"/>
                      <a:pt x="8117" y="92127"/>
                      <a:pt x="10593" y="96890"/>
                    </a:cubicBezTo>
                    <a:cubicBezTo>
                      <a:pt x="12212" y="101843"/>
                      <a:pt x="14975" y="106129"/>
                      <a:pt x="18785" y="109748"/>
                    </a:cubicBezTo>
                    <a:cubicBezTo>
                      <a:pt x="22404" y="113654"/>
                      <a:pt x="26690" y="116416"/>
                      <a:pt x="31643" y="117940"/>
                    </a:cubicBezTo>
                    <a:cubicBezTo>
                      <a:pt x="36406" y="120416"/>
                      <a:pt x="41549" y="121559"/>
                      <a:pt x="46979" y="121369"/>
                    </a:cubicBezTo>
                    <a:cubicBezTo>
                      <a:pt x="50503" y="120893"/>
                      <a:pt x="54027" y="120416"/>
                      <a:pt x="57551" y="119940"/>
                    </a:cubicBezTo>
                    <a:cubicBezTo>
                      <a:pt x="64314" y="118035"/>
                      <a:pt x="70124" y="114606"/>
                      <a:pt x="75173" y="109653"/>
                    </a:cubicBezTo>
                    <a:cubicBezTo>
                      <a:pt x="77268" y="106986"/>
                      <a:pt x="79364" y="104319"/>
                      <a:pt x="81364" y="101557"/>
                    </a:cubicBezTo>
                    <a:cubicBezTo>
                      <a:pt x="84983" y="95366"/>
                      <a:pt x="86793" y="88603"/>
                      <a:pt x="86793" y="8145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 rot="16200000" flipH="1">
                <a:off x="1839932" y="378595"/>
                <a:ext cx="93384" cy="163065"/>
              </a:xfrm>
              <a:custGeom>
                <a:avLst/>
                <a:gdLst>
                  <a:gd name="connsiteX0" fmla="*/ 88435 w 95250"/>
                  <a:gd name="connsiteY0" fmla="*/ 31654 h 152400"/>
                  <a:gd name="connsiteX1" fmla="*/ 80244 w 95250"/>
                  <a:gd name="connsiteY1" fmla="*/ 18795 h 152400"/>
                  <a:gd name="connsiteX2" fmla="*/ 52050 w 95250"/>
                  <a:gd name="connsiteY2" fmla="*/ 7174 h 152400"/>
                  <a:gd name="connsiteX3" fmla="*/ 23856 w 95250"/>
                  <a:gd name="connsiteY3" fmla="*/ 18795 h 152400"/>
                  <a:gd name="connsiteX4" fmla="*/ 17664 w 95250"/>
                  <a:gd name="connsiteY4" fmla="*/ 26891 h 152400"/>
                  <a:gd name="connsiteX5" fmla="*/ 12235 w 95250"/>
                  <a:gd name="connsiteY5" fmla="*/ 46989 h 152400"/>
                  <a:gd name="connsiteX6" fmla="*/ 12426 w 95250"/>
                  <a:gd name="connsiteY6" fmla="*/ 81374 h 152400"/>
                  <a:gd name="connsiteX7" fmla="*/ 8520 w 95250"/>
                  <a:gd name="connsiteY7" fmla="*/ 99662 h 152400"/>
                  <a:gd name="connsiteX8" fmla="*/ 12521 w 95250"/>
                  <a:gd name="connsiteY8" fmla="*/ 130333 h 152400"/>
                  <a:gd name="connsiteX9" fmla="*/ 36333 w 95250"/>
                  <a:gd name="connsiteY9" fmla="*/ 148621 h 152400"/>
                  <a:gd name="connsiteX10" fmla="*/ 67004 w 95250"/>
                  <a:gd name="connsiteY10" fmla="*/ 144620 h 152400"/>
                  <a:gd name="connsiteX11" fmla="*/ 85292 w 95250"/>
                  <a:gd name="connsiteY11" fmla="*/ 120808 h 152400"/>
                  <a:gd name="connsiteX12" fmla="*/ 92436 w 95250"/>
                  <a:gd name="connsiteY12" fmla="*/ 79469 h 152400"/>
                  <a:gd name="connsiteX13" fmla="*/ 91769 w 95250"/>
                  <a:gd name="connsiteY13" fmla="*/ 46989 h 152400"/>
                  <a:gd name="connsiteX14" fmla="*/ 88435 w 95250"/>
                  <a:gd name="connsiteY14" fmla="*/ 3165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250" h="152400">
                    <a:moveTo>
                      <a:pt x="88435" y="31654"/>
                    </a:moveTo>
                    <a:cubicBezTo>
                      <a:pt x="86816" y="26701"/>
                      <a:pt x="84054" y="22414"/>
                      <a:pt x="80244" y="18795"/>
                    </a:cubicBezTo>
                    <a:cubicBezTo>
                      <a:pt x="73290" y="11842"/>
                      <a:pt x="61956" y="6698"/>
                      <a:pt x="52050" y="7174"/>
                    </a:cubicBezTo>
                    <a:cubicBezTo>
                      <a:pt x="41763" y="7651"/>
                      <a:pt x="31095" y="10984"/>
                      <a:pt x="23856" y="18795"/>
                    </a:cubicBezTo>
                    <a:cubicBezTo>
                      <a:pt x="21760" y="21462"/>
                      <a:pt x="19665" y="24129"/>
                      <a:pt x="17664" y="26891"/>
                    </a:cubicBezTo>
                    <a:cubicBezTo>
                      <a:pt x="14045" y="33082"/>
                      <a:pt x="12235" y="39845"/>
                      <a:pt x="12235" y="46989"/>
                    </a:cubicBezTo>
                    <a:cubicBezTo>
                      <a:pt x="13664" y="58419"/>
                      <a:pt x="13473" y="69944"/>
                      <a:pt x="12426" y="81374"/>
                    </a:cubicBezTo>
                    <a:cubicBezTo>
                      <a:pt x="11378" y="87470"/>
                      <a:pt x="10235" y="93661"/>
                      <a:pt x="8520" y="99662"/>
                    </a:cubicBezTo>
                    <a:cubicBezTo>
                      <a:pt x="5663" y="109473"/>
                      <a:pt x="7377" y="121570"/>
                      <a:pt x="12521" y="130333"/>
                    </a:cubicBezTo>
                    <a:cubicBezTo>
                      <a:pt x="17379" y="138619"/>
                      <a:pt x="26808" y="146430"/>
                      <a:pt x="36333" y="148621"/>
                    </a:cubicBezTo>
                    <a:cubicBezTo>
                      <a:pt x="46525" y="150907"/>
                      <a:pt x="57955" y="150430"/>
                      <a:pt x="67004" y="144620"/>
                    </a:cubicBezTo>
                    <a:cubicBezTo>
                      <a:pt x="75767" y="138905"/>
                      <a:pt x="82339" y="130999"/>
                      <a:pt x="85292" y="120808"/>
                    </a:cubicBezTo>
                    <a:cubicBezTo>
                      <a:pt x="89197" y="107377"/>
                      <a:pt x="91293" y="93376"/>
                      <a:pt x="92436" y="79469"/>
                    </a:cubicBezTo>
                    <a:cubicBezTo>
                      <a:pt x="93388" y="68611"/>
                      <a:pt x="93102" y="57752"/>
                      <a:pt x="91769" y="46989"/>
                    </a:cubicBezTo>
                    <a:cubicBezTo>
                      <a:pt x="92055" y="41464"/>
                      <a:pt x="90912" y="36321"/>
                      <a:pt x="88435" y="316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 userDrawn="1"/>
          </p:nvGrpSpPr>
          <p:grpSpPr>
            <a:xfrm rot="645144">
              <a:off x="112716" y="311932"/>
              <a:ext cx="1627509" cy="1970052"/>
              <a:chOff x="226911" y="521518"/>
              <a:chExt cx="1721213" cy="2083478"/>
            </a:xfrm>
          </p:grpSpPr>
          <p:sp>
            <p:nvSpPr>
              <p:cNvPr id="119" name="任意多边形: 形状 118"/>
              <p:cNvSpPr/>
              <p:nvPr/>
            </p:nvSpPr>
            <p:spPr>
              <a:xfrm rot="19388266">
                <a:off x="1087136" y="720518"/>
                <a:ext cx="449508" cy="1884478"/>
              </a:xfrm>
              <a:custGeom>
                <a:avLst/>
                <a:gdLst>
                  <a:gd name="connsiteX0" fmla="*/ 482413 w 482151"/>
                  <a:gd name="connsiteY0" fmla="*/ 27401 h 2021327"/>
                  <a:gd name="connsiteX1" fmla="*/ 464610 w 482151"/>
                  <a:gd name="connsiteY1" fmla="*/ 112149 h 2021327"/>
                  <a:gd name="connsiteX2" fmla="*/ 416766 w 482151"/>
                  <a:gd name="connsiteY2" fmla="*/ 335607 h 2021327"/>
                  <a:gd name="connsiteX3" fmla="*/ 348338 w 482151"/>
                  <a:gd name="connsiteY3" fmla="*/ 651416 h 2021327"/>
                  <a:gd name="connsiteX4" fmla="*/ 308467 w 482151"/>
                  <a:gd name="connsiteY4" fmla="*/ 829256 h 2021327"/>
                  <a:gd name="connsiteX5" fmla="*/ 266928 w 482151"/>
                  <a:gd name="connsiteY5" fmla="*/ 1012659 h 2021327"/>
                  <a:gd name="connsiteX6" fmla="*/ 225203 w 482151"/>
                  <a:gd name="connsiteY6" fmla="*/ 1196062 h 2021327"/>
                  <a:gd name="connsiteX7" fmla="*/ 186446 w 482151"/>
                  <a:gd name="connsiteY7" fmla="*/ 1374087 h 2021327"/>
                  <a:gd name="connsiteX8" fmla="*/ 151212 w 482151"/>
                  <a:gd name="connsiteY8" fmla="*/ 1540800 h 2021327"/>
                  <a:gd name="connsiteX9" fmla="*/ 118388 w 482151"/>
                  <a:gd name="connsiteY9" fmla="*/ 1689896 h 2021327"/>
                  <a:gd name="connsiteX10" fmla="*/ 50516 w 482151"/>
                  <a:gd name="connsiteY10" fmla="*/ 1997732 h 2021327"/>
                  <a:gd name="connsiteX11" fmla="*/ 28449 w 482151"/>
                  <a:gd name="connsiteY11" fmla="*/ 2011825 h 2021327"/>
                  <a:gd name="connsiteX12" fmla="*/ 14355 w 482151"/>
                  <a:gd name="connsiteY12" fmla="*/ 1989758 h 2021327"/>
                  <a:gd name="connsiteX13" fmla="*/ 14355 w 482151"/>
                  <a:gd name="connsiteY13" fmla="*/ 1989758 h 2021327"/>
                  <a:gd name="connsiteX14" fmla="*/ 83711 w 482151"/>
                  <a:gd name="connsiteY14" fmla="*/ 1682293 h 2021327"/>
                  <a:gd name="connsiteX15" fmla="*/ 117276 w 482151"/>
                  <a:gd name="connsiteY15" fmla="*/ 1533383 h 2021327"/>
                  <a:gd name="connsiteX16" fmla="*/ 156033 w 482151"/>
                  <a:gd name="connsiteY16" fmla="*/ 1367411 h 2021327"/>
                  <a:gd name="connsiteX17" fmla="*/ 196645 w 482151"/>
                  <a:gd name="connsiteY17" fmla="*/ 1189757 h 2021327"/>
                  <a:gd name="connsiteX18" fmla="*/ 236701 w 482151"/>
                  <a:gd name="connsiteY18" fmla="*/ 1005983 h 2021327"/>
                  <a:gd name="connsiteX19" fmla="*/ 276942 w 482151"/>
                  <a:gd name="connsiteY19" fmla="*/ 822209 h 2021327"/>
                  <a:gd name="connsiteX20" fmla="*/ 316441 w 482151"/>
                  <a:gd name="connsiteY20" fmla="*/ 644370 h 2021327"/>
                  <a:gd name="connsiteX21" fmla="*/ 388579 w 482151"/>
                  <a:gd name="connsiteY21" fmla="*/ 329488 h 2021327"/>
                  <a:gd name="connsiteX22" fmla="*/ 440132 w 482151"/>
                  <a:gd name="connsiteY22" fmla="*/ 106956 h 2021327"/>
                  <a:gd name="connsiteX23" fmla="*/ 459974 w 482151"/>
                  <a:gd name="connsiteY23" fmla="*/ 22580 h 2021327"/>
                  <a:gd name="connsiteX24" fmla="*/ 473697 w 482151"/>
                  <a:gd name="connsiteY24" fmla="*/ 14235 h 2021327"/>
                  <a:gd name="connsiteX25" fmla="*/ 482413 w 482151"/>
                  <a:gd name="connsiteY25" fmla="*/ 27401 h 2021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82151" h="2021327">
                    <a:moveTo>
                      <a:pt x="482413" y="27401"/>
                    </a:moveTo>
                    <a:cubicBezTo>
                      <a:pt x="482413" y="27401"/>
                      <a:pt x="475922" y="58185"/>
                      <a:pt x="464610" y="112149"/>
                    </a:cubicBezTo>
                    <a:cubicBezTo>
                      <a:pt x="453484" y="166112"/>
                      <a:pt x="436979" y="243257"/>
                      <a:pt x="416766" y="335607"/>
                    </a:cubicBezTo>
                    <a:cubicBezTo>
                      <a:pt x="396738" y="427958"/>
                      <a:pt x="373372" y="535886"/>
                      <a:pt x="348338" y="651416"/>
                    </a:cubicBezTo>
                    <a:cubicBezTo>
                      <a:pt x="336098" y="709275"/>
                      <a:pt x="322190" y="768616"/>
                      <a:pt x="308467" y="829256"/>
                    </a:cubicBezTo>
                    <a:cubicBezTo>
                      <a:pt x="294745" y="889711"/>
                      <a:pt x="280836" y="951278"/>
                      <a:pt x="266928" y="1012659"/>
                    </a:cubicBezTo>
                    <a:cubicBezTo>
                      <a:pt x="253020" y="1074041"/>
                      <a:pt x="238926" y="1135608"/>
                      <a:pt x="225203" y="1196062"/>
                    </a:cubicBezTo>
                    <a:cubicBezTo>
                      <a:pt x="211110" y="1256516"/>
                      <a:pt x="199056" y="1316415"/>
                      <a:pt x="186446" y="1374087"/>
                    </a:cubicBezTo>
                    <a:cubicBezTo>
                      <a:pt x="174207" y="1431945"/>
                      <a:pt x="162338" y="1487764"/>
                      <a:pt x="151212" y="1540800"/>
                    </a:cubicBezTo>
                    <a:cubicBezTo>
                      <a:pt x="139529" y="1593652"/>
                      <a:pt x="128588" y="1643721"/>
                      <a:pt x="118388" y="1689896"/>
                    </a:cubicBezTo>
                    <a:cubicBezTo>
                      <a:pt x="77591" y="1874598"/>
                      <a:pt x="50516" y="1997732"/>
                      <a:pt x="50516" y="1997732"/>
                    </a:cubicBezTo>
                    <a:cubicBezTo>
                      <a:pt x="48291" y="2007745"/>
                      <a:pt x="38462" y="2014051"/>
                      <a:pt x="28449" y="2011825"/>
                    </a:cubicBezTo>
                    <a:cubicBezTo>
                      <a:pt x="18435" y="2009600"/>
                      <a:pt x="12130" y="1999771"/>
                      <a:pt x="14355" y="1989758"/>
                    </a:cubicBezTo>
                    <a:lnTo>
                      <a:pt x="14355" y="1989758"/>
                    </a:lnTo>
                    <a:cubicBezTo>
                      <a:pt x="14355" y="1989758"/>
                      <a:pt x="41986" y="1866809"/>
                      <a:pt x="83711" y="1682293"/>
                    </a:cubicBezTo>
                    <a:cubicBezTo>
                      <a:pt x="94095" y="1636118"/>
                      <a:pt x="105407" y="1586234"/>
                      <a:pt x="117276" y="1533383"/>
                    </a:cubicBezTo>
                    <a:cubicBezTo>
                      <a:pt x="129700" y="1480717"/>
                      <a:pt x="142681" y="1425084"/>
                      <a:pt x="156033" y="1367411"/>
                    </a:cubicBezTo>
                    <a:cubicBezTo>
                      <a:pt x="169200" y="1309739"/>
                      <a:pt x="183664" y="1250397"/>
                      <a:pt x="196645" y="1189757"/>
                    </a:cubicBezTo>
                    <a:cubicBezTo>
                      <a:pt x="209812" y="1129117"/>
                      <a:pt x="223349" y="1067550"/>
                      <a:pt x="236701" y="1005983"/>
                    </a:cubicBezTo>
                    <a:cubicBezTo>
                      <a:pt x="250238" y="944416"/>
                      <a:pt x="263776" y="882849"/>
                      <a:pt x="276942" y="822209"/>
                    </a:cubicBezTo>
                    <a:cubicBezTo>
                      <a:pt x="290294" y="761570"/>
                      <a:pt x="302904" y="701857"/>
                      <a:pt x="316441" y="644370"/>
                    </a:cubicBezTo>
                    <a:cubicBezTo>
                      <a:pt x="342774" y="529210"/>
                      <a:pt x="367438" y="421653"/>
                      <a:pt x="388579" y="329488"/>
                    </a:cubicBezTo>
                    <a:cubicBezTo>
                      <a:pt x="409534" y="237323"/>
                      <a:pt x="427336" y="160549"/>
                      <a:pt x="440132" y="106956"/>
                    </a:cubicBezTo>
                    <a:cubicBezTo>
                      <a:pt x="452742" y="53363"/>
                      <a:pt x="459974" y="22580"/>
                      <a:pt x="459974" y="22580"/>
                    </a:cubicBezTo>
                    <a:cubicBezTo>
                      <a:pt x="461458" y="16460"/>
                      <a:pt x="467577" y="12751"/>
                      <a:pt x="473697" y="14235"/>
                    </a:cubicBezTo>
                    <a:cubicBezTo>
                      <a:pt x="480002" y="15347"/>
                      <a:pt x="483711" y="21282"/>
                      <a:pt x="482413" y="27401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 rot="19388266">
                <a:off x="1638040" y="2352658"/>
                <a:ext cx="172888" cy="224755"/>
              </a:xfrm>
              <a:custGeom>
                <a:avLst/>
                <a:gdLst>
                  <a:gd name="connsiteX0" fmla="*/ 98435 w 185442"/>
                  <a:gd name="connsiteY0" fmla="*/ 23810 h 241075"/>
                  <a:gd name="connsiteX1" fmla="*/ 46511 w 185442"/>
                  <a:gd name="connsiteY1" fmla="*/ 21956 h 241075"/>
                  <a:gd name="connsiteX2" fmla="*/ 18324 w 185442"/>
                  <a:gd name="connsiteY2" fmla="*/ 192378 h 241075"/>
                  <a:gd name="connsiteX3" fmla="*/ 160002 w 185442"/>
                  <a:gd name="connsiteY3" fmla="*/ 209438 h 241075"/>
                  <a:gd name="connsiteX4" fmla="*/ 179288 w 185442"/>
                  <a:gd name="connsiteY4" fmla="*/ 119869 h 241075"/>
                  <a:gd name="connsiteX5" fmla="*/ 139789 w 185442"/>
                  <a:gd name="connsiteY5" fmla="*/ 104478 h 241075"/>
                  <a:gd name="connsiteX6" fmla="*/ 83970 w 185442"/>
                  <a:gd name="connsiteY6" fmla="*/ 168085 h 241075"/>
                  <a:gd name="connsiteX7" fmla="*/ 98435 w 185442"/>
                  <a:gd name="connsiteY7" fmla="*/ 23810 h 24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442" h="241075">
                    <a:moveTo>
                      <a:pt x="98435" y="23810"/>
                    </a:moveTo>
                    <a:cubicBezTo>
                      <a:pt x="66539" y="2670"/>
                      <a:pt x="46511" y="21956"/>
                      <a:pt x="46511" y="21956"/>
                    </a:cubicBezTo>
                    <a:cubicBezTo>
                      <a:pt x="46511" y="21956"/>
                      <a:pt x="-406" y="151580"/>
                      <a:pt x="18324" y="192378"/>
                    </a:cubicBezTo>
                    <a:cubicBezTo>
                      <a:pt x="38166" y="235215"/>
                      <a:pt x="129775" y="260621"/>
                      <a:pt x="160002" y="209438"/>
                    </a:cubicBezTo>
                    <a:cubicBezTo>
                      <a:pt x="177990" y="179026"/>
                      <a:pt x="182811" y="140825"/>
                      <a:pt x="179288" y="119869"/>
                    </a:cubicBezTo>
                    <a:cubicBezTo>
                      <a:pt x="176136" y="101325"/>
                      <a:pt x="153882" y="97060"/>
                      <a:pt x="139789" y="104478"/>
                    </a:cubicBezTo>
                    <a:cubicBezTo>
                      <a:pt x="130517" y="109299"/>
                      <a:pt x="128477" y="199795"/>
                      <a:pt x="83970" y="168085"/>
                    </a:cubicBezTo>
                    <a:cubicBezTo>
                      <a:pt x="66724" y="155660"/>
                      <a:pt x="106965" y="29559"/>
                      <a:pt x="98435" y="23810"/>
                    </a:cubicBezTo>
                    <a:close/>
                  </a:path>
                </a:pathLst>
              </a:custGeom>
              <a:solidFill>
                <a:srgbClr val="F690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 rot="19388266">
                <a:off x="1204706" y="521518"/>
                <a:ext cx="743418" cy="1123772"/>
              </a:xfrm>
              <a:custGeom>
                <a:avLst/>
                <a:gdLst>
                  <a:gd name="connsiteX0" fmla="*/ 13908 w 797404"/>
                  <a:gd name="connsiteY0" fmla="*/ 13908 h 1205378"/>
                  <a:gd name="connsiteX1" fmla="*/ 789245 w 797404"/>
                  <a:gd name="connsiteY1" fmla="*/ 1202226 h 1205378"/>
                  <a:gd name="connsiteX2" fmla="*/ 111266 w 797404"/>
                  <a:gd name="connsiteY2" fmla="*/ 1111359 h 1205378"/>
                  <a:gd name="connsiteX3" fmla="*/ 13908 w 797404"/>
                  <a:gd name="connsiteY3" fmla="*/ 13908 h 1205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7404" h="1205378">
                    <a:moveTo>
                      <a:pt x="13908" y="13908"/>
                    </a:moveTo>
                    <a:cubicBezTo>
                      <a:pt x="917015" y="224015"/>
                      <a:pt x="789245" y="1202226"/>
                      <a:pt x="789245" y="1202226"/>
                    </a:cubicBezTo>
                    <a:cubicBezTo>
                      <a:pt x="419286" y="868244"/>
                      <a:pt x="111266" y="1111359"/>
                      <a:pt x="111266" y="1111359"/>
                    </a:cubicBezTo>
                    <a:cubicBezTo>
                      <a:pt x="294854" y="442652"/>
                      <a:pt x="24108" y="29115"/>
                      <a:pt x="13908" y="13908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 rot="19388266">
                <a:off x="226911" y="1078039"/>
                <a:ext cx="1071905" cy="933595"/>
              </a:xfrm>
              <a:custGeom>
                <a:avLst/>
                <a:gdLst>
                  <a:gd name="connsiteX0" fmla="*/ 1144553 w 1149745"/>
                  <a:gd name="connsiteY0" fmla="*/ 30506 h 1001391"/>
                  <a:gd name="connsiteX1" fmla="*/ 603802 w 1149745"/>
                  <a:gd name="connsiteY1" fmla="*/ 991471 h 1001391"/>
                  <a:gd name="connsiteX2" fmla="*/ 13908 w 1149745"/>
                  <a:gd name="connsiteY2" fmla="*/ 815300 h 1001391"/>
                  <a:gd name="connsiteX3" fmla="*/ 1144553 w 1149745"/>
                  <a:gd name="connsiteY3" fmla="*/ 30506 h 100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9745" h="1001391">
                    <a:moveTo>
                      <a:pt x="1144553" y="30506"/>
                    </a:moveTo>
                    <a:cubicBezTo>
                      <a:pt x="1144553" y="30506"/>
                      <a:pt x="712101" y="230228"/>
                      <a:pt x="603802" y="991471"/>
                    </a:cubicBezTo>
                    <a:cubicBezTo>
                      <a:pt x="369031" y="725175"/>
                      <a:pt x="13908" y="815300"/>
                      <a:pt x="13908" y="815300"/>
                    </a:cubicBezTo>
                    <a:cubicBezTo>
                      <a:pt x="189337" y="234122"/>
                      <a:pt x="685582" y="-61659"/>
                      <a:pt x="1144553" y="30506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 rot="19388266">
                <a:off x="748795" y="857307"/>
                <a:ext cx="708841" cy="1054616"/>
              </a:xfrm>
              <a:custGeom>
                <a:avLst/>
                <a:gdLst>
                  <a:gd name="connsiteX0" fmla="*/ 554660 w 760315"/>
                  <a:gd name="connsiteY0" fmla="*/ 13908 h 1131201"/>
                  <a:gd name="connsiteX1" fmla="*/ 595272 w 760315"/>
                  <a:gd name="connsiteY1" fmla="*/ 22809 h 1131201"/>
                  <a:gd name="connsiteX2" fmla="*/ 692629 w 760315"/>
                  <a:gd name="connsiteY2" fmla="*/ 1120260 h 1131201"/>
                  <a:gd name="connsiteX3" fmla="*/ 13908 w 760315"/>
                  <a:gd name="connsiteY3" fmla="*/ 974873 h 1131201"/>
                  <a:gd name="connsiteX4" fmla="*/ 554660 w 760315"/>
                  <a:gd name="connsiteY4" fmla="*/ 13908 h 1131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315" h="1131201">
                    <a:moveTo>
                      <a:pt x="554660" y="13908"/>
                    </a:moveTo>
                    <a:cubicBezTo>
                      <a:pt x="568382" y="16690"/>
                      <a:pt x="581920" y="19657"/>
                      <a:pt x="595272" y="22809"/>
                    </a:cubicBezTo>
                    <a:cubicBezTo>
                      <a:pt x="605471" y="38016"/>
                      <a:pt x="876217" y="451553"/>
                      <a:pt x="692629" y="1120260"/>
                    </a:cubicBezTo>
                    <a:cubicBezTo>
                      <a:pt x="431340" y="868058"/>
                      <a:pt x="13908" y="974873"/>
                      <a:pt x="13908" y="974873"/>
                    </a:cubicBezTo>
                    <a:cubicBezTo>
                      <a:pt x="122207" y="213630"/>
                      <a:pt x="554660" y="13908"/>
                      <a:pt x="554660" y="13908"/>
                    </a:cubicBez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4" name="矩形 123"/>
          <p:cNvSpPr/>
          <p:nvPr userDrawn="1"/>
        </p:nvSpPr>
        <p:spPr>
          <a:xfrm>
            <a:off x="-381000" y="-542116"/>
            <a:ext cx="13037457" cy="52931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>
            <a:off x="324277" y="5964473"/>
            <a:ext cx="11881964" cy="942672"/>
          </a:xfrm>
          <a:custGeom>
            <a:avLst/>
            <a:gdLst>
              <a:gd name="connsiteX0" fmla="*/ 8338662 w 8343900"/>
              <a:gd name="connsiteY0" fmla="*/ 49385 h 2124075"/>
              <a:gd name="connsiteX1" fmla="*/ 8338662 w 8343900"/>
              <a:gd name="connsiteY1" fmla="*/ 2117834 h 2124075"/>
              <a:gd name="connsiteX2" fmla="*/ 7144 w 8343900"/>
              <a:gd name="connsiteY2" fmla="*/ 2117834 h 2124075"/>
              <a:gd name="connsiteX3" fmla="*/ 7144 w 8343900"/>
              <a:gd name="connsiteY3" fmla="*/ 2086116 h 2124075"/>
              <a:gd name="connsiteX4" fmla="*/ 2492026 w 8343900"/>
              <a:gd name="connsiteY4" fmla="*/ 967690 h 2124075"/>
              <a:gd name="connsiteX5" fmla="*/ 5018342 w 8343900"/>
              <a:gd name="connsiteY5" fmla="*/ 1737691 h 2124075"/>
              <a:gd name="connsiteX6" fmla="*/ 8338662 w 8343900"/>
              <a:gd name="connsiteY6" fmla="*/ 49385 h 212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43900" h="2124075">
                <a:moveTo>
                  <a:pt x="8338662" y="49385"/>
                </a:moveTo>
                <a:lnTo>
                  <a:pt x="8338662" y="2117834"/>
                </a:lnTo>
                <a:lnTo>
                  <a:pt x="7144" y="2117834"/>
                </a:lnTo>
                <a:lnTo>
                  <a:pt x="7144" y="2086116"/>
                </a:lnTo>
                <a:cubicBezTo>
                  <a:pt x="117539" y="1962481"/>
                  <a:pt x="1247394" y="736804"/>
                  <a:pt x="2492026" y="967690"/>
                </a:cubicBezTo>
                <a:cubicBezTo>
                  <a:pt x="3802475" y="1210768"/>
                  <a:pt x="4297775" y="1737691"/>
                  <a:pt x="5018342" y="1737691"/>
                </a:cubicBezTo>
                <a:cubicBezTo>
                  <a:pt x="6863430" y="1737691"/>
                  <a:pt x="6861429" y="-309613"/>
                  <a:pt x="8338662" y="49385"/>
                </a:cubicBezTo>
                <a:close/>
              </a:path>
            </a:pathLst>
          </a:custGeom>
          <a:solidFill>
            <a:srgbClr val="F15F57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582882" y="5302181"/>
            <a:ext cx="1617140" cy="1586458"/>
            <a:chOff x="6553962" y="3835967"/>
            <a:chExt cx="2586799" cy="2537718"/>
          </a:xfrm>
        </p:grpSpPr>
        <p:sp>
          <p:nvSpPr>
            <p:cNvPr id="7" name="任意多边形: 形状 6"/>
            <p:cNvSpPr/>
            <p:nvPr/>
          </p:nvSpPr>
          <p:spPr>
            <a:xfrm>
              <a:off x="7036434" y="5468810"/>
              <a:ext cx="866775" cy="904875"/>
            </a:xfrm>
            <a:custGeom>
              <a:avLst/>
              <a:gdLst>
                <a:gd name="connsiteX0" fmla="*/ 46927 w 866775"/>
                <a:gd name="connsiteY0" fmla="*/ 46927 h 904875"/>
                <a:gd name="connsiteX1" fmla="*/ 829216 w 866775"/>
                <a:gd name="connsiteY1" fmla="*/ 858838 h 90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775" h="904875">
                  <a:moveTo>
                    <a:pt x="46927" y="46927"/>
                  </a:moveTo>
                  <a:cubicBezTo>
                    <a:pt x="46927" y="46927"/>
                    <a:pt x="111316" y="858838"/>
                    <a:pt x="829216" y="858838"/>
                  </a:cubicBezTo>
                </a:path>
              </a:pathLst>
            </a:custGeom>
            <a:noFill/>
            <a:ln w="62570" cap="rnd">
              <a:solidFill>
                <a:srgbClr val="F690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6891191" y="5104448"/>
              <a:ext cx="333375" cy="533400"/>
            </a:xfrm>
            <a:custGeom>
              <a:avLst/>
              <a:gdLst>
                <a:gd name="connsiteX0" fmla="*/ 207029 w 333375"/>
                <a:gd name="connsiteY0" fmla="*/ 531114 h 533400"/>
                <a:gd name="connsiteX1" fmla="*/ 325044 w 333375"/>
                <a:gd name="connsiteY1" fmla="*/ 312325 h 533400"/>
                <a:gd name="connsiteX2" fmla="*/ 86062 w 333375"/>
                <a:gd name="connsiteY2" fmla="*/ 7144 h 533400"/>
                <a:gd name="connsiteX3" fmla="*/ 39961 w 333375"/>
                <a:gd name="connsiteY3" fmla="*/ 225933 h 533400"/>
                <a:gd name="connsiteX4" fmla="*/ 207029 w 333375"/>
                <a:gd name="connsiteY4" fmla="*/ 531114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533400">
                  <a:moveTo>
                    <a:pt x="207029" y="531114"/>
                  </a:moveTo>
                  <a:cubicBezTo>
                    <a:pt x="207029" y="531114"/>
                    <a:pt x="365335" y="510921"/>
                    <a:pt x="325044" y="312325"/>
                  </a:cubicBezTo>
                  <a:cubicBezTo>
                    <a:pt x="284754" y="113633"/>
                    <a:pt x="86062" y="7144"/>
                    <a:pt x="86062" y="7144"/>
                  </a:cubicBezTo>
                  <a:cubicBezTo>
                    <a:pt x="86062" y="7144"/>
                    <a:pt x="97587" y="122301"/>
                    <a:pt x="39961" y="225933"/>
                  </a:cubicBezTo>
                  <a:cubicBezTo>
                    <a:pt x="-17570" y="329565"/>
                    <a:pt x="-20427" y="522446"/>
                    <a:pt x="207029" y="531114"/>
                  </a:cubicBez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53962" y="4767453"/>
              <a:ext cx="1009650" cy="1209675"/>
            </a:xfrm>
            <a:custGeom>
              <a:avLst/>
              <a:gdLst>
                <a:gd name="connsiteX0" fmla="*/ 0 w 1009650"/>
                <a:gd name="connsiteY0" fmla="*/ 0 h 1209675"/>
                <a:gd name="connsiteX1" fmla="*/ 1012698 w 1009650"/>
                <a:gd name="connsiteY1" fmla="*/ 0 h 1209675"/>
                <a:gd name="connsiteX2" fmla="*/ 1012698 w 1009650"/>
                <a:gd name="connsiteY2" fmla="*/ 1211580 h 1209675"/>
                <a:gd name="connsiteX3" fmla="*/ 0 w 1009650"/>
                <a:gd name="connsiteY3" fmla="*/ 1211580 h 1209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50" h="1209675">
                  <a:moveTo>
                    <a:pt x="0" y="0"/>
                  </a:moveTo>
                  <a:lnTo>
                    <a:pt x="1012698" y="0"/>
                  </a:lnTo>
                  <a:lnTo>
                    <a:pt x="1012698" y="1211580"/>
                  </a:lnTo>
                  <a:lnTo>
                    <a:pt x="0" y="1211580"/>
                  </a:lnTo>
                  <a:close/>
                </a:path>
              </a:pathLst>
            </a:custGeom>
          </p:spPr>
        </p:pic>
        <p:sp>
          <p:nvSpPr>
            <p:cNvPr id="10" name="任意多边形: 形状 9"/>
            <p:cNvSpPr/>
            <p:nvPr/>
          </p:nvSpPr>
          <p:spPr>
            <a:xfrm>
              <a:off x="6984103" y="5491578"/>
              <a:ext cx="57150" cy="57150"/>
            </a:xfrm>
            <a:custGeom>
              <a:avLst/>
              <a:gdLst>
                <a:gd name="connsiteX0" fmla="*/ 47538 w 57150"/>
                <a:gd name="connsiteY0" fmla="*/ 31017 h 57150"/>
                <a:gd name="connsiteX1" fmla="*/ 43347 w 57150"/>
                <a:gd name="connsiteY1" fmla="*/ 28350 h 57150"/>
                <a:gd name="connsiteX2" fmla="*/ 38299 w 57150"/>
                <a:gd name="connsiteY2" fmla="*/ 25398 h 57150"/>
                <a:gd name="connsiteX3" fmla="*/ 34870 w 57150"/>
                <a:gd name="connsiteY3" fmla="*/ 21968 h 57150"/>
                <a:gd name="connsiteX4" fmla="*/ 32107 w 57150"/>
                <a:gd name="connsiteY4" fmla="*/ 17301 h 57150"/>
                <a:gd name="connsiteX5" fmla="*/ 31726 w 57150"/>
                <a:gd name="connsiteY5" fmla="*/ 16349 h 57150"/>
                <a:gd name="connsiteX6" fmla="*/ 26011 w 57150"/>
                <a:gd name="connsiteY6" fmla="*/ 8824 h 57150"/>
                <a:gd name="connsiteX7" fmla="*/ 16391 w 57150"/>
                <a:gd name="connsiteY7" fmla="*/ 7586 h 57150"/>
                <a:gd name="connsiteX8" fmla="*/ 8866 w 57150"/>
                <a:gd name="connsiteY8" fmla="*/ 13301 h 57150"/>
                <a:gd name="connsiteX9" fmla="*/ 7628 w 57150"/>
                <a:gd name="connsiteY9" fmla="*/ 22921 h 57150"/>
                <a:gd name="connsiteX10" fmla="*/ 18010 w 57150"/>
                <a:gd name="connsiteY10" fmla="*/ 40733 h 57150"/>
                <a:gd name="connsiteX11" fmla="*/ 35346 w 57150"/>
                <a:gd name="connsiteY11" fmla="*/ 51877 h 57150"/>
                <a:gd name="connsiteX12" fmla="*/ 40299 w 57150"/>
                <a:gd name="connsiteY12" fmla="*/ 52068 h 57150"/>
                <a:gd name="connsiteX13" fmla="*/ 44966 w 57150"/>
                <a:gd name="connsiteY13" fmla="*/ 50543 h 57150"/>
                <a:gd name="connsiteX14" fmla="*/ 50681 w 57150"/>
                <a:gd name="connsiteY14" fmla="*/ 43019 h 57150"/>
                <a:gd name="connsiteX15" fmla="*/ 49443 w 57150"/>
                <a:gd name="connsiteY15" fmla="*/ 33398 h 57150"/>
                <a:gd name="connsiteX16" fmla="*/ 47538 w 57150"/>
                <a:gd name="connsiteY16" fmla="*/ 3101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47538" y="31017"/>
                  </a:moveTo>
                  <a:cubicBezTo>
                    <a:pt x="46299" y="29779"/>
                    <a:pt x="44871" y="29017"/>
                    <a:pt x="43347" y="28350"/>
                  </a:cubicBezTo>
                  <a:cubicBezTo>
                    <a:pt x="41537" y="27588"/>
                    <a:pt x="39918" y="26541"/>
                    <a:pt x="38299" y="25398"/>
                  </a:cubicBezTo>
                  <a:cubicBezTo>
                    <a:pt x="37060" y="24349"/>
                    <a:pt x="35917" y="23206"/>
                    <a:pt x="34870" y="21968"/>
                  </a:cubicBezTo>
                  <a:cubicBezTo>
                    <a:pt x="33822" y="20444"/>
                    <a:pt x="32869" y="18921"/>
                    <a:pt x="32107" y="17301"/>
                  </a:cubicBezTo>
                  <a:cubicBezTo>
                    <a:pt x="32012" y="17016"/>
                    <a:pt x="31822" y="16634"/>
                    <a:pt x="31726" y="16349"/>
                  </a:cubicBezTo>
                  <a:cubicBezTo>
                    <a:pt x="30774" y="13301"/>
                    <a:pt x="28774" y="10539"/>
                    <a:pt x="26011" y="8824"/>
                  </a:cubicBezTo>
                  <a:cubicBezTo>
                    <a:pt x="23344" y="7300"/>
                    <a:pt x="19344" y="6633"/>
                    <a:pt x="16391" y="7586"/>
                  </a:cubicBezTo>
                  <a:cubicBezTo>
                    <a:pt x="13343" y="8538"/>
                    <a:pt x="10486" y="10443"/>
                    <a:pt x="8866" y="13301"/>
                  </a:cubicBezTo>
                  <a:cubicBezTo>
                    <a:pt x="7342" y="16253"/>
                    <a:pt x="6580" y="19682"/>
                    <a:pt x="7628" y="22921"/>
                  </a:cubicBezTo>
                  <a:cubicBezTo>
                    <a:pt x="9628" y="29589"/>
                    <a:pt x="13153" y="35684"/>
                    <a:pt x="18010" y="40733"/>
                  </a:cubicBezTo>
                  <a:cubicBezTo>
                    <a:pt x="22868" y="45876"/>
                    <a:pt x="28774" y="49400"/>
                    <a:pt x="35346" y="51877"/>
                  </a:cubicBezTo>
                  <a:cubicBezTo>
                    <a:pt x="36965" y="52353"/>
                    <a:pt x="38679" y="52448"/>
                    <a:pt x="40299" y="52068"/>
                  </a:cubicBezTo>
                  <a:cubicBezTo>
                    <a:pt x="41918" y="51972"/>
                    <a:pt x="43537" y="51496"/>
                    <a:pt x="44966" y="50543"/>
                  </a:cubicBezTo>
                  <a:cubicBezTo>
                    <a:pt x="47538" y="49019"/>
                    <a:pt x="50014" y="46067"/>
                    <a:pt x="50681" y="43019"/>
                  </a:cubicBezTo>
                  <a:cubicBezTo>
                    <a:pt x="51443" y="39780"/>
                    <a:pt x="51253" y="36256"/>
                    <a:pt x="49443" y="33398"/>
                  </a:cubicBezTo>
                  <a:cubicBezTo>
                    <a:pt x="48871" y="32636"/>
                    <a:pt x="48204" y="31779"/>
                    <a:pt x="47538" y="31017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015639" y="5305796"/>
              <a:ext cx="38100" cy="95250"/>
            </a:xfrm>
            <a:custGeom>
              <a:avLst/>
              <a:gdLst>
                <a:gd name="connsiteX0" fmla="*/ 19621 w 38100"/>
                <a:gd name="connsiteY0" fmla="*/ 7153 h 95250"/>
                <a:gd name="connsiteX1" fmla="*/ 7144 w 38100"/>
                <a:gd name="connsiteY1" fmla="*/ 19631 h 95250"/>
                <a:gd name="connsiteX2" fmla="*/ 7144 w 38100"/>
                <a:gd name="connsiteY2" fmla="*/ 83258 h 95250"/>
                <a:gd name="connsiteX3" fmla="*/ 19621 w 38100"/>
                <a:gd name="connsiteY3" fmla="*/ 95736 h 95250"/>
                <a:gd name="connsiteX4" fmla="*/ 32099 w 38100"/>
                <a:gd name="connsiteY4" fmla="*/ 83258 h 95250"/>
                <a:gd name="connsiteX5" fmla="*/ 32099 w 38100"/>
                <a:gd name="connsiteY5" fmla="*/ 19631 h 95250"/>
                <a:gd name="connsiteX6" fmla="*/ 19621 w 38100"/>
                <a:gd name="connsiteY6" fmla="*/ 715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95250">
                  <a:moveTo>
                    <a:pt x="19621" y="7153"/>
                  </a:moveTo>
                  <a:cubicBezTo>
                    <a:pt x="12859" y="7439"/>
                    <a:pt x="7144" y="12678"/>
                    <a:pt x="7144" y="19631"/>
                  </a:cubicBezTo>
                  <a:lnTo>
                    <a:pt x="7144" y="83258"/>
                  </a:lnTo>
                  <a:cubicBezTo>
                    <a:pt x="7144" y="89830"/>
                    <a:pt x="12859" y="96117"/>
                    <a:pt x="19621" y="95736"/>
                  </a:cubicBezTo>
                  <a:cubicBezTo>
                    <a:pt x="26384" y="95450"/>
                    <a:pt x="32099" y="90211"/>
                    <a:pt x="32099" y="83258"/>
                  </a:cubicBezTo>
                  <a:lnTo>
                    <a:pt x="32099" y="19631"/>
                  </a:lnTo>
                  <a:cubicBezTo>
                    <a:pt x="32099" y="13154"/>
                    <a:pt x="26384" y="6868"/>
                    <a:pt x="19621" y="7153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7115842" y="5374281"/>
              <a:ext cx="38100" cy="76200"/>
            </a:xfrm>
            <a:custGeom>
              <a:avLst/>
              <a:gdLst>
                <a:gd name="connsiteX0" fmla="*/ 19621 w 38100"/>
                <a:gd name="connsiteY0" fmla="*/ 7153 h 76200"/>
                <a:gd name="connsiteX1" fmla="*/ 7144 w 38100"/>
                <a:gd name="connsiteY1" fmla="*/ 19631 h 76200"/>
                <a:gd name="connsiteX2" fmla="*/ 7144 w 38100"/>
                <a:gd name="connsiteY2" fmla="*/ 61160 h 76200"/>
                <a:gd name="connsiteX3" fmla="*/ 19621 w 38100"/>
                <a:gd name="connsiteY3" fmla="*/ 73638 h 76200"/>
                <a:gd name="connsiteX4" fmla="*/ 32099 w 38100"/>
                <a:gd name="connsiteY4" fmla="*/ 61160 h 76200"/>
                <a:gd name="connsiteX5" fmla="*/ 32099 w 38100"/>
                <a:gd name="connsiteY5" fmla="*/ 19631 h 76200"/>
                <a:gd name="connsiteX6" fmla="*/ 19621 w 38100"/>
                <a:gd name="connsiteY6" fmla="*/ 715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76200">
                  <a:moveTo>
                    <a:pt x="19621" y="7153"/>
                  </a:moveTo>
                  <a:cubicBezTo>
                    <a:pt x="12859" y="7439"/>
                    <a:pt x="7144" y="12678"/>
                    <a:pt x="7144" y="19631"/>
                  </a:cubicBezTo>
                  <a:lnTo>
                    <a:pt x="7144" y="61160"/>
                  </a:lnTo>
                  <a:cubicBezTo>
                    <a:pt x="7144" y="67733"/>
                    <a:pt x="12859" y="74019"/>
                    <a:pt x="19621" y="73638"/>
                  </a:cubicBezTo>
                  <a:cubicBezTo>
                    <a:pt x="26384" y="73352"/>
                    <a:pt x="32099" y="68113"/>
                    <a:pt x="32099" y="61160"/>
                  </a:cubicBezTo>
                  <a:lnTo>
                    <a:pt x="32099" y="19631"/>
                  </a:lnTo>
                  <a:cubicBezTo>
                    <a:pt x="32195" y="13154"/>
                    <a:pt x="26384" y="6868"/>
                    <a:pt x="19621" y="7153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6932486" y="5391426"/>
              <a:ext cx="38100" cy="85725"/>
            </a:xfrm>
            <a:custGeom>
              <a:avLst/>
              <a:gdLst>
                <a:gd name="connsiteX0" fmla="*/ 19621 w 38100"/>
                <a:gd name="connsiteY0" fmla="*/ 7153 h 85725"/>
                <a:gd name="connsiteX1" fmla="*/ 7144 w 38100"/>
                <a:gd name="connsiteY1" fmla="*/ 19631 h 85725"/>
                <a:gd name="connsiteX2" fmla="*/ 7144 w 38100"/>
                <a:gd name="connsiteY2" fmla="*/ 66112 h 85725"/>
                <a:gd name="connsiteX3" fmla="*/ 19621 w 38100"/>
                <a:gd name="connsiteY3" fmla="*/ 78591 h 85725"/>
                <a:gd name="connsiteX4" fmla="*/ 32099 w 38100"/>
                <a:gd name="connsiteY4" fmla="*/ 66112 h 85725"/>
                <a:gd name="connsiteX5" fmla="*/ 32099 w 38100"/>
                <a:gd name="connsiteY5" fmla="*/ 19631 h 85725"/>
                <a:gd name="connsiteX6" fmla="*/ 19621 w 38100"/>
                <a:gd name="connsiteY6" fmla="*/ 715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85725">
                  <a:moveTo>
                    <a:pt x="19621" y="7153"/>
                  </a:moveTo>
                  <a:cubicBezTo>
                    <a:pt x="12859" y="7439"/>
                    <a:pt x="7144" y="12677"/>
                    <a:pt x="7144" y="19631"/>
                  </a:cubicBezTo>
                  <a:lnTo>
                    <a:pt x="7144" y="66112"/>
                  </a:lnTo>
                  <a:cubicBezTo>
                    <a:pt x="7144" y="72685"/>
                    <a:pt x="12859" y="78972"/>
                    <a:pt x="19621" y="78591"/>
                  </a:cubicBezTo>
                  <a:cubicBezTo>
                    <a:pt x="26384" y="78305"/>
                    <a:pt x="32099" y="73066"/>
                    <a:pt x="32099" y="66112"/>
                  </a:cubicBezTo>
                  <a:lnTo>
                    <a:pt x="32099" y="19631"/>
                  </a:lnTo>
                  <a:cubicBezTo>
                    <a:pt x="32099" y="13059"/>
                    <a:pt x="26384" y="6867"/>
                    <a:pt x="19621" y="7153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748397" y="5523929"/>
              <a:ext cx="1381125" cy="847725"/>
            </a:xfrm>
            <a:custGeom>
              <a:avLst/>
              <a:gdLst>
                <a:gd name="connsiteX0" fmla="*/ 1383316 w 1381125"/>
                <a:gd name="connsiteY0" fmla="*/ 7144 h 847725"/>
                <a:gd name="connsiteX1" fmla="*/ 1383316 w 1381125"/>
                <a:gd name="connsiteY1" fmla="*/ 842486 h 847725"/>
                <a:gd name="connsiteX2" fmla="*/ 7144 w 1381125"/>
                <a:gd name="connsiteY2" fmla="*/ 842486 h 847725"/>
                <a:gd name="connsiteX3" fmla="*/ 417957 w 1381125"/>
                <a:gd name="connsiteY3" fmla="*/ 50387 h 847725"/>
                <a:gd name="connsiteX4" fmla="*/ 1383316 w 1381125"/>
                <a:gd name="connsiteY4" fmla="*/ 7144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1125" h="847725">
                  <a:moveTo>
                    <a:pt x="1383316" y="7144"/>
                  </a:moveTo>
                  <a:lnTo>
                    <a:pt x="1383316" y="842486"/>
                  </a:lnTo>
                  <a:lnTo>
                    <a:pt x="7144" y="842486"/>
                  </a:lnTo>
                  <a:cubicBezTo>
                    <a:pt x="12383" y="325564"/>
                    <a:pt x="417957" y="50387"/>
                    <a:pt x="417957" y="50387"/>
                  </a:cubicBezTo>
                  <a:lnTo>
                    <a:pt x="1383316" y="7144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341667" y="3835967"/>
              <a:ext cx="1790700" cy="2066925"/>
            </a:xfrm>
            <a:custGeom>
              <a:avLst/>
              <a:gdLst>
                <a:gd name="connsiteX0" fmla="*/ 146889 w 1790700"/>
                <a:gd name="connsiteY0" fmla="*/ 650784 h 2066925"/>
                <a:gd name="connsiteX1" fmla="*/ 7347 w 1790700"/>
                <a:gd name="connsiteY1" fmla="*/ 942535 h 2066925"/>
                <a:gd name="connsiteX2" fmla="*/ 121552 w 1790700"/>
                <a:gd name="connsiteY2" fmla="*/ 1132844 h 2066925"/>
                <a:gd name="connsiteX3" fmla="*/ 108884 w 1790700"/>
                <a:gd name="connsiteY3" fmla="*/ 1468982 h 2066925"/>
                <a:gd name="connsiteX4" fmla="*/ 305480 w 1790700"/>
                <a:gd name="connsiteY4" fmla="*/ 1614905 h 2066925"/>
                <a:gd name="connsiteX5" fmla="*/ 419685 w 1790700"/>
                <a:gd name="connsiteY5" fmla="*/ 1874937 h 2066925"/>
                <a:gd name="connsiteX6" fmla="*/ 654380 w 1790700"/>
                <a:gd name="connsiteY6" fmla="*/ 1862269 h 2066925"/>
                <a:gd name="connsiteX7" fmla="*/ 889076 w 1790700"/>
                <a:gd name="connsiteY7" fmla="*/ 2020860 h 2066925"/>
                <a:gd name="connsiteX8" fmla="*/ 1104723 w 1790700"/>
                <a:gd name="connsiteY8" fmla="*/ 1906656 h 2066925"/>
                <a:gd name="connsiteX9" fmla="*/ 1339419 w 1790700"/>
                <a:gd name="connsiteY9" fmla="*/ 2033528 h 2066925"/>
                <a:gd name="connsiteX10" fmla="*/ 1523347 w 1790700"/>
                <a:gd name="connsiteY10" fmla="*/ 1906656 h 2066925"/>
                <a:gd name="connsiteX11" fmla="*/ 1790237 w 1790700"/>
                <a:gd name="connsiteY11" fmla="*/ 2064866 h 2066925"/>
                <a:gd name="connsiteX12" fmla="*/ 1792713 w 1790700"/>
                <a:gd name="connsiteY12" fmla="*/ 92619 h 2066925"/>
                <a:gd name="connsiteX13" fmla="*/ 1657458 w 1790700"/>
                <a:gd name="connsiteY13" fmla="*/ 25849 h 2066925"/>
                <a:gd name="connsiteX14" fmla="*/ 1503820 w 1790700"/>
                <a:gd name="connsiteY14" fmla="*/ 129100 h 2066925"/>
                <a:gd name="connsiteX15" fmla="*/ 1267124 w 1790700"/>
                <a:gd name="connsiteY15" fmla="*/ 10704 h 2066925"/>
                <a:gd name="connsiteX16" fmla="*/ 1083291 w 1790700"/>
                <a:gd name="connsiteY16" fmla="*/ 141673 h 2066925"/>
                <a:gd name="connsiteX17" fmla="*/ 826402 w 1790700"/>
                <a:gd name="connsiteY17" fmla="*/ 8228 h 2066925"/>
                <a:gd name="connsiteX18" fmla="*/ 617423 w 1790700"/>
                <a:gd name="connsiteY18" fmla="*/ 141673 h 2066925"/>
                <a:gd name="connsiteX19" fmla="*/ 403397 w 1790700"/>
                <a:gd name="connsiteY19" fmla="*/ 88809 h 2066925"/>
                <a:gd name="connsiteX20" fmla="*/ 267380 w 1790700"/>
                <a:gd name="connsiteY20" fmla="*/ 272642 h 2066925"/>
                <a:gd name="connsiteX21" fmla="*/ 63354 w 1790700"/>
                <a:gd name="connsiteY21" fmla="*/ 403610 h 2066925"/>
                <a:gd name="connsiteX22" fmla="*/ 146889 w 1790700"/>
                <a:gd name="connsiteY22" fmla="*/ 650784 h 206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90700" h="2066925">
                  <a:moveTo>
                    <a:pt x="146889" y="650784"/>
                  </a:moveTo>
                  <a:cubicBezTo>
                    <a:pt x="146889" y="650784"/>
                    <a:pt x="966" y="783944"/>
                    <a:pt x="7347" y="942535"/>
                  </a:cubicBezTo>
                  <a:cubicBezTo>
                    <a:pt x="13729" y="1101126"/>
                    <a:pt x="121552" y="1132844"/>
                    <a:pt x="121552" y="1132844"/>
                  </a:cubicBezTo>
                  <a:cubicBezTo>
                    <a:pt x="121552" y="1132844"/>
                    <a:pt x="20111" y="1323154"/>
                    <a:pt x="108884" y="1468982"/>
                  </a:cubicBezTo>
                  <a:cubicBezTo>
                    <a:pt x="197657" y="1614905"/>
                    <a:pt x="305480" y="1614905"/>
                    <a:pt x="305480" y="1614905"/>
                  </a:cubicBezTo>
                  <a:cubicBezTo>
                    <a:pt x="305480" y="1614905"/>
                    <a:pt x="286430" y="1817883"/>
                    <a:pt x="419685" y="1874937"/>
                  </a:cubicBezTo>
                  <a:cubicBezTo>
                    <a:pt x="552844" y="1931992"/>
                    <a:pt x="654380" y="1862269"/>
                    <a:pt x="654380" y="1862269"/>
                  </a:cubicBezTo>
                  <a:cubicBezTo>
                    <a:pt x="654380" y="1862269"/>
                    <a:pt x="717817" y="1995428"/>
                    <a:pt x="889076" y="2020860"/>
                  </a:cubicBezTo>
                  <a:cubicBezTo>
                    <a:pt x="1060336" y="2046196"/>
                    <a:pt x="1104723" y="1906656"/>
                    <a:pt x="1104723" y="1906656"/>
                  </a:cubicBezTo>
                  <a:cubicBezTo>
                    <a:pt x="1104723" y="1906656"/>
                    <a:pt x="1206164" y="2033528"/>
                    <a:pt x="1339419" y="2033528"/>
                  </a:cubicBezTo>
                  <a:cubicBezTo>
                    <a:pt x="1472578" y="2033528"/>
                    <a:pt x="1523347" y="1906656"/>
                    <a:pt x="1523347" y="1906656"/>
                  </a:cubicBezTo>
                  <a:cubicBezTo>
                    <a:pt x="1523347" y="1906656"/>
                    <a:pt x="1612691" y="2064866"/>
                    <a:pt x="1790237" y="2064866"/>
                  </a:cubicBezTo>
                  <a:lnTo>
                    <a:pt x="1792713" y="92619"/>
                  </a:lnTo>
                  <a:cubicBezTo>
                    <a:pt x="1792713" y="92619"/>
                    <a:pt x="1730515" y="30897"/>
                    <a:pt x="1657458" y="25849"/>
                  </a:cubicBezTo>
                  <a:cubicBezTo>
                    <a:pt x="1584402" y="20801"/>
                    <a:pt x="1503820" y="129100"/>
                    <a:pt x="1503820" y="129100"/>
                  </a:cubicBezTo>
                  <a:cubicBezTo>
                    <a:pt x="1503820" y="129100"/>
                    <a:pt x="1398093" y="10704"/>
                    <a:pt x="1267124" y="10704"/>
                  </a:cubicBezTo>
                  <a:cubicBezTo>
                    <a:pt x="1136155" y="10704"/>
                    <a:pt x="1083291" y="141673"/>
                    <a:pt x="1083291" y="141673"/>
                  </a:cubicBezTo>
                  <a:cubicBezTo>
                    <a:pt x="1083291" y="141673"/>
                    <a:pt x="982517" y="-6917"/>
                    <a:pt x="826402" y="8228"/>
                  </a:cubicBezTo>
                  <a:cubicBezTo>
                    <a:pt x="670288" y="23372"/>
                    <a:pt x="617423" y="141673"/>
                    <a:pt x="617423" y="141673"/>
                  </a:cubicBezTo>
                  <a:cubicBezTo>
                    <a:pt x="617423" y="141673"/>
                    <a:pt x="524269" y="48518"/>
                    <a:pt x="403397" y="88809"/>
                  </a:cubicBezTo>
                  <a:cubicBezTo>
                    <a:pt x="282525" y="129100"/>
                    <a:pt x="267380" y="272642"/>
                    <a:pt x="267380" y="272642"/>
                  </a:cubicBezTo>
                  <a:cubicBezTo>
                    <a:pt x="267380" y="272642"/>
                    <a:pt x="98692" y="262545"/>
                    <a:pt x="63354" y="403610"/>
                  </a:cubicBezTo>
                  <a:cubicBezTo>
                    <a:pt x="28016" y="544676"/>
                    <a:pt x="146889" y="650784"/>
                    <a:pt x="146889" y="650784"/>
                  </a:cubicBez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7835351" y="4156069"/>
              <a:ext cx="342900" cy="371475"/>
            </a:xfrm>
            <a:custGeom>
              <a:avLst/>
              <a:gdLst>
                <a:gd name="connsiteX0" fmla="*/ 31251 w 342900"/>
                <a:gd name="connsiteY0" fmla="*/ 369830 h 371475"/>
                <a:gd name="connsiteX1" fmla="*/ 46396 w 342900"/>
                <a:gd name="connsiteY1" fmla="*/ 15309 h 371475"/>
                <a:gd name="connsiteX2" fmla="*/ 338242 w 342900"/>
                <a:gd name="connsiteY2" fmla="*/ 162756 h 371475"/>
                <a:gd name="connsiteX3" fmla="*/ 31251 w 342900"/>
                <a:gd name="connsiteY3" fmla="*/ 36983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" h="371475">
                  <a:moveTo>
                    <a:pt x="31251" y="369830"/>
                  </a:moveTo>
                  <a:cubicBezTo>
                    <a:pt x="31251" y="369830"/>
                    <a:pt x="-31995" y="65506"/>
                    <a:pt x="46396" y="15309"/>
                  </a:cubicBezTo>
                  <a:cubicBezTo>
                    <a:pt x="124882" y="-34887"/>
                    <a:pt x="338242" y="162756"/>
                    <a:pt x="338242" y="162756"/>
                  </a:cubicBezTo>
                  <a:lnTo>
                    <a:pt x="31251" y="369830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902395" y="4259794"/>
              <a:ext cx="209550" cy="200025"/>
            </a:xfrm>
            <a:custGeom>
              <a:avLst/>
              <a:gdLst>
                <a:gd name="connsiteX0" fmla="*/ 24882 w 209550"/>
                <a:gd name="connsiteY0" fmla="*/ 202287 h 200025"/>
                <a:gd name="connsiteX1" fmla="*/ 15547 w 209550"/>
                <a:gd name="connsiteY1" fmla="*/ 10834 h 200025"/>
                <a:gd name="connsiteX2" fmla="*/ 203856 w 209550"/>
                <a:gd name="connsiteY2" fmla="*/ 94845 h 200025"/>
                <a:gd name="connsiteX3" fmla="*/ 24882 w 209550"/>
                <a:gd name="connsiteY3" fmla="*/ 202287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50" h="200025">
                  <a:moveTo>
                    <a:pt x="24882" y="202287"/>
                  </a:moveTo>
                  <a:cubicBezTo>
                    <a:pt x="24882" y="202287"/>
                    <a:pt x="-7789" y="35695"/>
                    <a:pt x="15547" y="10834"/>
                  </a:cubicBezTo>
                  <a:cubicBezTo>
                    <a:pt x="38883" y="-14026"/>
                    <a:pt x="203856" y="94845"/>
                    <a:pt x="203856" y="94845"/>
                  </a:cubicBezTo>
                  <a:lnTo>
                    <a:pt x="24882" y="202287"/>
                  </a:ln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845486" y="4082654"/>
              <a:ext cx="295275" cy="352425"/>
            </a:xfrm>
            <a:custGeom>
              <a:avLst/>
              <a:gdLst>
                <a:gd name="connsiteX0" fmla="*/ 290132 w 295275"/>
                <a:gd name="connsiteY0" fmla="*/ 10905 h 352425"/>
                <a:gd name="connsiteX1" fmla="*/ 290132 w 295275"/>
                <a:gd name="connsiteY1" fmla="*/ 353519 h 352425"/>
                <a:gd name="connsiteX2" fmla="*/ 7144 w 295275"/>
                <a:gd name="connsiteY2" fmla="*/ 162638 h 352425"/>
                <a:gd name="connsiteX3" fmla="*/ 290132 w 295275"/>
                <a:gd name="connsiteY3" fmla="*/ 1090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275" h="352425">
                  <a:moveTo>
                    <a:pt x="290132" y="10905"/>
                  </a:moveTo>
                  <a:lnTo>
                    <a:pt x="290132" y="353519"/>
                  </a:lnTo>
                  <a:lnTo>
                    <a:pt x="7144" y="162638"/>
                  </a:lnTo>
                  <a:cubicBezTo>
                    <a:pt x="7144" y="162733"/>
                    <a:pt x="205645" y="-21195"/>
                    <a:pt x="290132" y="10905"/>
                  </a:cubicBez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912828" y="4186357"/>
              <a:ext cx="209550" cy="200025"/>
            </a:xfrm>
            <a:custGeom>
              <a:avLst/>
              <a:gdLst>
                <a:gd name="connsiteX0" fmla="*/ 186119 w 209550"/>
                <a:gd name="connsiteY0" fmla="*/ 202287 h 200025"/>
                <a:gd name="connsiteX1" fmla="*/ 195453 w 209550"/>
                <a:gd name="connsiteY1" fmla="*/ 10834 h 200025"/>
                <a:gd name="connsiteX2" fmla="*/ 7144 w 209550"/>
                <a:gd name="connsiteY2" fmla="*/ 94845 h 200025"/>
                <a:gd name="connsiteX3" fmla="*/ 186119 w 209550"/>
                <a:gd name="connsiteY3" fmla="*/ 202287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50" h="200025">
                  <a:moveTo>
                    <a:pt x="186119" y="202287"/>
                  </a:moveTo>
                  <a:cubicBezTo>
                    <a:pt x="186119" y="202287"/>
                    <a:pt x="218790" y="35695"/>
                    <a:pt x="195453" y="10834"/>
                  </a:cubicBezTo>
                  <a:cubicBezTo>
                    <a:pt x="172117" y="-14026"/>
                    <a:pt x="7144" y="94845"/>
                    <a:pt x="7144" y="94845"/>
                  </a:cubicBezTo>
                  <a:lnTo>
                    <a:pt x="186119" y="202287"/>
                  </a:lnTo>
                  <a:close/>
                </a:path>
              </a:pathLst>
            </a:custGeom>
            <a:solidFill>
              <a:srgbClr val="F69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763967" y="4221686"/>
              <a:ext cx="1371600" cy="1304925"/>
            </a:xfrm>
            <a:custGeom>
              <a:avLst/>
              <a:gdLst>
                <a:gd name="connsiteX0" fmla="*/ 1371460 w 1371600"/>
                <a:gd name="connsiteY0" fmla="*/ 102569 h 1304925"/>
                <a:gd name="connsiteX1" fmla="*/ 802341 w 1371600"/>
                <a:gd name="connsiteY1" fmla="*/ 9224 h 1304925"/>
                <a:gd name="connsiteX2" fmla="*/ 9290 w 1371600"/>
                <a:gd name="connsiteY2" fmla="*/ 648352 h 1304925"/>
                <a:gd name="connsiteX3" fmla="*/ 797674 w 1371600"/>
                <a:gd name="connsiteY3" fmla="*/ 1301481 h 1304925"/>
                <a:gd name="connsiteX4" fmla="*/ 1368317 w 1371600"/>
                <a:gd name="connsiteY4" fmla="*/ 1145842 h 1304925"/>
                <a:gd name="connsiteX5" fmla="*/ 1371460 w 1371600"/>
                <a:gd name="connsiteY5" fmla="*/ 102569 h 13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1600" h="1304925">
                  <a:moveTo>
                    <a:pt x="1371460" y="102569"/>
                  </a:moveTo>
                  <a:cubicBezTo>
                    <a:pt x="1371460" y="102569"/>
                    <a:pt x="1175531" y="-9350"/>
                    <a:pt x="802341" y="9224"/>
                  </a:cubicBezTo>
                  <a:cubicBezTo>
                    <a:pt x="429152" y="27893"/>
                    <a:pt x="-28048" y="158481"/>
                    <a:pt x="9290" y="648352"/>
                  </a:cubicBezTo>
                  <a:cubicBezTo>
                    <a:pt x="46628" y="1138127"/>
                    <a:pt x="345141" y="1315483"/>
                    <a:pt x="797674" y="1301481"/>
                  </a:cubicBezTo>
                  <a:cubicBezTo>
                    <a:pt x="1250207" y="1287479"/>
                    <a:pt x="1368317" y="1145842"/>
                    <a:pt x="1368317" y="1145842"/>
                  </a:cubicBezTo>
                  <a:lnTo>
                    <a:pt x="1371460" y="102569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8271605" y="4221646"/>
              <a:ext cx="571500" cy="790575"/>
            </a:xfrm>
            <a:custGeom>
              <a:avLst/>
              <a:gdLst>
                <a:gd name="connsiteX0" fmla="*/ 179451 w 571500"/>
                <a:gd name="connsiteY0" fmla="*/ 790886 h 790575"/>
                <a:gd name="connsiteX1" fmla="*/ 426149 w 571500"/>
                <a:gd name="connsiteY1" fmla="*/ 790886 h 790575"/>
                <a:gd name="connsiteX2" fmla="*/ 572358 w 571500"/>
                <a:gd name="connsiteY2" fmla="*/ 19837 h 790575"/>
                <a:gd name="connsiteX3" fmla="*/ 294609 w 571500"/>
                <a:gd name="connsiteY3" fmla="*/ 9264 h 790575"/>
                <a:gd name="connsiteX4" fmla="*/ 7144 w 571500"/>
                <a:gd name="connsiteY4" fmla="*/ 48317 h 790575"/>
                <a:gd name="connsiteX5" fmla="*/ 179451 w 571500"/>
                <a:gd name="connsiteY5" fmla="*/ 790886 h 79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0" h="790575">
                  <a:moveTo>
                    <a:pt x="179451" y="790886"/>
                  </a:moveTo>
                  <a:lnTo>
                    <a:pt x="426149" y="790886"/>
                  </a:lnTo>
                  <a:cubicBezTo>
                    <a:pt x="426149" y="790886"/>
                    <a:pt x="478441" y="155473"/>
                    <a:pt x="572358" y="19837"/>
                  </a:cubicBezTo>
                  <a:cubicBezTo>
                    <a:pt x="494729" y="9360"/>
                    <a:pt x="402050" y="3835"/>
                    <a:pt x="294609" y="9264"/>
                  </a:cubicBezTo>
                  <a:cubicBezTo>
                    <a:pt x="200978" y="13931"/>
                    <a:pt x="102108" y="25647"/>
                    <a:pt x="7144" y="48317"/>
                  </a:cubicBezTo>
                  <a:cubicBezTo>
                    <a:pt x="29813" y="97085"/>
                    <a:pt x="174022" y="421220"/>
                    <a:pt x="179451" y="790886"/>
                  </a:cubicBezTo>
                  <a:close/>
                </a:path>
              </a:pathLst>
            </a:custGeom>
            <a:solidFill>
              <a:srgbClr val="F791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8438888" y="4367959"/>
              <a:ext cx="38100" cy="57150"/>
            </a:xfrm>
            <a:custGeom>
              <a:avLst/>
              <a:gdLst>
                <a:gd name="connsiteX0" fmla="*/ 32552 w 38100"/>
                <a:gd name="connsiteY0" fmla="*/ 52593 h 57150"/>
                <a:gd name="connsiteX1" fmla="*/ 38266 w 38100"/>
                <a:gd name="connsiteY1" fmla="*/ 45069 h 57150"/>
                <a:gd name="connsiteX2" fmla="*/ 38742 w 38100"/>
                <a:gd name="connsiteY2" fmla="*/ 41735 h 57150"/>
                <a:gd name="connsiteX3" fmla="*/ 37028 w 38100"/>
                <a:gd name="connsiteY3" fmla="*/ 35448 h 57150"/>
                <a:gd name="connsiteX4" fmla="*/ 36266 w 38100"/>
                <a:gd name="connsiteY4" fmla="*/ 33829 h 57150"/>
                <a:gd name="connsiteX5" fmla="*/ 31885 w 38100"/>
                <a:gd name="connsiteY5" fmla="*/ 17446 h 57150"/>
                <a:gd name="connsiteX6" fmla="*/ 32170 w 38100"/>
                <a:gd name="connsiteY6" fmla="*/ 19446 h 57150"/>
                <a:gd name="connsiteX7" fmla="*/ 31123 w 38100"/>
                <a:gd name="connsiteY7" fmla="*/ 14779 h 57150"/>
                <a:gd name="connsiteX8" fmla="*/ 28551 w 38100"/>
                <a:gd name="connsiteY8" fmla="*/ 10779 h 57150"/>
                <a:gd name="connsiteX9" fmla="*/ 19692 w 38100"/>
                <a:gd name="connsiteY9" fmla="*/ 7159 h 57150"/>
                <a:gd name="connsiteX10" fmla="*/ 10834 w 38100"/>
                <a:gd name="connsiteY10" fmla="*/ 10779 h 57150"/>
                <a:gd name="connsiteX11" fmla="*/ 7215 w 38100"/>
                <a:gd name="connsiteY11" fmla="*/ 19637 h 57150"/>
                <a:gd name="connsiteX12" fmla="*/ 9977 w 38100"/>
                <a:gd name="connsiteY12" fmla="*/ 34401 h 57150"/>
                <a:gd name="connsiteX13" fmla="*/ 15501 w 38100"/>
                <a:gd name="connsiteY13" fmla="*/ 48212 h 57150"/>
                <a:gd name="connsiteX14" fmla="*/ 23027 w 38100"/>
                <a:gd name="connsiteY14" fmla="*/ 53927 h 57150"/>
                <a:gd name="connsiteX15" fmla="*/ 32552 w 38100"/>
                <a:gd name="connsiteY15" fmla="*/ 525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00" h="57150">
                  <a:moveTo>
                    <a:pt x="32552" y="52593"/>
                  </a:moveTo>
                  <a:cubicBezTo>
                    <a:pt x="35218" y="50879"/>
                    <a:pt x="37599" y="48307"/>
                    <a:pt x="38266" y="45069"/>
                  </a:cubicBezTo>
                  <a:cubicBezTo>
                    <a:pt x="38457" y="43926"/>
                    <a:pt x="38552" y="42878"/>
                    <a:pt x="38742" y="41735"/>
                  </a:cubicBezTo>
                  <a:cubicBezTo>
                    <a:pt x="38742" y="39449"/>
                    <a:pt x="38171" y="37353"/>
                    <a:pt x="37028" y="35448"/>
                  </a:cubicBezTo>
                  <a:cubicBezTo>
                    <a:pt x="36743" y="34877"/>
                    <a:pt x="36552" y="34401"/>
                    <a:pt x="36266" y="33829"/>
                  </a:cubicBezTo>
                  <a:cubicBezTo>
                    <a:pt x="34171" y="28590"/>
                    <a:pt x="32647" y="23066"/>
                    <a:pt x="31885" y="17446"/>
                  </a:cubicBezTo>
                  <a:cubicBezTo>
                    <a:pt x="31980" y="18113"/>
                    <a:pt x="32075" y="18779"/>
                    <a:pt x="32170" y="19446"/>
                  </a:cubicBezTo>
                  <a:cubicBezTo>
                    <a:pt x="32170" y="17732"/>
                    <a:pt x="31885" y="16208"/>
                    <a:pt x="31123" y="14779"/>
                  </a:cubicBezTo>
                  <a:cubicBezTo>
                    <a:pt x="30646" y="13255"/>
                    <a:pt x="29789" y="11921"/>
                    <a:pt x="28551" y="10779"/>
                  </a:cubicBezTo>
                  <a:cubicBezTo>
                    <a:pt x="26360" y="8588"/>
                    <a:pt x="22836" y="6969"/>
                    <a:pt x="19692" y="7159"/>
                  </a:cubicBezTo>
                  <a:cubicBezTo>
                    <a:pt x="16454" y="7350"/>
                    <a:pt x="13120" y="8397"/>
                    <a:pt x="10834" y="10779"/>
                  </a:cubicBezTo>
                  <a:cubicBezTo>
                    <a:pt x="8739" y="13065"/>
                    <a:pt x="6739" y="16398"/>
                    <a:pt x="7215" y="19637"/>
                  </a:cubicBezTo>
                  <a:cubicBezTo>
                    <a:pt x="7786" y="24590"/>
                    <a:pt x="8548" y="29543"/>
                    <a:pt x="9977" y="34401"/>
                  </a:cubicBezTo>
                  <a:cubicBezTo>
                    <a:pt x="11406" y="39163"/>
                    <a:pt x="13311" y="43830"/>
                    <a:pt x="15501" y="48212"/>
                  </a:cubicBezTo>
                  <a:cubicBezTo>
                    <a:pt x="16835" y="50879"/>
                    <a:pt x="20169" y="53165"/>
                    <a:pt x="23027" y="53927"/>
                  </a:cubicBezTo>
                  <a:cubicBezTo>
                    <a:pt x="25884" y="54689"/>
                    <a:pt x="29884" y="54308"/>
                    <a:pt x="32552" y="52593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8459155" y="4502452"/>
              <a:ext cx="38100" cy="57150"/>
            </a:xfrm>
            <a:custGeom>
              <a:avLst/>
              <a:gdLst>
                <a:gd name="connsiteX0" fmla="*/ 36764 w 38100"/>
                <a:gd name="connsiteY0" fmla="*/ 39830 h 57150"/>
                <a:gd name="connsiteX1" fmla="*/ 34955 w 38100"/>
                <a:gd name="connsiteY1" fmla="*/ 36305 h 57150"/>
                <a:gd name="connsiteX2" fmla="*/ 32478 w 38100"/>
                <a:gd name="connsiteY2" fmla="*/ 27542 h 57150"/>
                <a:gd name="connsiteX3" fmla="*/ 32192 w 38100"/>
                <a:gd name="connsiteY3" fmla="*/ 19637 h 57150"/>
                <a:gd name="connsiteX4" fmla="*/ 28573 w 38100"/>
                <a:gd name="connsiteY4" fmla="*/ 10778 h 57150"/>
                <a:gd name="connsiteX5" fmla="*/ 19714 w 38100"/>
                <a:gd name="connsiteY5" fmla="*/ 7159 h 57150"/>
                <a:gd name="connsiteX6" fmla="*/ 10856 w 38100"/>
                <a:gd name="connsiteY6" fmla="*/ 10778 h 57150"/>
                <a:gd name="connsiteX7" fmla="*/ 7237 w 38100"/>
                <a:gd name="connsiteY7" fmla="*/ 19637 h 57150"/>
                <a:gd name="connsiteX8" fmla="*/ 15143 w 38100"/>
                <a:gd name="connsiteY8" fmla="*/ 52403 h 57150"/>
                <a:gd name="connsiteX9" fmla="*/ 22572 w 38100"/>
                <a:gd name="connsiteY9" fmla="*/ 58118 h 57150"/>
                <a:gd name="connsiteX10" fmla="*/ 32192 w 38100"/>
                <a:gd name="connsiteY10" fmla="*/ 56880 h 57150"/>
                <a:gd name="connsiteX11" fmla="*/ 36764 w 38100"/>
                <a:gd name="connsiteY11" fmla="*/ 3983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00" h="57150">
                  <a:moveTo>
                    <a:pt x="36764" y="39830"/>
                  </a:moveTo>
                  <a:cubicBezTo>
                    <a:pt x="36098" y="38687"/>
                    <a:pt x="35526" y="37448"/>
                    <a:pt x="34955" y="36305"/>
                  </a:cubicBezTo>
                  <a:cubicBezTo>
                    <a:pt x="33907" y="33448"/>
                    <a:pt x="33050" y="30590"/>
                    <a:pt x="32478" y="27542"/>
                  </a:cubicBezTo>
                  <a:cubicBezTo>
                    <a:pt x="32192" y="24971"/>
                    <a:pt x="32002" y="22304"/>
                    <a:pt x="32192" y="19637"/>
                  </a:cubicBezTo>
                  <a:cubicBezTo>
                    <a:pt x="32383" y="16589"/>
                    <a:pt x="30668" y="12969"/>
                    <a:pt x="28573" y="10778"/>
                  </a:cubicBezTo>
                  <a:cubicBezTo>
                    <a:pt x="26382" y="8588"/>
                    <a:pt x="22858" y="6968"/>
                    <a:pt x="19714" y="7159"/>
                  </a:cubicBezTo>
                  <a:cubicBezTo>
                    <a:pt x="16476" y="7349"/>
                    <a:pt x="13142" y="8397"/>
                    <a:pt x="10856" y="10778"/>
                  </a:cubicBezTo>
                  <a:cubicBezTo>
                    <a:pt x="8570" y="13255"/>
                    <a:pt x="7427" y="16208"/>
                    <a:pt x="7237" y="19637"/>
                  </a:cubicBezTo>
                  <a:cubicBezTo>
                    <a:pt x="6570" y="30972"/>
                    <a:pt x="9523" y="42592"/>
                    <a:pt x="15143" y="52403"/>
                  </a:cubicBezTo>
                  <a:cubicBezTo>
                    <a:pt x="16666" y="55165"/>
                    <a:pt x="19619" y="57356"/>
                    <a:pt x="22572" y="58118"/>
                  </a:cubicBezTo>
                  <a:cubicBezTo>
                    <a:pt x="25525" y="58975"/>
                    <a:pt x="29525" y="58594"/>
                    <a:pt x="32192" y="56880"/>
                  </a:cubicBezTo>
                  <a:cubicBezTo>
                    <a:pt x="38098" y="53260"/>
                    <a:pt x="40289" y="45926"/>
                    <a:pt x="36764" y="39830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8528685" y="4414821"/>
              <a:ext cx="38100" cy="66675"/>
            </a:xfrm>
            <a:custGeom>
              <a:avLst/>
              <a:gdLst>
                <a:gd name="connsiteX0" fmla="*/ 19621 w 38100"/>
                <a:gd name="connsiteY0" fmla="*/ 68787 h 66675"/>
                <a:gd name="connsiteX1" fmla="*/ 32099 w 38100"/>
                <a:gd name="connsiteY1" fmla="*/ 56309 h 66675"/>
                <a:gd name="connsiteX2" fmla="*/ 32099 w 38100"/>
                <a:gd name="connsiteY2" fmla="*/ 19638 h 66675"/>
                <a:gd name="connsiteX3" fmla="*/ 19621 w 38100"/>
                <a:gd name="connsiteY3" fmla="*/ 7160 h 66675"/>
                <a:gd name="connsiteX4" fmla="*/ 7144 w 38100"/>
                <a:gd name="connsiteY4" fmla="*/ 19638 h 66675"/>
                <a:gd name="connsiteX5" fmla="*/ 7144 w 38100"/>
                <a:gd name="connsiteY5" fmla="*/ 56309 h 66675"/>
                <a:gd name="connsiteX6" fmla="*/ 19621 w 38100"/>
                <a:gd name="connsiteY6" fmla="*/ 6878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9621" y="68787"/>
                  </a:moveTo>
                  <a:cubicBezTo>
                    <a:pt x="26384" y="68501"/>
                    <a:pt x="32099" y="63263"/>
                    <a:pt x="32099" y="56309"/>
                  </a:cubicBezTo>
                  <a:lnTo>
                    <a:pt x="32099" y="19638"/>
                  </a:lnTo>
                  <a:cubicBezTo>
                    <a:pt x="32099" y="13066"/>
                    <a:pt x="26384" y="6779"/>
                    <a:pt x="19621" y="7160"/>
                  </a:cubicBezTo>
                  <a:cubicBezTo>
                    <a:pt x="12859" y="7446"/>
                    <a:pt x="7144" y="12685"/>
                    <a:pt x="7144" y="19638"/>
                  </a:cubicBezTo>
                  <a:lnTo>
                    <a:pt x="7144" y="56309"/>
                  </a:lnTo>
                  <a:cubicBezTo>
                    <a:pt x="7144" y="62882"/>
                    <a:pt x="12859" y="69168"/>
                    <a:pt x="19621" y="68787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8655177" y="4357672"/>
              <a:ext cx="38100" cy="57150"/>
            </a:xfrm>
            <a:custGeom>
              <a:avLst/>
              <a:gdLst>
                <a:gd name="connsiteX0" fmla="*/ 19621 w 38100"/>
                <a:gd name="connsiteY0" fmla="*/ 7159 h 57150"/>
                <a:gd name="connsiteX1" fmla="*/ 10763 w 38100"/>
                <a:gd name="connsiteY1" fmla="*/ 10779 h 57150"/>
                <a:gd name="connsiteX2" fmla="*/ 7144 w 38100"/>
                <a:gd name="connsiteY2" fmla="*/ 19637 h 57150"/>
                <a:gd name="connsiteX3" fmla="*/ 7144 w 38100"/>
                <a:gd name="connsiteY3" fmla="*/ 44116 h 57150"/>
                <a:gd name="connsiteX4" fmla="*/ 10763 w 38100"/>
                <a:gd name="connsiteY4" fmla="*/ 52974 h 57150"/>
                <a:gd name="connsiteX5" fmla="*/ 19621 w 38100"/>
                <a:gd name="connsiteY5" fmla="*/ 56594 h 57150"/>
                <a:gd name="connsiteX6" fmla="*/ 28480 w 38100"/>
                <a:gd name="connsiteY6" fmla="*/ 52974 h 57150"/>
                <a:gd name="connsiteX7" fmla="*/ 32099 w 38100"/>
                <a:gd name="connsiteY7" fmla="*/ 44116 h 57150"/>
                <a:gd name="connsiteX8" fmla="*/ 32099 w 38100"/>
                <a:gd name="connsiteY8" fmla="*/ 19637 h 57150"/>
                <a:gd name="connsiteX9" fmla="*/ 28480 w 38100"/>
                <a:gd name="connsiteY9" fmla="*/ 10779 h 57150"/>
                <a:gd name="connsiteX10" fmla="*/ 19621 w 38100"/>
                <a:gd name="connsiteY10" fmla="*/ 715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0" h="57150">
                  <a:moveTo>
                    <a:pt x="19621" y="7159"/>
                  </a:moveTo>
                  <a:cubicBezTo>
                    <a:pt x="16383" y="7349"/>
                    <a:pt x="13049" y="8397"/>
                    <a:pt x="10763" y="10779"/>
                  </a:cubicBezTo>
                  <a:cubicBezTo>
                    <a:pt x="8477" y="13255"/>
                    <a:pt x="7144" y="16208"/>
                    <a:pt x="7144" y="19637"/>
                  </a:cubicBezTo>
                  <a:lnTo>
                    <a:pt x="7144" y="44116"/>
                  </a:lnTo>
                  <a:cubicBezTo>
                    <a:pt x="7144" y="47354"/>
                    <a:pt x="8573" y="50688"/>
                    <a:pt x="10763" y="52974"/>
                  </a:cubicBezTo>
                  <a:cubicBezTo>
                    <a:pt x="12954" y="55165"/>
                    <a:pt x="16478" y="56784"/>
                    <a:pt x="19621" y="56594"/>
                  </a:cubicBezTo>
                  <a:cubicBezTo>
                    <a:pt x="22860" y="56403"/>
                    <a:pt x="26194" y="55355"/>
                    <a:pt x="28480" y="52974"/>
                  </a:cubicBezTo>
                  <a:cubicBezTo>
                    <a:pt x="30766" y="50498"/>
                    <a:pt x="32099" y="47545"/>
                    <a:pt x="32099" y="44116"/>
                  </a:cubicBezTo>
                  <a:lnTo>
                    <a:pt x="32099" y="19637"/>
                  </a:lnTo>
                  <a:cubicBezTo>
                    <a:pt x="32099" y="16398"/>
                    <a:pt x="30671" y="13064"/>
                    <a:pt x="28480" y="10779"/>
                  </a:cubicBezTo>
                  <a:cubicBezTo>
                    <a:pt x="26289" y="8588"/>
                    <a:pt x="22765" y="6969"/>
                    <a:pt x="19621" y="7159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8606218" y="4504548"/>
              <a:ext cx="38100" cy="57150"/>
            </a:xfrm>
            <a:custGeom>
              <a:avLst/>
              <a:gdLst>
                <a:gd name="connsiteX0" fmla="*/ 19621 w 38100"/>
                <a:gd name="connsiteY0" fmla="*/ 7159 h 57150"/>
                <a:gd name="connsiteX1" fmla="*/ 7144 w 38100"/>
                <a:gd name="connsiteY1" fmla="*/ 19637 h 57150"/>
                <a:gd name="connsiteX2" fmla="*/ 7144 w 38100"/>
                <a:gd name="connsiteY2" fmla="*/ 46116 h 57150"/>
                <a:gd name="connsiteX3" fmla="*/ 10763 w 38100"/>
                <a:gd name="connsiteY3" fmla="*/ 54974 h 57150"/>
                <a:gd name="connsiteX4" fmla="*/ 19621 w 38100"/>
                <a:gd name="connsiteY4" fmla="*/ 58594 h 57150"/>
                <a:gd name="connsiteX5" fmla="*/ 32099 w 38100"/>
                <a:gd name="connsiteY5" fmla="*/ 46116 h 57150"/>
                <a:gd name="connsiteX6" fmla="*/ 32099 w 38100"/>
                <a:gd name="connsiteY6" fmla="*/ 19637 h 57150"/>
                <a:gd name="connsiteX7" fmla="*/ 28480 w 38100"/>
                <a:gd name="connsiteY7" fmla="*/ 10778 h 57150"/>
                <a:gd name="connsiteX8" fmla="*/ 19621 w 38100"/>
                <a:gd name="connsiteY8" fmla="*/ 715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57150">
                  <a:moveTo>
                    <a:pt x="19621" y="7159"/>
                  </a:moveTo>
                  <a:cubicBezTo>
                    <a:pt x="12859" y="7445"/>
                    <a:pt x="7144" y="12683"/>
                    <a:pt x="7144" y="19637"/>
                  </a:cubicBezTo>
                  <a:lnTo>
                    <a:pt x="7144" y="46116"/>
                  </a:lnTo>
                  <a:cubicBezTo>
                    <a:pt x="7144" y="49355"/>
                    <a:pt x="8573" y="52688"/>
                    <a:pt x="10763" y="54974"/>
                  </a:cubicBezTo>
                  <a:cubicBezTo>
                    <a:pt x="12954" y="57165"/>
                    <a:pt x="16479" y="58784"/>
                    <a:pt x="19621" y="58594"/>
                  </a:cubicBezTo>
                  <a:cubicBezTo>
                    <a:pt x="26384" y="58308"/>
                    <a:pt x="32099" y="53069"/>
                    <a:pt x="32099" y="46116"/>
                  </a:cubicBezTo>
                  <a:lnTo>
                    <a:pt x="32099" y="19637"/>
                  </a:lnTo>
                  <a:cubicBezTo>
                    <a:pt x="32099" y="16398"/>
                    <a:pt x="30671" y="13064"/>
                    <a:pt x="28480" y="10778"/>
                  </a:cubicBezTo>
                  <a:cubicBezTo>
                    <a:pt x="26289" y="8588"/>
                    <a:pt x="22765" y="6968"/>
                    <a:pt x="19621" y="7159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8545068" y="4610572"/>
              <a:ext cx="38100" cy="66675"/>
            </a:xfrm>
            <a:custGeom>
              <a:avLst/>
              <a:gdLst>
                <a:gd name="connsiteX0" fmla="*/ 19621 w 38100"/>
                <a:gd name="connsiteY0" fmla="*/ 7148 h 66675"/>
                <a:gd name="connsiteX1" fmla="*/ 7144 w 38100"/>
                <a:gd name="connsiteY1" fmla="*/ 19625 h 66675"/>
                <a:gd name="connsiteX2" fmla="*/ 7144 w 38100"/>
                <a:gd name="connsiteY2" fmla="*/ 48200 h 66675"/>
                <a:gd name="connsiteX3" fmla="*/ 10763 w 38100"/>
                <a:gd name="connsiteY3" fmla="*/ 57059 h 66675"/>
                <a:gd name="connsiteX4" fmla="*/ 19621 w 38100"/>
                <a:gd name="connsiteY4" fmla="*/ 60678 h 66675"/>
                <a:gd name="connsiteX5" fmla="*/ 32099 w 38100"/>
                <a:gd name="connsiteY5" fmla="*/ 48200 h 66675"/>
                <a:gd name="connsiteX6" fmla="*/ 32099 w 38100"/>
                <a:gd name="connsiteY6" fmla="*/ 19625 h 66675"/>
                <a:gd name="connsiteX7" fmla="*/ 28480 w 38100"/>
                <a:gd name="connsiteY7" fmla="*/ 10767 h 66675"/>
                <a:gd name="connsiteX8" fmla="*/ 19621 w 38100"/>
                <a:gd name="connsiteY8" fmla="*/ 714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66675">
                  <a:moveTo>
                    <a:pt x="19621" y="7148"/>
                  </a:moveTo>
                  <a:cubicBezTo>
                    <a:pt x="12859" y="7433"/>
                    <a:pt x="7144" y="12672"/>
                    <a:pt x="7144" y="19625"/>
                  </a:cubicBezTo>
                  <a:lnTo>
                    <a:pt x="7144" y="48200"/>
                  </a:lnTo>
                  <a:cubicBezTo>
                    <a:pt x="7144" y="51439"/>
                    <a:pt x="8573" y="54773"/>
                    <a:pt x="10763" y="57059"/>
                  </a:cubicBezTo>
                  <a:cubicBezTo>
                    <a:pt x="12954" y="59249"/>
                    <a:pt x="16478" y="60869"/>
                    <a:pt x="19621" y="60678"/>
                  </a:cubicBezTo>
                  <a:cubicBezTo>
                    <a:pt x="26384" y="60393"/>
                    <a:pt x="32099" y="55154"/>
                    <a:pt x="32099" y="48200"/>
                  </a:cubicBezTo>
                  <a:lnTo>
                    <a:pt x="32099" y="19625"/>
                  </a:lnTo>
                  <a:cubicBezTo>
                    <a:pt x="32099" y="16387"/>
                    <a:pt x="30671" y="13053"/>
                    <a:pt x="28480" y="10767"/>
                  </a:cubicBezTo>
                  <a:cubicBezTo>
                    <a:pt x="26289" y="8672"/>
                    <a:pt x="22670" y="7053"/>
                    <a:pt x="19621" y="714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8479617" y="4718766"/>
              <a:ext cx="38100" cy="38100"/>
            </a:xfrm>
            <a:custGeom>
              <a:avLst/>
              <a:gdLst>
                <a:gd name="connsiteX0" fmla="*/ 28589 w 38100"/>
                <a:gd name="connsiteY0" fmla="*/ 10778 h 38100"/>
                <a:gd name="connsiteX1" fmla="*/ 24589 w 38100"/>
                <a:gd name="connsiteY1" fmla="*/ 8206 h 38100"/>
                <a:gd name="connsiteX2" fmla="*/ 19731 w 38100"/>
                <a:gd name="connsiteY2" fmla="*/ 7158 h 38100"/>
                <a:gd name="connsiteX3" fmla="*/ 16397 w 38100"/>
                <a:gd name="connsiteY3" fmla="*/ 7634 h 38100"/>
                <a:gd name="connsiteX4" fmla="*/ 10873 w 38100"/>
                <a:gd name="connsiteY4" fmla="*/ 10873 h 38100"/>
                <a:gd name="connsiteX5" fmla="*/ 8873 w 38100"/>
                <a:gd name="connsiteY5" fmla="*/ 13445 h 38100"/>
                <a:gd name="connsiteX6" fmla="*/ 7158 w 38100"/>
                <a:gd name="connsiteY6" fmla="*/ 19731 h 38100"/>
                <a:gd name="connsiteX7" fmla="*/ 7158 w 38100"/>
                <a:gd name="connsiteY7" fmla="*/ 27923 h 38100"/>
                <a:gd name="connsiteX8" fmla="*/ 8206 w 38100"/>
                <a:gd name="connsiteY8" fmla="*/ 32780 h 38100"/>
                <a:gd name="connsiteX9" fmla="*/ 10778 w 38100"/>
                <a:gd name="connsiteY9" fmla="*/ 36781 h 38100"/>
                <a:gd name="connsiteX10" fmla="*/ 14778 w 38100"/>
                <a:gd name="connsiteY10" fmla="*/ 39353 h 38100"/>
                <a:gd name="connsiteX11" fmla="*/ 19636 w 38100"/>
                <a:gd name="connsiteY11" fmla="*/ 40400 h 38100"/>
                <a:gd name="connsiteX12" fmla="*/ 22969 w 38100"/>
                <a:gd name="connsiteY12" fmla="*/ 39924 h 38100"/>
                <a:gd name="connsiteX13" fmla="*/ 28494 w 38100"/>
                <a:gd name="connsiteY13" fmla="*/ 36686 h 38100"/>
                <a:gd name="connsiteX14" fmla="*/ 30495 w 38100"/>
                <a:gd name="connsiteY14" fmla="*/ 34114 h 38100"/>
                <a:gd name="connsiteX15" fmla="*/ 32209 w 38100"/>
                <a:gd name="connsiteY15" fmla="*/ 27827 h 38100"/>
                <a:gd name="connsiteX16" fmla="*/ 32209 w 38100"/>
                <a:gd name="connsiteY16" fmla="*/ 19636 h 38100"/>
                <a:gd name="connsiteX17" fmla="*/ 31161 w 38100"/>
                <a:gd name="connsiteY17" fmla="*/ 14778 h 38100"/>
                <a:gd name="connsiteX18" fmla="*/ 28589 w 38100"/>
                <a:gd name="connsiteY18" fmla="*/ 1077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38100">
                  <a:moveTo>
                    <a:pt x="28589" y="10778"/>
                  </a:move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cubicBezTo>
                    <a:pt x="18588" y="7349"/>
                    <a:pt x="17541" y="7444"/>
                    <a:pt x="16397" y="7634"/>
                  </a:cubicBezTo>
                  <a:cubicBezTo>
                    <a:pt x="14302" y="8206"/>
                    <a:pt x="12397" y="9254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7923"/>
                  </a:lnTo>
                  <a:cubicBezTo>
                    <a:pt x="7063" y="29637"/>
                    <a:pt x="7444" y="31256"/>
                    <a:pt x="8206" y="32780"/>
                  </a:cubicBezTo>
                  <a:cubicBezTo>
                    <a:pt x="8682" y="34304"/>
                    <a:pt x="9539" y="35638"/>
                    <a:pt x="10778" y="36781"/>
                  </a:cubicBezTo>
                  <a:cubicBezTo>
                    <a:pt x="11921" y="38019"/>
                    <a:pt x="13254" y="38876"/>
                    <a:pt x="14778" y="39353"/>
                  </a:cubicBezTo>
                  <a:cubicBezTo>
                    <a:pt x="16302" y="40115"/>
                    <a:pt x="17921" y="40496"/>
                    <a:pt x="19636" y="40400"/>
                  </a:cubicBezTo>
                  <a:lnTo>
                    <a:pt x="22969" y="39924"/>
                  </a:lnTo>
                  <a:cubicBezTo>
                    <a:pt x="25065" y="39353"/>
                    <a:pt x="26970" y="38305"/>
                    <a:pt x="28494" y="36686"/>
                  </a:cubicBezTo>
                  <a:cubicBezTo>
                    <a:pt x="29161" y="35829"/>
                    <a:pt x="29828" y="34971"/>
                    <a:pt x="30495" y="34114"/>
                  </a:cubicBezTo>
                  <a:cubicBezTo>
                    <a:pt x="31637" y="32209"/>
                    <a:pt x="32209" y="30018"/>
                    <a:pt x="32209" y="27827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ubicBezTo>
                    <a:pt x="30685" y="13254"/>
                    <a:pt x="29828" y="11921"/>
                    <a:pt x="28589" y="10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8593822" y="4728958"/>
              <a:ext cx="38100" cy="47625"/>
            </a:xfrm>
            <a:custGeom>
              <a:avLst/>
              <a:gdLst>
                <a:gd name="connsiteX0" fmla="*/ 28589 w 38100"/>
                <a:gd name="connsiteY0" fmla="*/ 10777 h 47625"/>
                <a:gd name="connsiteX1" fmla="*/ 24589 w 38100"/>
                <a:gd name="connsiteY1" fmla="*/ 8206 h 47625"/>
                <a:gd name="connsiteX2" fmla="*/ 19731 w 38100"/>
                <a:gd name="connsiteY2" fmla="*/ 7158 h 47625"/>
                <a:gd name="connsiteX3" fmla="*/ 16398 w 38100"/>
                <a:gd name="connsiteY3" fmla="*/ 7634 h 47625"/>
                <a:gd name="connsiteX4" fmla="*/ 10873 w 38100"/>
                <a:gd name="connsiteY4" fmla="*/ 10873 h 47625"/>
                <a:gd name="connsiteX5" fmla="*/ 8873 w 38100"/>
                <a:gd name="connsiteY5" fmla="*/ 13445 h 47625"/>
                <a:gd name="connsiteX6" fmla="*/ 7158 w 38100"/>
                <a:gd name="connsiteY6" fmla="*/ 19731 h 47625"/>
                <a:gd name="connsiteX7" fmla="*/ 7158 w 38100"/>
                <a:gd name="connsiteY7" fmla="*/ 29923 h 47625"/>
                <a:gd name="connsiteX8" fmla="*/ 8206 w 38100"/>
                <a:gd name="connsiteY8" fmla="*/ 34781 h 47625"/>
                <a:gd name="connsiteX9" fmla="*/ 10778 w 38100"/>
                <a:gd name="connsiteY9" fmla="*/ 38781 h 47625"/>
                <a:gd name="connsiteX10" fmla="*/ 14778 w 38100"/>
                <a:gd name="connsiteY10" fmla="*/ 41353 h 47625"/>
                <a:gd name="connsiteX11" fmla="*/ 19636 w 38100"/>
                <a:gd name="connsiteY11" fmla="*/ 42400 h 47625"/>
                <a:gd name="connsiteX12" fmla="*/ 22970 w 38100"/>
                <a:gd name="connsiteY12" fmla="*/ 41924 h 47625"/>
                <a:gd name="connsiteX13" fmla="*/ 28494 w 38100"/>
                <a:gd name="connsiteY13" fmla="*/ 38686 h 47625"/>
                <a:gd name="connsiteX14" fmla="*/ 30495 w 38100"/>
                <a:gd name="connsiteY14" fmla="*/ 36114 h 47625"/>
                <a:gd name="connsiteX15" fmla="*/ 32209 w 38100"/>
                <a:gd name="connsiteY15" fmla="*/ 29827 h 47625"/>
                <a:gd name="connsiteX16" fmla="*/ 32209 w 38100"/>
                <a:gd name="connsiteY16" fmla="*/ 19636 h 47625"/>
                <a:gd name="connsiteX17" fmla="*/ 31161 w 38100"/>
                <a:gd name="connsiteY17" fmla="*/ 14778 h 47625"/>
                <a:gd name="connsiteX18" fmla="*/ 28589 w 38100"/>
                <a:gd name="connsiteY18" fmla="*/ 1077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47625">
                  <a:moveTo>
                    <a:pt x="28589" y="10777"/>
                  </a:move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cubicBezTo>
                    <a:pt x="18588" y="7349"/>
                    <a:pt x="17541" y="7444"/>
                    <a:pt x="16398" y="7634"/>
                  </a:cubicBezTo>
                  <a:cubicBezTo>
                    <a:pt x="14302" y="8206"/>
                    <a:pt x="12397" y="9349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9923"/>
                  </a:lnTo>
                  <a:cubicBezTo>
                    <a:pt x="7063" y="31637"/>
                    <a:pt x="7444" y="33257"/>
                    <a:pt x="8206" y="34781"/>
                  </a:cubicBezTo>
                  <a:cubicBezTo>
                    <a:pt x="8682" y="36305"/>
                    <a:pt x="9539" y="37638"/>
                    <a:pt x="10778" y="38781"/>
                  </a:cubicBezTo>
                  <a:cubicBezTo>
                    <a:pt x="11921" y="40019"/>
                    <a:pt x="13254" y="40876"/>
                    <a:pt x="14778" y="41353"/>
                  </a:cubicBezTo>
                  <a:cubicBezTo>
                    <a:pt x="16302" y="42115"/>
                    <a:pt x="17921" y="42496"/>
                    <a:pt x="19636" y="42400"/>
                  </a:cubicBezTo>
                  <a:lnTo>
                    <a:pt x="22970" y="41924"/>
                  </a:lnTo>
                  <a:cubicBezTo>
                    <a:pt x="25065" y="41353"/>
                    <a:pt x="26970" y="40210"/>
                    <a:pt x="28494" y="38686"/>
                  </a:cubicBezTo>
                  <a:cubicBezTo>
                    <a:pt x="29161" y="37829"/>
                    <a:pt x="29828" y="36971"/>
                    <a:pt x="30495" y="36114"/>
                  </a:cubicBezTo>
                  <a:cubicBezTo>
                    <a:pt x="31637" y="34209"/>
                    <a:pt x="32209" y="32018"/>
                    <a:pt x="32209" y="29827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ubicBezTo>
                    <a:pt x="30685" y="13254"/>
                    <a:pt x="29828" y="11921"/>
                    <a:pt x="28589" y="10777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8520479" y="4830875"/>
              <a:ext cx="38100" cy="47625"/>
            </a:xfrm>
            <a:custGeom>
              <a:avLst/>
              <a:gdLst>
                <a:gd name="connsiteX0" fmla="*/ 28494 w 38100"/>
                <a:gd name="connsiteY0" fmla="*/ 10778 h 47625"/>
                <a:gd name="connsiteX1" fmla="*/ 24494 w 38100"/>
                <a:gd name="connsiteY1" fmla="*/ 8206 h 47625"/>
                <a:gd name="connsiteX2" fmla="*/ 19636 w 38100"/>
                <a:gd name="connsiteY2" fmla="*/ 7158 h 47625"/>
                <a:gd name="connsiteX3" fmla="*/ 16302 w 38100"/>
                <a:gd name="connsiteY3" fmla="*/ 7635 h 47625"/>
                <a:gd name="connsiteX4" fmla="*/ 10778 w 38100"/>
                <a:gd name="connsiteY4" fmla="*/ 10873 h 47625"/>
                <a:gd name="connsiteX5" fmla="*/ 7158 w 38100"/>
                <a:gd name="connsiteY5" fmla="*/ 19731 h 47625"/>
                <a:gd name="connsiteX6" fmla="*/ 7158 w 38100"/>
                <a:gd name="connsiteY6" fmla="*/ 32018 h 47625"/>
                <a:gd name="connsiteX7" fmla="*/ 8206 w 38100"/>
                <a:gd name="connsiteY7" fmla="*/ 36876 h 47625"/>
                <a:gd name="connsiteX8" fmla="*/ 10778 w 38100"/>
                <a:gd name="connsiteY8" fmla="*/ 40877 h 47625"/>
                <a:gd name="connsiteX9" fmla="*/ 14778 w 38100"/>
                <a:gd name="connsiteY9" fmla="*/ 43448 h 47625"/>
                <a:gd name="connsiteX10" fmla="*/ 19636 w 38100"/>
                <a:gd name="connsiteY10" fmla="*/ 44496 h 47625"/>
                <a:gd name="connsiteX11" fmla="*/ 22970 w 38100"/>
                <a:gd name="connsiteY11" fmla="*/ 44020 h 47625"/>
                <a:gd name="connsiteX12" fmla="*/ 28494 w 38100"/>
                <a:gd name="connsiteY12" fmla="*/ 40781 h 47625"/>
                <a:gd name="connsiteX13" fmla="*/ 32113 w 38100"/>
                <a:gd name="connsiteY13" fmla="*/ 31923 h 47625"/>
                <a:gd name="connsiteX14" fmla="*/ 32113 w 38100"/>
                <a:gd name="connsiteY14" fmla="*/ 19636 h 47625"/>
                <a:gd name="connsiteX15" fmla="*/ 31066 w 38100"/>
                <a:gd name="connsiteY15" fmla="*/ 14778 h 47625"/>
                <a:gd name="connsiteX16" fmla="*/ 28494 w 38100"/>
                <a:gd name="connsiteY16" fmla="*/ 107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100" h="47625">
                  <a:moveTo>
                    <a:pt x="28494" y="10778"/>
                  </a:moveTo>
                  <a:cubicBezTo>
                    <a:pt x="27351" y="9539"/>
                    <a:pt x="26018" y="8682"/>
                    <a:pt x="24494" y="8206"/>
                  </a:cubicBezTo>
                  <a:cubicBezTo>
                    <a:pt x="22970" y="7444"/>
                    <a:pt x="21351" y="7063"/>
                    <a:pt x="19636" y="7158"/>
                  </a:cubicBezTo>
                  <a:cubicBezTo>
                    <a:pt x="18493" y="7349"/>
                    <a:pt x="17445" y="7444"/>
                    <a:pt x="16302" y="7635"/>
                  </a:cubicBezTo>
                  <a:cubicBezTo>
                    <a:pt x="14207" y="8206"/>
                    <a:pt x="12302" y="9254"/>
                    <a:pt x="10778" y="10873"/>
                  </a:cubicBezTo>
                  <a:cubicBezTo>
                    <a:pt x="8492" y="13349"/>
                    <a:pt x="7158" y="16302"/>
                    <a:pt x="7158" y="19731"/>
                  </a:cubicBezTo>
                  <a:lnTo>
                    <a:pt x="7158" y="32018"/>
                  </a:lnTo>
                  <a:cubicBezTo>
                    <a:pt x="7063" y="33733"/>
                    <a:pt x="7444" y="35352"/>
                    <a:pt x="8206" y="36876"/>
                  </a:cubicBezTo>
                  <a:cubicBezTo>
                    <a:pt x="8682" y="38400"/>
                    <a:pt x="9539" y="39734"/>
                    <a:pt x="10778" y="40877"/>
                  </a:cubicBezTo>
                  <a:cubicBezTo>
                    <a:pt x="11921" y="42115"/>
                    <a:pt x="13254" y="42972"/>
                    <a:pt x="14778" y="43448"/>
                  </a:cubicBezTo>
                  <a:cubicBezTo>
                    <a:pt x="16302" y="44210"/>
                    <a:pt x="17921" y="44591"/>
                    <a:pt x="19636" y="44496"/>
                  </a:cubicBezTo>
                  <a:lnTo>
                    <a:pt x="22970" y="44020"/>
                  </a:lnTo>
                  <a:cubicBezTo>
                    <a:pt x="25065" y="43448"/>
                    <a:pt x="26970" y="42305"/>
                    <a:pt x="28494" y="40781"/>
                  </a:cubicBezTo>
                  <a:cubicBezTo>
                    <a:pt x="30780" y="38305"/>
                    <a:pt x="32113" y="35352"/>
                    <a:pt x="32113" y="31923"/>
                  </a:cubicBezTo>
                  <a:lnTo>
                    <a:pt x="32113" y="19636"/>
                  </a:lnTo>
                  <a:cubicBezTo>
                    <a:pt x="32209" y="17921"/>
                    <a:pt x="31828" y="16302"/>
                    <a:pt x="31066" y="14778"/>
                  </a:cubicBezTo>
                  <a:cubicBezTo>
                    <a:pt x="30590" y="13254"/>
                    <a:pt x="29732" y="11921"/>
                    <a:pt x="28494" y="10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8652972" y="4637137"/>
              <a:ext cx="38100" cy="47625"/>
            </a:xfrm>
            <a:custGeom>
              <a:avLst/>
              <a:gdLst>
                <a:gd name="connsiteX0" fmla="*/ 28589 w 38100"/>
                <a:gd name="connsiteY0" fmla="*/ 10778 h 47625"/>
                <a:gd name="connsiteX1" fmla="*/ 24589 w 38100"/>
                <a:gd name="connsiteY1" fmla="*/ 8206 h 47625"/>
                <a:gd name="connsiteX2" fmla="*/ 19731 w 38100"/>
                <a:gd name="connsiteY2" fmla="*/ 7158 h 47625"/>
                <a:gd name="connsiteX3" fmla="*/ 16397 w 38100"/>
                <a:gd name="connsiteY3" fmla="*/ 7635 h 47625"/>
                <a:gd name="connsiteX4" fmla="*/ 10873 w 38100"/>
                <a:gd name="connsiteY4" fmla="*/ 10873 h 47625"/>
                <a:gd name="connsiteX5" fmla="*/ 8873 w 38100"/>
                <a:gd name="connsiteY5" fmla="*/ 13445 h 47625"/>
                <a:gd name="connsiteX6" fmla="*/ 7158 w 38100"/>
                <a:gd name="connsiteY6" fmla="*/ 19731 h 47625"/>
                <a:gd name="connsiteX7" fmla="*/ 7158 w 38100"/>
                <a:gd name="connsiteY7" fmla="*/ 29923 h 47625"/>
                <a:gd name="connsiteX8" fmla="*/ 8206 w 38100"/>
                <a:gd name="connsiteY8" fmla="*/ 34781 h 47625"/>
                <a:gd name="connsiteX9" fmla="*/ 10778 w 38100"/>
                <a:gd name="connsiteY9" fmla="*/ 38781 h 47625"/>
                <a:gd name="connsiteX10" fmla="*/ 14778 w 38100"/>
                <a:gd name="connsiteY10" fmla="*/ 41353 h 47625"/>
                <a:gd name="connsiteX11" fmla="*/ 19636 w 38100"/>
                <a:gd name="connsiteY11" fmla="*/ 42401 h 47625"/>
                <a:gd name="connsiteX12" fmla="*/ 22969 w 38100"/>
                <a:gd name="connsiteY12" fmla="*/ 41924 h 47625"/>
                <a:gd name="connsiteX13" fmla="*/ 28494 w 38100"/>
                <a:gd name="connsiteY13" fmla="*/ 38686 h 47625"/>
                <a:gd name="connsiteX14" fmla="*/ 30495 w 38100"/>
                <a:gd name="connsiteY14" fmla="*/ 36114 h 47625"/>
                <a:gd name="connsiteX15" fmla="*/ 32209 w 38100"/>
                <a:gd name="connsiteY15" fmla="*/ 29828 h 47625"/>
                <a:gd name="connsiteX16" fmla="*/ 32209 w 38100"/>
                <a:gd name="connsiteY16" fmla="*/ 19636 h 47625"/>
                <a:gd name="connsiteX17" fmla="*/ 31161 w 38100"/>
                <a:gd name="connsiteY17" fmla="*/ 14778 h 47625"/>
                <a:gd name="connsiteX18" fmla="*/ 28589 w 38100"/>
                <a:gd name="connsiteY18" fmla="*/ 107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47625">
                  <a:moveTo>
                    <a:pt x="28589" y="10778"/>
                  </a:move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cubicBezTo>
                    <a:pt x="18588" y="7349"/>
                    <a:pt x="17540" y="7444"/>
                    <a:pt x="16397" y="7635"/>
                  </a:cubicBezTo>
                  <a:cubicBezTo>
                    <a:pt x="14302" y="8206"/>
                    <a:pt x="12397" y="9349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9923"/>
                  </a:lnTo>
                  <a:cubicBezTo>
                    <a:pt x="7063" y="31637"/>
                    <a:pt x="7444" y="33257"/>
                    <a:pt x="8206" y="34781"/>
                  </a:cubicBezTo>
                  <a:cubicBezTo>
                    <a:pt x="8682" y="36305"/>
                    <a:pt x="9539" y="37638"/>
                    <a:pt x="10778" y="38781"/>
                  </a:cubicBezTo>
                  <a:cubicBezTo>
                    <a:pt x="11921" y="40020"/>
                    <a:pt x="13254" y="40877"/>
                    <a:pt x="14778" y="41353"/>
                  </a:cubicBezTo>
                  <a:cubicBezTo>
                    <a:pt x="16302" y="42115"/>
                    <a:pt x="17921" y="42496"/>
                    <a:pt x="19636" y="42401"/>
                  </a:cubicBezTo>
                  <a:lnTo>
                    <a:pt x="22969" y="41924"/>
                  </a:lnTo>
                  <a:cubicBezTo>
                    <a:pt x="25065" y="41353"/>
                    <a:pt x="26970" y="40210"/>
                    <a:pt x="28494" y="38686"/>
                  </a:cubicBezTo>
                  <a:cubicBezTo>
                    <a:pt x="29161" y="37829"/>
                    <a:pt x="29828" y="36971"/>
                    <a:pt x="30495" y="36114"/>
                  </a:cubicBezTo>
                  <a:cubicBezTo>
                    <a:pt x="31637" y="34114"/>
                    <a:pt x="32209" y="32019"/>
                    <a:pt x="32209" y="29828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ubicBezTo>
                    <a:pt x="30685" y="13254"/>
                    <a:pt x="29828" y="11921"/>
                    <a:pt x="28589" y="10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8689738" y="4494357"/>
              <a:ext cx="38100" cy="38100"/>
            </a:xfrm>
            <a:custGeom>
              <a:avLst/>
              <a:gdLst>
                <a:gd name="connsiteX0" fmla="*/ 31161 w 38100"/>
                <a:gd name="connsiteY0" fmla="*/ 14778 h 38100"/>
                <a:gd name="connsiteX1" fmla="*/ 28589 w 38100"/>
                <a:gd name="connsiteY1" fmla="*/ 10778 h 38100"/>
                <a:gd name="connsiteX2" fmla="*/ 24589 w 38100"/>
                <a:gd name="connsiteY2" fmla="*/ 8206 h 38100"/>
                <a:gd name="connsiteX3" fmla="*/ 19731 w 38100"/>
                <a:gd name="connsiteY3" fmla="*/ 7158 h 38100"/>
                <a:gd name="connsiteX4" fmla="*/ 16398 w 38100"/>
                <a:gd name="connsiteY4" fmla="*/ 7634 h 38100"/>
                <a:gd name="connsiteX5" fmla="*/ 10873 w 38100"/>
                <a:gd name="connsiteY5" fmla="*/ 10873 h 38100"/>
                <a:gd name="connsiteX6" fmla="*/ 8873 w 38100"/>
                <a:gd name="connsiteY6" fmla="*/ 13445 h 38100"/>
                <a:gd name="connsiteX7" fmla="*/ 7158 w 38100"/>
                <a:gd name="connsiteY7" fmla="*/ 19731 h 38100"/>
                <a:gd name="connsiteX8" fmla="*/ 7158 w 38100"/>
                <a:gd name="connsiteY8" fmla="*/ 23827 h 38100"/>
                <a:gd name="connsiteX9" fmla="*/ 8206 w 38100"/>
                <a:gd name="connsiteY9" fmla="*/ 28684 h 38100"/>
                <a:gd name="connsiteX10" fmla="*/ 10778 w 38100"/>
                <a:gd name="connsiteY10" fmla="*/ 32685 h 38100"/>
                <a:gd name="connsiteX11" fmla="*/ 14778 w 38100"/>
                <a:gd name="connsiteY11" fmla="*/ 35257 h 38100"/>
                <a:gd name="connsiteX12" fmla="*/ 19636 w 38100"/>
                <a:gd name="connsiteY12" fmla="*/ 36305 h 38100"/>
                <a:gd name="connsiteX13" fmla="*/ 22969 w 38100"/>
                <a:gd name="connsiteY13" fmla="*/ 35828 h 38100"/>
                <a:gd name="connsiteX14" fmla="*/ 28494 w 38100"/>
                <a:gd name="connsiteY14" fmla="*/ 32590 h 38100"/>
                <a:gd name="connsiteX15" fmla="*/ 30495 w 38100"/>
                <a:gd name="connsiteY15" fmla="*/ 30018 h 38100"/>
                <a:gd name="connsiteX16" fmla="*/ 32209 w 38100"/>
                <a:gd name="connsiteY16" fmla="*/ 23732 h 38100"/>
                <a:gd name="connsiteX17" fmla="*/ 32209 w 38100"/>
                <a:gd name="connsiteY17" fmla="*/ 19636 h 38100"/>
                <a:gd name="connsiteX18" fmla="*/ 31161 w 38100"/>
                <a:gd name="connsiteY18" fmla="*/ 1477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38100">
                  <a:moveTo>
                    <a:pt x="31161" y="14778"/>
                  </a:moveTo>
                  <a:cubicBezTo>
                    <a:pt x="30685" y="13254"/>
                    <a:pt x="29828" y="11921"/>
                    <a:pt x="28589" y="10778"/>
                  </a:cubicBezTo>
                  <a:cubicBezTo>
                    <a:pt x="27446" y="9539"/>
                    <a:pt x="26113" y="8682"/>
                    <a:pt x="24589" y="8206"/>
                  </a:cubicBezTo>
                  <a:cubicBezTo>
                    <a:pt x="23065" y="7444"/>
                    <a:pt x="21446" y="7063"/>
                    <a:pt x="19731" y="7158"/>
                  </a:cubicBezTo>
                  <a:lnTo>
                    <a:pt x="16398" y="7634"/>
                  </a:lnTo>
                  <a:cubicBezTo>
                    <a:pt x="14302" y="8206"/>
                    <a:pt x="12397" y="9349"/>
                    <a:pt x="10873" y="10873"/>
                  </a:cubicBezTo>
                  <a:cubicBezTo>
                    <a:pt x="10206" y="11730"/>
                    <a:pt x="9539" y="12587"/>
                    <a:pt x="8873" y="13445"/>
                  </a:cubicBezTo>
                  <a:cubicBezTo>
                    <a:pt x="7730" y="15350"/>
                    <a:pt x="7158" y="17540"/>
                    <a:pt x="7158" y="19731"/>
                  </a:cubicBezTo>
                  <a:lnTo>
                    <a:pt x="7158" y="23827"/>
                  </a:lnTo>
                  <a:cubicBezTo>
                    <a:pt x="7063" y="25541"/>
                    <a:pt x="7444" y="27161"/>
                    <a:pt x="8206" y="28684"/>
                  </a:cubicBezTo>
                  <a:cubicBezTo>
                    <a:pt x="8682" y="30208"/>
                    <a:pt x="9539" y="31542"/>
                    <a:pt x="10778" y="32685"/>
                  </a:cubicBezTo>
                  <a:cubicBezTo>
                    <a:pt x="11921" y="33923"/>
                    <a:pt x="13254" y="34781"/>
                    <a:pt x="14778" y="35257"/>
                  </a:cubicBezTo>
                  <a:cubicBezTo>
                    <a:pt x="16302" y="36019"/>
                    <a:pt x="17921" y="36400"/>
                    <a:pt x="19636" y="36305"/>
                  </a:cubicBezTo>
                  <a:cubicBezTo>
                    <a:pt x="20779" y="36114"/>
                    <a:pt x="21826" y="36019"/>
                    <a:pt x="22969" y="35828"/>
                  </a:cubicBezTo>
                  <a:cubicBezTo>
                    <a:pt x="25065" y="35257"/>
                    <a:pt x="26970" y="34209"/>
                    <a:pt x="28494" y="32590"/>
                  </a:cubicBezTo>
                  <a:lnTo>
                    <a:pt x="30495" y="30018"/>
                  </a:lnTo>
                  <a:cubicBezTo>
                    <a:pt x="31637" y="28018"/>
                    <a:pt x="32209" y="25922"/>
                    <a:pt x="32209" y="23732"/>
                  </a:cubicBezTo>
                  <a:lnTo>
                    <a:pt x="32209" y="19636"/>
                  </a:lnTo>
                  <a:cubicBezTo>
                    <a:pt x="32304" y="17921"/>
                    <a:pt x="31923" y="16302"/>
                    <a:pt x="31161" y="14778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8441051" y="4941251"/>
              <a:ext cx="276225" cy="209550"/>
            </a:xfrm>
            <a:custGeom>
              <a:avLst/>
              <a:gdLst>
                <a:gd name="connsiteX0" fmla="*/ 140878 w 276225"/>
                <a:gd name="connsiteY0" fmla="*/ 207202 h 209550"/>
                <a:gd name="connsiteX1" fmla="*/ 146974 w 276225"/>
                <a:gd name="connsiteY1" fmla="*/ 7368 h 209550"/>
                <a:gd name="connsiteX2" fmla="*/ 140878 w 276225"/>
                <a:gd name="connsiteY2" fmla="*/ 207202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6225" h="209550">
                  <a:moveTo>
                    <a:pt x="140878" y="207202"/>
                  </a:moveTo>
                  <a:cubicBezTo>
                    <a:pt x="199553" y="208345"/>
                    <a:pt x="411769" y="-633"/>
                    <a:pt x="146974" y="7368"/>
                  </a:cubicBezTo>
                  <a:cubicBezTo>
                    <a:pt x="-114582" y="15273"/>
                    <a:pt x="55153" y="205488"/>
                    <a:pt x="140878" y="207202"/>
                  </a:cubicBezTo>
                  <a:close/>
                </a:path>
              </a:pathLst>
            </a:custGeom>
            <a:solidFill>
              <a:srgbClr val="5423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3870" y="4605147"/>
              <a:ext cx="952500" cy="885825"/>
            </a:xfrm>
            <a:custGeom>
              <a:avLst/>
              <a:gdLst>
                <a:gd name="connsiteX0" fmla="*/ 0 w 952500"/>
                <a:gd name="connsiteY0" fmla="*/ 0 h 885825"/>
                <a:gd name="connsiteX1" fmla="*/ 957834 w 952500"/>
                <a:gd name="connsiteY1" fmla="*/ 0 h 885825"/>
                <a:gd name="connsiteX2" fmla="*/ 957834 w 952500"/>
                <a:gd name="connsiteY2" fmla="*/ 886968 h 885825"/>
                <a:gd name="connsiteX3" fmla="*/ 0 w 952500"/>
                <a:gd name="connsiteY3" fmla="*/ 886968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0" h="885825">
                  <a:moveTo>
                    <a:pt x="0" y="0"/>
                  </a:moveTo>
                  <a:lnTo>
                    <a:pt x="957834" y="0"/>
                  </a:lnTo>
                  <a:lnTo>
                    <a:pt x="957834" y="886968"/>
                  </a:lnTo>
                  <a:lnTo>
                    <a:pt x="0" y="886968"/>
                  </a:lnTo>
                  <a:close/>
                </a:path>
              </a:pathLst>
            </a:custGeom>
          </p:spPr>
        </p:pic>
        <p:sp>
          <p:nvSpPr>
            <p:cNvPr id="35" name="任意多边形: 形状 34"/>
            <p:cNvSpPr/>
            <p:nvPr/>
          </p:nvSpPr>
          <p:spPr>
            <a:xfrm>
              <a:off x="8441048" y="5107870"/>
              <a:ext cx="152400" cy="133350"/>
            </a:xfrm>
            <a:custGeom>
              <a:avLst/>
              <a:gdLst>
                <a:gd name="connsiteX0" fmla="*/ 136690 w 152400"/>
                <a:gd name="connsiteY0" fmla="*/ 18771 h 133350"/>
                <a:gd name="connsiteX1" fmla="*/ 115831 w 152400"/>
                <a:gd name="connsiteY1" fmla="*/ 109068 h 133350"/>
                <a:gd name="connsiteX2" fmla="*/ 18771 w 152400"/>
                <a:gd name="connsiteY2" fmla="*/ 6353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33350">
                  <a:moveTo>
                    <a:pt x="136690" y="18771"/>
                  </a:moveTo>
                  <a:cubicBezTo>
                    <a:pt x="136690" y="18771"/>
                    <a:pt x="151454" y="80303"/>
                    <a:pt x="115831" y="109068"/>
                  </a:cubicBezTo>
                  <a:cubicBezTo>
                    <a:pt x="72683" y="143834"/>
                    <a:pt x="29630" y="103258"/>
                    <a:pt x="18771" y="63539"/>
                  </a:cubicBezTo>
                </a:path>
              </a:pathLst>
            </a:custGeom>
            <a:noFill/>
            <a:ln w="25028" cap="rnd">
              <a:solidFill>
                <a:srgbClr val="54231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8570413" y="5107870"/>
              <a:ext cx="152400" cy="133350"/>
            </a:xfrm>
            <a:custGeom>
              <a:avLst/>
              <a:gdLst>
                <a:gd name="connsiteX0" fmla="*/ 21803 w 152400"/>
                <a:gd name="connsiteY0" fmla="*/ 18771 h 133350"/>
                <a:gd name="connsiteX1" fmla="*/ 42663 w 152400"/>
                <a:gd name="connsiteY1" fmla="*/ 109068 h 133350"/>
                <a:gd name="connsiteX2" fmla="*/ 139723 w 152400"/>
                <a:gd name="connsiteY2" fmla="*/ 6353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133350">
                  <a:moveTo>
                    <a:pt x="21803" y="18771"/>
                  </a:moveTo>
                  <a:cubicBezTo>
                    <a:pt x="21803" y="18771"/>
                    <a:pt x="7040" y="80303"/>
                    <a:pt x="42663" y="109068"/>
                  </a:cubicBezTo>
                  <a:cubicBezTo>
                    <a:pt x="85811" y="143834"/>
                    <a:pt x="128864" y="103258"/>
                    <a:pt x="139723" y="63539"/>
                  </a:cubicBezTo>
                </a:path>
              </a:pathLst>
            </a:custGeom>
            <a:noFill/>
            <a:ln w="25028" cap="rnd">
              <a:solidFill>
                <a:srgbClr val="54231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8062569" y="4792922"/>
              <a:ext cx="190500" cy="123825"/>
            </a:xfrm>
            <a:custGeom>
              <a:avLst/>
              <a:gdLst>
                <a:gd name="connsiteX0" fmla="*/ 28156 w 190500"/>
                <a:gd name="connsiteY0" fmla="*/ 100070 h 123825"/>
                <a:gd name="connsiteX1" fmla="*/ 99022 w 190500"/>
                <a:gd name="connsiteY1" fmla="*/ 28156 h 123825"/>
                <a:gd name="connsiteX2" fmla="*/ 163221 w 190500"/>
                <a:gd name="connsiteY2" fmla="*/ 978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123825">
                  <a:moveTo>
                    <a:pt x="28156" y="100070"/>
                  </a:moveTo>
                  <a:cubicBezTo>
                    <a:pt x="28156" y="100070"/>
                    <a:pt x="33681" y="28156"/>
                    <a:pt x="99022" y="28156"/>
                  </a:cubicBezTo>
                  <a:cubicBezTo>
                    <a:pt x="164364" y="28156"/>
                    <a:pt x="163221" y="97879"/>
                    <a:pt x="163221" y="97879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8835808" y="4792922"/>
              <a:ext cx="190500" cy="123825"/>
            </a:xfrm>
            <a:custGeom>
              <a:avLst/>
              <a:gdLst>
                <a:gd name="connsiteX0" fmla="*/ 28156 w 190500"/>
                <a:gd name="connsiteY0" fmla="*/ 100070 h 123825"/>
                <a:gd name="connsiteX1" fmla="*/ 99022 w 190500"/>
                <a:gd name="connsiteY1" fmla="*/ 28156 h 123825"/>
                <a:gd name="connsiteX2" fmla="*/ 163221 w 190500"/>
                <a:gd name="connsiteY2" fmla="*/ 978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123825">
                  <a:moveTo>
                    <a:pt x="28156" y="100070"/>
                  </a:moveTo>
                  <a:cubicBezTo>
                    <a:pt x="28156" y="100070"/>
                    <a:pt x="33681" y="28156"/>
                    <a:pt x="99022" y="28156"/>
                  </a:cubicBezTo>
                  <a:cubicBezTo>
                    <a:pt x="164269" y="28156"/>
                    <a:pt x="163221" y="97879"/>
                    <a:pt x="163221" y="97879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8029422" y="4683956"/>
              <a:ext cx="171450" cy="114300"/>
            </a:xfrm>
            <a:custGeom>
              <a:avLst/>
              <a:gdLst>
                <a:gd name="connsiteX0" fmla="*/ 28156 w 171450"/>
                <a:gd name="connsiteY0" fmla="*/ 94927 h 114300"/>
                <a:gd name="connsiteX1" fmla="*/ 150552 w 171450"/>
                <a:gd name="connsiteY1" fmla="*/ 2815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14300">
                  <a:moveTo>
                    <a:pt x="28156" y="94927"/>
                  </a:moveTo>
                  <a:cubicBezTo>
                    <a:pt x="28156" y="94927"/>
                    <a:pt x="54159" y="30061"/>
                    <a:pt x="150552" y="28156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8897245" y="4683956"/>
              <a:ext cx="171450" cy="114300"/>
            </a:xfrm>
            <a:custGeom>
              <a:avLst/>
              <a:gdLst>
                <a:gd name="connsiteX0" fmla="*/ 150553 w 171450"/>
                <a:gd name="connsiteY0" fmla="*/ 94927 h 114300"/>
                <a:gd name="connsiteX1" fmla="*/ 28156 w 171450"/>
                <a:gd name="connsiteY1" fmla="*/ 2815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14300">
                  <a:moveTo>
                    <a:pt x="150553" y="94927"/>
                  </a:moveTo>
                  <a:cubicBezTo>
                    <a:pt x="150553" y="94927"/>
                    <a:pt x="124549" y="30061"/>
                    <a:pt x="28156" y="28156"/>
                  </a:cubicBezTo>
                </a:path>
              </a:pathLst>
            </a:custGeom>
            <a:noFill/>
            <a:ln w="37542" cap="rnd">
              <a:solidFill>
                <a:srgbClr val="0001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976616" y="4997863"/>
              <a:ext cx="352425" cy="228600"/>
            </a:xfrm>
            <a:custGeom>
              <a:avLst/>
              <a:gdLst>
                <a:gd name="connsiteX0" fmla="*/ 351949 w 352425"/>
                <a:gd name="connsiteY0" fmla="*/ 115824 h 228600"/>
                <a:gd name="connsiteX1" fmla="*/ 179547 w 352425"/>
                <a:gd name="connsiteY1" fmla="*/ 224504 h 228600"/>
                <a:gd name="connsiteX2" fmla="*/ 7144 w 352425"/>
                <a:gd name="connsiteY2" fmla="*/ 115824 h 228600"/>
                <a:gd name="connsiteX3" fmla="*/ 179547 w 352425"/>
                <a:gd name="connsiteY3" fmla="*/ 7144 h 228600"/>
                <a:gd name="connsiteX4" fmla="*/ 351949 w 352425"/>
                <a:gd name="connsiteY4" fmla="*/ 11582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28600">
                  <a:moveTo>
                    <a:pt x="351949" y="115824"/>
                  </a:moveTo>
                  <a:cubicBezTo>
                    <a:pt x="351949" y="175846"/>
                    <a:pt x="274762" y="224504"/>
                    <a:pt x="179547" y="224504"/>
                  </a:cubicBezTo>
                  <a:cubicBezTo>
                    <a:pt x="84332" y="224504"/>
                    <a:pt x="7144" y="175846"/>
                    <a:pt x="7144" y="115824"/>
                  </a:cubicBezTo>
                  <a:cubicBezTo>
                    <a:pt x="7144" y="55801"/>
                    <a:pt x="84332" y="7144"/>
                    <a:pt x="179547" y="7144"/>
                  </a:cubicBezTo>
                  <a:cubicBezTo>
                    <a:pt x="274762" y="7144"/>
                    <a:pt x="351949" y="55801"/>
                    <a:pt x="351949" y="115824"/>
                  </a:cubicBezTo>
                  <a:close/>
                </a:path>
              </a:pathLst>
            </a:custGeom>
            <a:solidFill>
              <a:srgbClr val="F161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8783479" y="4997863"/>
              <a:ext cx="352425" cy="228600"/>
            </a:xfrm>
            <a:custGeom>
              <a:avLst/>
              <a:gdLst>
                <a:gd name="connsiteX0" fmla="*/ 351949 w 352425"/>
                <a:gd name="connsiteY0" fmla="*/ 115824 h 228600"/>
                <a:gd name="connsiteX1" fmla="*/ 179546 w 352425"/>
                <a:gd name="connsiteY1" fmla="*/ 224504 h 228600"/>
                <a:gd name="connsiteX2" fmla="*/ 7144 w 352425"/>
                <a:gd name="connsiteY2" fmla="*/ 115824 h 228600"/>
                <a:gd name="connsiteX3" fmla="*/ 179546 w 352425"/>
                <a:gd name="connsiteY3" fmla="*/ 7144 h 228600"/>
                <a:gd name="connsiteX4" fmla="*/ 351949 w 352425"/>
                <a:gd name="connsiteY4" fmla="*/ 11582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28600">
                  <a:moveTo>
                    <a:pt x="351949" y="115824"/>
                  </a:moveTo>
                  <a:cubicBezTo>
                    <a:pt x="351949" y="175846"/>
                    <a:pt x="274761" y="224504"/>
                    <a:pt x="179546" y="224504"/>
                  </a:cubicBezTo>
                  <a:cubicBezTo>
                    <a:pt x="84331" y="224504"/>
                    <a:pt x="7144" y="175846"/>
                    <a:pt x="7144" y="115824"/>
                  </a:cubicBezTo>
                  <a:cubicBezTo>
                    <a:pt x="7144" y="55801"/>
                    <a:pt x="84331" y="7144"/>
                    <a:pt x="179546" y="7144"/>
                  </a:cubicBezTo>
                  <a:cubicBezTo>
                    <a:pt x="274761" y="7144"/>
                    <a:pt x="351949" y="55801"/>
                    <a:pt x="351949" y="115824"/>
                  </a:cubicBezTo>
                  <a:close/>
                </a:path>
              </a:pathLst>
            </a:custGeom>
            <a:solidFill>
              <a:srgbClr val="F161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 userDrawn="1"/>
        </p:nvSpPr>
        <p:spPr>
          <a:xfrm rot="16200000">
            <a:off x="8860391" y="3262377"/>
            <a:ext cx="7195327" cy="52931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 userDrawn="1"/>
        </p:nvGrpSpPr>
        <p:grpSpPr>
          <a:xfrm>
            <a:off x="2260646" y="6561312"/>
            <a:ext cx="268806" cy="199969"/>
            <a:chOff x="2841403" y="5894476"/>
            <a:chExt cx="476561" cy="354521"/>
          </a:xfrm>
        </p:grpSpPr>
        <p:sp>
          <p:nvSpPr>
            <p:cNvPr id="77" name="任意多边形: 形状 76"/>
            <p:cNvSpPr/>
            <p:nvPr/>
          </p:nvSpPr>
          <p:spPr>
            <a:xfrm>
              <a:off x="2979263" y="6172743"/>
              <a:ext cx="85725" cy="76200"/>
            </a:xfrm>
            <a:custGeom>
              <a:avLst/>
              <a:gdLst>
                <a:gd name="connsiteX0" fmla="*/ 83977 w 85725"/>
                <a:gd name="connsiteY0" fmla="*/ 32795 h 76200"/>
                <a:gd name="connsiteX1" fmla="*/ 75309 w 85725"/>
                <a:gd name="connsiteY1" fmla="*/ 20793 h 76200"/>
                <a:gd name="connsiteX2" fmla="*/ 64641 w 85725"/>
                <a:gd name="connsiteY2" fmla="*/ 13554 h 76200"/>
                <a:gd name="connsiteX3" fmla="*/ 59307 w 85725"/>
                <a:gd name="connsiteY3" fmla="*/ 11077 h 76200"/>
                <a:gd name="connsiteX4" fmla="*/ 49497 w 85725"/>
                <a:gd name="connsiteY4" fmla="*/ 8125 h 76200"/>
                <a:gd name="connsiteX5" fmla="*/ 46639 w 85725"/>
                <a:gd name="connsiteY5" fmla="*/ 7553 h 76200"/>
                <a:gd name="connsiteX6" fmla="*/ 43877 w 85725"/>
                <a:gd name="connsiteY6" fmla="*/ 7363 h 76200"/>
                <a:gd name="connsiteX7" fmla="*/ 33304 w 85725"/>
                <a:gd name="connsiteY7" fmla="*/ 7268 h 76200"/>
                <a:gd name="connsiteX8" fmla="*/ 22636 w 85725"/>
                <a:gd name="connsiteY8" fmla="*/ 10792 h 76200"/>
                <a:gd name="connsiteX9" fmla="*/ 13873 w 85725"/>
                <a:gd name="connsiteY9" fmla="*/ 17650 h 76200"/>
                <a:gd name="connsiteX10" fmla="*/ 8730 w 85725"/>
                <a:gd name="connsiteY10" fmla="*/ 27841 h 76200"/>
                <a:gd name="connsiteX11" fmla="*/ 7396 w 85725"/>
                <a:gd name="connsiteY11" fmla="*/ 39462 h 76200"/>
                <a:gd name="connsiteX12" fmla="*/ 9206 w 85725"/>
                <a:gd name="connsiteY12" fmla="*/ 46796 h 76200"/>
                <a:gd name="connsiteX13" fmla="*/ 17874 w 85725"/>
                <a:gd name="connsiteY13" fmla="*/ 58798 h 76200"/>
                <a:gd name="connsiteX14" fmla="*/ 24255 w 85725"/>
                <a:gd name="connsiteY14" fmla="*/ 62799 h 76200"/>
                <a:gd name="connsiteX15" fmla="*/ 35685 w 85725"/>
                <a:gd name="connsiteY15" fmla="*/ 65180 h 76200"/>
                <a:gd name="connsiteX16" fmla="*/ 37495 w 85725"/>
                <a:gd name="connsiteY16" fmla="*/ 65465 h 76200"/>
                <a:gd name="connsiteX17" fmla="*/ 38066 w 85725"/>
                <a:gd name="connsiteY17" fmla="*/ 65941 h 76200"/>
                <a:gd name="connsiteX18" fmla="*/ 48258 w 85725"/>
                <a:gd name="connsiteY18" fmla="*/ 71085 h 76200"/>
                <a:gd name="connsiteX19" fmla="*/ 59879 w 85725"/>
                <a:gd name="connsiteY19" fmla="*/ 72418 h 76200"/>
                <a:gd name="connsiteX20" fmla="*/ 70547 w 85725"/>
                <a:gd name="connsiteY20" fmla="*/ 68894 h 76200"/>
                <a:gd name="connsiteX21" fmla="*/ 79310 w 85725"/>
                <a:gd name="connsiteY21" fmla="*/ 62036 h 76200"/>
                <a:gd name="connsiteX22" fmla="*/ 83310 w 85725"/>
                <a:gd name="connsiteY22" fmla="*/ 55655 h 76200"/>
                <a:gd name="connsiteX23" fmla="*/ 85787 w 85725"/>
                <a:gd name="connsiteY23" fmla="*/ 40319 h 76200"/>
                <a:gd name="connsiteX24" fmla="*/ 83977 w 85725"/>
                <a:gd name="connsiteY24" fmla="*/ 327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76200">
                  <a:moveTo>
                    <a:pt x="83977" y="32795"/>
                  </a:moveTo>
                  <a:cubicBezTo>
                    <a:pt x="82072" y="28032"/>
                    <a:pt x="79215" y="24032"/>
                    <a:pt x="75309" y="20793"/>
                  </a:cubicBezTo>
                  <a:cubicBezTo>
                    <a:pt x="72166" y="17840"/>
                    <a:pt x="68261" y="15745"/>
                    <a:pt x="64641" y="13554"/>
                  </a:cubicBezTo>
                  <a:cubicBezTo>
                    <a:pt x="62927" y="12506"/>
                    <a:pt x="61212" y="11649"/>
                    <a:pt x="59307" y="11077"/>
                  </a:cubicBezTo>
                  <a:cubicBezTo>
                    <a:pt x="56069" y="9934"/>
                    <a:pt x="52830" y="8982"/>
                    <a:pt x="49497" y="8125"/>
                  </a:cubicBezTo>
                  <a:cubicBezTo>
                    <a:pt x="48544" y="7934"/>
                    <a:pt x="47591" y="7744"/>
                    <a:pt x="46639" y="7553"/>
                  </a:cubicBezTo>
                  <a:cubicBezTo>
                    <a:pt x="45686" y="7458"/>
                    <a:pt x="44829" y="7363"/>
                    <a:pt x="43877" y="7363"/>
                  </a:cubicBezTo>
                  <a:cubicBezTo>
                    <a:pt x="40352" y="7268"/>
                    <a:pt x="36828" y="6982"/>
                    <a:pt x="33304" y="7268"/>
                  </a:cubicBezTo>
                  <a:cubicBezTo>
                    <a:pt x="29399" y="7553"/>
                    <a:pt x="25874" y="8696"/>
                    <a:pt x="22636" y="10792"/>
                  </a:cubicBezTo>
                  <a:cubicBezTo>
                    <a:pt x="19207" y="12316"/>
                    <a:pt x="16254" y="14602"/>
                    <a:pt x="13873" y="17650"/>
                  </a:cubicBezTo>
                  <a:cubicBezTo>
                    <a:pt x="11206" y="20602"/>
                    <a:pt x="9491" y="24032"/>
                    <a:pt x="8730" y="27841"/>
                  </a:cubicBezTo>
                  <a:cubicBezTo>
                    <a:pt x="7206" y="31556"/>
                    <a:pt x="6824" y="35366"/>
                    <a:pt x="7396" y="39462"/>
                  </a:cubicBezTo>
                  <a:cubicBezTo>
                    <a:pt x="7967" y="41939"/>
                    <a:pt x="8634" y="44320"/>
                    <a:pt x="9206" y="46796"/>
                  </a:cubicBezTo>
                  <a:cubicBezTo>
                    <a:pt x="11111" y="51559"/>
                    <a:pt x="13968" y="55559"/>
                    <a:pt x="17874" y="58798"/>
                  </a:cubicBezTo>
                  <a:cubicBezTo>
                    <a:pt x="19969" y="60131"/>
                    <a:pt x="22160" y="61465"/>
                    <a:pt x="24255" y="62799"/>
                  </a:cubicBezTo>
                  <a:cubicBezTo>
                    <a:pt x="27875" y="64418"/>
                    <a:pt x="31780" y="65084"/>
                    <a:pt x="35685" y="65180"/>
                  </a:cubicBezTo>
                  <a:cubicBezTo>
                    <a:pt x="36257" y="65180"/>
                    <a:pt x="36924" y="65370"/>
                    <a:pt x="37495" y="65465"/>
                  </a:cubicBezTo>
                  <a:cubicBezTo>
                    <a:pt x="37685" y="65656"/>
                    <a:pt x="37876" y="65751"/>
                    <a:pt x="38066" y="65941"/>
                  </a:cubicBezTo>
                  <a:cubicBezTo>
                    <a:pt x="41019" y="68609"/>
                    <a:pt x="44448" y="70323"/>
                    <a:pt x="48258" y="71085"/>
                  </a:cubicBezTo>
                  <a:cubicBezTo>
                    <a:pt x="51973" y="72609"/>
                    <a:pt x="55783" y="72990"/>
                    <a:pt x="59879" y="72418"/>
                  </a:cubicBezTo>
                  <a:cubicBezTo>
                    <a:pt x="63784" y="72133"/>
                    <a:pt x="67308" y="70990"/>
                    <a:pt x="70547" y="68894"/>
                  </a:cubicBezTo>
                  <a:cubicBezTo>
                    <a:pt x="73976" y="67370"/>
                    <a:pt x="76928" y="65084"/>
                    <a:pt x="79310" y="62036"/>
                  </a:cubicBezTo>
                  <a:cubicBezTo>
                    <a:pt x="80643" y="59941"/>
                    <a:pt x="81977" y="57750"/>
                    <a:pt x="83310" y="55655"/>
                  </a:cubicBezTo>
                  <a:cubicBezTo>
                    <a:pt x="85501" y="50797"/>
                    <a:pt x="86358" y="45653"/>
                    <a:pt x="85787" y="40319"/>
                  </a:cubicBezTo>
                  <a:cubicBezTo>
                    <a:pt x="85120" y="37748"/>
                    <a:pt x="84549" y="35271"/>
                    <a:pt x="83977" y="32795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2841403" y="6051829"/>
              <a:ext cx="76200" cy="66675"/>
            </a:xfrm>
            <a:custGeom>
              <a:avLst/>
              <a:gdLst>
                <a:gd name="connsiteX0" fmla="*/ 69342 w 76200"/>
                <a:gd name="connsiteY0" fmla="*/ 33884 h 66675"/>
                <a:gd name="connsiteX1" fmla="*/ 64008 w 76200"/>
                <a:gd name="connsiteY1" fmla="*/ 19978 h 66675"/>
                <a:gd name="connsiteX2" fmla="*/ 58864 w 76200"/>
                <a:gd name="connsiteY2" fmla="*/ 14548 h 66675"/>
                <a:gd name="connsiteX3" fmla="*/ 44958 w 76200"/>
                <a:gd name="connsiteY3" fmla="*/ 8262 h 66675"/>
                <a:gd name="connsiteX4" fmla="*/ 40767 w 76200"/>
                <a:gd name="connsiteY4" fmla="*/ 7595 h 66675"/>
                <a:gd name="connsiteX5" fmla="*/ 29242 w 76200"/>
                <a:gd name="connsiteY5" fmla="*/ 8262 h 66675"/>
                <a:gd name="connsiteX6" fmla="*/ 19050 w 76200"/>
                <a:gd name="connsiteY6" fmla="*/ 12739 h 66675"/>
                <a:gd name="connsiteX7" fmla="*/ 11621 w 76200"/>
                <a:gd name="connsiteY7" fmla="*/ 21025 h 66675"/>
                <a:gd name="connsiteX8" fmla="*/ 7334 w 76200"/>
                <a:gd name="connsiteY8" fmla="*/ 31693 h 66675"/>
                <a:gd name="connsiteX9" fmla="*/ 7144 w 76200"/>
                <a:gd name="connsiteY9" fmla="*/ 39504 h 66675"/>
                <a:gd name="connsiteX10" fmla="*/ 12478 w 76200"/>
                <a:gd name="connsiteY10" fmla="*/ 53410 h 66675"/>
                <a:gd name="connsiteX11" fmla="*/ 17621 w 76200"/>
                <a:gd name="connsiteY11" fmla="*/ 58839 h 66675"/>
                <a:gd name="connsiteX12" fmla="*/ 31528 w 76200"/>
                <a:gd name="connsiteY12" fmla="*/ 65126 h 66675"/>
                <a:gd name="connsiteX13" fmla="*/ 35719 w 76200"/>
                <a:gd name="connsiteY13" fmla="*/ 65793 h 66675"/>
                <a:gd name="connsiteX14" fmla="*/ 47244 w 76200"/>
                <a:gd name="connsiteY14" fmla="*/ 65126 h 66675"/>
                <a:gd name="connsiteX15" fmla="*/ 57436 w 76200"/>
                <a:gd name="connsiteY15" fmla="*/ 60649 h 66675"/>
                <a:gd name="connsiteX16" fmla="*/ 64865 w 76200"/>
                <a:gd name="connsiteY16" fmla="*/ 52362 h 66675"/>
                <a:gd name="connsiteX17" fmla="*/ 69152 w 76200"/>
                <a:gd name="connsiteY17" fmla="*/ 41695 h 66675"/>
                <a:gd name="connsiteX18" fmla="*/ 69342 w 76200"/>
                <a:gd name="connsiteY18" fmla="*/ 338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69342" y="33884"/>
                  </a:moveTo>
                  <a:cubicBezTo>
                    <a:pt x="68771" y="28741"/>
                    <a:pt x="66961" y="24169"/>
                    <a:pt x="64008" y="19978"/>
                  </a:cubicBezTo>
                  <a:cubicBezTo>
                    <a:pt x="62294" y="18168"/>
                    <a:pt x="60579" y="16358"/>
                    <a:pt x="58864" y="14548"/>
                  </a:cubicBezTo>
                  <a:cubicBezTo>
                    <a:pt x="54769" y="11214"/>
                    <a:pt x="50197" y="9119"/>
                    <a:pt x="44958" y="8262"/>
                  </a:cubicBezTo>
                  <a:lnTo>
                    <a:pt x="40767" y="7595"/>
                  </a:lnTo>
                  <a:cubicBezTo>
                    <a:pt x="36862" y="6833"/>
                    <a:pt x="32957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20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35719" y="65793"/>
                  </a:lnTo>
                  <a:cubicBezTo>
                    <a:pt x="39624" y="66555"/>
                    <a:pt x="43529" y="66365"/>
                    <a:pt x="47244" y="65126"/>
                  </a:cubicBezTo>
                  <a:cubicBezTo>
                    <a:pt x="50959" y="64555"/>
                    <a:pt x="54388" y="63030"/>
                    <a:pt x="57436" y="60649"/>
                  </a:cubicBezTo>
                  <a:cubicBezTo>
                    <a:pt x="60674" y="58459"/>
                    <a:pt x="63151" y="55697"/>
                    <a:pt x="64865" y="52362"/>
                  </a:cubicBezTo>
                  <a:cubicBezTo>
                    <a:pt x="67246" y="49220"/>
                    <a:pt x="68675" y="45695"/>
                    <a:pt x="69152" y="41695"/>
                  </a:cubicBezTo>
                  <a:cubicBezTo>
                    <a:pt x="69152" y="39123"/>
                    <a:pt x="69247" y="36551"/>
                    <a:pt x="69342" y="33884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2907316" y="5934576"/>
              <a:ext cx="76200" cy="66675"/>
            </a:xfrm>
            <a:custGeom>
              <a:avLst/>
              <a:gdLst>
                <a:gd name="connsiteX0" fmla="*/ 19050 w 76200"/>
                <a:gd name="connsiteY0" fmla="*/ 12739 h 66675"/>
                <a:gd name="connsiteX1" fmla="*/ 11621 w 76200"/>
                <a:gd name="connsiteY1" fmla="*/ 21025 h 66675"/>
                <a:gd name="connsiteX2" fmla="*/ 7334 w 76200"/>
                <a:gd name="connsiteY2" fmla="*/ 31693 h 66675"/>
                <a:gd name="connsiteX3" fmla="*/ 7144 w 76200"/>
                <a:gd name="connsiteY3" fmla="*/ 39504 h 66675"/>
                <a:gd name="connsiteX4" fmla="*/ 12478 w 76200"/>
                <a:gd name="connsiteY4" fmla="*/ 53410 h 66675"/>
                <a:gd name="connsiteX5" fmla="*/ 17621 w 76200"/>
                <a:gd name="connsiteY5" fmla="*/ 58839 h 66675"/>
                <a:gd name="connsiteX6" fmla="*/ 31528 w 76200"/>
                <a:gd name="connsiteY6" fmla="*/ 65126 h 66675"/>
                <a:gd name="connsiteX7" fmla="*/ 44005 w 76200"/>
                <a:gd name="connsiteY7" fmla="*/ 67126 h 66675"/>
                <a:gd name="connsiteX8" fmla="*/ 55531 w 76200"/>
                <a:gd name="connsiteY8" fmla="*/ 66460 h 66675"/>
                <a:gd name="connsiteX9" fmla="*/ 65722 w 76200"/>
                <a:gd name="connsiteY9" fmla="*/ 61983 h 66675"/>
                <a:gd name="connsiteX10" fmla="*/ 73152 w 76200"/>
                <a:gd name="connsiteY10" fmla="*/ 53696 h 66675"/>
                <a:gd name="connsiteX11" fmla="*/ 77438 w 76200"/>
                <a:gd name="connsiteY11" fmla="*/ 43028 h 66675"/>
                <a:gd name="connsiteX12" fmla="*/ 77629 w 76200"/>
                <a:gd name="connsiteY12" fmla="*/ 35218 h 66675"/>
                <a:gd name="connsiteX13" fmla="*/ 72295 w 76200"/>
                <a:gd name="connsiteY13" fmla="*/ 21311 h 66675"/>
                <a:gd name="connsiteX14" fmla="*/ 67151 w 76200"/>
                <a:gd name="connsiteY14" fmla="*/ 15882 h 66675"/>
                <a:gd name="connsiteX15" fmla="*/ 53245 w 76200"/>
                <a:gd name="connsiteY15" fmla="*/ 9595 h 66675"/>
                <a:gd name="connsiteX16" fmla="*/ 40767 w 76200"/>
                <a:gd name="connsiteY16" fmla="*/ 7595 h 66675"/>
                <a:gd name="connsiteX17" fmla="*/ 29242 w 76200"/>
                <a:gd name="connsiteY17" fmla="*/ 8262 h 66675"/>
                <a:gd name="connsiteX18" fmla="*/ 19050 w 76200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0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44005" y="67126"/>
                  </a:lnTo>
                  <a:cubicBezTo>
                    <a:pt x="47911" y="67888"/>
                    <a:pt x="51816" y="67698"/>
                    <a:pt x="55531" y="66460"/>
                  </a:cubicBezTo>
                  <a:cubicBezTo>
                    <a:pt x="59246" y="65888"/>
                    <a:pt x="62674" y="64364"/>
                    <a:pt x="65722" y="61983"/>
                  </a:cubicBezTo>
                  <a:cubicBezTo>
                    <a:pt x="68961" y="59792"/>
                    <a:pt x="71438" y="57030"/>
                    <a:pt x="73152" y="53696"/>
                  </a:cubicBezTo>
                  <a:cubicBezTo>
                    <a:pt x="75533" y="50553"/>
                    <a:pt x="76962" y="47028"/>
                    <a:pt x="77438" y="43028"/>
                  </a:cubicBezTo>
                  <a:cubicBezTo>
                    <a:pt x="77533" y="40456"/>
                    <a:pt x="77533" y="37790"/>
                    <a:pt x="77629" y="35218"/>
                  </a:cubicBezTo>
                  <a:cubicBezTo>
                    <a:pt x="77057" y="30074"/>
                    <a:pt x="75247" y="25502"/>
                    <a:pt x="72295" y="21311"/>
                  </a:cubicBezTo>
                  <a:cubicBezTo>
                    <a:pt x="70580" y="19501"/>
                    <a:pt x="68866" y="17691"/>
                    <a:pt x="67151" y="15882"/>
                  </a:cubicBezTo>
                  <a:cubicBezTo>
                    <a:pt x="63055" y="12548"/>
                    <a:pt x="58483" y="10453"/>
                    <a:pt x="53245" y="9595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928"/>
                    <a:pt x="22098" y="10357"/>
                    <a:pt x="19050" y="12739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3035808" y="6062021"/>
              <a:ext cx="85725" cy="66675"/>
            </a:xfrm>
            <a:custGeom>
              <a:avLst/>
              <a:gdLst>
                <a:gd name="connsiteX0" fmla="*/ 19050 w 85725"/>
                <a:gd name="connsiteY0" fmla="*/ 12739 h 66675"/>
                <a:gd name="connsiteX1" fmla="*/ 11621 w 85725"/>
                <a:gd name="connsiteY1" fmla="*/ 21025 h 66675"/>
                <a:gd name="connsiteX2" fmla="*/ 7334 w 85725"/>
                <a:gd name="connsiteY2" fmla="*/ 31693 h 66675"/>
                <a:gd name="connsiteX3" fmla="*/ 7144 w 85725"/>
                <a:gd name="connsiteY3" fmla="*/ 39504 h 66675"/>
                <a:gd name="connsiteX4" fmla="*/ 12478 w 85725"/>
                <a:gd name="connsiteY4" fmla="*/ 53410 h 66675"/>
                <a:gd name="connsiteX5" fmla="*/ 17621 w 85725"/>
                <a:gd name="connsiteY5" fmla="*/ 58839 h 66675"/>
                <a:gd name="connsiteX6" fmla="*/ 31528 w 85725"/>
                <a:gd name="connsiteY6" fmla="*/ 65126 h 66675"/>
                <a:gd name="connsiteX7" fmla="*/ 52292 w 85725"/>
                <a:gd name="connsiteY7" fmla="*/ 68460 h 66675"/>
                <a:gd name="connsiteX8" fmla="*/ 63818 w 85725"/>
                <a:gd name="connsiteY8" fmla="*/ 67793 h 66675"/>
                <a:gd name="connsiteX9" fmla="*/ 74009 w 85725"/>
                <a:gd name="connsiteY9" fmla="*/ 63316 h 66675"/>
                <a:gd name="connsiteX10" fmla="*/ 81439 w 85725"/>
                <a:gd name="connsiteY10" fmla="*/ 55030 h 66675"/>
                <a:gd name="connsiteX11" fmla="*/ 85725 w 85725"/>
                <a:gd name="connsiteY11" fmla="*/ 44362 h 66675"/>
                <a:gd name="connsiteX12" fmla="*/ 85915 w 85725"/>
                <a:gd name="connsiteY12" fmla="*/ 36551 h 66675"/>
                <a:gd name="connsiteX13" fmla="*/ 80581 w 85725"/>
                <a:gd name="connsiteY13" fmla="*/ 22645 h 66675"/>
                <a:gd name="connsiteX14" fmla="*/ 75438 w 85725"/>
                <a:gd name="connsiteY14" fmla="*/ 17215 h 66675"/>
                <a:gd name="connsiteX15" fmla="*/ 61531 w 85725"/>
                <a:gd name="connsiteY15" fmla="*/ 10929 h 66675"/>
                <a:gd name="connsiteX16" fmla="*/ 40767 w 85725"/>
                <a:gd name="connsiteY16" fmla="*/ 7595 h 66675"/>
                <a:gd name="connsiteX17" fmla="*/ 29242 w 85725"/>
                <a:gd name="connsiteY17" fmla="*/ 8262 h 66675"/>
                <a:gd name="connsiteX18" fmla="*/ 19050 w 85725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52292" y="68460"/>
                  </a:lnTo>
                  <a:cubicBezTo>
                    <a:pt x="56197" y="69222"/>
                    <a:pt x="60103" y="69031"/>
                    <a:pt x="63818" y="67793"/>
                  </a:cubicBezTo>
                  <a:cubicBezTo>
                    <a:pt x="67532" y="67221"/>
                    <a:pt x="70961" y="65698"/>
                    <a:pt x="74009" y="63316"/>
                  </a:cubicBezTo>
                  <a:cubicBezTo>
                    <a:pt x="77248" y="61125"/>
                    <a:pt x="79724" y="58363"/>
                    <a:pt x="81439" y="55030"/>
                  </a:cubicBezTo>
                  <a:cubicBezTo>
                    <a:pt x="83820" y="51886"/>
                    <a:pt x="85249" y="48362"/>
                    <a:pt x="85725" y="44362"/>
                  </a:cubicBezTo>
                  <a:cubicBezTo>
                    <a:pt x="85820" y="41790"/>
                    <a:pt x="85820" y="39123"/>
                    <a:pt x="85915" y="36551"/>
                  </a:cubicBezTo>
                  <a:cubicBezTo>
                    <a:pt x="85344" y="31407"/>
                    <a:pt x="83534" y="26836"/>
                    <a:pt x="80581" y="22645"/>
                  </a:cubicBezTo>
                  <a:cubicBezTo>
                    <a:pt x="78867" y="20835"/>
                    <a:pt x="77153" y="19025"/>
                    <a:pt x="75438" y="17215"/>
                  </a:cubicBezTo>
                  <a:cubicBezTo>
                    <a:pt x="71342" y="13882"/>
                    <a:pt x="66770" y="11786"/>
                    <a:pt x="61531" y="10929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622" y="8833"/>
                    <a:pt x="22193" y="10357"/>
                    <a:pt x="19050" y="12739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3054477" y="5894476"/>
              <a:ext cx="95250" cy="76200"/>
            </a:xfrm>
            <a:custGeom>
              <a:avLst/>
              <a:gdLst>
                <a:gd name="connsiteX0" fmla="*/ 29242 w 95250"/>
                <a:gd name="connsiteY0" fmla="*/ 8262 h 76200"/>
                <a:gd name="connsiteX1" fmla="*/ 19050 w 95250"/>
                <a:gd name="connsiteY1" fmla="*/ 12738 h 76200"/>
                <a:gd name="connsiteX2" fmla="*/ 11621 w 95250"/>
                <a:gd name="connsiteY2" fmla="*/ 21025 h 76200"/>
                <a:gd name="connsiteX3" fmla="*/ 7334 w 95250"/>
                <a:gd name="connsiteY3" fmla="*/ 31693 h 76200"/>
                <a:gd name="connsiteX4" fmla="*/ 7144 w 95250"/>
                <a:gd name="connsiteY4" fmla="*/ 39504 h 76200"/>
                <a:gd name="connsiteX5" fmla="*/ 12478 w 95250"/>
                <a:gd name="connsiteY5" fmla="*/ 53410 h 76200"/>
                <a:gd name="connsiteX6" fmla="*/ 31528 w 95250"/>
                <a:gd name="connsiteY6" fmla="*/ 65126 h 76200"/>
                <a:gd name="connsiteX7" fmla="*/ 60579 w 95250"/>
                <a:gd name="connsiteY7" fmla="*/ 69793 h 76200"/>
                <a:gd name="connsiteX8" fmla="*/ 72104 w 95250"/>
                <a:gd name="connsiteY8" fmla="*/ 69126 h 76200"/>
                <a:gd name="connsiteX9" fmla="*/ 82296 w 95250"/>
                <a:gd name="connsiteY9" fmla="*/ 64650 h 76200"/>
                <a:gd name="connsiteX10" fmla="*/ 89726 w 95250"/>
                <a:gd name="connsiteY10" fmla="*/ 56363 h 76200"/>
                <a:gd name="connsiteX11" fmla="*/ 94012 w 95250"/>
                <a:gd name="connsiteY11" fmla="*/ 45695 h 76200"/>
                <a:gd name="connsiteX12" fmla="*/ 94202 w 95250"/>
                <a:gd name="connsiteY12" fmla="*/ 37885 h 76200"/>
                <a:gd name="connsiteX13" fmla="*/ 88868 w 95250"/>
                <a:gd name="connsiteY13" fmla="*/ 23978 h 76200"/>
                <a:gd name="connsiteX14" fmla="*/ 69818 w 95250"/>
                <a:gd name="connsiteY14" fmla="*/ 12262 h 76200"/>
                <a:gd name="connsiteX15" fmla="*/ 40767 w 95250"/>
                <a:gd name="connsiteY15" fmla="*/ 7595 h 76200"/>
                <a:gd name="connsiteX16" fmla="*/ 29242 w 95250"/>
                <a:gd name="connsiteY16" fmla="*/ 826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76200">
                  <a:moveTo>
                    <a:pt x="29242" y="8262"/>
                  </a:moveTo>
                  <a:cubicBezTo>
                    <a:pt x="25527" y="8833"/>
                    <a:pt x="22098" y="10357"/>
                    <a:pt x="19050" y="12738"/>
                  </a:cubicBezTo>
                  <a:cubicBezTo>
                    <a:pt x="15812" y="14929"/>
                    <a:pt x="13335" y="17692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7240" y="59506"/>
                    <a:pt x="23717" y="63888"/>
                    <a:pt x="31528" y="65126"/>
                  </a:cubicBezTo>
                  <a:lnTo>
                    <a:pt x="60579" y="69793"/>
                  </a:lnTo>
                  <a:cubicBezTo>
                    <a:pt x="64484" y="70555"/>
                    <a:pt x="68389" y="70365"/>
                    <a:pt x="72104" y="69126"/>
                  </a:cubicBezTo>
                  <a:cubicBezTo>
                    <a:pt x="75819" y="68555"/>
                    <a:pt x="79248" y="67031"/>
                    <a:pt x="82296" y="64650"/>
                  </a:cubicBezTo>
                  <a:cubicBezTo>
                    <a:pt x="85535" y="62459"/>
                    <a:pt x="88011" y="59697"/>
                    <a:pt x="89726" y="56363"/>
                  </a:cubicBezTo>
                  <a:cubicBezTo>
                    <a:pt x="92107" y="53220"/>
                    <a:pt x="93536" y="49695"/>
                    <a:pt x="94012" y="45695"/>
                  </a:cubicBezTo>
                  <a:cubicBezTo>
                    <a:pt x="94107" y="43123"/>
                    <a:pt x="94107" y="40456"/>
                    <a:pt x="94202" y="37885"/>
                  </a:cubicBezTo>
                  <a:cubicBezTo>
                    <a:pt x="93631" y="32741"/>
                    <a:pt x="91821" y="28169"/>
                    <a:pt x="88868" y="23978"/>
                  </a:cubicBezTo>
                  <a:cubicBezTo>
                    <a:pt x="84106" y="17882"/>
                    <a:pt x="77629" y="13501"/>
                    <a:pt x="69818" y="12262"/>
                  </a:cubicBezTo>
                  <a:lnTo>
                    <a:pt x="40767" y="7595"/>
                  </a:lnTo>
                  <a:cubicBezTo>
                    <a:pt x="36862" y="6833"/>
                    <a:pt x="33052" y="7024"/>
                    <a:pt x="29242" y="8262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3167158" y="6172797"/>
              <a:ext cx="95250" cy="76200"/>
            </a:xfrm>
            <a:custGeom>
              <a:avLst/>
              <a:gdLst>
                <a:gd name="connsiteX0" fmla="*/ 19050 w 95250"/>
                <a:gd name="connsiteY0" fmla="*/ 12739 h 76200"/>
                <a:gd name="connsiteX1" fmla="*/ 11621 w 95250"/>
                <a:gd name="connsiteY1" fmla="*/ 21025 h 76200"/>
                <a:gd name="connsiteX2" fmla="*/ 7334 w 95250"/>
                <a:gd name="connsiteY2" fmla="*/ 31693 h 76200"/>
                <a:gd name="connsiteX3" fmla="*/ 7144 w 95250"/>
                <a:gd name="connsiteY3" fmla="*/ 39504 h 76200"/>
                <a:gd name="connsiteX4" fmla="*/ 12478 w 95250"/>
                <a:gd name="connsiteY4" fmla="*/ 53410 h 76200"/>
                <a:gd name="connsiteX5" fmla="*/ 17621 w 95250"/>
                <a:gd name="connsiteY5" fmla="*/ 58839 h 76200"/>
                <a:gd name="connsiteX6" fmla="*/ 31528 w 95250"/>
                <a:gd name="connsiteY6" fmla="*/ 65126 h 76200"/>
                <a:gd name="connsiteX7" fmla="*/ 56483 w 95250"/>
                <a:gd name="connsiteY7" fmla="*/ 69127 h 76200"/>
                <a:gd name="connsiteX8" fmla="*/ 68008 w 95250"/>
                <a:gd name="connsiteY8" fmla="*/ 68460 h 76200"/>
                <a:gd name="connsiteX9" fmla="*/ 78200 w 95250"/>
                <a:gd name="connsiteY9" fmla="*/ 63983 h 76200"/>
                <a:gd name="connsiteX10" fmla="*/ 85630 w 95250"/>
                <a:gd name="connsiteY10" fmla="*/ 55696 h 76200"/>
                <a:gd name="connsiteX11" fmla="*/ 89916 w 95250"/>
                <a:gd name="connsiteY11" fmla="*/ 45028 h 76200"/>
                <a:gd name="connsiteX12" fmla="*/ 90106 w 95250"/>
                <a:gd name="connsiteY12" fmla="*/ 37217 h 76200"/>
                <a:gd name="connsiteX13" fmla="*/ 84772 w 95250"/>
                <a:gd name="connsiteY13" fmla="*/ 23311 h 76200"/>
                <a:gd name="connsiteX14" fmla="*/ 79629 w 95250"/>
                <a:gd name="connsiteY14" fmla="*/ 17882 h 76200"/>
                <a:gd name="connsiteX15" fmla="*/ 65722 w 95250"/>
                <a:gd name="connsiteY15" fmla="*/ 11596 h 76200"/>
                <a:gd name="connsiteX16" fmla="*/ 40767 w 95250"/>
                <a:gd name="connsiteY16" fmla="*/ 7595 h 76200"/>
                <a:gd name="connsiteX17" fmla="*/ 29242 w 95250"/>
                <a:gd name="connsiteY17" fmla="*/ 8262 h 76200"/>
                <a:gd name="connsiteX18" fmla="*/ 19050 w 95250"/>
                <a:gd name="connsiteY18" fmla="*/ 1273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5250" h="76200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0" y="27692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lnTo>
                    <a:pt x="17621" y="58839"/>
                  </a:lnTo>
                  <a:cubicBezTo>
                    <a:pt x="21717" y="62173"/>
                    <a:pt x="26289" y="64269"/>
                    <a:pt x="31528" y="65126"/>
                  </a:cubicBezTo>
                  <a:lnTo>
                    <a:pt x="56483" y="69127"/>
                  </a:lnTo>
                  <a:cubicBezTo>
                    <a:pt x="60388" y="69889"/>
                    <a:pt x="64294" y="69698"/>
                    <a:pt x="68008" y="68460"/>
                  </a:cubicBezTo>
                  <a:cubicBezTo>
                    <a:pt x="71723" y="67888"/>
                    <a:pt x="75152" y="66365"/>
                    <a:pt x="78200" y="63983"/>
                  </a:cubicBezTo>
                  <a:cubicBezTo>
                    <a:pt x="81439" y="61792"/>
                    <a:pt x="83915" y="59030"/>
                    <a:pt x="85630" y="55696"/>
                  </a:cubicBezTo>
                  <a:cubicBezTo>
                    <a:pt x="88011" y="52553"/>
                    <a:pt x="89440" y="49029"/>
                    <a:pt x="89916" y="45028"/>
                  </a:cubicBezTo>
                  <a:cubicBezTo>
                    <a:pt x="90011" y="42457"/>
                    <a:pt x="90011" y="39789"/>
                    <a:pt x="90106" y="37217"/>
                  </a:cubicBezTo>
                  <a:cubicBezTo>
                    <a:pt x="89535" y="32074"/>
                    <a:pt x="87725" y="27502"/>
                    <a:pt x="84772" y="23311"/>
                  </a:cubicBezTo>
                  <a:cubicBezTo>
                    <a:pt x="83058" y="21502"/>
                    <a:pt x="81343" y="19692"/>
                    <a:pt x="79629" y="17882"/>
                  </a:cubicBezTo>
                  <a:cubicBezTo>
                    <a:pt x="75533" y="14548"/>
                    <a:pt x="70961" y="12453"/>
                    <a:pt x="65722" y="11596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3203664" y="5999869"/>
              <a:ext cx="114300" cy="76200"/>
            </a:xfrm>
            <a:custGeom>
              <a:avLst/>
              <a:gdLst>
                <a:gd name="connsiteX0" fmla="*/ 29312 w 114300"/>
                <a:gd name="connsiteY0" fmla="*/ 8311 h 76200"/>
                <a:gd name="connsiteX1" fmla="*/ 19120 w 114300"/>
                <a:gd name="connsiteY1" fmla="*/ 12787 h 76200"/>
                <a:gd name="connsiteX2" fmla="*/ 7404 w 114300"/>
                <a:gd name="connsiteY2" fmla="*/ 31837 h 76200"/>
                <a:gd name="connsiteX3" fmla="*/ 12548 w 114300"/>
                <a:gd name="connsiteY3" fmla="*/ 53555 h 76200"/>
                <a:gd name="connsiteX4" fmla="*/ 17692 w 114300"/>
                <a:gd name="connsiteY4" fmla="*/ 58983 h 76200"/>
                <a:gd name="connsiteX5" fmla="*/ 31598 w 114300"/>
                <a:gd name="connsiteY5" fmla="*/ 65270 h 76200"/>
                <a:gd name="connsiteX6" fmla="*/ 56458 w 114300"/>
                <a:gd name="connsiteY6" fmla="*/ 69175 h 76200"/>
                <a:gd name="connsiteX7" fmla="*/ 69222 w 114300"/>
                <a:gd name="connsiteY7" fmla="*/ 74128 h 76200"/>
                <a:gd name="connsiteX8" fmla="*/ 91891 w 114300"/>
                <a:gd name="connsiteY8" fmla="*/ 74795 h 76200"/>
                <a:gd name="connsiteX9" fmla="*/ 107893 w 114300"/>
                <a:gd name="connsiteY9" fmla="*/ 59746 h 76200"/>
                <a:gd name="connsiteX10" fmla="*/ 108560 w 114300"/>
                <a:gd name="connsiteY10" fmla="*/ 37076 h 76200"/>
                <a:gd name="connsiteX11" fmla="*/ 93510 w 114300"/>
                <a:gd name="connsiteY11" fmla="*/ 21074 h 76200"/>
                <a:gd name="connsiteX12" fmla="*/ 64459 w 114300"/>
                <a:gd name="connsiteY12" fmla="*/ 11073 h 76200"/>
                <a:gd name="connsiteX13" fmla="*/ 40933 w 114300"/>
                <a:gd name="connsiteY13" fmla="*/ 7739 h 76200"/>
                <a:gd name="connsiteX14" fmla="*/ 29312 w 114300"/>
                <a:gd name="connsiteY14" fmla="*/ 831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00" h="76200">
                  <a:moveTo>
                    <a:pt x="29312" y="8311"/>
                  </a:moveTo>
                  <a:cubicBezTo>
                    <a:pt x="25597" y="8882"/>
                    <a:pt x="22168" y="10406"/>
                    <a:pt x="19120" y="12787"/>
                  </a:cubicBezTo>
                  <a:cubicBezTo>
                    <a:pt x="13310" y="16978"/>
                    <a:pt x="8262" y="24598"/>
                    <a:pt x="7404" y="31837"/>
                  </a:cubicBezTo>
                  <a:cubicBezTo>
                    <a:pt x="6547" y="39362"/>
                    <a:pt x="7690" y="47458"/>
                    <a:pt x="12548" y="53555"/>
                  </a:cubicBezTo>
                  <a:cubicBezTo>
                    <a:pt x="14262" y="55364"/>
                    <a:pt x="15977" y="57174"/>
                    <a:pt x="17692" y="58983"/>
                  </a:cubicBezTo>
                  <a:cubicBezTo>
                    <a:pt x="21787" y="62317"/>
                    <a:pt x="26359" y="64413"/>
                    <a:pt x="31598" y="65270"/>
                  </a:cubicBezTo>
                  <a:cubicBezTo>
                    <a:pt x="40075" y="65651"/>
                    <a:pt x="48362" y="67080"/>
                    <a:pt x="56458" y="69175"/>
                  </a:cubicBezTo>
                  <a:cubicBezTo>
                    <a:pt x="60744" y="70604"/>
                    <a:pt x="65126" y="72128"/>
                    <a:pt x="69222" y="74128"/>
                  </a:cubicBezTo>
                  <a:cubicBezTo>
                    <a:pt x="75985" y="77367"/>
                    <a:pt x="84938" y="77557"/>
                    <a:pt x="91891" y="74795"/>
                  </a:cubicBezTo>
                  <a:cubicBezTo>
                    <a:pt x="98463" y="72223"/>
                    <a:pt x="105226" y="66318"/>
                    <a:pt x="107893" y="59746"/>
                  </a:cubicBezTo>
                  <a:cubicBezTo>
                    <a:pt x="110751" y="52602"/>
                    <a:pt x="111703" y="44315"/>
                    <a:pt x="108560" y="37076"/>
                  </a:cubicBezTo>
                  <a:cubicBezTo>
                    <a:pt x="105512" y="30028"/>
                    <a:pt x="100559" y="24408"/>
                    <a:pt x="93510" y="21074"/>
                  </a:cubicBezTo>
                  <a:cubicBezTo>
                    <a:pt x="84271" y="16692"/>
                    <a:pt x="74365" y="13549"/>
                    <a:pt x="64459" y="11073"/>
                  </a:cubicBezTo>
                  <a:cubicBezTo>
                    <a:pt x="56744" y="9168"/>
                    <a:pt x="48838" y="8025"/>
                    <a:pt x="40933" y="7739"/>
                  </a:cubicBezTo>
                  <a:cubicBezTo>
                    <a:pt x="36837" y="6787"/>
                    <a:pt x="33027" y="6977"/>
                    <a:pt x="29312" y="8311"/>
                  </a:cubicBezTo>
                  <a:close/>
                </a:path>
              </a:pathLst>
            </a:custGeom>
            <a:solidFill>
              <a:srgbClr val="49BE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4" name="任意多边形: 形状 83"/>
          <p:cNvSpPr/>
          <p:nvPr userDrawn="1"/>
        </p:nvSpPr>
        <p:spPr>
          <a:xfrm rot="1122777">
            <a:off x="9910925" y="6501896"/>
            <a:ext cx="172325" cy="180530"/>
          </a:xfrm>
          <a:custGeom>
            <a:avLst/>
            <a:gdLst>
              <a:gd name="connsiteX0" fmla="*/ 83248 w 200025"/>
              <a:gd name="connsiteY0" fmla="*/ 79153 h 209550"/>
              <a:gd name="connsiteX1" fmla="*/ 104204 w 200025"/>
              <a:gd name="connsiteY1" fmla="*/ 7144 h 209550"/>
              <a:gd name="connsiteX2" fmla="*/ 137826 w 200025"/>
              <a:gd name="connsiteY2" fmla="*/ 75057 h 209550"/>
              <a:gd name="connsiteX3" fmla="*/ 198977 w 200025"/>
              <a:gd name="connsiteY3" fmla="*/ 49816 h 209550"/>
              <a:gd name="connsiteX4" fmla="*/ 159448 w 200025"/>
              <a:gd name="connsiteY4" fmla="*/ 122301 h 209550"/>
              <a:gd name="connsiteX5" fmla="*/ 196882 w 200025"/>
              <a:gd name="connsiteY5" fmla="*/ 186690 h 209550"/>
              <a:gd name="connsiteX6" fmla="*/ 121539 w 200025"/>
              <a:gd name="connsiteY6" fmla="*/ 157543 h 209550"/>
              <a:gd name="connsiteX7" fmla="*/ 67818 w 200025"/>
              <a:gd name="connsiteY7" fmla="*/ 210693 h 209550"/>
              <a:gd name="connsiteX8" fmla="*/ 77724 w 200025"/>
              <a:gd name="connsiteY8" fmla="*/ 134874 h 209550"/>
              <a:gd name="connsiteX9" fmla="*/ 7144 w 200025"/>
              <a:gd name="connsiteY9" fmla="*/ 91249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" h="209550">
                <a:moveTo>
                  <a:pt x="83248" y="79153"/>
                </a:moveTo>
                <a:lnTo>
                  <a:pt x="104204" y="7144"/>
                </a:lnTo>
                <a:lnTo>
                  <a:pt x="137826" y="75057"/>
                </a:lnTo>
                <a:lnTo>
                  <a:pt x="198977" y="49816"/>
                </a:lnTo>
                <a:lnTo>
                  <a:pt x="159448" y="122301"/>
                </a:lnTo>
                <a:lnTo>
                  <a:pt x="196882" y="186690"/>
                </a:lnTo>
                <a:lnTo>
                  <a:pt x="121539" y="157543"/>
                </a:lnTo>
                <a:lnTo>
                  <a:pt x="67818" y="210693"/>
                </a:lnTo>
                <a:lnTo>
                  <a:pt x="77724" y="134874"/>
                </a:lnTo>
                <a:lnTo>
                  <a:pt x="7144" y="91249"/>
                </a:lnTo>
                <a:close/>
              </a:path>
            </a:pathLst>
          </a:custGeom>
          <a:solidFill>
            <a:srgbClr val="F1615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" name="组合 84"/>
          <p:cNvGrpSpPr/>
          <p:nvPr userDrawn="1"/>
        </p:nvGrpSpPr>
        <p:grpSpPr>
          <a:xfrm>
            <a:off x="2692617" y="6503516"/>
            <a:ext cx="299022" cy="291085"/>
            <a:chOff x="4173891" y="6111760"/>
            <a:chExt cx="553342" cy="538654"/>
          </a:xfrm>
        </p:grpSpPr>
        <p:sp>
          <p:nvSpPr>
            <p:cNvPr id="86" name="任意多边形: 形状 85"/>
            <p:cNvSpPr/>
            <p:nvPr/>
          </p:nvSpPr>
          <p:spPr>
            <a:xfrm>
              <a:off x="4374808" y="6288464"/>
              <a:ext cx="352425" cy="361950"/>
            </a:xfrm>
            <a:custGeom>
              <a:avLst/>
              <a:gdLst>
                <a:gd name="connsiteX0" fmla="*/ 146114 w 352425"/>
                <a:gd name="connsiteY0" fmla="*/ 97631 h 361950"/>
                <a:gd name="connsiteX1" fmla="*/ 240983 w 352425"/>
                <a:gd name="connsiteY1" fmla="*/ 7144 h 361950"/>
                <a:gd name="connsiteX2" fmla="*/ 232220 w 352425"/>
                <a:gd name="connsiteY2" fmla="*/ 139541 h 361950"/>
                <a:gd name="connsiteX3" fmla="*/ 346901 w 352425"/>
                <a:gd name="connsiteY3" fmla="*/ 154972 h 361950"/>
                <a:gd name="connsiteX4" fmla="*/ 223361 w 352425"/>
                <a:gd name="connsiteY4" fmla="*/ 230029 h 361950"/>
                <a:gd name="connsiteX5" fmla="*/ 223361 w 352425"/>
                <a:gd name="connsiteY5" fmla="*/ 360140 h 361950"/>
                <a:gd name="connsiteX6" fmla="*/ 135065 w 352425"/>
                <a:gd name="connsiteY6" fmla="*/ 249841 h 361950"/>
                <a:gd name="connsiteX7" fmla="*/ 7144 w 352425"/>
                <a:gd name="connsiteY7" fmla="*/ 282988 h 361950"/>
                <a:gd name="connsiteX8" fmla="*/ 88773 w 352425"/>
                <a:gd name="connsiteY8" fmla="*/ 177070 h 361950"/>
                <a:gd name="connsiteX9" fmla="*/ 20288 w 352425"/>
                <a:gd name="connsiteY9" fmla="*/ 4905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425" h="361950">
                  <a:moveTo>
                    <a:pt x="146114" y="97631"/>
                  </a:moveTo>
                  <a:lnTo>
                    <a:pt x="240983" y="7144"/>
                  </a:lnTo>
                  <a:lnTo>
                    <a:pt x="232220" y="139541"/>
                  </a:lnTo>
                  <a:lnTo>
                    <a:pt x="346901" y="154972"/>
                  </a:lnTo>
                  <a:lnTo>
                    <a:pt x="223361" y="230029"/>
                  </a:lnTo>
                  <a:lnTo>
                    <a:pt x="223361" y="360140"/>
                  </a:lnTo>
                  <a:lnTo>
                    <a:pt x="135065" y="249841"/>
                  </a:lnTo>
                  <a:lnTo>
                    <a:pt x="7144" y="282988"/>
                  </a:lnTo>
                  <a:lnTo>
                    <a:pt x="88773" y="177070"/>
                  </a:lnTo>
                  <a:lnTo>
                    <a:pt x="20288" y="49054"/>
                  </a:lnTo>
                  <a:close/>
                </a:path>
              </a:pathLst>
            </a:custGeom>
            <a:solidFill>
              <a:srgbClr val="DD59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4173891" y="6111760"/>
              <a:ext cx="200025" cy="209550"/>
            </a:xfrm>
            <a:custGeom>
              <a:avLst/>
              <a:gdLst>
                <a:gd name="connsiteX0" fmla="*/ 86582 w 200025"/>
                <a:gd name="connsiteY0" fmla="*/ 58864 h 209550"/>
                <a:gd name="connsiteX1" fmla="*/ 140779 w 200025"/>
                <a:gd name="connsiteY1" fmla="*/ 7144 h 209550"/>
                <a:gd name="connsiteX2" fmla="*/ 135731 w 200025"/>
                <a:gd name="connsiteY2" fmla="*/ 82868 h 209550"/>
                <a:gd name="connsiteX3" fmla="*/ 201358 w 200025"/>
                <a:gd name="connsiteY3" fmla="*/ 91630 h 209550"/>
                <a:gd name="connsiteX4" fmla="*/ 130683 w 200025"/>
                <a:gd name="connsiteY4" fmla="*/ 134588 h 209550"/>
                <a:gd name="connsiteX5" fmla="*/ 130683 w 200025"/>
                <a:gd name="connsiteY5" fmla="*/ 208979 h 209550"/>
                <a:gd name="connsiteX6" fmla="*/ 80296 w 200025"/>
                <a:gd name="connsiteY6" fmla="*/ 145923 h 209550"/>
                <a:gd name="connsiteX7" fmla="*/ 7144 w 200025"/>
                <a:gd name="connsiteY7" fmla="*/ 164782 h 209550"/>
                <a:gd name="connsiteX8" fmla="*/ 53816 w 200025"/>
                <a:gd name="connsiteY8" fmla="*/ 104299 h 209550"/>
                <a:gd name="connsiteX9" fmla="*/ 14668 w 200025"/>
                <a:gd name="connsiteY9" fmla="*/ 311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09550">
                  <a:moveTo>
                    <a:pt x="86582" y="58864"/>
                  </a:moveTo>
                  <a:lnTo>
                    <a:pt x="140779" y="7144"/>
                  </a:lnTo>
                  <a:lnTo>
                    <a:pt x="135731" y="82868"/>
                  </a:lnTo>
                  <a:lnTo>
                    <a:pt x="201358" y="91630"/>
                  </a:lnTo>
                  <a:lnTo>
                    <a:pt x="130683" y="134588"/>
                  </a:lnTo>
                  <a:lnTo>
                    <a:pt x="130683" y="208979"/>
                  </a:lnTo>
                  <a:lnTo>
                    <a:pt x="80296" y="145923"/>
                  </a:lnTo>
                  <a:lnTo>
                    <a:pt x="7144" y="164782"/>
                  </a:lnTo>
                  <a:lnTo>
                    <a:pt x="53816" y="104299"/>
                  </a:lnTo>
                  <a:lnTo>
                    <a:pt x="14668" y="31147"/>
                  </a:lnTo>
                  <a:close/>
                </a:path>
              </a:pathLst>
            </a:custGeom>
            <a:solidFill>
              <a:srgbClr val="F19F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 userDrawn="1"/>
        </p:nvGrpSpPr>
        <p:grpSpPr>
          <a:xfrm>
            <a:off x="10298670" y="6457119"/>
            <a:ext cx="309921" cy="230555"/>
            <a:chOff x="2841403" y="5894476"/>
            <a:chExt cx="476561" cy="354521"/>
          </a:xfrm>
          <a:solidFill>
            <a:srgbClr val="F1615D"/>
          </a:solidFill>
        </p:grpSpPr>
        <p:sp>
          <p:nvSpPr>
            <p:cNvPr id="89" name="任意多边形: 形状 88"/>
            <p:cNvSpPr/>
            <p:nvPr/>
          </p:nvSpPr>
          <p:spPr>
            <a:xfrm>
              <a:off x="2979263" y="6172743"/>
              <a:ext cx="85725" cy="76200"/>
            </a:xfrm>
            <a:custGeom>
              <a:avLst/>
              <a:gdLst>
                <a:gd name="connsiteX0" fmla="*/ 83977 w 85725"/>
                <a:gd name="connsiteY0" fmla="*/ 32795 h 76200"/>
                <a:gd name="connsiteX1" fmla="*/ 75309 w 85725"/>
                <a:gd name="connsiteY1" fmla="*/ 20793 h 76200"/>
                <a:gd name="connsiteX2" fmla="*/ 64641 w 85725"/>
                <a:gd name="connsiteY2" fmla="*/ 13554 h 76200"/>
                <a:gd name="connsiteX3" fmla="*/ 59307 w 85725"/>
                <a:gd name="connsiteY3" fmla="*/ 11077 h 76200"/>
                <a:gd name="connsiteX4" fmla="*/ 49497 w 85725"/>
                <a:gd name="connsiteY4" fmla="*/ 8125 h 76200"/>
                <a:gd name="connsiteX5" fmla="*/ 46639 w 85725"/>
                <a:gd name="connsiteY5" fmla="*/ 7553 h 76200"/>
                <a:gd name="connsiteX6" fmla="*/ 43877 w 85725"/>
                <a:gd name="connsiteY6" fmla="*/ 7363 h 76200"/>
                <a:gd name="connsiteX7" fmla="*/ 33304 w 85725"/>
                <a:gd name="connsiteY7" fmla="*/ 7268 h 76200"/>
                <a:gd name="connsiteX8" fmla="*/ 22636 w 85725"/>
                <a:gd name="connsiteY8" fmla="*/ 10792 h 76200"/>
                <a:gd name="connsiteX9" fmla="*/ 13873 w 85725"/>
                <a:gd name="connsiteY9" fmla="*/ 17650 h 76200"/>
                <a:gd name="connsiteX10" fmla="*/ 8730 w 85725"/>
                <a:gd name="connsiteY10" fmla="*/ 27841 h 76200"/>
                <a:gd name="connsiteX11" fmla="*/ 7396 w 85725"/>
                <a:gd name="connsiteY11" fmla="*/ 39462 h 76200"/>
                <a:gd name="connsiteX12" fmla="*/ 9206 w 85725"/>
                <a:gd name="connsiteY12" fmla="*/ 46796 h 76200"/>
                <a:gd name="connsiteX13" fmla="*/ 17874 w 85725"/>
                <a:gd name="connsiteY13" fmla="*/ 58798 h 76200"/>
                <a:gd name="connsiteX14" fmla="*/ 24255 w 85725"/>
                <a:gd name="connsiteY14" fmla="*/ 62799 h 76200"/>
                <a:gd name="connsiteX15" fmla="*/ 35685 w 85725"/>
                <a:gd name="connsiteY15" fmla="*/ 65180 h 76200"/>
                <a:gd name="connsiteX16" fmla="*/ 37495 w 85725"/>
                <a:gd name="connsiteY16" fmla="*/ 65465 h 76200"/>
                <a:gd name="connsiteX17" fmla="*/ 38066 w 85725"/>
                <a:gd name="connsiteY17" fmla="*/ 65941 h 76200"/>
                <a:gd name="connsiteX18" fmla="*/ 48258 w 85725"/>
                <a:gd name="connsiteY18" fmla="*/ 71085 h 76200"/>
                <a:gd name="connsiteX19" fmla="*/ 59879 w 85725"/>
                <a:gd name="connsiteY19" fmla="*/ 72418 h 76200"/>
                <a:gd name="connsiteX20" fmla="*/ 70547 w 85725"/>
                <a:gd name="connsiteY20" fmla="*/ 68894 h 76200"/>
                <a:gd name="connsiteX21" fmla="*/ 79310 w 85725"/>
                <a:gd name="connsiteY21" fmla="*/ 62036 h 76200"/>
                <a:gd name="connsiteX22" fmla="*/ 83310 w 85725"/>
                <a:gd name="connsiteY22" fmla="*/ 55655 h 76200"/>
                <a:gd name="connsiteX23" fmla="*/ 85787 w 85725"/>
                <a:gd name="connsiteY23" fmla="*/ 40319 h 76200"/>
                <a:gd name="connsiteX24" fmla="*/ 83977 w 85725"/>
                <a:gd name="connsiteY24" fmla="*/ 327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76200">
                  <a:moveTo>
                    <a:pt x="83977" y="32795"/>
                  </a:moveTo>
                  <a:cubicBezTo>
                    <a:pt x="82072" y="28032"/>
                    <a:pt x="79215" y="24032"/>
                    <a:pt x="75309" y="20793"/>
                  </a:cubicBezTo>
                  <a:cubicBezTo>
                    <a:pt x="72166" y="17840"/>
                    <a:pt x="68261" y="15745"/>
                    <a:pt x="64641" y="13554"/>
                  </a:cubicBezTo>
                  <a:cubicBezTo>
                    <a:pt x="62927" y="12506"/>
                    <a:pt x="61212" y="11649"/>
                    <a:pt x="59307" y="11077"/>
                  </a:cubicBezTo>
                  <a:cubicBezTo>
                    <a:pt x="56069" y="9934"/>
                    <a:pt x="52830" y="8982"/>
                    <a:pt x="49497" y="8125"/>
                  </a:cubicBezTo>
                  <a:cubicBezTo>
                    <a:pt x="48544" y="7934"/>
                    <a:pt x="47591" y="7744"/>
                    <a:pt x="46639" y="7553"/>
                  </a:cubicBezTo>
                  <a:cubicBezTo>
                    <a:pt x="45686" y="7458"/>
                    <a:pt x="44829" y="7363"/>
                    <a:pt x="43877" y="7363"/>
                  </a:cubicBezTo>
                  <a:cubicBezTo>
                    <a:pt x="40352" y="7268"/>
                    <a:pt x="36828" y="6982"/>
                    <a:pt x="33304" y="7268"/>
                  </a:cubicBezTo>
                  <a:cubicBezTo>
                    <a:pt x="29399" y="7553"/>
                    <a:pt x="25874" y="8696"/>
                    <a:pt x="22636" y="10792"/>
                  </a:cubicBezTo>
                  <a:cubicBezTo>
                    <a:pt x="19207" y="12316"/>
                    <a:pt x="16254" y="14602"/>
                    <a:pt x="13873" y="17650"/>
                  </a:cubicBezTo>
                  <a:cubicBezTo>
                    <a:pt x="11206" y="20602"/>
                    <a:pt x="9491" y="24032"/>
                    <a:pt x="8730" y="27841"/>
                  </a:cubicBezTo>
                  <a:cubicBezTo>
                    <a:pt x="7206" y="31556"/>
                    <a:pt x="6824" y="35366"/>
                    <a:pt x="7396" y="39462"/>
                  </a:cubicBezTo>
                  <a:cubicBezTo>
                    <a:pt x="7967" y="41939"/>
                    <a:pt x="8634" y="44320"/>
                    <a:pt x="9206" y="46796"/>
                  </a:cubicBezTo>
                  <a:cubicBezTo>
                    <a:pt x="11111" y="51559"/>
                    <a:pt x="13968" y="55559"/>
                    <a:pt x="17874" y="58798"/>
                  </a:cubicBezTo>
                  <a:cubicBezTo>
                    <a:pt x="19969" y="60131"/>
                    <a:pt x="22160" y="61465"/>
                    <a:pt x="24255" y="62799"/>
                  </a:cubicBezTo>
                  <a:cubicBezTo>
                    <a:pt x="27875" y="64418"/>
                    <a:pt x="31780" y="65084"/>
                    <a:pt x="35685" y="65180"/>
                  </a:cubicBezTo>
                  <a:cubicBezTo>
                    <a:pt x="36257" y="65180"/>
                    <a:pt x="36924" y="65370"/>
                    <a:pt x="37495" y="65465"/>
                  </a:cubicBezTo>
                  <a:cubicBezTo>
                    <a:pt x="37685" y="65656"/>
                    <a:pt x="37876" y="65751"/>
                    <a:pt x="38066" y="65941"/>
                  </a:cubicBezTo>
                  <a:cubicBezTo>
                    <a:pt x="41019" y="68609"/>
                    <a:pt x="44448" y="70323"/>
                    <a:pt x="48258" y="71085"/>
                  </a:cubicBezTo>
                  <a:cubicBezTo>
                    <a:pt x="51973" y="72609"/>
                    <a:pt x="55783" y="72990"/>
                    <a:pt x="59879" y="72418"/>
                  </a:cubicBezTo>
                  <a:cubicBezTo>
                    <a:pt x="63784" y="72133"/>
                    <a:pt x="67308" y="70990"/>
                    <a:pt x="70547" y="68894"/>
                  </a:cubicBezTo>
                  <a:cubicBezTo>
                    <a:pt x="73976" y="67370"/>
                    <a:pt x="76928" y="65084"/>
                    <a:pt x="79310" y="62036"/>
                  </a:cubicBezTo>
                  <a:cubicBezTo>
                    <a:pt x="80643" y="59941"/>
                    <a:pt x="81977" y="57750"/>
                    <a:pt x="83310" y="55655"/>
                  </a:cubicBezTo>
                  <a:cubicBezTo>
                    <a:pt x="85501" y="50797"/>
                    <a:pt x="86358" y="45653"/>
                    <a:pt x="85787" y="40319"/>
                  </a:cubicBezTo>
                  <a:cubicBezTo>
                    <a:pt x="85120" y="37748"/>
                    <a:pt x="84549" y="35271"/>
                    <a:pt x="83977" y="32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2841403" y="6051829"/>
              <a:ext cx="76200" cy="66675"/>
            </a:xfrm>
            <a:custGeom>
              <a:avLst/>
              <a:gdLst>
                <a:gd name="connsiteX0" fmla="*/ 69342 w 76200"/>
                <a:gd name="connsiteY0" fmla="*/ 33884 h 66675"/>
                <a:gd name="connsiteX1" fmla="*/ 64008 w 76200"/>
                <a:gd name="connsiteY1" fmla="*/ 19978 h 66675"/>
                <a:gd name="connsiteX2" fmla="*/ 58864 w 76200"/>
                <a:gd name="connsiteY2" fmla="*/ 14548 h 66675"/>
                <a:gd name="connsiteX3" fmla="*/ 44958 w 76200"/>
                <a:gd name="connsiteY3" fmla="*/ 8262 h 66675"/>
                <a:gd name="connsiteX4" fmla="*/ 40767 w 76200"/>
                <a:gd name="connsiteY4" fmla="*/ 7595 h 66675"/>
                <a:gd name="connsiteX5" fmla="*/ 29242 w 76200"/>
                <a:gd name="connsiteY5" fmla="*/ 8262 h 66675"/>
                <a:gd name="connsiteX6" fmla="*/ 19050 w 76200"/>
                <a:gd name="connsiteY6" fmla="*/ 12739 h 66675"/>
                <a:gd name="connsiteX7" fmla="*/ 11621 w 76200"/>
                <a:gd name="connsiteY7" fmla="*/ 21025 h 66675"/>
                <a:gd name="connsiteX8" fmla="*/ 7334 w 76200"/>
                <a:gd name="connsiteY8" fmla="*/ 31693 h 66675"/>
                <a:gd name="connsiteX9" fmla="*/ 7144 w 76200"/>
                <a:gd name="connsiteY9" fmla="*/ 39504 h 66675"/>
                <a:gd name="connsiteX10" fmla="*/ 12478 w 76200"/>
                <a:gd name="connsiteY10" fmla="*/ 53410 h 66675"/>
                <a:gd name="connsiteX11" fmla="*/ 17621 w 76200"/>
                <a:gd name="connsiteY11" fmla="*/ 58839 h 66675"/>
                <a:gd name="connsiteX12" fmla="*/ 31528 w 76200"/>
                <a:gd name="connsiteY12" fmla="*/ 65126 h 66675"/>
                <a:gd name="connsiteX13" fmla="*/ 35719 w 76200"/>
                <a:gd name="connsiteY13" fmla="*/ 65793 h 66675"/>
                <a:gd name="connsiteX14" fmla="*/ 47244 w 76200"/>
                <a:gd name="connsiteY14" fmla="*/ 65126 h 66675"/>
                <a:gd name="connsiteX15" fmla="*/ 57436 w 76200"/>
                <a:gd name="connsiteY15" fmla="*/ 60649 h 66675"/>
                <a:gd name="connsiteX16" fmla="*/ 64865 w 76200"/>
                <a:gd name="connsiteY16" fmla="*/ 52362 h 66675"/>
                <a:gd name="connsiteX17" fmla="*/ 69152 w 76200"/>
                <a:gd name="connsiteY17" fmla="*/ 41695 h 66675"/>
                <a:gd name="connsiteX18" fmla="*/ 69342 w 76200"/>
                <a:gd name="connsiteY18" fmla="*/ 338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69342" y="33884"/>
                  </a:moveTo>
                  <a:cubicBezTo>
                    <a:pt x="68771" y="28741"/>
                    <a:pt x="66961" y="24169"/>
                    <a:pt x="64008" y="19978"/>
                  </a:cubicBezTo>
                  <a:cubicBezTo>
                    <a:pt x="62294" y="18168"/>
                    <a:pt x="60579" y="16358"/>
                    <a:pt x="58864" y="14548"/>
                  </a:cubicBezTo>
                  <a:cubicBezTo>
                    <a:pt x="54769" y="11214"/>
                    <a:pt x="50197" y="9119"/>
                    <a:pt x="44958" y="8262"/>
                  </a:cubicBezTo>
                  <a:lnTo>
                    <a:pt x="40767" y="7595"/>
                  </a:lnTo>
                  <a:cubicBezTo>
                    <a:pt x="36862" y="6833"/>
                    <a:pt x="32957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20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35719" y="65793"/>
                  </a:lnTo>
                  <a:cubicBezTo>
                    <a:pt x="39624" y="66555"/>
                    <a:pt x="43529" y="66365"/>
                    <a:pt x="47244" y="65126"/>
                  </a:cubicBezTo>
                  <a:cubicBezTo>
                    <a:pt x="50959" y="64555"/>
                    <a:pt x="54388" y="63030"/>
                    <a:pt x="57436" y="60649"/>
                  </a:cubicBezTo>
                  <a:cubicBezTo>
                    <a:pt x="60674" y="58459"/>
                    <a:pt x="63151" y="55697"/>
                    <a:pt x="64865" y="52362"/>
                  </a:cubicBezTo>
                  <a:cubicBezTo>
                    <a:pt x="67246" y="49220"/>
                    <a:pt x="68675" y="45695"/>
                    <a:pt x="69152" y="41695"/>
                  </a:cubicBezTo>
                  <a:cubicBezTo>
                    <a:pt x="69152" y="39123"/>
                    <a:pt x="69247" y="36551"/>
                    <a:pt x="69342" y="33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2907316" y="5934576"/>
              <a:ext cx="76200" cy="66675"/>
            </a:xfrm>
            <a:custGeom>
              <a:avLst/>
              <a:gdLst>
                <a:gd name="connsiteX0" fmla="*/ 19050 w 76200"/>
                <a:gd name="connsiteY0" fmla="*/ 12739 h 66675"/>
                <a:gd name="connsiteX1" fmla="*/ 11621 w 76200"/>
                <a:gd name="connsiteY1" fmla="*/ 21025 h 66675"/>
                <a:gd name="connsiteX2" fmla="*/ 7334 w 76200"/>
                <a:gd name="connsiteY2" fmla="*/ 31693 h 66675"/>
                <a:gd name="connsiteX3" fmla="*/ 7144 w 76200"/>
                <a:gd name="connsiteY3" fmla="*/ 39504 h 66675"/>
                <a:gd name="connsiteX4" fmla="*/ 12478 w 76200"/>
                <a:gd name="connsiteY4" fmla="*/ 53410 h 66675"/>
                <a:gd name="connsiteX5" fmla="*/ 17621 w 76200"/>
                <a:gd name="connsiteY5" fmla="*/ 58839 h 66675"/>
                <a:gd name="connsiteX6" fmla="*/ 31528 w 76200"/>
                <a:gd name="connsiteY6" fmla="*/ 65126 h 66675"/>
                <a:gd name="connsiteX7" fmla="*/ 44005 w 76200"/>
                <a:gd name="connsiteY7" fmla="*/ 67126 h 66675"/>
                <a:gd name="connsiteX8" fmla="*/ 55531 w 76200"/>
                <a:gd name="connsiteY8" fmla="*/ 66460 h 66675"/>
                <a:gd name="connsiteX9" fmla="*/ 65722 w 76200"/>
                <a:gd name="connsiteY9" fmla="*/ 61983 h 66675"/>
                <a:gd name="connsiteX10" fmla="*/ 73152 w 76200"/>
                <a:gd name="connsiteY10" fmla="*/ 53696 h 66675"/>
                <a:gd name="connsiteX11" fmla="*/ 77438 w 76200"/>
                <a:gd name="connsiteY11" fmla="*/ 43028 h 66675"/>
                <a:gd name="connsiteX12" fmla="*/ 77629 w 76200"/>
                <a:gd name="connsiteY12" fmla="*/ 35218 h 66675"/>
                <a:gd name="connsiteX13" fmla="*/ 72295 w 76200"/>
                <a:gd name="connsiteY13" fmla="*/ 21311 h 66675"/>
                <a:gd name="connsiteX14" fmla="*/ 67151 w 76200"/>
                <a:gd name="connsiteY14" fmla="*/ 15882 h 66675"/>
                <a:gd name="connsiteX15" fmla="*/ 53245 w 76200"/>
                <a:gd name="connsiteY15" fmla="*/ 9595 h 66675"/>
                <a:gd name="connsiteX16" fmla="*/ 40767 w 76200"/>
                <a:gd name="connsiteY16" fmla="*/ 7595 h 66675"/>
                <a:gd name="connsiteX17" fmla="*/ 29242 w 76200"/>
                <a:gd name="connsiteY17" fmla="*/ 8262 h 66675"/>
                <a:gd name="connsiteX18" fmla="*/ 19050 w 76200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9"/>
                    <a:pt x="7810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44005" y="67126"/>
                  </a:lnTo>
                  <a:cubicBezTo>
                    <a:pt x="47911" y="67888"/>
                    <a:pt x="51816" y="67698"/>
                    <a:pt x="55531" y="66460"/>
                  </a:cubicBezTo>
                  <a:cubicBezTo>
                    <a:pt x="59246" y="65888"/>
                    <a:pt x="62674" y="64364"/>
                    <a:pt x="65722" y="61983"/>
                  </a:cubicBezTo>
                  <a:cubicBezTo>
                    <a:pt x="68961" y="59792"/>
                    <a:pt x="71438" y="57030"/>
                    <a:pt x="73152" y="53696"/>
                  </a:cubicBezTo>
                  <a:cubicBezTo>
                    <a:pt x="75533" y="50553"/>
                    <a:pt x="76962" y="47028"/>
                    <a:pt x="77438" y="43028"/>
                  </a:cubicBezTo>
                  <a:cubicBezTo>
                    <a:pt x="77533" y="40456"/>
                    <a:pt x="77533" y="37790"/>
                    <a:pt x="77629" y="35218"/>
                  </a:cubicBezTo>
                  <a:cubicBezTo>
                    <a:pt x="77057" y="30074"/>
                    <a:pt x="75247" y="25502"/>
                    <a:pt x="72295" y="21311"/>
                  </a:cubicBezTo>
                  <a:cubicBezTo>
                    <a:pt x="70580" y="19501"/>
                    <a:pt x="68866" y="17691"/>
                    <a:pt x="67151" y="15882"/>
                  </a:cubicBezTo>
                  <a:cubicBezTo>
                    <a:pt x="63055" y="12548"/>
                    <a:pt x="58483" y="10453"/>
                    <a:pt x="53245" y="9595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928"/>
                    <a:pt x="22098" y="10357"/>
                    <a:pt x="19050" y="12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3035808" y="6062021"/>
              <a:ext cx="85725" cy="66675"/>
            </a:xfrm>
            <a:custGeom>
              <a:avLst/>
              <a:gdLst>
                <a:gd name="connsiteX0" fmla="*/ 19050 w 85725"/>
                <a:gd name="connsiteY0" fmla="*/ 12739 h 66675"/>
                <a:gd name="connsiteX1" fmla="*/ 11621 w 85725"/>
                <a:gd name="connsiteY1" fmla="*/ 21025 h 66675"/>
                <a:gd name="connsiteX2" fmla="*/ 7334 w 85725"/>
                <a:gd name="connsiteY2" fmla="*/ 31693 h 66675"/>
                <a:gd name="connsiteX3" fmla="*/ 7144 w 85725"/>
                <a:gd name="connsiteY3" fmla="*/ 39504 h 66675"/>
                <a:gd name="connsiteX4" fmla="*/ 12478 w 85725"/>
                <a:gd name="connsiteY4" fmla="*/ 53410 h 66675"/>
                <a:gd name="connsiteX5" fmla="*/ 17621 w 85725"/>
                <a:gd name="connsiteY5" fmla="*/ 58839 h 66675"/>
                <a:gd name="connsiteX6" fmla="*/ 31528 w 85725"/>
                <a:gd name="connsiteY6" fmla="*/ 65126 h 66675"/>
                <a:gd name="connsiteX7" fmla="*/ 52292 w 85725"/>
                <a:gd name="connsiteY7" fmla="*/ 68460 h 66675"/>
                <a:gd name="connsiteX8" fmla="*/ 63818 w 85725"/>
                <a:gd name="connsiteY8" fmla="*/ 67793 h 66675"/>
                <a:gd name="connsiteX9" fmla="*/ 74009 w 85725"/>
                <a:gd name="connsiteY9" fmla="*/ 63316 h 66675"/>
                <a:gd name="connsiteX10" fmla="*/ 81439 w 85725"/>
                <a:gd name="connsiteY10" fmla="*/ 55030 h 66675"/>
                <a:gd name="connsiteX11" fmla="*/ 85725 w 85725"/>
                <a:gd name="connsiteY11" fmla="*/ 44362 h 66675"/>
                <a:gd name="connsiteX12" fmla="*/ 85915 w 85725"/>
                <a:gd name="connsiteY12" fmla="*/ 36551 h 66675"/>
                <a:gd name="connsiteX13" fmla="*/ 80581 w 85725"/>
                <a:gd name="connsiteY13" fmla="*/ 22645 h 66675"/>
                <a:gd name="connsiteX14" fmla="*/ 75438 w 85725"/>
                <a:gd name="connsiteY14" fmla="*/ 17215 h 66675"/>
                <a:gd name="connsiteX15" fmla="*/ 61531 w 85725"/>
                <a:gd name="connsiteY15" fmla="*/ 10929 h 66675"/>
                <a:gd name="connsiteX16" fmla="*/ 40767 w 85725"/>
                <a:gd name="connsiteY16" fmla="*/ 7595 h 66675"/>
                <a:gd name="connsiteX17" fmla="*/ 29242 w 85725"/>
                <a:gd name="connsiteY17" fmla="*/ 8262 h 66675"/>
                <a:gd name="connsiteX18" fmla="*/ 19050 w 85725"/>
                <a:gd name="connsiteY18" fmla="*/ 127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25" h="66675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4192" y="55220"/>
                    <a:pt x="15907" y="57030"/>
                    <a:pt x="17621" y="58839"/>
                  </a:cubicBezTo>
                  <a:cubicBezTo>
                    <a:pt x="21717" y="62173"/>
                    <a:pt x="26289" y="64269"/>
                    <a:pt x="31528" y="65126"/>
                  </a:cubicBezTo>
                  <a:lnTo>
                    <a:pt x="52292" y="68460"/>
                  </a:lnTo>
                  <a:cubicBezTo>
                    <a:pt x="56197" y="69222"/>
                    <a:pt x="60103" y="69031"/>
                    <a:pt x="63818" y="67793"/>
                  </a:cubicBezTo>
                  <a:cubicBezTo>
                    <a:pt x="67532" y="67221"/>
                    <a:pt x="70961" y="65698"/>
                    <a:pt x="74009" y="63316"/>
                  </a:cubicBezTo>
                  <a:cubicBezTo>
                    <a:pt x="77248" y="61125"/>
                    <a:pt x="79724" y="58363"/>
                    <a:pt x="81439" y="55030"/>
                  </a:cubicBezTo>
                  <a:cubicBezTo>
                    <a:pt x="83820" y="51886"/>
                    <a:pt x="85249" y="48362"/>
                    <a:pt x="85725" y="44362"/>
                  </a:cubicBezTo>
                  <a:cubicBezTo>
                    <a:pt x="85820" y="41790"/>
                    <a:pt x="85820" y="39123"/>
                    <a:pt x="85915" y="36551"/>
                  </a:cubicBezTo>
                  <a:cubicBezTo>
                    <a:pt x="85344" y="31407"/>
                    <a:pt x="83534" y="26836"/>
                    <a:pt x="80581" y="22645"/>
                  </a:cubicBezTo>
                  <a:cubicBezTo>
                    <a:pt x="78867" y="20835"/>
                    <a:pt x="77153" y="19025"/>
                    <a:pt x="75438" y="17215"/>
                  </a:cubicBezTo>
                  <a:cubicBezTo>
                    <a:pt x="71342" y="13882"/>
                    <a:pt x="66770" y="11786"/>
                    <a:pt x="61531" y="10929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622" y="8833"/>
                    <a:pt x="22193" y="10357"/>
                    <a:pt x="19050" y="12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3054477" y="5894476"/>
              <a:ext cx="95250" cy="76200"/>
            </a:xfrm>
            <a:custGeom>
              <a:avLst/>
              <a:gdLst>
                <a:gd name="connsiteX0" fmla="*/ 29242 w 95250"/>
                <a:gd name="connsiteY0" fmla="*/ 8262 h 76200"/>
                <a:gd name="connsiteX1" fmla="*/ 19050 w 95250"/>
                <a:gd name="connsiteY1" fmla="*/ 12738 h 76200"/>
                <a:gd name="connsiteX2" fmla="*/ 11621 w 95250"/>
                <a:gd name="connsiteY2" fmla="*/ 21025 h 76200"/>
                <a:gd name="connsiteX3" fmla="*/ 7334 w 95250"/>
                <a:gd name="connsiteY3" fmla="*/ 31693 h 76200"/>
                <a:gd name="connsiteX4" fmla="*/ 7144 w 95250"/>
                <a:gd name="connsiteY4" fmla="*/ 39504 h 76200"/>
                <a:gd name="connsiteX5" fmla="*/ 12478 w 95250"/>
                <a:gd name="connsiteY5" fmla="*/ 53410 h 76200"/>
                <a:gd name="connsiteX6" fmla="*/ 31528 w 95250"/>
                <a:gd name="connsiteY6" fmla="*/ 65126 h 76200"/>
                <a:gd name="connsiteX7" fmla="*/ 60579 w 95250"/>
                <a:gd name="connsiteY7" fmla="*/ 69793 h 76200"/>
                <a:gd name="connsiteX8" fmla="*/ 72104 w 95250"/>
                <a:gd name="connsiteY8" fmla="*/ 69126 h 76200"/>
                <a:gd name="connsiteX9" fmla="*/ 82296 w 95250"/>
                <a:gd name="connsiteY9" fmla="*/ 64650 h 76200"/>
                <a:gd name="connsiteX10" fmla="*/ 89726 w 95250"/>
                <a:gd name="connsiteY10" fmla="*/ 56363 h 76200"/>
                <a:gd name="connsiteX11" fmla="*/ 94012 w 95250"/>
                <a:gd name="connsiteY11" fmla="*/ 45695 h 76200"/>
                <a:gd name="connsiteX12" fmla="*/ 94202 w 95250"/>
                <a:gd name="connsiteY12" fmla="*/ 37885 h 76200"/>
                <a:gd name="connsiteX13" fmla="*/ 88868 w 95250"/>
                <a:gd name="connsiteY13" fmla="*/ 23978 h 76200"/>
                <a:gd name="connsiteX14" fmla="*/ 69818 w 95250"/>
                <a:gd name="connsiteY14" fmla="*/ 12262 h 76200"/>
                <a:gd name="connsiteX15" fmla="*/ 40767 w 95250"/>
                <a:gd name="connsiteY15" fmla="*/ 7595 h 76200"/>
                <a:gd name="connsiteX16" fmla="*/ 29242 w 95250"/>
                <a:gd name="connsiteY16" fmla="*/ 826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76200">
                  <a:moveTo>
                    <a:pt x="29242" y="8262"/>
                  </a:moveTo>
                  <a:cubicBezTo>
                    <a:pt x="25527" y="8833"/>
                    <a:pt x="22098" y="10357"/>
                    <a:pt x="19050" y="12738"/>
                  </a:cubicBezTo>
                  <a:cubicBezTo>
                    <a:pt x="15812" y="14929"/>
                    <a:pt x="13335" y="17692"/>
                    <a:pt x="11621" y="21025"/>
                  </a:cubicBezTo>
                  <a:cubicBezTo>
                    <a:pt x="9239" y="24168"/>
                    <a:pt x="7811" y="27693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cubicBezTo>
                    <a:pt x="17240" y="59506"/>
                    <a:pt x="23717" y="63888"/>
                    <a:pt x="31528" y="65126"/>
                  </a:cubicBezTo>
                  <a:lnTo>
                    <a:pt x="60579" y="69793"/>
                  </a:lnTo>
                  <a:cubicBezTo>
                    <a:pt x="64484" y="70555"/>
                    <a:pt x="68389" y="70365"/>
                    <a:pt x="72104" y="69126"/>
                  </a:cubicBezTo>
                  <a:cubicBezTo>
                    <a:pt x="75819" y="68555"/>
                    <a:pt x="79248" y="67031"/>
                    <a:pt x="82296" y="64650"/>
                  </a:cubicBezTo>
                  <a:cubicBezTo>
                    <a:pt x="85535" y="62459"/>
                    <a:pt x="88011" y="59697"/>
                    <a:pt x="89726" y="56363"/>
                  </a:cubicBezTo>
                  <a:cubicBezTo>
                    <a:pt x="92107" y="53220"/>
                    <a:pt x="93536" y="49695"/>
                    <a:pt x="94012" y="45695"/>
                  </a:cubicBezTo>
                  <a:cubicBezTo>
                    <a:pt x="94107" y="43123"/>
                    <a:pt x="94107" y="40456"/>
                    <a:pt x="94202" y="37885"/>
                  </a:cubicBezTo>
                  <a:cubicBezTo>
                    <a:pt x="93631" y="32741"/>
                    <a:pt x="91821" y="28169"/>
                    <a:pt x="88868" y="23978"/>
                  </a:cubicBezTo>
                  <a:cubicBezTo>
                    <a:pt x="84106" y="17882"/>
                    <a:pt x="77629" y="13501"/>
                    <a:pt x="69818" y="12262"/>
                  </a:cubicBezTo>
                  <a:lnTo>
                    <a:pt x="40767" y="7595"/>
                  </a:lnTo>
                  <a:cubicBezTo>
                    <a:pt x="36862" y="6833"/>
                    <a:pt x="33052" y="7024"/>
                    <a:pt x="29242" y="8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3167158" y="6172797"/>
              <a:ext cx="95250" cy="76200"/>
            </a:xfrm>
            <a:custGeom>
              <a:avLst/>
              <a:gdLst>
                <a:gd name="connsiteX0" fmla="*/ 19050 w 95250"/>
                <a:gd name="connsiteY0" fmla="*/ 12739 h 76200"/>
                <a:gd name="connsiteX1" fmla="*/ 11621 w 95250"/>
                <a:gd name="connsiteY1" fmla="*/ 21025 h 76200"/>
                <a:gd name="connsiteX2" fmla="*/ 7334 w 95250"/>
                <a:gd name="connsiteY2" fmla="*/ 31693 h 76200"/>
                <a:gd name="connsiteX3" fmla="*/ 7144 w 95250"/>
                <a:gd name="connsiteY3" fmla="*/ 39504 h 76200"/>
                <a:gd name="connsiteX4" fmla="*/ 12478 w 95250"/>
                <a:gd name="connsiteY4" fmla="*/ 53410 h 76200"/>
                <a:gd name="connsiteX5" fmla="*/ 17621 w 95250"/>
                <a:gd name="connsiteY5" fmla="*/ 58839 h 76200"/>
                <a:gd name="connsiteX6" fmla="*/ 31528 w 95250"/>
                <a:gd name="connsiteY6" fmla="*/ 65126 h 76200"/>
                <a:gd name="connsiteX7" fmla="*/ 56483 w 95250"/>
                <a:gd name="connsiteY7" fmla="*/ 69127 h 76200"/>
                <a:gd name="connsiteX8" fmla="*/ 68008 w 95250"/>
                <a:gd name="connsiteY8" fmla="*/ 68460 h 76200"/>
                <a:gd name="connsiteX9" fmla="*/ 78200 w 95250"/>
                <a:gd name="connsiteY9" fmla="*/ 63983 h 76200"/>
                <a:gd name="connsiteX10" fmla="*/ 85630 w 95250"/>
                <a:gd name="connsiteY10" fmla="*/ 55696 h 76200"/>
                <a:gd name="connsiteX11" fmla="*/ 89916 w 95250"/>
                <a:gd name="connsiteY11" fmla="*/ 45028 h 76200"/>
                <a:gd name="connsiteX12" fmla="*/ 90106 w 95250"/>
                <a:gd name="connsiteY12" fmla="*/ 37217 h 76200"/>
                <a:gd name="connsiteX13" fmla="*/ 84772 w 95250"/>
                <a:gd name="connsiteY13" fmla="*/ 23311 h 76200"/>
                <a:gd name="connsiteX14" fmla="*/ 79629 w 95250"/>
                <a:gd name="connsiteY14" fmla="*/ 17882 h 76200"/>
                <a:gd name="connsiteX15" fmla="*/ 65722 w 95250"/>
                <a:gd name="connsiteY15" fmla="*/ 11596 h 76200"/>
                <a:gd name="connsiteX16" fmla="*/ 40767 w 95250"/>
                <a:gd name="connsiteY16" fmla="*/ 7595 h 76200"/>
                <a:gd name="connsiteX17" fmla="*/ 29242 w 95250"/>
                <a:gd name="connsiteY17" fmla="*/ 8262 h 76200"/>
                <a:gd name="connsiteX18" fmla="*/ 19050 w 95250"/>
                <a:gd name="connsiteY18" fmla="*/ 1273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5250" h="76200">
                  <a:moveTo>
                    <a:pt x="19050" y="12739"/>
                  </a:moveTo>
                  <a:cubicBezTo>
                    <a:pt x="15812" y="14929"/>
                    <a:pt x="13335" y="17691"/>
                    <a:pt x="11621" y="21025"/>
                  </a:cubicBezTo>
                  <a:cubicBezTo>
                    <a:pt x="9239" y="24168"/>
                    <a:pt x="7810" y="27692"/>
                    <a:pt x="7334" y="31693"/>
                  </a:cubicBezTo>
                  <a:cubicBezTo>
                    <a:pt x="7239" y="34265"/>
                    <a:pt x="7239" y="36932"/>
                    <a:pt x="7144" y="39504"/>
                  </a:cubicBezTo>
                  <a:cubicBezTo>
                    <a:pt x="7715" y="44647"/>
                    <a:pt x="9525" y="49219"/>
                    <a:pt x="12478" y="53410"/>
                  </a:cubicBezTo>
                  <a:lnTo>
                    <a:pt x="17621" y="58839"/>
                  </a:lnTo>
                  <a:cubicBezTo>
                    <a:pt x="21717" y="62173"/>
                    <a:pt x="26289" y="64269"/>
                    <a:pt x="31528" y="65126"/>
                  </a:cubicBezTo>
                  <a:lnTo>
                    <a:pt x="56483" y="69127"/>
                  </a:lnTo>
                  <a:cubicBezTo>
                    <a:pt x="60388" y="69889"/>
                    <a:pt x="64294" y="69698"/>
                    <a:pt x="68008" y="68460"/>
                  </a:cubicBezTo>
                  <a:cubicBezTo>
                    <a:pt x="71723" y="67888"/>
                    <a:pt x="75152" y="66365"/>
                    <a:pt x="78200" y="63983"/>
                  </a:cubicBezTo>
                  <a:cubicBezTo>
                    <a:pt x="81439" y="61792"/>
                    <a:pt x="83915" y="59030"/>
                    <a:pt x="85630" y="55696"/>
                  </a:cubicBezTo>
                  <a:cubicBezTo>
                    <a:pt x="88011" y="52553"/>
                    <a:pt x="89440" y="49029"/>
                    <a:pt x="89916" y="45028"/>
                  </a:cubicBezTo>
                  <a:cubicBezTo>
                    <a:pt x="90011" y="42457"/>
                    <a:pt x="90011" y="39789"/>
                    <a:pt x="90106" y="37217"/>
                  </a:cubicBezTo>
                  <a:cubicBezTo>
                    <a:pt x="89535" y="32074"/>
                    <a:pt x="87725" y="27502"/>
                    <a:pt x="84772" y="23311"/>
                  </a:cubicBezTo>
                  <a:cubicBezTo>
                    <a:pt x="83058" y="21502"/>
                    <a:pt x="81343" y="19692"/>
                    <a:pt x="79629" y="17882"/>
                  </a:cubicBezTo>
                  <a:cubicBezTo>
                    <a:pt x="75533" y="14548"/>
                    <a:pt x="70961" y="12453"/>
                    <a:pt x="65722" y="11596"/>
                  </a:cubicBezTo>
                  <a:lnTo>
                    <a:pt x="40767" y="7595"/>
                  </a:lnTo>
                  <a:cubicBezTo>
                    <a:pt x="36862" y="6833"/>
                    <a:pt x="32956" y="7023"/>
                    <a:pt x="29242" y="8262"/>
                  </a:cubicBezTo>
                  <a:cubicBezTo>
                    <a:pt x="25527" y="8833"/>
                    <a:pt x="22098" y="10357"/>
                    <a:pt x="19050" y="12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3203664" y="5999869"/>
              <a:ext cx="114300" cy="76200"/>
            </a:xfrm>
            <a:custGeom>
              <a:avLst/>
              <a:gdLst>
                <a:gd name="connsiteX0" fmla="*/ 29312 w 114300"/>
                <a:gd name="connsiteY0" fmla="*/ 8311 h 76200"/>
                <a:gd name="connsiteX1" fmla="*/ 19120 w 114300"/>
                <a:gd name="connsiteY1" fmla="*/ 12787 h 76200"/>
                <a:gd name="connsiteX2" fmla="*/ 7404 w 114300"/>
                <a:gd name="connsiteY2" fmla="*/ 31837 h 76200"/>
                <a:gd name="connsiteX3" fmla="*/ 12548 w 114300"/>
                <a:gd name="connsiteY3" fmla="*/ 53555 h 76200"/>
                <a:gd name="connsiteX4" fmla="*/ 17692 w 114300"/>
                <a:gd name="connsiteY4" fmla="*/ 58983 h 76200"/>
                <a:gd name="connsiteX5" fmla="*/ 31598 w 114300"/>
                <a:gd name="connsiteY5" fmla="*/ 65270 h 76200"/>
                <a:gd name="connsiteX6" fmla="*/ 56458 w 114300"/>
                <a:gd name="connsiteY6" fmla="*/ 69175 h 76200"/>
                <a:gd name="connsiteX7" fmla="*/ 69222 w 114300"/>
                <a:gd name="connsiteY7" fmla="*/ 74128 h 76200"/>
                <a:gd name="connsiteX8" fmla="*/ 91891 w 114300"/>
                <a:gd name="connsiteY8" fmla="*/ 74795 h 76200"/>
                <a:gd name="connsiteX9" fmla="*/ 107893 w 114300"/>
                <a:gd name="connsiteY9" fmla="*/ 59746 h 76200"/>
                <a:gd name="connsiteX10" fmla="*/ 108560 w 114300"/>
                <a:gd name="connsiteY10" fmla="*/ 37076 h 76200"/>
                <a:gd name="connsiteX11" fmla="*/ 93510 w 114300"/>
                <a:gd name="connsiteY11" fmla="*/ 21074 h 76200"/>
                <a:gd name="connsiteX12" fmla="*/ 64459 w 114300"/>
                <a:gd name="connsiteY12" fmla="*/ 11073 h 76200"/>
                <a:gd name="connsiteX13" fmla="*/ 40933 w 114300"/>
                <a:gd name="connsiteY13" fmla="*/ 7739 h 76200"/>
                <a:gd name="connsiteX14" fmla="*/ 29312 w 114300"/>
                <a:gd name="connsiteY14" fmla="*/ 831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00" h="76200">
                  <a:moveTo>
                    <a:pt x="29312" y="8311"/>
                  </a:moveTo>
                  <a:cubicBezTo>
                    <a:pt x="25597" y="8882"/>
                    <a:pt x="22168" y="10406"/>
                    <a:pt x="19120" y="12787"/>
                  </a:cubicBezTo>
                  <a:cubicBezTo>
                    <a:pt x="13310" y="16978"/>
                    <a:pt x="8262" y="24598"/>
                    <a:pt x="7404" y="31837"/>
                  </a:cubicBezTo>
                  <a:cubicBezTo>
                    <a:pt x="6547" y="39362"/>
                    <a:pt x="7690" y="47458"/>
                    <a:pt x="12548" y="53555"/>
                  </a:cubicBezTo>
                  <a:cubicBezTo>
                    <a:pt x="14262" y="55364"/>
                    <a:pt x="15977" y="57174"/>
                    <a:pt x="17692" y="58983"/>
                  </a:cubicBezTo>
                  <a:cubicBezTo>
                    <a:pt x="21787" y="62317"/>
                    <a:pt x="26359" y="64413"/>
                    <a:pt x="31598" y="65270"/>
                  </a:cubicBezTo>
                  <a:cubicBezTo>
                    <a:pt x="40075" y="65651"/>
                    <a:pt x="48362" y="67080"/>
                    <a:pt x="56458" y="69175"/>
                  </a:cubicBezTo>
                  <a:cubicBezTo>
                    <a:pt x="60744" y="70604"/>
                    <a:pt x="65126" y="72128"/>
                    <a:pt x="69222" y="74128"/>
                  </a:cubicBezTo>
                  <a:cubicBezTo>
                    <a:pt x="75985" y="77367"/>
                    <a:pt x="84938" y="77557"/>
                    <a:pt x="91891" y="74795"/>
                  </a:cubicBezTo>
                  <a:cubicBezTo>
                    <a:pt x="98463" y="72223"/>
                    <a:pt x="105226" y="66318"/>
                    <a:pt x="107893" y="59746"/>
                  </a:cubicBezTo>
                  <a:cubicBezTo>
                    <a:pt x="110751" y="52602"/>
                    <a:pt x="111703" y="44315"/>
                    <a:pt x="108560" y="37076"/>
                  </a:cubicBezTo>
                  <a:cubicBezTo>
                    <a:pt x="105512" y="30028"/>
                    <a:pt x="100559" y="24408"/>
                    <a:pt x="93510" y="21074"/>
                  </a:cubicBezTo>
                  <a:cubicBezTo>
                    <a:pt x="84271" y="16692"/>
                    <a:pt x="74365" y="13549"/>
                    <a:pt x="64459" y="11073"/>
                  </a:cubicBezTo>
                  <a:cubicBezTo>
                    <a:pt x="56744" y="9168"/>
                    <a:pt x="48838" y="8025"/>
                    <a:pt x="40933" y="7739"/>
                  </a:cubicBezTo>
                  <a:cubicBezTo>
                    <a:pt x="36837" y="6787"/>
                    <a:pt x="33027" y="6977"/>
                    <a:pt x="29312" y="83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-330850" y="5456986"/>
            <a:ext cx="1487923" cy="1994919"/>
            <a:chOff x="-490505" y="4924871"/>
            <a:chExt cx="2089276" cy="2801178"/>
          </a:xfrm>
        </p:grpSpPr>
        <p:sp>
          <p:nvSpPr>
            <p:cNvPr id="105" name="矩形 104"/>
            <p:cNvSpPr/>
            <p:nvPr userDrawn="1"/>
          </p:nvSpPr>
          <p:spPr>
            <a:xfrm>
              <a:off x="-217714" y="5452393"/>
              <a:ext cx="526561" cy="1405607"/>
            </a:xfrm>
            <a:prstGeom prst="rect">
              <a:avLst/>
            </a:prstGeom>
            <a:solidFill>
              <a:srgbClr val="F69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6" name="图形 105"/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-490505" y="4924871"/>
              <a:ext cx="2089276" cy="2801178"/>
            </a:xfrm>
            <a:prstGeom prst="rect">
              <a:avLst/>
            </a:prstGeom>
          </p:spPr>
        </p:pic>
      </p:grpSp>
      <p:sp>
        <p:nvSpPr>
          <p:cNvPr id="107" name="矩形 106"/>
          <p:cNvSpPr/>
          <p:nvPr userDrawn="1"/>
        </p:nvSpPr>
        <p:spPr>
          <a:xfrm>
            <a:off x="-466271" y="6882126"/>
            <a:ext cx="13037457" cy="106242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 userDrawn="1"/>
        </p:nvSpPr>
        <p:spPr>
          <a:xfrm rot="16200000">
            <a:off x="-4070836" y="2857478"/>
            <a:ext cx="7195327" cy="91842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 userDrawn="1"/>
        </p:nvGrpSpPr>
        <p:grpSpPr>
          <a:xfrm>
            <a:off x="10164156" y="-22224"/>
            <a:ext cx="2031564" cy="2186525"/>
            <a:chOff x="8775055" y="-22225"/>
            <a:chExt cx="3456683" cy="3720347"/>
          </a:xfrm>
        </p:grpSpPr>
        <p:sp>
          <p:nvSpPr>
            <p:cNvPr id="3" name="任意多边形: 形状 2"/>
            <p:cNvSpPr/>
            <p:nvPr userDrawn="1"/>
          </p:nvSpPr>
          <p:spPr>
            <a:xfrm>
              <a:off x="8896255" y="-17707"/>
              <a:ext cx="3333750" cy="3619500"/>
            </a:xfrm>
            <a:custGeom>
              <a:avLst/>
              <a:gdLst>
                <a:gd name="connsiteX0" fmla="*/ 3332131 w 3333750"/>
                <a:gd name="connsiteY0" fmla="*/ 7144 h 3619500"/>
                <a:gd name="connsiteX1" fmla="*/ 3332131 w 3333750"/>
                <a:gd name="connsiteY1" fmla="*/ 3614357 h 3619500"/>
                <a:gd name="connsiteX2" fmla="*/ 3225737 w 3333750"/>
                <a:gd name="connsiteY2" fmla="*/ 3614357 h 3619500"/>
                <a:gd name="connsiteX3" fmla="*/ 2635758 w 3333750"/>
                <a:gd name="connsiteY3" fmla="*/ 2056638 h 3619500"/>
                <a:gd name="connsiteX4" fmla="*/ 1136332 w 3333750"/>
                <a:gd name="connsiteY4" fmla="*/ 924211 h 3619500"/>
                <a:gd name="connsiteX5" fmla="*/ 7144 w 3333750"/>
                <a:gd name="connsiteY5" fmla="*/ 7144 h 3619500"/>
                <a:gd name="connsiteX6" fmla="*/ 3332131 w 3333750"/>
                <a:gd name="connsiteY6" fmla="*/ 7144 h 361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3750" h="3619500">
                  <a:moveTo>
                    <a:pt x="3332131" y="7144"/>
                  </a:moveTo>
                  <a:lnTo>
                    <a:pt x="3332131" y="3614357"/>
                  </a:lnTo>
                  <a:lnTo>
                    <a:pt x="3225737" y="3614357"/>
                  </a:lnTo>
                  <a:cubicBezTo>
                    <a:pt x="2908554" y="3306699"/>
                    <a:pt x="2747486" y="2624614"/>
                    <a:pt x="2635758" y="2056638"/>
                  </a:cubicBezTo>
                  <a:cubicBezTo>
                    <a:pt x="2493931" y="1334738"/>
                    <a:pt x="2291334" y="832961"/>
                    <a:pt x="1136332" y="924211"/>
                  </a:cubicBezTo>
                  <a:cubicBezTo>
                    <a:pt x="448818" y="978503"/>
                    <a:pt x="92393" y="435483"/>
                    <a:pt x="7144" y="7144"/>
                  </a:cubicBezTo>
                  <a:lnTo>
                    <a:pt x="3332131" y="7144"/>
                  </a:lnTo>
                  <a:close/>
                </a:path>
              </a:pathLst>
            </a:custGeom>
            <a:solidFill>
              <a:srgbClr val="FEC3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/>
            <p:cNvSpPr/>
            <p:nvPr userDrawn="1"/>
          </p:nvSpPr>
          <p:spPr>
            <a:xfrm>
              <a:off x="8775055" y="-22225"/>
              <a:ext cx="3238500" cy="3629025"/>
            </a:xfrm>
            <a:custGeom>
              <a:avLst/>
              <a:gdLst>
                <a:gd name="connsiteX0" fmla="*/ 3230160 w 3238500"/>
                <a:gd name="connsiteY0" fmla="*/ 3618779 h 3629025"/>
                <a:gd name="connsiteX1" fmla="*/ 2640181 w 3238500"/>
                <a:gd name="connsiteY1" fmla="*/ 2061061 h 3629025"/>
                <a:gd name="connsiteX2" fmla="*/ 1140756 w 3238500"/>
                <a:gd name="connsiteY2" fmla="*/ 928634 h 3629025"/>
                <a:gd name="connsiteX3" fmla="*/ 11566 w 3238500"/>
                <a:gd name="connsiteY3" fmla="*/ 11566 h 362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0" h="3629025">
                  <a:moveTo>
                    <a:pt x="3230160" y="3618779"/>
                  </a:moveTo>
                  <a:cubicBezTo>
                    <a:pt x="2912977" y="3311122"/>
                    <a:pt x="2751909" y="2629037"/>
                    <a:pt x="2640181" y="2061061"/>
                  </a:cubicBezTo>
                  <a:cubicBezTo>
                    <a:pt x="2498354" y="1339161"/>
                    <a:pt x="2295757" y="837384"/>
                    <a:pt x="1140756" y="928634"/>
                  </a:cubicBezTo>
                  <a:cubicBezTo>
                    <a:pt x="453241" y="982926"/>
                    <a:pt x="96815" y="439906"/>
                    <a:pt x="11566" y="11566"/>
                  </a:cubicBezTo>
                </a:path>
              </a:pathLst>
            </a:custGeom>
            <a:noFill/>
            <a:ln w="15422" cap="flat">
              <a:solidFill>
                <a:srgbClr val="FEC36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/>
            <p:cNvSpPr/>
            <p:nvPr userDrawn="1"/>
          </p:nvSpPr>
          <p:spPr>
            <a:xfrm>
              <a:off x="11776043" y="2064839"/>
              <a:ext cx="323850" cy="342900"/>
            </a:xfrm>
            <a:custGeom>
              <a:avLst/>
              <a:gdLst>
                <a:gd name="connsiteX0" fmla="*/ 136588 w 323850"/>
                <a:gd name="connsiteY0" fmla="*/ 91345 h 342900"/>
                <a:gd name="connsiteX1" fmla="*/ 224980 w 323850"/>
                <a:gd name="connsiteY1" fmla="*/ 7144 h 342900"/>
                <a:gd name="connsiteX2" fmla="*/ 216694 w 323850"/>
                <a:gd name="connsiteY2" fmla="*/ 130397 h 342900"/>
                <a:gd name="connsiteX3" fmla="*/ 323564 w 323850"/>
                <a:gd name="connsiteY3" fmla="*/ 144780 h 342900"/>
                <a:gd name="connsiteX4" fmla="*/ 208502 w 323850"/>
                <a:gd name="connsiteY4" fmla="*/ 214598 h 342900"/>
                <a:gd name="connsiteX5" fmla="*/ 208502 w 323850"/>
                <a:gd name="connsiteY5" fmla="*/ 335851 h 342900"/>
                <a:gd name="connsiteX6" fmla="*/ 126302 w 323850"/>
                <a:gd name="connsiteY6" fmla="*/ 233172 h 342900"/>
                <a:gd name="connsiteX7" fmla="*/ 7144 w 323850"/>
                <a:gd name="connsiteY7" fmla="*/ 263938 h 342900"/>
                <a:gd name="connsiteX8" fmla="*/ 83153 w 323850"/>
                <a:gd name="connsiteY8" fmla="*/ 165354 h 342900"/>
                <a:gd name="connsiteX9" fmla="*/ 19431 w 323850"/>
                <a:gd name="connsiteY9" fmla="*/ 46196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342900">
                  <a:moveTo>
                    <a:pt x="136588" y="91345"/>
                  </a:moveTo>
                  <a:lnTo>
                    <a:pt x="224980" y="7144"/>
                  </a:lnTo>
                  <a:lnTo>
                    <a:pt x="216694" y="130397"/>
                  </a:lnTo>
                  <a:lnTo>
                    <a:pt x="323564" y="144780"/>
                  </a:lnTo>
                  <a:lnTo>
                    <a:pt x="208502" y="214598"/>
                  </a:lnTo>
                  <a:lnTo>
                    <a:pt x="208502" y="335851"/>
                  </a:lnTo>
                  <a:lnTo>
                    <a:pt x="126302" y="233172"/>
                  </a:lnTo>
                  <a:lnTo>
                    <a:pt x="7144" y="263938"/>
                  </a:lnTo>
                  <a:lnTo>
                    <a:pt x="83153" y="165354"/>
                  </a:lnTo>
                  <a:lnTo>
                    <a:pt x="19431" y="461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 userDrawn="1"/>
          </p:nvSpPr>
          <p:spPr>
            <a:xfrm rot="21200592">
              <a:off x="12106270" y="3525511"/>
              <a:ext cx="125468" cy="172611"/>
            </a:xfrm>
            <a:custGeom>
              <a:avLst/>
              <a:gdLst>
                <a:gd name="connsiteX0" fmla="*/ 5 w 125468"/>
                <a:gd name="connsiteY0" fmla="*/ 25373 h 151618"/>
                <a:gd name="connsiteX1" fmla="*/ 114305 w 125468"/>
                <a:gd name="connsiteY1" fmla="*/ 151579 h 151618"/>
                <a:gd name="connsiteX2" fmla="*/ 109543 w 125468"/>
                <a:gd name="connsiteY2" fmla="*/ 11085 h 151618"/>
                <a:gd name="connsiteX3" fmla="*/ 5 w 125468"/>
                <a:gd name="connsiteY3" fmla="*/ 25373 h 15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468" h="151618">
                  <a:moveTo>
                    <a:pt x="5" y="25373"/>
                  </a:moveTo>
                  <a:cubicBezTo>
                    <a:pt x="799" y="48789"/>
                    <a:pt x="96049" y="153960"/>
                    <a:pt x="114305" y="151579"/>
                  </a:cubicBezTo>
                  <a:cubicBezTo>
                    <a:pt x="132561" y="149198"/>
                    <a:pt x="126609" y="32516"/>
                    <a:pt x="109543" y="11085"/>
                  </a:cubicBezTo>
                  <a:cubicBezTo>
                    <a:pt x="92477" y="-10346"/>
                    <a:pt x="-789" y="1957"/>
                    <a:pt x="5" y="25373"/>
                  </a:cubicBezTo>
                  <a:close/>
                </a:path>
              </a:pathLst>
            </a:custGeom>
            <a:solidFill>
              <a:srgbClr val="FEC3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 userDrawn="1"/>
          </p:nvGrpSpPr>
          <p:grpSpPr>
            <a:xfrm>
              <a:off x="9597188" y="214062"/>
              <a:ext cx="545824" cy="382954"/>
              <a:chOff x="1295016" y="137377"/>
              <a:chExt cx="673140" cy="472280"/>
            </a:xfrm>
            <a:solidFill>
              <a:schemeClr val="bg1"/>
            </a:solidFill>
          </p:grpSpPr>
          <p:sp>
            <p:nvSpPr>
              <p:cNvPr id="54" name="任意多边形: 形状 53"/>
              <p:cNvSpPr/>
              <p:nvPr/>
            </p:nvSpPr>
            <p:spPr>
              <a:xfrm rot="16200000" flipH="1">
                <a:off x="1536906" y="122919"/>
                <a:ext cx="93384" cy="122299"/>
              </a:xfrm>
              <a:custGeom>
                <a:avLst/>
                <a:gdLst>
                  <a:gd name="connsiteX0" fmla="*/ 67021 w 95250"/>
                  <a:gd name="connsiteY0" fmla="*/ 110170 h 114300"/>
                  <a:gd name="connsiteX1" fmla="*/ 81309 w 95250"/>
                  <a:gd name="connsiteY1" fmla="*/ 95882 h 114300"/>
                  <a:gd name="connsiteX2" fmla="*/ 88834 w 95250"/>
                  <a:gd name="connsiteY2" fmla="*/ 79975 h 114300"/>
                  <a:gd name="connsiteX3" fmla="*/ 91024 w 95250"/>
                  <a:gd name="connsiteY3" fmla="*/ 72260 h 114300"/>
                  <a:gd name="connsiteX4" fmla="*/ 92834 w 95250"/>
                  <a:gd name="connsiteY4" fmla="*/ 58449 h 114300"/>
                  <a:gd name="connsiteX5" fmla="*/ 92929 w 95250"/>
                  <a:gd name="connsiteY5" fmla="*/ 54449 h 114300"/>
                  <a:gd name="connsiteX6" fmla="*/ 92644 w 95250"/>
                  <a:gd name="connsiteY6" fmla="*/ 50734 h 114300"/>
                  <a:gd name="connsiteX7" fmla="*/ 90548 w 95250"/>
                  <a:gd name="connsiteY7" fmla="*/ 36446 h 114300"/>
                  <a:gd name="connsiteX8" fmla="*/ 83404 w 95250"/>
                  <a:gd name="connsiteY8" fmla="*/ 22921 h 114300"/>
                  <a:gd name="connsiteX9" fmla="*/ 72260 w 95250"/>
                  <a:gd name="connsiteY9" fmla="*/ 12634 h 114300"/>
                  <a:gd name="connsiteX10" fmla="*/ 57496 w 95250"/>
                  <a:gd name="connsiteY10" fmla="*/ 7871 h 114300"/>
                  <a:gd name="connsiteX11" fmla="*/ 41590 w 95250"/>
                  <a:gd name="connsiteY11" fmla="*/ 8538 h 114300"/>
                  <a:gd name="connsiteX12" fmla="*/ 32065 w 95250"/>
                  <a:gd name="connsiteY12" fmla="*/ 12538 h 114300"/>
                  <a:gd name="connsiteX13" fmla="*/ 17777 w 95250"/>
                  <a:gd name="connsiteY13" fmla="*/ 26826 h 114300"/>
                  <a:gd name="connsiteX14" fmla="*/ 13777 w 95250"/>
                  <a:gd name="connsiteY14" fmla="*/ 36351 h 114300"/>
                  <a:gd name="connsiteX15" fmla="*/ 13110 w 95250"/>
                  <a:gd name="connsiteY15" fmla="*/ 52258 h 114300"/>
                  <a:gd name="connsiteX16" fmla="*/ 13110 w 95250"/>
                  <a:gd name="connsiteY16" fmla="*/ 54734 h 114300"/>
                  <a:gd name="connsiteX17" fmla="*/ 12634 w 95250"/>
                  <a:gd name="connsiteY17" fmla="*/ 55687 h 114300"/>
                  <a:gd name="connsiteX18" fmla="*/ 7871 w 95250"/>
                  <a:gd name="connsiteY18" fmla="*/ 70450 h 114300"/>
                  <a:gd name="connsiteX19" fmla="*/ 8538 w 95250"/>
                  <a:gd name="connsiteY19" fmla="*/ 86357 h 114300"/>
                  <a:gd name="connsiteX20" fmla="*/ 15682 w 95250"/>
                  <a:gd name="connsiteY20" fmla="*/ 99883 h 114300"/>
                  <a:gd name="connsiteX21" fmla="*/ 26826 w 95250"/>
                  <a:gd name="connsiteY21" fmla="*/ 110170 h 114300"/>
                  <a:gd name="connsiteX22" fmla="*/ 36351 w 95250"/>
                  <a:gd name="connsiteY22" fmla="*/ 114170 h 114300"/>
                  <a:gd name="connsiteX23" fmla="*/ 57496 w 95250"/>
                  <a:gd name="connsiteY23" fmla="*/ 114170 h 114300"/>
                  <a:gd name="connsiteX24" fmla="*/ 67021 w 95250"/>
                  <a:gd name="connsiteY24" fmla="*/ 11017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5250" h="114300">
                    <a:moveTo>
                      <a:pt x="67021" y="110170"/>
                    </a:moveTo>
                    <a:cubicBezTo>
                      <a:pt x="73022" y="106645"/>
                      <a:pt x="77785" y="101883"/>
                      <a:pt x="81309" y="95882"/>
                    </a:cubicBezTo>
                    <a:cubicBezTo>
                      <a:pt x="84643" y="91024"/>
                      <a:pt x="86643" y="85309"/>
                      <a:pt x="88834" y="79975"/>
                    </a:cubicBezTo>
                    <a:cubicBezTo>
                      <a:pt x="89881" y="77499"/>
                      <a:pt x="90643" y="74927"/>
                      <a:pt x="91024" y="72260"/>
                    </a:cubicBezTo>
                    <a:cubicBezTo>
                      <a:pt x="91786" y="67688"/>
                      <a:pt x="92453" y="63021"/>
                      <a:pt x="92834" y="58449"/>
                    </a:cubicBezTo>
                    <a:cubicBezTo>
                      <a:pt x="92929" y="57116"/>
                      <a:pt x="93025" y="55782"/>
                      <a:pt x="92929" y="54449"/>
                    </a:cubicBezTo>
                    <a:cubicBezTo>
                      <a:pt x="92929" y="53210"/>
                      <a:pt x="92739" y="51972"/>
                      <a:pt x="92644" y="50734"/>
                    </a:cubicBezTo>
                    <a:cubicBezTo>
                      <a:pt x="92072" y="45971"/>
                      <a:pt x="91596" y="41113"/>
                      <a:pt x="90548" y="36446"/>
                    </a:cubicBezTo>
                    <a:cubicBezTo>
                      <a:pt x="89310" y="31303"/>
                      <a:pt x="86929" y="26731"/>
                      <a:pt x="83404" y="22921"/>
                    </a:cubicBezTo>
                    <a:cubicBezTo>
                      <a:pt x="80642" y="18539"/>
                      <a:pt x="76832" y="15205"/>
                      <a:pt x="72260" y="12634"/>
                    </a:cubicBezTo>
                    <a:cubicBezTo>
                      <a:pt x="67688" y="9681"/>
                      <a:pt x="62735" y="8157"/>
                      <a:pt x="57496" y="7871"/>
                    </a:cubicBezTo>
                    <a:cubicBezTo>
                      <a:pt x="52162" y="6728"/>
                      <a:pt x="46924" y="6919"/>
                      <a:pt x="41590" y="8538"/>
                    </a:cubicBezTo>
                    <a:cubicBezTo>
                      <a:pt x="38446" y="9871"/>
                      <a:pt x="35208" y="11205"/>
                      <a:pt x="32065" y="12538"/>
                    </a:cubicBezTo>
                    <a:cubicBezTo>
                      <a:pt x="26064" y="16063"/>
                      <a:pt x="21301" y="20825"/>
                      <a:pt x="17777" y="26826"/>
                    </a:cubicBezTo>
                    <a:cubicBezTo>
                      <a:pt x="16444" y="29969"/>
                      <a:pt x="15110" y="33208"/>
                      <a:pt x="13777" y="36351"/>
                    </a:cubicBezTo>
                    <a:cubicBezTo>
                      <a:pt x="12348" y="41685"/>
                      <a:pt x="12348" y="46924"/>
                      <a:pt x="13110" y="52258"/>
                    </a:cubicBezTo>
                    <a:cubicBezTo>
                      <a:pt x="13205" y="53115"/>
                      <a:pt x="13110" y="53877"/>
                      <a:pt x="13110" y="54734"/>
                    </a:cubicBezTo>
                    <a:cubicBezTo>
                      <a:pt x="12919" y="55020"/>
                      <a:pt x="12824" y="55401"/>
                      <a:pt x="12634" y="55687"/>
                    </a:cubicBezTo>
                    <a:cubicBezTo>
                      <a:pt x="9681" y="60259"/>
                      <a:pt x="8157" y="65212"/>
                      <a:pt x="7871" y="70450"/>
                    </a:cubicBezTo>
                    <a:cubicBezTo>
                      <a:pt x="6728" y="75784"/>
                      <a:pt x="6919" y="81023"/>
                      <a:pt x="8538" y="86357"/>
                    </a:cubicBezTo>
                    <a:cubicBezTo>
                      <a:pt x="9776" y="91501"/>
                      <a:pt x="12157" y="96073"/>
                      <a:pt x="15682" y="99883"/>
                    </a:cubicBezTo>
                    <a:cubicBezTo>
                      <a:pt x="18444" y="104264"/>
                      <a:pt x="22254" y="107598"/>
                      <a:pt x="26826" y="110170"/>
                    </a:cubicBezTo>
                    <a:cubicBezTo>
                      <a:pt x="29969" y="111503"/>
                      <a:pt x="33208" y="112837"/>
                      <a:pt x="36351" y="114170"/>
                    </a:cubicBezTo>
                    <a:cubicBezTo>
                      <a:pt x="43399" y="116075"/>
                      <a:pt x="50448" y="116075"/>
                      <a:pt x="57496" y="114170"/>
                    </a:cubicBezTo>
                    <a:cubicBezTo>
                      <a:pt x="60735" y="112837"/>
                      <a:pt x="63878" y="111503"/>
                      <a:pt x="67021" y="1101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 rot="16200000" flipH="1">
                <a:off x="1303951" y="263327"/>
                <a:ext cx="84045" cy="101915"/>
              </a:xfrm>
              <a:custGeom>
                <a:avLst/>
                <a:gdLst>
                  <a:gd name="connsiteX0" fmla="*/ 57551 w 85725"/>
                  <a:gd name="connsiteY0" fmla="*/ 91175 h 95250"/>
                  <a:gd name="connsiteX1" fmla="*/ 75173 w 85725"/>
                  <a:gd name="connsiteY1" fmla="*/ 80888 h 95250"/>
                  <a:gd name="connsiteX2" fmla="*/ 81364 w 85725"/>
                  <a:gd name="connsiteY2" fmla="*/ 72791 h 95250"/>
                  <a:gd name="connsiteX3" fmla="*/ 86793 w 85725"/>
                  <a:gd name="connsiteY3" fmla="*/ 52694 h 95250"/>
                  <a:gd name="connsiteX4" fmla="*/ 86793 w 85725"/>
                  <a:gd name="connsiteY4" fmla="*/ 46979 h 95250"/>
                  <a:gd name="connsiteX5" fmla="*/ 83364 w 85725"/>
                  <a:gd name="connsiteY5" fmla="*/ 31643 h 95250"/>
                  <a:gd name="connsiteX6" fmla="*/ 75173 w 85725"/>
                  <a:gd name="connsiteY6" fmla="*/ 18785 h 95250"/>
                  <a:gd name="connsiteX7" fmla="*/ 62314 w 85725"/>
                  <a:gd name="connsiteY7" fmla="*/ 10593 h 95250"/>
                  <a:gd name="connsiteX8" fmla="*/ 46979 w 85725"/>
                  <a:gd name="connsiteY8" fmla="*/ 7164 h 95250"/>
                  <a:gd name="connsiteX9" fmla="*/ 36406 w 85725"/>
                  <a:gd name="connsiteY9" fmla="*/ 8593 h 95250"/>
                  <a:gd name="connsiteX10" fmla="*/ 18785 w 85725"/>
                  <a:gd name="connsiteY10" fmla="*/ 18880 h 95250"/>
                  <a:gd name="connsiteX11" fmla="*/ 12593 w 85725"/>
                  <a:gd name="connsiteY11" fmla="*/ 26976 h 95250"/>
                  <a:gd name="connsiteX12" fmla="*/ 7164 w 85725"/>
                  <a:gd name="connsiteY12" fmla="*/ 47074 h 95250"/>
                  <a:gd name="connsiteX13" fmla="*/ 7164 w 85725"/>
                  <a:gd name="connsiteY13" fmla="*/ 52789 h 95250"/>
                  <a:gd name="connsiteX14" fmla="*/ 10593 w 85725"/>
                  <a:gd name="connsiteY14" fmla="*/ 68124 h 95250"/>
                  <a:gd name="connsiteX15" fmla="*/ 18785 w 85725"/>
                  <a:gd name="connsiteY15" fmla="*/ 80983 h 95250"/>
                  <a:gd name="connsiteX16" fmla="*/ 31643 w 85725"/>
                  <a:gd name="connsiteY16" fmla="*/ 89174 h 95250"/>
                  <a:gd name="connsiteX17" fmla="*/ 46979 w 85725"/>
                  <a:gd name="connsiteY17" fmla="*/ 92603 h 95250"/>
                  <a:gd name="connsiteX18" fmla="*/ 57551 w 85725"/>
                  <a:gd name="connsiteY18" fmla="*/ 9117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95250">
                    <a:moveTo>
                      <a:pt x="57551" y="91175"/>
                    </a:moveTo>
                    <a:cubicBezTo>
                      <a:pt x="64314" y="89270"/>
                      <a:pt x="70124" y="85841"/>
                      <a:pt x="75173" y="80888"/>
                    </a:cubicBezTo>
                    <a:cubicBezTo>
                      <a:pt x="77268" y="78221"/>
                      <a:pt x="79364" y="75554"/>
                      <a:pt x="81364" y="72791"/>
                    </a:cubicBezTo>
                    <a:cubicBezTo>
                      <a:pt x="84983" y="66600"/>
                      <a:pt x="86793" y="59837"/>
                      <a:pt x="86793" y="52694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745" y="26690"/>
                      <a:pt x="78983" y="22404"/>
                      <a:pt x="75173" y="18785"/>
                    </a:cubicBez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52789"/>
                    </a:lnTo>
                    <a:cubicBezTo>
                      <a:pt x="6974" y="58313"/>
                      <a:pt x="8117" y="63362"/>
                      <a:pt x="10593" y="68124"/>
                    </a:cubicBezTo>
                    <a:cubicBezTo>
                      <a:pt x="12212" y="73077"/>
                      <a:pt x="14975" y="77363"/>
                      <a:pt x="18785" y="80983"/>
                    </a:cubicBezTo>
                    <a:cubicBezTo>
                      <a:pt x="22404" y="84888"/>
                      <a:pt x="26690" y="87650"/>
                      <a:pt x="31643" y="89174"/>
                    </a:cubicBezTo>
                    <a:cubicBezTo>
                      <a:pt x="36406" y="91651"/>
                      <a:pt x="41549" y="92794"/>
                      <a:pt x="46979" y="92603"/>
                    </a:cubicBezTo>
                    <a:cubicBezTo>
                      <a:pt x="50503" y="92127"/>
                      <a:pt x="54027" y="91651"/>
                      <a:pt x="57551" y="911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 rot="16200000" flipH="1">
                <a:off x="1376719" y="427069"/>
                <a:ext cx="84045" cy="112107"/>
              </a:xfrm>
              <a:custGeom>
                <a:avLst/>
                <a:gdLst>
                  <a:gd name="connsiteX0" fmla="*/ 75173 w 85725"/>
                  <a:gd name="connsiteY0" fmla="*/ 18785 h 104775"/>
                  <a:gd name="connsiteX1" fmla="*/ 62314 w 85725"/>
                  <a:gd name="connsiteY1" fmla="*/ 10593 h 104775"/>
                  <a:gd name="connsiteX2" fmla="*/ 46979 w 85725"/>
                  <a:gd name="connsiteY2" fmla="*/ 7164 h 104775"/>
                  <a:gd name="connsiteX3" fmla="*/ 36406 w 85725"/>
                  <a:gd name="connsiteY3" fmla="*/ 8593 h 104775"/>
                  <a:gd name="connsiteX4" fmla="*/ 18785 w 85725"/>
                  <a:gd name="connsiteY4" fmla="*/ 18880 h 104775"/>
                  <a:gd name="connsiteX5" fmla="*/ 12593 w 85725"/>
                  <a:gd name="connsiteY5" fmla="*/ 26976 h 104775"/>
                  <a:gd name="connsiteX6" fmla="*/ 7164 w 85725"/>
                  <a:gd name="connsiteY6" fmla="*/ 47074 h 104775"/>
                  <a:gd name="connsiteX7" fmla="*/ 7164 w 85725"/>
                  <a:gd name="connsiteY7" fmla="*/ 64314 h 104775"/>
                  <a:gd name="connsiteX8" fmla="*/ 10593 w 85725"/>
                  <a:gd name="connsiteY8" fmla="*/ 79649 h 104775"/>
                  <a:gd name="connsiteX9" fmla="*/ 18785 w 85725"/>
                  <a:gd name="connsiteY9" fmla="*/ 92508 h 104775"/>
                  <a:gd name="connsiteX10" fmla="*/ 31643 w 85725"/>
                  <a:gd name="connsiteY10" fmla="*/ 100700 h 104775"/>
                  <a:gd name="connsiteX11" fmla="*/ 46979 w 85725"/>
                  <a:gd name="connsiteY11" fmla="*/ 104129 h 104775"/>
                  <a:gd name="connsiteX12" fmla="*/ 57551 w 85725"/>
                  <a:gd name="connsiteY12" fmla="*/ 102700 h 104775"/>
                  <a:gd name="connsiteX13" fmla="*/ 75173 w 85725"/>
                  <a:gd name="connsiteY13" fmla="*/ 92413 h 104775"/>
                  <a:gd name="connsiteX14" fmla="*/ 81364 w 85725"/>
                  <a:gd name="connsiteY14" fmla="*/ 84317 h 104775"/>
                  <a:gd name="connsiteX15" fmla="*/ 86793 w 85725"/>
                  <a:gd name="connsiteY15" fmla="*/ 64219 h 104775"/>
                  <a:gd name="connsiteX16" fmla="*/ 86793 w 85725"/>
                  <a:gd name="connsiteY16" fmla="*/ 46979 h 104775"/>
                  <a:gd name="connsiteX17" fmla="*/ 83364 w 85725"/>
                  <a:gd name="connsiteY17" fmla="*/ 31643 h 104775"/>
                  <a:gd name="connsiteX18" fmla="*/ 75173 w 85725"/>
                  <a:gd name="connsiteY18" fmla="*/ 1878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04775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64314"/>
                    </a:lnTo>
                    <a:cubicBezTo>
                      <a:pt x="6974" y="69839"/>
                      <a:pt x="8117" y="74887"/>
                      <a:pt x="10593" y="79649"/>
                    </a:cubicBezTo>
                    <a:cubicBezTo>
                      <a:pt x="12212" y="84602"/>
                      <a:pt x="14975" y="88889"/>
                      <a:pt x="18785" y="92508"/>
                    </a:cubicBezTo>
                    <a:cubicBezTo>
                      <a:pt x="22404" y="96413"/>
                      <a:pt x="26690" y="99176"/>
                      <a:pt x="31643" y="100700"/>
                    </a:cubicBezTo>
                    <a:cubicBezTo>
                      <a:pt x="36406" y="103176"/>
                      <a:pt x="41549" y="104319"/>
                      <a:pt x="46979" y="104129"/>
                    </a:cubicBezTo>
                    <a:cubicBezTo>
                      <a:pt x="50503" y="103652"/>
                      <a:pt x="54027" y="103176"/>
                      <a:pt x="57551" y="102700"/>
                    </a:cubicBezTo>
                    <a:cubicBezTo>
                      <a:pt x="64314" y="100795"/>
                      <a:pt x="70124" y="97366"/>
                      <a:pt x="75173" y="92413"/>
                    </a:cubicBezTo>
                    <a:cubicBezTo>
                      <a:pt x="77268" y="89746"/>
                      <a:pt x="79364" y="87079"/>
                      <a:pt x="81364" y="84317"/>
                    </a:cubicBezTo>
                    <a:cubicBezTo>
                      <a:pt x="84983" y="78125"/>
                      <a:pt x="86793" y="71363"/>
                      <a:pt x="86793" y="6421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 rot="16200000" flipH="1">
                <a:off x="1596855" y="281244"/>
                <a:ext cx="84045" cy="122299"/>
              </a:xfrm>
              <a:custGeom>
                <a:avLst/>
                <a:gdLst>
                  <a:gd name="connsiteX0" fmla="*/ 75173 w 85725"/>
                  <a:gd name="connsiteY0" fmla="*/ 18785 h 114300"/>
                  <a:gd name="connsiteX1" fmla="*/ 62314 w 85725"/>
                  <a:gd name="connsiteY1" fmla="*/ 10593 h 114300"/>
                  <a:gd name="connsiteX2" fmla="*/ 46979 w 85725"/>
                  <a:gd name="connsiteY2" fmla="*/ 7164 h 114300"/>
                  <a:gd name="connsiteX3" fmla="*/ 36406 w 85725"/>
                  <a:gd name="connsiteY3" fmla="*/ 8593 h 114300"/>
                  <a:gd name="connsiteX4" fmla="*/ 18785 w 85725"/>
                  <a:gd name="connsiteY4" fmla="*/ 18880 h 114300"/>
                  <a:gd name="connsiteX5" fmla="*/ 12593 w 85725"/>
                  <a:gd name="connsiteY5" fmla="*/ 26976 h 114300"/>
                  <a:gd name="connsiteX6" fmla="*/ 7164 w 85725"/>
                  <a:gd name="connsiteY6" fmla="*/ 47074 h 114300"/>
                  <a:gd name="connsiteX7" fmla="*/ 7164 w 85725"/>
                  <a:gd name="connsiteY7" fmla="*/ 75744 h 114300"/>
                  <a:gd name="connsiteX8" fmla="*/ 10593 w 85725"/>
                  <a:gd name="connsiteY8" fmla="*/ 91079 h 114300"/>
                  <a:gd name="connsiteX9" fmla="*/ 18785 w 85725"/>
                  <a:gd name="connsiteY9" fmla="*/ 103938 h 114300"/>
                  <a:gd name="connsiteX10" fmla="*/ 31643 w 85725"/>
                  <a:gd name="connsiteY10" fmla="*/ 112130 h 114300"/>
                  <a:gd name="connsiteX11" fmla="*/ 46979 w 85725"/>
                  <a:gd name="connsiteY11" fmla="*/ 115559 h 114300"/>
                  <a:gd name="connsiteX12" fmla="*/ 57551 w 85725"/>
                  <a:gd name="connsiteY12" fmla="*/ 114130 h 114300"/>
                  <a:gd name="connsiteX13" fmla="*/ 75173 w 85725"/>
                  <a:gd name="connsiteY13" fmla="*/ 103843 h 114300"/>
                  <a:gd name="connsiteX14" fmla="*/ 81364 w 85725"/>
                  <a:gd name="connsiteY14" fmla="*/ 95747 h 114300"/>
                  <a:gd name="connsiteX15" fmla="*/ 86793 w 85725"/>
                  <a:gd name="connsiteY15" fmla="*/ 75649 h 114300"/>
                  <a:gd name="connsiteX16" fmla="*/ 86793 w 85725"/>
                  <a:gd name="connsiteY16" fmla="*/ 46979 h 114300"/>
                  <a:gd name="connsiteX17" fmla="*/ 83364 w 85725"/>
                  <a:gd name="connsiteY17" fmla="*/ 31643 h 114300"/>
                  <a:gd name="connsiteX18" fmla="*/ 75173 w 85725"/>
                  <a:gd name="connsiteY18" fmla="*/ 18785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14300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75744"/>
                    </a:lnTo>
                    <a:cubicBezTo>
                      <a:pt x="6974" y="81269"/>
                      <a:pt x="8117" y="86317"/>
                      <a:pt x="10593" y="91079"/>
                    </a:cubicBezTo>
                    <a:cubicBezTo>
                      <a:pt x="12212" y="96032"/>
                      <a:pt x="14975" y="100319"/>
                      <a:pt x="18785" y="103938"/>
                    </a:cubicBezTo>
                    <a:cubicBezTo>
                      <a:pt x="22404" y="107843"/>
                      <a:pt x="26690" y="110606"/>
                      <a:pt x="31643" y="112130"/>
                    </a:cubicBezTo>
                    <a:cubicBezTo>
                      <a:pt x="36406" y="114606"/>
                      <a:pt x="41549" y="115749"/>
                      <a:pt x="46979" y="115559"/>
                    </a:cubicBezTo>
                    <a:cubicBezTo>
                      <a:pt x="50503" y="115082"/>
                      <a:pt x="54027" y="114606"/>
                      <a:pt x="57551" y="114130"/>
                    </a:cubicBezTo>
                    <a:cubicBezTo>
                      <a:pt x="64314" y="112225"/>
                      <a:pt x="70124" y="108796"/>
                      <a:pt x="75173" y="103843"/>
                    </a:cubicBezTo>
                    <a:cubicBezTo>
                      <a:pt x="77268" y="101176"/>
                      <a:pt x="79364" y="98509"/>
                      <a:pt x="81364" y="95747"/>
                    </a:cubicBezTo>
                    <a:cubicBezTo>
                      <a:pt x="84983" y="89556"/>
                      <a:pt x="86793" y="82793"/>
                      <a:pt x="86793" y="7564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 rot="16200000" flipH="1">
                <a:off x="1594715" y="496294"/>
                <a:ext cx="84045" cy="142682"/>
              </a:xfrm>
              <a:custGeom>
                <a:avLst/>
                <a:gdLst>
                  <a:gd name="connsiteX0" fmla="*/ 83364 w 85725"/>
                  <a:gd name="connsiteY0" fmla="*/ 31643 h 133350"/>
                  <a:gd name="connsiteX1" fmla="*/ 75173 w 85725"/>
                  <a:gd name="connsiteY1" fmla="*/ 18785 h 133350"/>
                  <a:gd name="connsiteX2" fmla="*/ 62314 w 85725"/>
                  <a:gd name="connsiteY2" fmla="*/ 10593 h 133350"/>
                  <a:gd name="connsiteX3" fmla="*/ 46979 w 85725"/>
                  <a:gd name="connsiteY3" fmla="*/ 7164 h 133350"/>
                  <a:gd name="connsiteX4" fmla="*/ 36406 w 85725"/>
                  <a:gd name="connsiteY4" fmla="*/ 8593 h 133350"/>
                  <a:gd name="connsiteX5" fmla="*/ 18785 w 85725"/>
                  <a:gd name="connsiteY5" fmla="*/ 18880 h 133350"/>
                  <a:gd name="connsiteX6" fmla="*/ 7164 w 85725"/>
                  <a:gd name="connsiteY6" fmla="*/ 47074 h 133350"/>
                  <a:gd name="connsiteX7" fmla="*/ 7164 w 85725"/>
                  <a:gd name="connsiteY7" fmla="*/ 87269 h 133350"/>
                  <a:gd name="connsiteX8" fmla="*/ 10593 w 85725"/>
                  <a:gd name="connsiteY8" fmla="*/ 102605 h 133350"/>
                  <a:gd name="connsiteX9" fmla="*/ 18785 w 85725"/>
                  <a:gd name="connsiteY9" fmla="*/ 115463 h 133350"/>
                  <a:gd name="connsiteX10" fmla="*/ 31643 w 85725"/>
                  <a:gd name="connsiteY10" fmla="*/ 123655 h 133350"/>
                  <a:gd name="connsiteX11" fmla="*/ 46979 w 85725"/>
                  <a:gd name="connsiteY11" fmla="*/ 127084 h 133350"/>
                  <a:gd name="connsiteX12" fmla="*/ 57551 w 85725"/>
                  <a:gd name="connsiteY12" fmla="*/ 125655 h 133350"/>
                  <a:gd name="connsiteX13" fmla="*/ 75173 w 85725"/>
                  <a:gd name="connsiteY13" fmla="*/ 115368 h 133350"/>
                  <a:gd name="connsiteX14" fmla="*/ 86793 w 85725"/>
                  <a:gd name="connsiteY14" fmla="*/ 87174 h 133350"/>
                  <a:gd name="connsiteX15" fmla="*/ 86793 w 85725"/>
                  <a:gd name="connsiteY15" fmla="*/ 46979 h 133350"/>
                  <a:gd name="connsiteX16" fmla="*/ 83364 w 85725"/>
                  <a:gd name="connsiteY16" fmla="*/ 3164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5725" h="133350">
                    <a:moveTo>
                      <a:pt x="83364" y="31643"/>
                    </a:moveTo>
                    <a:cubicBezTo>
                      <a:pt x="81745" y="26690"/>
                      <a:pt x="78983" y="22404"/>
                      <a:pt x="75173" y="18785"/>
                    </a:cubicBez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1641" y="26690"/>
                      <a:pt x="7164" y="36215"/>
                      <a:pt x="7164" y="47074"/>
                    </a:cubicBezTo>
                    <a:lnTo>
                      <a:pt x="7164" y="87269"/>
                    </a:lnTo>
                    <a:cubicBezTo>
                      <a:pt x="6974" y="92794"/>
                      <a:pt x="8117" y="97842"/>
                      <a:pt x="10593" y="102605"/>
                    </a:cubicBezTo>
                    <a:cubicBezTo>
                      <a:pt x="12212" y="107558"/>
                      <a:pt x="14975" y="111844"/>
                      <a:pt x="18785" y="115463"/>
                    </a:cubicBezTo>
                    <a:cubicBezTo>
                      <a:pt x="22404" y="119369"/>
                      <a:pt x="26690" y="122131"/>
                      <a:pt x="31643" y="123655"/>
                    </a:cubicBezTo>
                    <a:cubicBezTo>
                      <a:pt x="36406" y="126131"/>
                      <a:pt x="41549" y="127274"/>
                      <a:pt x="46979" y="127084"/>
                    </a:cubicBezTo>
                    <a:cubicBezTo>
                      <a:pt x="50503" y="126608"/>
                      <a:pt x="54027" y="126131"/>
                      <a:pt x="57551" y="125655"/>
                    </a:cubicBezTo>
                    <a:cubicBezTo>
                      <a:pt x="64314" y="123750"/>
                      <a:pt x="70124" y="120321"/>
                      <a:pt x="75173" y="115368"/>
                    </a:cubicBezTo>
                    <a:cubicBezTo>
                      <a:pt x="82316" y="107558"/>
                      <a:pt x="86793" y="98033"/>
                      <a:pt x="86793" y="87174"/>
                    </a:cubicBezTo>
                    <a:lnTo>
                      <a:pt x="86793" y="46979"/>
                    </a:lnTo>
                    <a:cubicBezTo>
                      <a:pt x="86984" y="41549"/>
                      <a:pt x="85841" y="36406"/>
                      <a:pt x="83364" y="316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 rot="16200000" flipH="1">
                <a:off x="1816993" y="157925"/>
                <a:ext cx="84045" cy="132490"/>
              </a:xfrm>
              <a:custGeom>
                <a:avLst/>
                <a:gdLst>
                  <a:gd name="connsiteX0" fmla="*/ 75173 w 85725"/>
                  <a:gd name="connsiteY0" fmla="*/ 18785 h 123825"/>
                  <a:gd name="connsiteX1" fmla="*/ 62314 w 85725"/>
                  <a:gd name="connsiteY1" fmla="*/ 10593 h 123825"/>
                  <a:gd name="connsiteX2" fmla="*/ 46979 w 85725"/>
                  <a:gd name="connsiteY2" fmla="*/ 7164 h 123825"/>
                  <a:gd name="connsiteX3" fmla="*/ 36406 w 85725"/>
                  <a:gd name="connsiteY3" fmla="*/ 8593 h 123825"/>
                  <a:gd name="connsiteX4" fmla="*/ 18785 w 85725"/>
                  <a:gd name="connsiteY4" fmla="*/ 18880 h 123825"/>
                  <a:gd name="connsiteX5" fmla="*/ 12593 w 85725"/>
                  <a:gd name="connsiteY5" fmla="*/ 26976 h 123825"/>
                  <a:gd name="connsiteX6" fmla="*/ 7164 w 85725"/>
                  <a:gd name="connsiteY6" fmla="*/ 47074 h 123825"/>
                  <a:gd name="connsiteX7" fmla="*/ 7164 w 85725"/>
                  <a:gd name="connsiteY7" fmla="*/ 81554 h 123825"/>
                  <a:gd name="connsiteX8" fmla="*/ 10593 w 85725"/>
                  <a:gd name="connsiteY8" fmla="*/ 96890 h 123825"/>
                  <a:gd name="connsiteX9" fmla="*/ 18785 w 85725"/>
                  <a:gd name="connsiteY9" fmla="*/ 109748 h 123825"/>
                  <a:gd name="connsiteX10" fmla="*/ 31643 w 85725"/>
                  <a:gd name="connsiteY10" fmla="*/ 117940 h 123825"/>
                  <a:gd name="connsiteX11" fmla="*/ 46979 w 85725"/>
                  <a:gd name="connsiteY11" fmla="*/ 121369 h 123825"/>
                  <a:gd name="connsiteX12" fmla="*/ 57551 w 85725"/>
                  <a:gd name="connsiteY12" fmla="*/ 119940 h 123825"/>
                  <a:gd name="connsiteX13" fmla="*/ 75173 w 85725"/>
                  <a:gd name="connsiteY13" fmla="*/ 109653 h 123825"/>
                  <a:gd name="connsiteX14" fmla="*/ 81364 w 85725"/>
                  <a:gd name="connsiteY14" fmla="*/ 101557 h 123825"/>
                  <a:gd name="connsiteX15" fmla="*/ 86793 w 85725"/>
                  <a:gd name="connsiteY15" fmla="*/ 81459 h 123825"/>
                  <a:gd name="connsiteX16" fmla="*/ 86793 w 85725"/>
                  <a:gd name="connsiteY16" fmla="*/ 46979 h 123825"/>
                  <a:gd name="connsiteX17" fmla="*/ 83364 w 85725"/>
                  <a:gd name="connsiteY17" fmla="*/ 31643 h 123825"/>
                  <a:gd name="connsiteX18" fmla="*/ 75173 w 85725"/>
                  <a:gd name="connsiteY18" fmla="*/ 1878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23825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lnTo>
                      <a:pt x="12593" y="26976"/>
                    </a:ln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81554"/>
                    </a:lnTo>
                    <a:cubicBezTo>
                      <a:pt x="6974" y="87079"/>
                      <a:pt x="8117" y="92127"/>
                      <a:pt x="10593" y="96890"/>
                    </a:cubicBezTo>
                    <a:cubicBezTo>
                      <a:pt x="12212" y="101843"/>
                      <a:pt x="14975" y="106129"/>
                      <a:pt x="18785" y="109748"/>
                    </a:cubicBezTo>
                    <a:cubicBezTo>
                      <a:pt x="22404" y="113654"/>
                      <a:pt x="26690" y="116416"/>
                      <a:pt x="31643" y="117940"/>
                    </a:cubicBezTo>
                    <a:cubicBezTo>
                      <a:pt x="36406" y="120416"/>
                      <a:pt x="41549" y="121559"/>
                      <a:pt x="46979" y="121369"/>
                    </a:cubicBezTo>
                    <a:cubicBezTo>
                      <a:pt x="50503" y="120893"/>
                      <a:pt x="54027" y="120416"/>
                      <a:pt x="57551" y="119940"/>
                    </a:cubicBezTo>
                    <a:cubicBezTo>
                      <a:pt x="64314" y="118035"/>
                      <a:pt x="70124" y="114606"/>
                      <a:pt x="75173" y="109653"/>
                    </a:cubicBezTo>
                    <a:cubicBezTo>
                      <a:pt x="77268" y="106986"/>
                      <a:pt x="79364" y="104319"/>
                      <a:pt x="81364" y="101557"/>
                    </a:cubicBezTo>
                    <a:cubicBezTo>
                      <a:pt x="84983" y="95366"/>
                      <a:pt x="86793" y="88603"/>
                      <a:pt x="86793" y="8145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 rot="16200000" flipH="1">
                <a:off x="1839932" y="378595"/>
                <a:ext cx="93384" cy="163065"/>
              </a:xfrm>
              <a:custGeom>
                <a:avLst/>
                <a:gdLst>
                  <a:gd name="connsiteX0" fmla="*/ 88435 w 95250"/>
                  <a:gd name="connsiteY0" fmla="*/ 31654 h 152400"/>
                  <a:gd name="connsiteX1" fmla="*/ 80244 w 95250"/>
                  <a:gd name="connsiteY1" fmla="*/ 18795 h 152400"/>
                  <a:gd name="connsiteX2" fmla="*/ 52050 w 95250"/>
                  <a:gd name="connsiteY2" fmla="*/ 7174 h 152400"/>
                  <a:gd name="connsiteX3" fmla="*/ 23856 w 95250"/>
                  <a:gd name="connsiteY3" fmla="*/ 18795 h 152400"/>
                  <a:gd name="connsiteX4" fmla="*/ 17664 w 95250"/>
                  <a:gd name="connsiteY4" fmla="*/ 26891 h 152400"/>
                  <a:gd name="connsiteX5" fmla="*/ 12235 w 95250"/>
                  <a:gd name="connsiteY5" fmla="*/ 46989 h 152400"/>
                  <a:gd name="connsiteX6" fmla="*/ 12426 w 95250"/>
                  <a:gd name="connsiteY6" fmla="*/ 81374 h 152400"/>
                  <a:gd name="connsiteX7" fmla="*/ 8520 w 95250"/>
                  <a:gd name="connsiteY7" fmla="*/ 99662 h 152400"/>
                  <a:gd name="connsiteX8" fmla="*/ 12521 w 95250"/>
                  <a:gd name="connsiteY8" fmla="*/ 130333 h 152400"/>
                  <a:gd name="connsiteX9" fmla="*/ 36333 w 95250"/>
                  <a:gd name="connsiteY9" fmla="*/ 148621 h 152400"/>
                  <a:gd name="connsiteX10" fmla="*/ 67004 w 95250"/>
                  <a:gd name="connsiteY10" fmla="*/ 144620 h 152400"/>
                  <a:gd name="connsiteX11" fmla="*/ 85292 w 95250"/>
                  <a:gd name="connsiteY11" fmla="*/ 120808 h 152400"/>
                  <a:gd name="connsiteX12" fmla="*/ 92436 w 95250"/>
                  <a:gd name="connsiteY12" fmla="*/ 79469 h 152400"/>
                  <a:gd name="connsiteX13" fmla="*/ 91769 w 95250"/>
                  <a:gd name="connsiteY13" fmla="*/ 46989 h 152400"/>
                  <a:gd name="connsiteX14" fmla="*/ 88435 w 95250"/>
                  <a:gd name="connsiteY14" fmla="*/ 3165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250" h="152400">
                    <a:moveTo>
                      <a:pt x="88435" y="31654"/>
                    </a:moveTo>
                    <a:cubicBezTo>
                      <a:pt x="86816" y="26701"/>
                      <a:pt x="84054" y="22414"/>
                      <a:pt x="80244" y="18795"/>
                    </a:cubicBezTo>
                    <a:cubicBezTo>
                      <a:pt x="73290" y="11842"/>
                      <a:pt x="61956" y="6698"/>
                      <a:pt x="52050" y="7174"/>
                    </a:cubicBezTo>
                    <a:cubicBezTo>
                      <a:pt x="41763" y="7651"/>
                      <a:pt x="31095" y="10984"/>
                      <a:pt x="23856" y="18795"/>
                    </a:cubicBezTo>
                    <a:cubicBezTo>
                      <a:pt x="21760" y="21462"/>
                      <a:pt x="19665" y="24129"/>
                      <a:pt x="17664" y="26891"/>
                    </a:cubicBezTo>
                    <a:cubicBezTo>
                      <a:pt x="14045" y="33082"/>
                      <a:pt x="12235" y="39845"/>
                      <a:pt x="12235" y="46989"/>
                    </a:cubicBezTo>
                    <a:cubicBezTo>
                      <a:pt x="13664" y="58419"/>
                      <a:pt x="13473" y="69944"/>
                      <a:pt x="12426" y="81374"/>
                    </a:cubicBezTo>
                    <a:cubicBezTo>
                      <a:pt x="11378" y="87470"/>
                      <a:pt x="10235" y="93661"/>
                      <a:pt x="8520" y="99662"/>
                    </a:cubicBezTo>
                    <a:cubicBezTo>
                      <a:pt x="5663" y="109473"/>
                      <a:pt x="7377" y="121570"/>
                      <a:pt x="12521" y="130333"/>
                    </a:cubicBezTo>
                    <a:cubicBezTo>
                      <a:pt x="17379" y="138619"/>
                      <a:pt x="26808" y="146430"/>
                      <a:pt x="36333" y="148621"/>
                    </a:cubicBezTo>
                    <a:cubicBezTo>
                      <a:pt x="46525" y="150907"/>
                      <a:pt x="57955" y="150430"/>
                      <a:pt x="67004" y="144620"/>
                    </a:cubicBezTo>
                    <a:cubicBezTo>
                      <a:pt x="75767" y="138905"/>
                      <a:pt x="82339" y="130999"/>
                      <a:pt x="85292" y="120808"/>
                    </a:cubicBezTo>
                    <a:cubicBezTo>
                      <a:pt x="89197" y="107377"/>
                      <a:pt x="91293" y="93376"/>
                      <a:pt x="92436" y="79469"/>
                    </a:cubicBezTo>
                    <a:cubicBezTo>
                      <a:pt x="93388" y="68611"/>
                      <a:pt x="93102" y="57752"/>
                      <a:pt x="91769" y="46989"/>
                    </a:cubicBezTo>
                    <a:cubicBezTo>
                      <a:pt x="92055" y="41464"/>
                      <a:pt x="90912" y="36321"/>
                      <a:pt x="88435" y="316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 userDrawn="1"/>
          </p:nvGrpSpPr>
          <p:grpSpPr>
            <a:xfrm>
              <a:off x="10408572" y="618611"/>
              <a:ext cx="1277551" cy="2635944"/>
              <a:chOff x="10422445" y="407870"/>
              <a:chExt cx="1514475" cy="3124784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10422445" y="407870"/>
                <a:ext cx="1514475" cy="3124784"/>
                <a:chOff x="10422445" y="407870"/>
                <a:chExt cx="1514475" cy="3124784"/>
              </a:xfrm>
            </p:grpSpPr>
            <p:sp>
              <p:nvSpPr>
                <p:cNvPr id="67" name="任意多边形: 形状 66"/>
                <p:cNvSpPr/>
                <p:nvPr/>
              </p:nvSpPr>
              <p:spPr>
                <a:xfrm>
                  <a:off x="11161902" y="2265829"/>
                  <a:ext cx="457200" cy="1266825"/>
                </a:xfrm>
                <a:custGeom>
                  <a:avLst/>
                  <a:gdLst>
                    <a:gd name="connsiteX0" fmla="*/ 39594 w 457200"/>
                    <a:gd name="connsiteY0" fmla="*/ 10846 h 1266825"/>
                    <a:gd name="connsiteX1" fmla="*/ 84837 w 457200"/>
                    <a:gd name="connsiteY1" fmla="*/ 466045 h 1266825"/>
                    <a:gd name="connsiteX2" fmla="*/ 296864 w 457200"/>
                    <a:gd name="connsiteY2" fmla="*/ 1263859 h 1266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7200" h="1266825">
                      <a:moveTo>
                        <a:pt x="39594" y="10846"/>
                      </a:moveTo>
                      <a:cubicBezTo>
                        <a:pt x="39594" y="10846"/>
                        <a:pt x="-48989" y="175914"/>
                        <a:pt x="84837" y="466045"/>
                      </a:cubicBezTo>
                      <a:cubicBezTo>
                        <a:pt x="218759" y="756177"/>
                        <a:pt x="692913" y="923531"/>
                        <a:pt x="296864" y="1263859"/>
                      </a:cubicBezTo>
                    </a:path>
                  </a:pathLst>
                </a:custGeom>
                <a:noFill/>
                <a:ln w="14461" cap="flat">
                  <a:solidFill>
                    <a:srgbClr val="FECD8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/>
                <p:cNvSpPr/>
                <p:nvPr/>
              </p:nvSpPr>
              <p:spPr>
                <a:xfrm>
                  <a:off x="10422445" y="407870"/>
                  <a:ext cx="1514475" cy="1971675"/>
                </a:xfrm>
                <a:custGeom>
                  <a:avLst/>
                  <a:gdLst>
                    <a:gd name="connsiteX0" fmla="*/ 1508665 w 1514475"/>
                    <a:gd name="connsiteY0" fmla="*/ 782574 h 1971675"/>
                    <a:gd name="connsiteX1" fmla="*/ 757904 w 1514475"/>
                    <a:gd name="connsiteY1" fmla="*/ 7144 h 1971675"/>
                    <a:gd name="connsiteX2" fmla="*/ 7144 w 1514475"/>
                    <a:gd name="connsiteY2" fmla="*/ 782574 h 1971675"/>
                    <a:gd name="connsiteX3" fmla="*/ 719804 w 1514475"/>
                    <a:gd name="connsiteY3" fmla="*/ 1897380 h 1971675"/>
                    <a:gd name="connsiteX4" fmla="*/ 691135 w 1514475"/>
                    <a:gd name="connsiteY4" fmla="*/ 1967675 h 1971675"/>
                    <a:gd name="connsiteX5" fmla="*/ 831152 w 1514475"/>
                    <a:gd name="connsiteY5" fmla="*/ 1967675 h 1971675"/>
                    <a:gd name="connsiteX6" fmla="*/ 794766 w 1514475"/>
                    <a:gd name="connsiteY6" fmla="*/ 1898618 h 1971675"/>
                    <a:gd name="connsiteX7" fmla="*/ 1508665 w 1514475"/>
                    <a:gd name="connsiteY7" fmla="*/ 782574 h 1971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14475" h="1971675">
                      <a:moveTo>
                        <a:pt x="1508665" y="782574"/>
                      </a:moveTo>
                      <a:cubicBezTo>
                        <a:pt x="1508665" y="251555"/>
                        <a:pt x="1172528" y="7144"/>
                        <a:pt x="757904" y="7144"/>
                      </a:cubicBezTo>
                      <a:cubicBezTo>
                        <a:pt x="343281" y="7144"/>
                        <a:pt x="7144" y="251555"/>
                        <a:pt x="7144" y="782574"/>
                      </a:cubicBezTo>
                      <a:cubicBezTo>
                        <a:pt x="7144" y="1241108"/>
                        <a:pt x="567024" y="1763363"/>
                        <a:pt x="719804" y="1897380"/>
                      </a:cubicBezTo>
                      <a:lnTo>
                        <a:pt x="691135" y="1967675"/>
                      </a:lnTo>
                      <a:lnTo>
                        <a:pt x="831152" y="1967675"/>
                      </a:lnTo>
                      <a:lnTo>
                        <a:pt x="794766" y="1898618"/>
                      </a:lnTo>
                      <a:cubicBezTo>
                        <a:pt x="945356" y="1766602"/>
                        <a:pt x="1508665" y="1242536"/>
                        <a:pt x="1508665" y="782574"/>
                      </a:cubicBez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6" name="任意多边形: 形状 65"/>
              <p:cNvSpPr/>
              <p:nvPr/>
            </p:nvSpPr>
            <p:spPr>
              <a:xfrm>
                <a:off x="11454627" y="607757"/>
                <a:ext cx="333375" cy="952500"/>
              </a:xfrm>
              <a:custGeom>
                <a:avLst/>
                <a:gdLst>
                  <a:gd name="connsiteX0" fmla="*/ 43382 w 333375"/>
                  <a:gd name="connsiteY0" fmla="*/ 43382 h 952500"/>
                  <a:gd name="connsiteX1" fmla="*/ 217785 w 333375"/>
                  <a:gd name="connsiteY1" fmla="*/ 91311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375" h="952500">
                    <a:moveTo>
                      <a:pt x="43382" y="43382"/>
                    </a:moveTo>
                    <a:cubicBezTo>
                      <a:pt x="43382" y="43382"/>
                      <a:pt x="473150" y="352468"/>
                      <a:pt x="217785" y="913110"/>
                    </a:cubicBezTo>
                  </a:path>
                </a:pathLst>
              </a:custGeom>
              <a:noFill/>
              <a:ln w="57842" cap="rnd">
                <a:solidFill>
                  <a:schemeClr val="bg1">
                    <a:alpha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9" name="任意多边形: 形状 108"/>
            <p:cNvSpPr/>
            <p:nvPr userDrawn="1"/>
          </p:nvSpPr>
          <p:spPr>
            <a:xfrm rot="16200000" flipH="1">
              <a:off x="11553621" y="203511"/>
              <a:ext cx="309743" cy="351839"/>
            </a:xfrm>
            <a:custGeom>
              <a:avLst/>
              <a:gdLst>
                <a:gd name="connsiteX0" fmla="*/ 195453 w 466725"/>
                <a:gd name="connsiteY0" fmla="*/ 129635 h 485775"/>
                <a:gd name="connsiteX1" fmla="*/ 324040 w 466725"/>
                <a:gd name="connsiteY1" fmla="*/ 7144 h 485775"/>
                <a:gd name="connsiteX2" fmla="*/ 312039 w 466725"/>
                <a:gd name="connsiteY2" fmla="*/ 186500 h 485775"/>
                <a:gd name="connsiteX3" fmla="*/ 467487 w 466725"/>
                <a:gd name="connsiteY3" fmla="*/ 207359 h 485775"/>
                <a:gd name="connsiteX4" fmla="*/ 300133 w 466725"/>
                <a:gd name="connsiteY4" fmla="*/ 308991 h 485775"/>
                <a:gd name="connsiteX5" fmla="*/ 300133 w 466725"/>
                <a:gd name="connsiteY5" fmla="*/ 485394 h 485775"/>
                <a:gd name="connsiteX6" fmla="*/ 180499 w 466725"/>
                <a:gd name="connsiteY6" fmla="*/ 335947 h 485775"/>
                <a:gd name="connsiteX7" fmla="*/ 7144 w 466725"/>
                <a:gd name="connsiteY7" fmla="*/ 380714 h 485775"/>
                <a:gd name="connsiteX8" fmla="*/ 117729 w 466725"/>
                <a:gd name="connsiteY8" fmla="*/ 237268 h 485775"/>
                <a:gd name="connsiteX9" fmla="*/ 25146 w 466725"/>
                <a:gd name="connsiteY9" fmla="*/ 63913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725" h="485775">
                  <a:moveTo>
                    <a:pt x="195453" y="129635"/>
                  </a:moveTo>
                  <a:lnTo>
                    <a:pt x="324040" y="7144"/>
                  </a:lnTo>
                  <a:lnTo>
                    <a:pt x="312039" y="186500"/>
                  </a:lnTo>
                  <a:lnTo>
                    <a:pt x="467487" y="207359"/>
                  </a:lnTo>
                  <a:lnTo>
                    <a:pt x="300133" y="308991"/>
                  </a:lnTo>
                  <a:lnTo>
                    <a:pt x="300133" y="485394"/>
                  </a:lnTo>
                  <a:lnTo>
                    <a:pt x="180499" y="335947"/>
                  </a:lnTo>
                  <a:lnTo>
                    <a:pt x="7144" y="380714"/>
                  </a:lnTo>
                  <a:lnTo>
                    <a:pt x="117729" y="237268"/>
                  </a:lnTo>
                  <a:lnTo>
                    <a:pt x="25146" y="6391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-23690" y="-267943"/>
            <a:ext cx="1976628" cy="2387029"/>
            <a:chOff x="-23691" y="-267944"/>
            <a:chExt cx="3363209" cy="4061503"/>
          </a:xfrm>
        </p:grpSpPr>
        <p:sp>
          <p:nvSpPr>
            <p:cNvPr id="51" name="任意多边形: 形状 50"/>
            <p:cNvSpPr/>
            <p:nvPr userDrawn="1"/>
          </p:nvSpPr>
          <p:spPr>
            <a:xfrm rot="16200000" flipH="1">
              <a:off x="-289502" y="2600"/>
              <a:ext cx="3894105" cy="3353018"/>
            </a:xfrm>
            <a:custGeom>
              <a:avLst/>
              <a:gdLst>
                <a:gd name="connsiteX0" fmla="*/ 3967639 w 3971925"/>
                <a:gd name="connsiteY0" fmla="*/ 7144 h 3133725"/>
                <a:gd name="connsiteX1" fmla="*/ 1924241 w 3971925"/>
                <a:gd name="connsiteY1" fmla="*/ 731234 h 3133725"/>
                <a:gd name="connsiteX2" fmla="*/ 1132427 w 3971925"/>
                <a:gd name="connsiteY2" fmla="*/ 2351056 h 3133725"/>
                <a:gd name="connsiteX3" fmla="*/ 7144 w 3971925"/>
                <a:gd name="connsiteY3" fmla="*/ 3130868 h 3133725"/>
                <a:gd name="connsiteX4" fmla="*/ 7144 w 3971925"/>
                <a:gd name="connsiteY4" fmla="*/ 7144 h 3133725"/>
                <a:gd name="connsiteX5" fmla="*/ 3967639 w 3971925"/>
                <a:gd name="connsiteY5" fmla="*/ 7144 h 313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1925" h="3133725">
                  <a:moveTo>
                    <a:pt x="3967639" y="7144"/>
                  </a:moveTo>
                  <a:cubicBezTo>
                    <a:pt x="3553587" y="747046"/>
                    <a:pt x="2540603" y="696087"/>
                    <a:pt x="1924241" y="731234"/>
                  </a:cubicBezTo>
                  <a:cubicBezTo>
                    <a:pt x="1294448" y="767239"/>
                    <a:pt x="1402271" y="1451229"/>
                    <a:pt x="1132427" y="2351056"/>
                  </a:cubicBezTo>
                  <a:cubicBezTo>
                    <a:pt x="924020" y="3045333"/>
                    <a:pt x="287179" y="3128963"/>
                    <a:pt x="7144" y="3130868"/>
                  </a:cubicBezTo>
                  <a:lnTo>
                    <a:pt x="7144" y="7144"/>
                  </a:lnTo>
                  <a:lnTo>
                    <a:pt x="3967639" y="7144"/>
                  </a:lnTo>
                  <a:close/>
                </a:path>
              </a:pathLst>
            </a:custGeom>
            <a:solidFill>
              <a:srgbClr val="F7A9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/>
            <p:cNvSpPr/>
            <p:nvPr userDrawn="1"/>
          </p:nvSpPr>
          <p:spPr>
            <a:xfrm rot="16200000" flipH="1">
              <a:off x="-293808" y="160232"/>
              <a:ext cx="3903444" cy="3363209"/>
            </a:xfrm>
            <a:custGeom>
              <a:avLst/>
              <a:gdLst>
                <a:gd name="connsiteX0" fmla="*/ 3972157 w 3981450"/>
                <a:gd name="connsiteY0" fmla="*/ 11566 h 3143250"/>
                <a:gd name="connsiteX1" fmla="*/ 1928758 w 3981450"/>
                <a:gd name="connsiteY1" fmla="*/ 735657 h 3143250"/>
                <a:gd name="connsiteX2" fmla="*/ 1136945 w 3981450"/>
                <a:gd name="connsiteY2" fmla="*/ 2355478 h 3143250"/>
                <a:gd name="connsiteX3" fmla="*/ 11566 w 3981450"/>
                <a:gd name="connsiteY3" fmla="*/ 3135290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1450" h="3143250">
                  <a:moveTo>
                    <a:pt x="3972157" y="11566"/>
                  </a:moveTo>
                  <a:cubicBezTo>
                    <a:pt x="3558105" y="751468"/>
                    <a:pt x="2545121" y="700510"/>
                    <a:pt x="1928758" y="735657"/>
                  </a:cubicBezTo>
                  <a:cubicBezTo>
                    <a:pt x="1298966" y="771662"/>
                    <a:pt x="1406789" y="1455652"/>
                    <a:pt x="1136945" y="2355478"/>
                  </a:cubicBezTo>
                  <a:cubicBezTo>
                    <a:pt x="928443" y="3049756"/>
                    <a:pt x="291697" y="3133385"/>
                    <a:pt x="11566" y="3135290"/>
                  </a:cubicBezTo>
                </a:path>
              </a:pathLst>
            </a:custGeom>
            <a:noFill/>
            <a:ln w="15422" cap="flat">
              <a:solidFill>
                <a:srgbClr val="F7A9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 userDrawn="1"/>
          </p:nvSpPr>
          <p:spPr>
            <a:xfrm rot="16200000" flipH="1">
              <a:off x="323039" y="240430"/>
              <a:ext cx="309743" cy="351839"/>
            </a:xfrm>
            <a:custGeom>
              <a:avLst/>
              <a:gdLst>
                <a:gd name="connsiteX0" fmla="*/ 195453 w 466725"/>
                <a:gd name="connsiteY0" fmla="*/ 129635 h 485775"/>
                <a:gd name="connsiteX1" fmla="*/ 324040 w 466725"/>
                <a:gd name="connsiteY1" fmla="*/ 7144 h 485775"/>
                <a:gd name="connsiteX2" fmla="*/ 312039 w 466725"/>
                <a:gd name="connsiteY2" fmla="*/ 186500 h 485775"/>
                <a:gd name="connsiteX3" fmla="*/ 467487 w 466725"/>
                <a:gd name="connsiteY3" fmla="*/ 207359 h 485775"/>
                <a:gd name="connsiteX4" fmla="*/ 300133 w 466725"/>
                <a:gd name="connsiteY4" fmla="*/ 308991 h 485775"/>
                <a:gd name="connsiteX5" fmla="*/ 300133 w 466725"/>
                <a:gd name="connsiteY5" fmla="*/ 485394 h 485775"/>
                <a:gd name="connsiteX6" fmla="*/ 180499 w 466725"/>
                <a:gd name="connsiteY6" fmla="*/ 335947 h 485775"/>
                <a:gd name="connsiteX7" fmla="*/ 7144 w 466725"/>
                <a:gd name="connsiteY7" fmla="*/ 380714 h 485775"/>
                <a:gd name="connsiteX8" fmla="*/ 117729 w 466725"/>
                <a:gd name="connsiteY8" fmla="*/ 237268 h 485775"/>
                <a:gd name="connsiteX9" fmla="*/ 25146 w 466725"/>
                <a:gd name="connsiteY9" fmla="*/ 63913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725" h="485775">
                  <a:moveTo>
                    <a:pt x="195453" y="129635"/>
                  </a:moveTo>
                  <a:lnTo>
                    <a:pt x="324040" y="7144"/>
                  </a:lnTo>
                  <a:lnTo>
                    <a:pt x="312039" y="186500"/>
                  </a:lnTo>
                  <a:lnTo>
                    <a:pt x="467487" y="207359"/>
                  </a:lnTo>
                  <a:lnTo>
                    <a:pt x="300133" y="308991"/>
                  </a:lnTo>
                  <a:lnTo>
                    <a:pt x="300133" y="485394"/>
                  </a:lnTo>
                  <a:lnTo>
                    <a:pt x="180499" y="335947"/>
                  </a:lnTo>
                  <a:lnTo>
                    <a:pt x="7144" y="380714"/>
                  </a:lnTo>
                  <a:lnTo>
                    <a:pt x="117729" y="237268"/>
                  </a:lnTo>
                  <a:lnTo>
                    <a:pt x="25146" y="6391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 userDrawn="1"/>
          </p:nvSpPr>
          <p:spPr>
            <a:xfrm rot="16200000" flipH="1">
              <a:off x="141381" y="2109324"/>
              <a:ext cx="306313" cy="334298"/>
            </a:xfrm>
            <a:custGeom>
              <a:avLst/>
              <a:gdLst>
                <a:gd name="connsiteX0" fmla="*/ 147638 w 228600"/>
                <a:gd name="connsiteY0" fmla="*/ 82582 h 228600"/>
                <a:gd name="connsiteX1" fmla="*/ 228124 w 228600"/>
                <a:gd name="connsiteY1" fmla="*/ 84011 h 228600"/>
                <a:gd name="connsiteX2" fmla="*/ 167164 w 228600"/>
                <a:gd name="connsiteY2" fmla="*/ 137922 h 228600"/>
                <a:gd name="connsiteX3" fmla="*/ 210503 w 228600"/>
                <a:gd name="connsiteY3" fmla="*/ 194120 h 228600"/>
                <a:gd name="connsiteX4" fmla="*/ 124301 w 228600"/>
                <a:gd name="connsiteY4" fmla="*/ 173546 h 228600"/>
                <a:gd name="connsiteX5" fmla="*/ 68199 w 228600"/>
                <a:gd name="connsiteY5" fmla="*/ 230410 h 228600"/>
                <a:gd name="connsiteX6" fmla="*/ 77248 w 228600"/>
                <a:gd name="connsiteY6" fmla="*/ 144209 h 228600"/>
                <a:gd name="connsiteX7" fmla="*/ 7144 w 228600"/>
                <a:gd name="connsiteY7" fmla="*/ 103442 h 228600"/>
                <a:gd name="connsiteX8" fmla="*/ 88392 w 228600"/>
                <a:gd name="connsiteY8" fmla="*/ 92488 h 228600"/>
                <a:gd name="connsiteX9" fmla="*/ 113729 w 228600"/>
                <a:gd name="connsiteY9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28600">
                  <a:moveTo>
                    <a:pt x="147638" y="82582"/>
                  </a:moveTo>
                  <a:lnTo>
                    <a:pt x="228124" y="84011"/>
                  </a:lnTo>
                  <a:lnTo>
                    <a:pt x="167164" y="137922"/>
                  </a:lnTo>
                  <a:lnTo>
                    <a:pt x="210503" y="194120"/>
                  </a:lnTo>
                  <a:lnTo>
                    <a:pt x="124301" y="173546"/>
                  </a:lnTo>
                  <a:lnTo>
                    <a:pt x="68199" y="230410"/>
                  </a:lnTo>
                  <a:lnTo>
                    <a:pt x="77248" y="144209"/>
                  </a:lnTo>
                  <a:lnTo>
                    <a:pt x="7144" y="103442"/>
                  </a:lnTo>
                  <a:lnTo>
                    <a:pt x="88392" y="92488"/>
                  </a:lnTo>
                  <a:lnTo>
                    <a:pt x="113729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0" name="组合 109"/>
            <p:cNvGrpSpPr/>
            <p:nvPr userDrawn="1"/>
          </p:nvGrpSpPr>
          <p:grpSpPr>
            <a:xfrm>
              <a:off x="1894580" y="240612"/>
              <a:ext cx="609594" cy="427696"/>
              <a:chOff x="1295016" y="137377"/>
              <a:chExt cx="673140" cy="472280"/>
            </a:xfrm>
            <a:solidFill>
              <a:schemeClr val="bg1"/>
            </a:solidFill>
          </p:grpSpPr>
          <p:sp>
            <p:nvSpPr>
              <p:cNvPr id="111" name="任意多边形: 形状 110"/>
              <p:cNvSpPr/>
              <p:nvPr/>
            </p:nvSpPr>
            <p:spPr>
              <a:xfrm rot="16200000" flipH="1">
                <a:off x="1536906" y="122919"/>
                <a:ext cx="93384" cy="122299"/>
              </a:xfrm>
              <a:custGeom>
                <a:avLst/>
                <a:gdLst>
                  <a:gd name="connsiteX0" fmla="*/ 67021 w 95250"/>
                  <a:gd name="connsiteY0" fmla="*/ 110170 h 114300"/>
                  <a:gd name="connsiteX1" fmla="*/ 81309 w 95250"/>
                  <a:gd name="connsiteY1" fmla="*/ 95882 h 114300"/>
                  <a:gd name="connsiteX2" fmla="*/ 88834 w 95250"/>
                  <a:gd name="connsiteY2" fmla="*/ 79975 h 114300"/>
                  <a:gd name="connsiteX3" fmla="*/ 91024 w 95250"/>
                  <a:gd name="connsiteY3" fmla="*/ 72260 h 114300"/>
                  <a:gd name="connsiteX4" fmla="*/ 92834 w 95250"/>
                  <a:gd name="connsiteY4" fmla="*/ 58449 h 114300"/>
                  <a:gd name="connsiteX5" fmla="*/ 92929 w 95250"/>
                  <a:gd name="connsiteY5" fmla="*/ 54449 h 114300"/>
                  <a:gd name="connsiteX6" fmla="*/ 92644 w 95250"/>
                  <a:gd name="connsiteY6" fmla="*/ 50734 h 114300"/>
                  <a:gd name="connsiteX7" fmla="*/ 90548 w 95250"/>
                  <a:gd name="connsiteY7" fmla="*/ 36446 h 114300"/>
                  <a:gd name="connsiteX8" fmla="*/ 83404 w 95250"/>
                  <a:gd name="connsiteY8" fmla="*/ 22921 h 114300"/>
                  <a:gd name="connsiteX9" fmla="*/ 72260 w 95250"/>
                  <a:gd name="connsiteY9" fmla="*/ 12634 h 114300"/>
                  <a:gd name="connsiteX10" fmla="*/ 57496 w 95250"/>
                  <a:gd name="connsiteY10" fmla="*/ 7871 h 114300"/>
                  <a:gd name="connsiteX11" fmla="*/ 41590 w 95250"/>
                  <a:gd name="connsiteY11" fmla="*/ 8538 h 114300"/>
                  <a:gd name="connsiteX12" fmla="*/ 32065 w 95250"/>
                  <a:gd name="connsiteY12" fmla="*/ 12538 h 114300"/>
                  <a:gd name="connsiteX13" fmla="*/ 17777 w 95250"/>
                  <a:gd name="connsiteY13" fmla="*/ 26826 h 114300"/>
                  <a:gd name="connsiteX14" fmla="*/ 13777 w 95250"/>
                  <a:gd name="connsiteY14" fmla="*/ 36351 h 114300"/>
                  <a:gd name="connsiteX15" fmla="*/ 13110 w 95250"/>
                  <a:gd name="connsiteY15" fmla="*/ 52258 h 114300"/>
                  <a:gd name="connsiteX16" fmla="*/ 13110 w 95250"/>
                  <a:gd name="connsiteY16" fmla="*/ 54734 h 114300"/>
                  <a:gd name="connsiteX17" fmla="*/ 12634 w 95250"/>
                  <a:gd name="connsiteY17" fmla="*/ 55687 h 114300"/>
                  <a:gd name="connsiteX18" fmla="*/ 7871 w 95250"/>
                  <a:gd name="connsiteY18" fmla="*/ 70450 h 114300"/>
                  <a:gd name="connsiteX19" fmla="*/ 8538 w 95250"/>
                  <a:gd name="connsiteY19" fmla="*/ 86357 h 114300"/>
                  <a:gd name="connsiteX20" fmla="*/ 15682 w 95250"/>
                  <a:gd name="connsiteY20" fmla="*/ 99883 h 114300"/>
                  <a:gd name="connsiteX21" fmla="*/ 26826 w 95250"/>
                  <a:gd name="connsiteY21" fmla="*/ 110170 h 114300"/>
                  <a:gd name="connsiteX22" fmla="*/ 36351 w 95250"/>
                  <a:gd name="connsiteY22" fmla="*/ 114170 h 114300"/>
                  <a:gd name="connsiteX23" fmla="*/ 57496 w 95250"/>
                  <a:gd name="connsiteY23" fmla="*/ 114170 h 114300"/>
                  <a:gd name="connsiteX24" fmla="*/ 67021 w 95250"/>
                  <a:gd name="connsiteY24" fmla="*/ 11017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5250" h="114300">
                    <a:moveTo>
                      <a:pt x="67021" y="110170"/>
                    </a:moveTo>
                    <a:cubicBezTo>
                      <a:pt x="73022" y="106645"/>
                      <a:pt x="77785" y="101883"/>
                      <a:pt x="81309" y="95882"/>
                    </a:cubicBezTo>
                    <a:cubicBezTo>
                      <a:pt x="84643" y="91024"/>
                      <a:pt x="86643" y="85309"/>
                      <a:pt x="88834" y="79975"/>
                    </a:cubicBezTo>
                    <a:cubicBezTo>
                      <a:pt x="89881" y="77499"/>
                      <a:pt x="90643" y="74927"/>
                      <a:pt x="91024" y="72260"/>
                    </a:cubicBezTo>
                    <a:cubicBezTo>
                      <a:pt x="91786" y="67688"/>
                      <a:pt x="92453" y="63021"/>
                      <a:pt x="92834" y="58449"/>
                    </a:cubicBezTo>
                    <a:cubicBezTo>
                      <a:pt x="92929" y="57116"/>
                      <a:pt x="93025" y="55782"/>
                      <a:pt x="92929" y="54449"/>
                    </a:cubicBezTo>
                    <a:cubicBezTo>
                      <a:pt x="92929" y="53210"/>
                      <a:pt x="92739" y="51972"/>
                      <a:pt x="92644" y="50734"/>
                    </a:cubicBezTo>
                    <a:cubicBezTo>
                      <a:pt x="92072" y="45971"/>
                      <a:pt x="91596" y="41113"/>
                      <a:pt x="90548" y="36446"/>
                    </a:cubicBezTo>
                    <a:cubicBezTo>
                      <a:pt x="89310" y="31303"/>
                      <a:pt x="86929" y="26731"/>
                      <a:pt x="83404" y="22921"/>
                    </a:cubicBezTo>
                    <a:cubicBezTo>
                      <a:pt x="80642" y="18539"/>
                      <a:pt x="76832" y="15205"/>
                      <a:pt x="72260" y="12634"/>
                    </a:cubicBezTo>
                    <a:cubicBezTo>
                      <a:pt x="67688" y="9681"/>
                      <a:pt x="62735" y="8157"/>
                      <a:pt x="57496" y="7871"/>
                    </a:cubicBezTo>
                    <a:cubicBezTo>
                      <a:pt x="52162" y="6728"/>
                      <a:pt x="46924" y="6919"/>
                      <a:pt x="41590" y="8538"/>
                    </a:cubicBezTo>
                    <a:cubicBezTo>
                      <a:pt x="38446" y="9871"/>
                      <a:pt x="35208" y="11205"/>
                      <a:pt x="32065" y="12538"/>
                    </a:cubicBezTo>
                    <a:cubicBezTo>
                      <a:pt x="26064" y="16063"/>
                      <a:pt x="21301" y="20825"/>
                      <a:pt x="17777" y="26826"/>
                    </a:cubicBezTo>
                    <a:cubicBezTo>
                      <a:pt x="16444" y="29969"/>
                      <a:pt x="15110" y="33208"/>
                      <a:pt x="13777" y="36351"/>
                    </a:cubicBezTo>
                    <a:cubicBezTo>
                      <a:pt x="12348" y="41685"/>
                      <a:pt x="12348" y="46924"/>
                      <a:pt x="13110" y="52258"/>
                    </a:cubicBezTo>
                    <a:cubicBezTo>
                      <a:pt x="13205" y="53115"/>
                      <a:pt x="13110" y="53877"/>
                      <a:pt x="13110" y="54734"/>
                    </a:cubicBezTo>
                    <a:cubicBezTo>
                      <a:pt x="12919" y="55020"/>
                      <a:pt x="12824" y="55401"/>
                      <a:pt x="12634" y="55687"/>
                    </a:cubicBezTo>
                    <a:cubicBezTo>
                      <a:pt x="9681" y="60259"/>
                      <a:pt x="8157" y="65212"/>
                      <a:pt x="7871" y="70450"/>
                    </a:cubicBezTo>
                    <a:cubicBezTo>
                      <a:pt x="6728" y="75784"/>
                      <a:pt x="6919" y="81023"/>
                      <a:pt x="8538" y="86357"/>
                    </a:cubicBezTo>
                    <a:cubicBezTo>
                      <a:pt x="9776" y="91501"/>
                      <a:pt x="12157" y="96073"/>
                      <a:pt x="15682" y="99883"/>
                    </a:cubicBezTo>
                    <a:cubicBezTo>
                      <a:pt x="18444" y="104264"/>
                      <a:pt x="22254" y="107598"/>
                      <a:pt x="26826" y="110170"/>
                    </a:cubicBezTo>
                    <a:cubicBezTo>
                      <a:pt x="29969" y="111503"/>
                      <a:pt x="33208" y="112837"/>
                      <a:pt x="36351" y="114170"/>
                    </a:cubicBezTo>
                    <a:cubicBezTo>
                      <a:pt x="43399" y="116075"/>
                      <a:pt x="50448" y="116075"/>
                      <a:pt x="57496" y="114170"/>
                    </a:cubicBezTo>
                    <a:cubicBezTo>
                      <a:pt x="60735" y="112837"/>
                      <a:pt x="63878" y="111503"/>
                      <a:pt x="67021" y="1101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 rot="16200000" flipH="1">
                <a:off x="1303951" y="263327"/>
                <a:ext cx="84045" cy="101915"/>
              </a:xfrm>
              <a:custGeom>
                <a:avLst/>
                <a:gdLst>
                  <a:gd name="connsiteX0" fmla="*/ 57551 w 85725"/>
                  <a:gd name="connsiteY0" fmla="*/ 91175 h 95250"/>
                  <a:gd name="connsiteX1" fmla="*/ 75173 w 85725"/>
                  <a:gd name="connsiteY1" fmla="*/ 80888 h 95250"/>
                  <a:gd name="connsiteX2" fmla="*/ 81364 w 85725"/>
                  <a:gd name="connsiteY2" fmla="*/ 72791 h 95250"/>
                  <a:gd name="connsiteX3" fmla="*/ 86793 w 85725"/>
                  <a:gd name="connsiteY3" fmla="*/ 52694 h 95250"/>
                  <a:gd name="connsiteX4" fmla="*/ 86793 w 85725"/>
                  <a:gd name="connsiteY4" fmla="*/ 46979 h 95250"/>
                  <a:gd name="connsiteX5" fmla="*/ 83364 w 85725"/>
                  <a:gd name="connsiteY5" fmla="*/ 31643 h 95250"/>
                  <a:gd name="connsiteX6" fmla="*/ 75173 w 85725"/>
                  <a:gd name="connsiteY6" fmla="*/ 18785 h 95250"/>
                  <a:gd name="connsiteX7" fmla="*/ 62314 w 85725"/>
                  <a:gd name="connsiteY7" fmla="*/ 10593 h 95250"/>
                  <a:gd name="connsiteX8" fmla="*/ 46979 w 85725"/>
                  <a:gd name="connsiteY8" fmla="*/ 7164 h 95250"/>
                  <a:gd name="connsiteX9" fmla="*/ 36406 w 85725"/>
                  <a:gd name="connsiteY9" fmla="*/ 8593 h 95250"/>
                  <a:gd name="connsiteX10" fmla="*/ 18785 w 85725"/>
                  <a:gd name="connsiteY10" fmla="*/ 18880 h 95250"/>
                  <a:gd name="connsiteX11" fmla="*/ 12593 w 85725"/>
                  <a:gd name="connsiteY11" fmla="*/ 26976 h 95250"/>
                  <a:gd name="connsiteX12" fmla="*/ 7164 w 85725"/>
                  <a:gd name="connsiteY12" fmla="*/ 47074 h 95250"/>
                  <a:gd name="connsiteX13" fmla="*/ 7164 w 85725"/>
                  <a:gd name="connsiteY13" fmla="*/ 52789 h 95250"/>
                  <a:gd name="connsiteX14" fmla="*/ 10593 w 85725"/>
                  <a:gd name="connsiteY14" fmla="*/ 68124 h 95250"/>
                  <a:gd name="connsiteX15" fmla="*/ 18785 w 85725"/>
                  <a:gd name="connsiteY15" fmla="*/ 80983 h 95250"/>
                  <a:gd name="connsiteX16" fmla="*/ 31643 w 85725"/>
                  <a:gd name="connsiteY16" fmla="*/ 89174 h 95250"/>
                  <a:gd name="connsiteX17" fmla="*/ 46979 w 85725"/>
                  <a:gd name="connsiteY17" fmla="*/ 92603 h 95250"/>
                  <a:gd name="connsiteX18" fmla="*/ 57551 w 85725"/>
                  <a:gd name="connsiteY18" fmla="*/ 9117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95250">
                    <a:moveTo>
                      <a:pt x="57551" y="91175"/>
                    </a:moveTo>
                    <a:cubicBezTo>
                      <a:pt x="64314" y="89270"/>
                      <a:pt x="70124" y="85841"/>
                      <a:pt x="75173" y="80888"/>
                    </a:cubicBezTo>
                    <a:cubicBezTo>
                      <a:pt x="77268" y="78221"/>
                      <a:pt x="79364" y="75554"/>
                      <a:pt x="81364" y="72791"/>
                    </a:cubicBezTo>
                    <a:cubicBezTo>
                      <a:pt x="84983" y="66600"/>
                      <a:pt x="86793" y="59837"/>
                      <a:pt x="86793" y="52694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745" y="26690"/>
                      <a:pt x="78983" y="22404"/>
                      <a:pt x="75173" y="18785"/>
                    </a:cubicBez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52789"/>
                    </a:lnTo>
                    <a:cubicBezTo>
                      <a:pt x="6974" y="58313"/>
                      <a:pt x="8117" y="63362"/>
                      <a:pt x="10593" y="68124"/>
                    </a:cubicBezTo>
                    <a:cubicBezTo>
                      <a:pt x="12212" y="73077"/>
                      <a:pt x="14975" y="77363"/>
                      <a:pt x="18785" y="80983"/>
                    </a:cubicBezTo>
                    <a:cubicBezTo>
                      <a:pt x="22404" y="84888"/>
                      <a:pt x="26690" y="87650"/>
                      <a:pt x="31643" y="89174"/>
                    </a:cubicBezTo>
                    <a:cubicBezTo>
                      <a:pt x="36406" y="91651"/>
                      <a:pt x="41549" y="92794"/>
                      <a:pt x="46979" y="92603"/>
                    </a:cubicBezTo>
                    <a:cubicBezTo>
                      <a:pt x="50503" y="92127"/>
                      <a:pt x="54027" y="91651"/>
                      <a:pt x="57551" y="911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 rot="16200000" flipH="1">
                <a:off x="1376719" y="427069"/>
                <a:ext cx="84045" cy="112107"/>
              </a:xfrm>
              <a:custGeom>
                <a:avLst/>
                <a:gdLst>
                  <a:gd name="connsiteX0" fmla="*/ 75173 w 85725"/>
                  <a:gd name="connsiteY0" fmla="*/ 18785 h 104775"/>
                  <a:gd name="connsiteX1" fmla="*/ 62314 w 85725"/>
                  <a:gd name="connsiteY1" fmla="*/ 10593 h 104775"/>
                  <a:gd name="connsiteX2" fmla="*/ 46979 w 85725"/>
                  <a:gd name="connsiteY2" fmla="*/ 7164 h 104775"/>
                  <a:gd name="connsiteX3" fmla="*/ 36406 w 85725"/>
                  <a:gd name="connsiteY3" fmla="*/ 8593 h 104775"/>
                  <a:gd name="connsiteX4" fmla="*/ 18785 w 85725"/>
                  <a:gd name="connsiteY4" fmla="*/ 18880 h 104775"/>
                  <a:gd name="connsiteX5" fmla="*/ 12593 w 85725"/>
                  <a:gd name="connsiteY5" fmla="*/ 26976 h 104775"/>
                  <a:gd name="connsiteX6" fmla="*/ 7164 w 85725"/>
                  <a:gd name="connsiteY6" fmla="*/ 47074 h 104775"/>
                  <a:gd name="connsiteX7" fmla="*/ 7164 w 85725"/>
                  <a:gd name="connsiteY7" fmla="*/ 64314 h 104775"/>
                  <a:gd name="connsiteX8" fmla="*/ 10593 w 85725"/>
                  <a:gd name="connsiteY8" fmla="*/ 79649 h 104775"/>
                  <a:gd name="connsiteX9" fmla="*/ 18785 w 85725"/>
                  <a:gd name="connsiteY9" fmla="*/ 92508 h 104775"/>
                  <a:gd name="connsiteX10" fmla="*/ 31643 w 85725"/>
                  <a:gd name="connsiteY10" fmla="*/ 100700 h 104775"/>
                  <a:gd name="connsiteX11" fmla="*/ 46979 w 85725"/>
                  <a:gd name="connsiteY11" fmla="*/ 104129 h 104775"/>
                  <a:gd name="connsiteX12" fmla="*/ 57551 w 85725"/>
                  <a:gd name="connsiteY12" fmla="*/ 102700 h 104775"/>
                  <a:gd name="connsiteX13" fmla="*/ 75173 w 85725"/>
                  <a:gd name="connsiteY13" fmla="*/ 92413 h 104775"/>
                  <a:gd name="connsiteX14" fmla="*/ 81364 w 85725"/>
                  <a:gd name="connsiteY14" fmla="*/ 84317 h 104775"/>
                  <a:gd name="connsiteX15" fmla="*/ 86793 w 85725"/>
                  <a:gd name="connsiteY15" fmla="*/ 64219 h 104775"/>
                  <a:gd name="connsiteX16" fmla="*/ 86793 w 85725"/>
                  <a:gd name="connsiteY16" fmla="*/ 46979 h 104775"/>
                  <a:gd name="connsiteX17" fmla="*/ 83364 w 85725"/>
                  <a:gd name="connsiteY17" fmla="*/ 31643 h 104775"/>
                  <a:gd name="connsiteX18" fmla="*/ 75173 w 85725"/>
                  <a:gd name="connsiteY18" fmla="*/ 1878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04775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64314"/>
                    </a:lnTo>
                    <a:cubicBezTo>
                      <a:pt x="6974" y="69839"/>
                      <a:pt x="8117" y="74887"/>
                      <a:pt x="10593" y="79649"/>
                    </a:cubicBezTo>
                    <a:cubicBezTo>
                      <a:pt x="12212" y="84602"/>
                      <a:pt x="14975" y="88889"/>
                      <a:pt x="18785" y="92508"/>
                    </a:cubicBezTo>
                    <a:cubicBezTo>
                      <a:pt x="22404" y="96413"/>
                      <a:pt x="26690" y="99176"/>
                      <a:pt x="31643" y="100700"/>
                    </a:cubicBezTo>
                    <a:cubicBezTo>
                      <a:pt x="36406" y="103176"/>
                      <a:pt x="41549" y="104319"/>
                      <a:pt x="46979" y="104129"/>
                    </a:cubicBezTo>
                    <a:cubicBezTo>
                      <a:pt x="50503" y="103652"/>
                      <a:pt x="54027" y="103176"/>
                      <a:pt x="57551" y="102700"/>
                    </a:cubicBezTo>
                    <a:cubicBezTo>
                      <a:pt x="64314" y="100795"/>
                      <a:pt x="70124" y="97366"/>
                      <a:pt x="75173" y="92413"/>
                    </a:cubicBezTo>
                    <a:cubicBezTo>
                      <a:pt x="77268" y="89746"/>
                      <a:pt x="79364" y="87079"/>
                      <a:pt x="81364" y="84317"/>
                    </a:cubicBezTo>
                    <a:cubicBezTo>
                      <a:pt x="84983" y="78125"/>
                      <a:pt x="86793" y="71363"/>
                      <a:pt x="86793" y="6421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 rot="16200000" flipH="1">
                <a:off x="1596855" y="281244"/>
                <a:ext cx="84045" cy="122299"/>
              </a:xfrm>
              <a:custGeom>
                <a:avLst/>
                <a:gdLst>
                  <a:gd name="connsiteX0" fmla="*/ 75173 w 85725"/>
                  <a:gd name="connsiteY0" fmla="*/ 18785 h 114300"/>
                  <a:gd name="connsiteX1" fmla="*/ 62314 w 85725"/>
                  <a:gd name="connsiteY1" fmla="*/ 10593 h 114300"/>
                  <a:gd name="connsiteX2" fmla="*/ 46979 w 85725"/>
                  <a:gd name="connsiteY2" fmla="*/ 7164 h 114300"/>
                  <a:gd name="connsiteX3" fmla="*/ 36406 w 85725"/>
                  <a:gd name="connsiteY3" fmla="*/ 8593 h 114300"/>
                  <a:gd name="connsiteX4" fmla="*/ 18785 w 85725"/>
                  <a:gd name="connsiteY4" fmla="*/ 18880 h 114300"/>
                  <a:gd name="connsiteX5" fmla="*/ 12593 w 85725"/>
                  <a:gd name="connsiteY5" fmla="*/ 26976 h 114300"/>
                  <a:gd name="connsiteX6" fmla="*/ 7164 w 85725"/>
                  <a:gd name="connsiteY6" fmla="*/ 47074 h 114300"/>
                  <a:gd name="connsiteX7" fmla="*/ 7164 w 85725"/>
                  <a:gd name="connsiteY7" fmla="*/ 75744 h 114300"/>
                  <a:gd name="connsiteX8" fmla="*/ 10593 w 85725"/>
                  <a:gd name="connsiteY8" fmla="*/ 91079 h 114300"/>
                  <a:gd name="connsiteX9" fmla="*/ 18785 w 85725"/>
                  <a:gd name="connsiteY9" fmla="*/ 103938 h 114300"/>
                  <a:gd name="connsiteX10" fmla="*/ 31643 w 85725"/>
                  <a:gd name="connsiteY10" fmla="*/ 112130 h 114300"/>
                  <a:gd name="connsiteX11" fmla="*/ 46979 w 85725"/>
                  <a:gd name="connsiteY11" fmla="*/ 115559 h 114300"/>
                  <a:gd name="connsiteX12" fmla="*/ 57551 w 85725"/>
                  <a:gd name="connsiteY12" fmla="*/ 114130 h 114300"/>
                  <a:gd name="connsiteX13" fmla="*/ 75173 w 85725"/>
                  <a:gd name="connsiteY13" fmla="*/ 103843 h 114300"/>
                  <a:gd name="connsiteX14" fmla="*/ 81364 w 85725"/>
                  <a:gd name="connsiteY14" fmla="*/ 95747 h 114300"/>
                  <a:gd name="connsiteX15" fmla="*/ 86793 w 85725"/>
                  <a:gd name="connsiteY15" fmla="*/ 75649 h 114300"/>
                  <a:gd name="connsiteX16" fmla="*/ 86793 w 85725"/>
                  <a:gd name="connsiteY16" fmla="*/ 46979 h 114300"/>
                  <a:gd name="connsiteX17" fmla="*/ 83364 w 85725"/>
                  <a:gd name="connsiteY17" fmla="*/ 31643 h 114300"/>
                  <a:gd name="connsiteX18" fmla="*/ 75173 w 85725"/>
                  <a:gd name="connsiteY18" fmla="*/ 18785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14300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6689" y="21547"/>
                      <a:pt x="14594" y="24214"/>
                      <a:pt x="12593" y="26976"/>
                    </a:cubicBez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75744"/>
                    </a:lnTo>
                    <a:cubicBezTo>
                      <a:pt x="6974" y="81269"/>
                      <a:pt x="8117" y="86317"/>
                      <a:pt x="10593" y="91079"/>
                    </a:cubicBezTo>
                    <a:cubicBezTo>
                      <a:pt x="12212" y="96032"/>
                      <a:pt x="14975" y="100319"/>
                      <a:pt x="18785" y="103938"/>
                    </a:cubicBezTo>
                    <a:cubicBezTo>
                      <a:pt x="22404" y="107843"/>
                      <a:pt x="26690" y="110606"/>
                      <a:pt x="31643" y="112130"/>
                    </a:cubicBezTo>
                    <a:cubicBezTo>
                      <a:pt x="36406" y="114606"/>
                      <a:pt x="41549" y="115749"/>
                      <a:pt x="46979" y="115559"/>
                    </a:cubicBezTo>
                    <a:cubicBezTo>
                      <a:pt x="50503" y="115082"/>
                      <a:pt x="54027" y="114606"/>
                      <a:pt x="57551" y="114130"/>
                    </a:cubicBezTo>
                    <a:cubicBezTo>
                      <a:pt x="64314" y="112225"/>
                      <a:pt x="70124" y="108796"/>
                      <a:pt x="75173" y="103843"/>
                    </a:cubicBezTo>
                    <a:cubicBezTo>
                      <a:pt x="77268" y="101176"/>
                      <a:pt x="79364" y="98509"/>
                      <a:pt x="81364" y="95747"/>
                    </a:cubicBezTo>
                    <a:cubicBezTo>
                      <a:pt x="84983" y="89556"/>
                      <a:pt x="86793" y="82793"/>
                      <a:pt x="86793" y="7564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 rot="16200000" flipH="1">
                <a:off x="1594715" y="496294"/>
                <a:ext cx="84045" cy="142682"/>
              </a:xfrm>
              <a:custGeom>
                <a:avLst/>
                <a:gdLst>
                  <a:gd name="connsiteX0" fmla="*/ 83364 w 85725"/>
                  <a:gd name="connsiteY0" fmla="*/ 31643 h 133350"/>
                  <a:gd name="connsiteX1" fmla="*/ 75173 w 85725"/>
                  <a:gd name="connsiteY1" fmla="*/ 18785 h 133350"/>
                  <a:gd name="connsiteX2" fmla="*/ 62314 w 85725"/>
                  <a:gd name="connsiteY2" fmla="*/ 10593 h 133350"/>
                  <a:gd name="connsiteX3" fmla="*/ 46979 w 85725"/>
                  <a:gd name="connsiteY3" fmla="*/ 7164 h 133350"/>
                  <a:gd name="connsiteX4" fmla="*/ 36406 w 85725"/>
                  <a:gd name="connsiteY4" fmla="*/ 8593 h 133350"/>
                  <a:gd name="connsiteX5" fmla="*/ 18785 w 85725"/>
                  <a:gd name="connsiteY5" fmla="*/ 18880 h 133350"/>
                  <a:gd name="connsiteX6" fmla="*/ 7164 w 85725"/>
                  <a:gd name="connsiteY6" fmla="*/ 47074 h 133350"/>
                  <a:gd name="connsiteX7" fmla="*/ 7164 w 85725"/>
                  <a:gd name="connsiteY7" fmla="*/ 87269 h 133350"/>
                  <a:gd name="connsiteX8" fmla="*/ 10593 w 85725"/>
                  <a:gd name="connsiteY8" fmla="*/ 102605 h 133350"/>
                  <a:gd name="connsiteX9" fmla="*/ 18785 w 85725"/>
                  <a:gd name="connsiteY9" fmla="*/ 115463 h 133350"/>
                  <a:gd name="connsiteX10" fmla="*/ 31643 w 85725"/>
                  <a:gd name="connsiteY10" fmla="*/ 123655 h 133350"/>
                  <a:gd name="connsiteX11" fmla="*/ 46979 w 85725"/>
                  <a:gd name="connsiteY11" fmla="*/ 127084 h 133350"/>
                  <a:gd name="connsiteX12" fmla="*/ 57551 w 85725"/>
                  <a:gd name="connsiteY12" fmla="*/ 125655 h 133350"/>
                  <a:gd name="connsiteX13" fmla="*/ 75173 w 85725"/>
                  <a:gd name="connsiteY13" fmla="*/ 115368 h 133350"/>
                  <a:gd name="connsiteX14" fmla="*/ 86793 w 85725"/>
                  <a:gd name="connsiteY14" fmla="*/ 87174 h 133350"/>
                  <a:gd name="connsiteX15" fmla="*/ 86793 w 85725"/>
                  <a:gd name="connsiteY15" fmla="*/ 46979 h 133350"/>
                  <a:gd name="connsiteX16" fmla="*/ 83364 w 85725"/>
                  <a:gd name="connsiteY16" fmla="*/ 3164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5725" h="133350">
                    <a:moveTo>
                      <a:pt x="83364" y="31643"/>
                    </a:moveTo>
                    <a:cubicBezTo>
                      <a:pt x="81745" y="26690"/>
                      <a:pt x="78983" y="22404"/>
                      <a:pt x="75173" y="18785"/>
                    </a:cubicBez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cubicBezTo>
                      <a:pt x="11641" y="26690"/>
                      <a:pt x="7164" y="36215"/>
                      <a:pt x="7164" y="47074"/>
                    </a:cubicBezTo>
                    <a:lnTo>
                      <a:pt x="7164" y="87269"/>
                    </a:lnTo>
                    <a:cubicBezTo>
                      <a:pt x="6974" y="92794"/>
                      <a:pt x="8117" y="97842"/>
                      <a:pt x="10593" y="102605"/>
                    </a:cubicBezTo>
                    <a:cubicBezTo>
                      <a:pt x="12212" y="107558"/>
                      <a:pt x="14975" y="111844"/>
                      <a:pt x="18785" y="115463"/>
                    </a:cubicBezTo>
                    <a:cubicBezTo>
                      <a:pt x="22404" y="119369"/>
                      <a:pt x="26690" y="122131"/>
                      <a:pt x="31643" y="123655"/>
                    </a:cubicBezTo>
                    <a:cubicBezTo>
                      <a:pt x="36406" y="126131"/>
                      <a:pt x="41549" y="127274"/>
                      <a:pt x="46979" y="127084"/>
                    </a:cubicBezTo>
                    <a:cubicBezTo>
                      <a:pt x="50503" y="126608"/>
                      <a:pt x="54027" y="126131"/>
                      <a:pt x="57551" y="125655"/>
                    </a:cubicBezTo>
                    <a:cubicBezTo>
                      <a:pt x="64314" y="123750"/>
                      <a:pt x="70124" y="120321"/>
                      <a:pt x="75173" y="115368"/>
                    </a:cubicBezTo>
                    <a:cubicBezTo>
                      <a:pt x="82316" y="107558"/>
                      <a:pt x="86793" y="98033"/>
                      <a:pt x="86793" y="87174"/>
                    </a:cubicBezTo>
                    <a:lnTo>
                      <a:pt x="86793" y="46979"/>
                    </a:lnTo>
                    <a:cubicBezTo>
                      <a:pt x="86984" y="41549"/>
                      <a:pt x="85841" y="36406"/>
                      <a:pt x="83364" y="316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 rot="16200000" flipH="1">
                <a:off x="1816993" y="157925"/>
                <a:ext cx="84045" cy="132490"/>
              </a:xfrm>
              <a:custGeom>
                <a:avLst/>
                <a:gdLst>
                  <a:gd name="connsiteX0" fmla="*/ 75173 w 85725"/>
                  <a:gd name="connsiteY0" fmla="*/ 18785 h 123825"/>
                  <a:gd name="connsiteX1" fmla="*/ 62314 w 85725"/>
                  <a:gd name="connsiteY1" fmla="*/ 10593 h 123825"/>
                  <a:gd name="connsiteX2" fmla="*/ 46979 w 85725"/>
                  <a:gd name="connsiteY2" fmla="*/ 7164 h 123825"/>
                  <a:gd name="connsiteX3" fmla="*/ 36406 w 85725"/>
                  <a:gd name="connsiteY3" fmla="*/ 8593 h 123825"/>
                  <a:gd name="connsiteX4" fmla="*/ 18785 w 85725"/>
                  <a:gd name="connsiteY4" fmla="*/ 18880 h 123825"/>
                  <a:gd name="connsiteX5" fmla="*/ 12593 w 85725"/>
                  <a:gd name="connsiteY5" fmla="*/ 26976 h 123825"/>
                  <a:gd name="connsiteX6" fmla="*/ 7164 w 85725"/>
                  <a:gd name="connsiteY6" fmla="*/ 47074 h 123825"/>
                  <a:gd name="connsiteX7" fmla="*/ 7164 w 85725"/>
                  <a:gd name="connsiteY7" fmla="*/ 81554 h 123825"/>
                  <a:gd name="connsiteX8" fmla="*/ 10593 w 85725"/>
                  <a:gd name="connsiteY8" fmla="*/ 96890 h 123825"/>
                  <a:gd name="connsiteX9" fmla="*/ 18785 w 85725"/>
                  <a:gd name="connsiteY9" fmla="*/ 109748 h 123825"/>
                  <a:gd name="connsiteX10" fmla="*/ 31643 w 85725"/>
                  <a:gd name="connsiteY10" fmla="*/ 117940 h 123825"/>
                  <a:gd name="connsiteX11" fmla="*/ 46979 w 85725"/>
                  <a:gd name="connsiteY11" fmla="*/ 121369 h 123825"/>
                  <a:gd name="connsiteX12" fmla="*/ 57551 w 85725"/>
                  <a:gd name="connsiteY12" fmla="*/ 119940 h 123825"/>
                  <a:gd name="connsiteX13" fmla="*/ 75173 w 85725"/>
                  <a:gd name="connsiteY13" fmla="*/ 109653 h 123825"/>
                  <a:gd name="connsiteX14" fmla="*/ 81364 w 85725"/>
                  <a:gd name="connsiteY14" fmla="*/ 101557 h 123825"/>
                  <a:gd name="connsiteX15" fmla="*/ 86793 w 85725"/>
                  <a:gd name="connsiteY15" fmla="*/ 81459 h 123825"/>
                  <a:gd name="connsiteX16" fmla="*/ 86793 w 85725"/>
                  <a:gd name="connsiteY16" fmla="*/ 46979 h 123825"/>
                  <a:gd name="connsiteX17" fmla="*/ 83364 w 85725"/>
                  <a:gd name="connsiteY17" fmla="*/ 31643 h 123825"/>
                  <a:gd name="connsiteX18" fmla="*/ 75173 w 85725"/>
                  <a:gd name="connsiteY18" fmla="*/ 1878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725" h="123825">
                    <a:moveTo>
                      <a:pt x="75173" y="18785"/>
                    </a:moveTo>
                    <a:cubicBezTo>
                      <a:pt x="71553" y="14879"/>
                      <a:pt x="67267" y="12117"/>
                      <a:pt x="62314" y="10593"/>
                    </a:cubicBezTo>
                    <a:cubicBezTo>
                      <a:pt x="57551" y="8117"/>
                      <a:pt x="52408" y="6974"/>
                      <a:pt x="46979" y="7164"/>
                    </a:cubicBezTo>
                    <a:cubicBezTo>
                      <a:pt x="43454" y="7640"/>
                      <a:pt x="39930" y="8117"/>
                      <a:pt x="36406" y="8593"/>
                    </a:cubicBezTo>
                    <a:cubicBezTo>
                      <a:pt x="29643" y="10498"/>
                      <a:pt x="23833" y="13927"/>
                      <a:pt x="18785" y="18880"/>
                    </a:cubicBezTo>
                    <a:lnTo>
                      <a:pt x="12593" y="26976"/>
                    </a:lnTo>
                    <a:cubicBezTo>
                      <a:pt x="8974" y="33167"/>
                      <a:pt x="7164" y="39930"/>
                      <a:pt x="7164" y="47074"/>
                    </a:cubicBezTo>
                    <a:lnTo>
                      <a:pt x="7164" y="81554"/>
                    </a:lnTo>
                    <a:cubicBezTo>
                      <a:pt x="6974" y="87079"/>
                      <a:pt x="8117" y="92127"/>
                      <a:pt x="10593" y="96890"/>
                    </a:cubicBezTo>
                    <a:cubicBezTo>
                      <a:pt x="12212" y="101843"/>
                      <a:pt x="14975" y="106129"/>
                      <a:pt x="18785" y="109748"/>
                    </a:cubicBezTo>
                    <a:cubicBezTo>
                      <a:pt x="22404" y="113654"/>
                      <a:pt x="26690" y="116416"/>
                      <a:pt x="31643" y="117940"/>
                    </a:cubicBezTo>
                    <a:cubicBezTo>
                      <a:pt x="36406" y="120416"/>
                      <a:pt x="41549" y="121559"/>
                      <a:pt x="46979" y="121369"/>
                    </a:cubicBezTo>
                    <a:cubicBezTo>
                      <a:pt x="50503" y="120893"/>
                      <a:pt x="54027" y="120416"/>
                      <a:pt x="57551" y="119940"/>
                    </a:cubicBezTo>
                    <a:cubicBezTo>
                      <a:pt x="64314" y="118035"/>
                      <a:pt x="70124" y="114606"/>
                      <a:pt x="75173" y="109653"/>
                    </a:cubicBezTo>
                    <a:cubicBezTo>
                      <a:pt x="77268" y="106986"/>
                      <a:pt x="79364" y="104319"/>
                      <a:pt x="81364" y="101557"/>
                    </a:cubicBezTo>
                    <a:cubicBezTo>
                      <a:pt x="84983" y="95366"/>
                      <a:pt x="86793" y="88603"/>
                      <a:pt x="86793" y="81459"/>
                    </a:cubicBezTo>
                    <a:lnTo>
                      <a:pt x="86793" y="46979"/>
                    </a:lnTo>
                    <a:cubicBezTo>
                      <a:pt x="86984" y="41454"/>
                      <a:pt x="85841" y="36406"/>
                      <a:pt x="83364" y="31643"/>
                    </a:cubicBezTo>
                    <a:cubicBezTo>
                      <a:pt x="81840" y="26690"/>
                      <a:pt x="79078" y="22404"/>
                      <a:pt x="75173" y="18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 rot="16200000" flipH="1">
                <a:off x="1839932" y="378595"/>
                <a:ext cx="93384" cy="163065"/>
              </a:xfrm>
              <a:custGeom>
                <a:avLst/>
                <a:gdLst>
                  <a:gd name="connsiteX0" fmla="*/ 88435 w 95250"/>
                  <a:gd name="connsiteY0" fmla="*/ 31654 h 152400"/>
                  <a:gd name="connsiteX1" fmla="*/ 80244 w 95250"/>
                  <a:gd name="connsiteY1" fmla="*/ 18795 h 152400"/>
                  <a:gd name="connsiteX2" fmla="*/ 52050 w 95250"/>
                  <a:gd name="connsiteY2" fmla="*/ 7174 h 152400"/>
                  <a:gd name="connsiteX3" fmla="*/ 23856 w 95250"/>
                  <a:gd name="connsiteY3" fmla="*/ 18795 h 152400"/>
                  <a:gd name="connsiteX4" fmla="*/ 17664 w 95250"/>
                  <a:gd name="connsiteY4" fmla="*/ 26891 h 152400"/>
                  <a:gd name="connsiteX5" fmla="*/ 12235 w 95250"/>
                  <a:gd name="connsiteY5" fmla="*/ 46989 h 152400"/>
                  <a:gd name="connsiteX6" fmla="*/ 12426 w 95250"/>
                  <a:gd name="connsiteY6" fmla="*/ 81374 h 152400"/>
                  <a:gd name="connsiteX7" fmla="*/ 8520 w 95250"/>
                  <a:gd name="connsiteY7" fmla="*/ 99662 h 152400"/>
                  <a:gd name="connsiteX8" fmla="*/ 12521 w 95250"/>
                  <a:gd name="connsiteY8" fmla="*/ 130333 h 152400"/>
                  <a:gd name="connsiteX9" fmla="*/ 36333 w 95250"/>
                  <a:gd name="connsiteY9" fmla="*/ 148621 h 152400"/>
                  <a:gd name="connsiteX10" fmla="*/ 67004 w 95250"/>
                  <a:gd name="connsiteY10" fmla="*/ 144620 h 152400"/>
                  <a:gd name="connsiteX11" fmla="*/ 85292 w 95250"/>
                  <a:gd name="connsiteY11" fmla="*/ 120808 h 152400"/>
                  <a:gd name="connsiteX12" fmla="*/ 92436 w 95250"/>
                  <a:gd name="connsiteY12" fmla="*/ 79469 h 152400"/>
                  <a:gd name="connsiteX13" fmla="*/ 91769 w 95250"/>
                  <a:gd name="connsiteY13" fmla="*/ 46989 h 152400"/>
                  <a:gd name="connsiteX14" fmla="*/ 88435 w 95250"/>
                  <a:gd name="connsiteY14" fmla="*/ 3165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250" h="152400">
                    <a:moveTo>
                      <a:pt x="88435" y="31654"/>
                    </a:moveTo>
                    <a:cubicBezTo>
                      <a:pt x="86816" y="26701"/>
                      <a:pt x="84054" y="22414"/>
                      <a:pt x="80244" y="18795"/>
                    </a:cubicBezTo>
                    <a:cubicBezTo>
                      <a:pt x="73290" y="11842"/>
                      <a:pt x="61956" y="6698"/>
                      <a:pt x="52050" y="7174"/>
                    </a:cubicBezTo>
                    <a:cubicBezTo>
                      <a:pt x="41763" y="7651"/>
                      <a:pt x="31095" y="10984"/>
                      <a:pt x="23856" y="18795"/>
                    </a:cubicBezTo>
                    <a:cubicBezTo>
                      <a:pt x="21760" y="21462"/>
                      <a:pt x="19665" y="24129"/>
                      <a:pt x="17664" y="26891"/>
                    </a:cubicBezTo>
                    <a:cubicBezTo>
                      <a:pt x="14045" y="33082"/>
                      <a:pt x="12235" y="39845"/>
                      <a:pt x="12235" y="46989"/>
                    </a:cubicBezTo>
                    <a:cubicBezTo>
                      <a:pt x="13664" y="58419"/>
                      <a:pt x="13473" y="69944"/>
                      <a:pt x="12426" y="81374"/>
                    </a:cubicBezTo>
                    <a:cubicBezTo>
                      <a:pt x="11378" y="87470"/>
                      <a:pt x="10235" y="93661"/>
                      <a:pt x="8520" y="99662"/>
                    </a:cubicBezTo>
                    <a:cubicBezTo>
                      <a:pt x="5663" y="109473"/>
                      <a:pt x="7377" y="121570"/>
                      <a:pt x="12521" y="130333"/>
                    </a:cubicBezTo>
                    <a:cubicBezTo>
                      <a:pt x="17379" y="138619"/>
                      <a:pt x="26808" y="146430"/>
                      <a:pt x="36333" y="148621"/>
                    </a:cubicBezTo>
                    <a:cubicBezTo>
                      <a:pt x="46525" y="150907"/>
                      <a:pt x="57955" y="150430"/>
                      <a:pt x="67004" y="144620"/>
                    </a:cubicBezTo>
                    <a:cubicBezTo>
                      <a:pt x="75767" y="138905"/>
                      <a:pt x="82339" y="130999"/>
                      <a:pt x="85292" y="120808"/>
                    </a:cubicBezTo>
                    <a:cubicBezTo>
                      <a:pt x="89197" y="107377"/>
                      <a:pt x="91293" y="93376"/>
                      <a:pt x="92436" y="79469"/>
                    </a:cubicBezTo>
                    <a:cubicBezTo>
                      <a:pt x="93388" y="68611"/>
                      <a:pt x="93102" y="57752"/>
                      <a:pt x="91769" y="46989"/>
                    </a:cubicBezTo>
                    <a:cubicBezTo>
                      <a:pt x="92055" y="41464"/>
                      <a:pt x="90912" y="36321"/>
                      <a:pt x="88435" y="316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 userDrawn="1"/>
          </p:nvGrpSpPr>
          <p:grpSpPr>
            <a:xfrm rot="645144">
              <a:off x="112716" y="311932"/>
              <a:ext cx="1627509" cy="1970052"/>
              <a:chOff x="226911" y="521518"/>
              <a:chExt cx="1721213" cy="2083478"/>
            </a:xfrm>
          </p:grpSpPr>
          <p:sp>
            <p:nvSpPr>
              <p:cNvPr id="119" name="任意多边形: 形状 118"/>
              <p:cNvSpPr/>
              <p:nvPr/>
            </p:nvSpPr>
            <p:spPr>
              <a:xfrm rot="19388266">
                <a:off x="1087136" y="720518"/>
                <a:ext cx="449508" cy="1884478"/>
              </a:xfrm>
              <a:custGeom>
                <a:avLst/>
                <a:gdLst>
                  <a:gd name="connsiteX0" fmla="*/ 482413 w 482151"/>
                  <a:gd name="connsiteY0" fmla="*/ 27401 h 2021327"/>
                  <a:gd name="connsiteX1" fmla="*/ 464610 w 482151"/>
                  <a:gd name="connsiteY1" fmla="*/ 112149 h 2021327"/>
                  <a:gd name="connsiteX2" fmla="*/ 416766 w 482151"/>
                  <a:gd name="connsiteY2" fmla="*/ 335607 h 2021327"/>
                  <a:gd name="connsiteX3" fmla="*/ 348338 w 482151"/>
                  <a:gd name="connsiteY3" fmla="*/ 651416 h 2021327"/>
                  <a:gd name="connsiteX4" fmla="*/ 308467 w 482151"/>
                  <a:gd name="connsiteY4" fmla="*/ 829256 h 2021327"/>
                  <a:gd name="connsiteX5" fmla="*/ 266928 w 482151"/>
                  <a:gd name="connsiteY5" fmla="*/ 1012659 h 2021327"/>
                  <a:gd name="connsiteX6" fmla="*/ 225203 w 482151"/>
                  <a:gd name="connsiteY6" fmla="*/ 1196062 h 2021327"/>
                  <a:gd name="connsiteX7" fmla="*/ 186446 w 482151"/>
                  <a:gd name="connsiteY7" fmla="*/ 1374087 h 2021327"/>
                  <a:gd name="connsiteX8" fmla="*/ 151212 w 482151"/>
                  <a:gd name="connsiteY8" fmla="*/ 1540800 h 2021327"/>
                  <a:gd name="connsiteX9" fmla="*/ 118388 w 482151"/>
                  <a:gd name="connsiteY9" fmla="*/ 1689896 h 2021327"/>
                  <a:gd name="connsiteX10" fmla="*/ 50516 w 482151"/>
                  <a:gd name="connsiteY10" fmla="*/ 1997732 h 2021327"/>
                  <a:gd name="connsiteX11" fmla="*/ 28449 w 482151"/>
                  <a:gd name="connsiteY11" fmla="*/ 2011825 h 2021327"/>
                  <a:gd name="connsiteX12" fmla="*/ 14355 w 482151"/>
                  <a:gd name="connsiteY12" fmla="*/ 1989758 h 2021327"/>
                  <a:gd name="connsiteX13" fmla="*/ 14355 w 482151"/>
                  <a:gd name="connsiteY13" fmla="*/ 1989758 h 2021327"/>
                  <a:gd name="connsiteX14" fmla="*/ 83711 w 482151"/>
                  <a:gd name="connsiteY14" fmla="*/ 1682293 h 2021327"/>
                  <a:gd name="connsiteX15" fmla="*/ 117276 w 482151"/>
                  <a:gd name="connsiteY15" fmla="*/ 1533383 h 2021327"/>
                  <a:gd name="connsiteX16" fmla="*/ 156033 w 482151"/>
                  <a:gd name="connsiteY16" fmla="*/ 1367411 h 2021327"/>
                  <a:gd name="connsiteX17" fmla="*/ 196645 w 482151"/>
                  <a:gd name="connsiteY17" fmla="*/ 1189757 h 2021327"/>
                  <a:gd name="connsiteX18" fmla="*/ 236701 w 482151"/>
                  <a:gd name="connsiteY18" fmla="*/ 1005983 h 2021327"/>
                  <a:gd name="connsiteX19" fmla="*/ 276942 w 482151"/>
                  <a:gd name="connsiteY19" fmla="*/ 822209 h 2021327"/>
                  <a:gd name="connsiteX20" fmla="*/ 316441 w 482151"/>
                  <a:gd name="connsiteY20" fmla="*/ 644370 h 2021327"/>
                  <a:gd name="connsiteX21" fmla="*/ 388579 w 482151"/>
                  <a:gd name="connsiteY21" fmla="*/ 329488 h 2021327"/>
                  <a:gd name="connsiteX22" fmla="*/ 440132 w 482151"/>
                  <a:gd name="connsiteY22" fmla="*/ 106956 h 2021327"/>
                  <a:gd name="connsiteX23" fmla="*/ 459974 w 482151"/>
                  <a:gd name="connsiteY23" fmla="*/ 22580 h 2021327"/>
                  <a:gd name="connsiteX24" fmla="*/ 473697 w 482151"/>
                  <a:gd name="connsiteY24" fmla="*/ 14235 h 2021327"/>
                  <a:gd name="connsiteX25" fmla="*/ 482413 w 482151"/>
                  <a:gd name="connsiteY25" fmla="*/ 27401 h 2021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82151" h="2021327">
                    <a:moveTo>
                      <a:pt x="482413" y="27401"/>
                    </a:moveTo>
                    <a:cubicBezTo>
                      <a:pt x="482413" y="27401"/>
                      <a:pt x="475922" y="58185"/>
                      <a:pt x="464610" y="112149"/>
                    </a:cubicBezTo>
                    <a:cubicBezTo>
                      <a:pt x="453484" y="166112"/>
                      <a:pt x="436979" y="243257"/>
                      <a:pt x="416766" y="335607"/>
                    </a:cubicBezTo>
                    <a:cubicBezTo>
                      <a:pt x="396738" y="427958"/>
                      <a:pt x="373372" y="535886"/>
                      <a:pt x="348338" y="651416"/>
                    </a:cubicBezTo>
                    <a:cubicBezTo>
                      <a:pt x="336098" y="709275"/>
                      <a:pt x="322190" y="768616"/>
                      <a:pt x="308467" y="829256"/>
                    </a:cubicBezTo>
                    <a:cubicBezTo>
                      <a:pt x="294745" y="889711"/>
                      <a:pt x="280836" y="951278"/>
                      <a:pt x="266928" y="1012659"/>
                    </a:cubicBezTo>
                    <a:cubicBezTo>
                      <a:pt x="253020" y="1074041"/>
                      <a:pt x="238926" y="1135608"/>
                      <a:pt x="225203" y="1196062"/>
                    </a:cubicBezTo>
                    <a:cubicBezTo>
                      <a:pt x="211110" y="1256516"/>
                      <a:pt x="199056" y="1316415"/>
                      <a:pt x="186446" y="1374087"/>
                    </a:cubicBezTo>
                    <a:cubicBezTo>
                      <a:pt x="174207" y="1431945"/>
                      <a:pt x="162338" y="1487764"/>
                      <a:pt x="151212" y="1540800"/>
                    </a:cubicBezTo>
                    <a:cubicBezTo>
                      <a:pt x="139529" y="1593652"/>
                      <a:pt x="128588" y="1643721"/>
                      <a:pt x="118388" y="1689896"/>
                    </a:cubicBezTo>
                    <a:cubicBezTo>
                      <a:pt x="77591" y="1874598"/>
                      <a:pt x="50516" y="1997732"/>
                      <a:pt x="50516" y="1997732"/>
                    </a:cubicBezTo>
                    <a:cubicBezTo>
                      <a:pt x="48291" y="2007745"/>
                      <a:pt x="38462" y="2014051"/>
                      <a:pt x="28449" y="2011825"/>
                    </a:cubicBezTo>
                    <a:cubicBezTo>
                      <a:pt x="18435" y="2009600"/>
                      <a:pt x="12130" y="1999771"/>
                      <a:pt x="14355" y="1989758"/>
                    </a:cubicBezTo>
                    <a:lnTo>
                      <a:pt x="14355" y="1989758"/>
                    </a:lnTo>
                    <a:cubicBezTo>
                      <a:pt x="14355" y="1989758"/>
                      <a:pt x="41986" y="1866809"/>
                      <a:pt x="83711" y="1682293"/>
                    </a:cubicBezTo>
                    <a:cubicBezTo>
                      <a:pt x="94095" y="1636118"/>
                      <a:pt x="105407" y="1586234"/>
                      <a:pt x="117276" y="1533383"/>
                    </a:cubicBezTo>
                    <a:cubicBezTo>
                      <a:pt x="129700" y="1480717"/>
                      <a:pt x="142681" y="1425084"/>
                      <a:pt x="156033" y="1367411"/>
                    </a:cubicBezTo>
                    <a:cubicBezTo>
                      <a:pt x="169200" y="1309739"/>
                      <a:pt x="183664" y="1250397"/>
                      <a:pt x="196645" y="1189757"/>
                    </a:cubicBezTo>
                    <a:cubicBezTo>
                      <a:pt x="209812" y="1129117"/>
                      <a:pt x="223349" y="1067550"/>
                      <a:pt x="236701" y="1005983"/>
                    </a:cubicBezTo>
                    <a:cubicBezTo>
                      <a:pt x="250238" y="944416"/>
                      <a:pt x="263776" y="882849"/>
                      <a:pt x="276942" y="822209"/>
                    </a:cubicBezTo>
                    <a:cubicBezTo>
                      <a:pt x="290294" y="761570"/>
                      <a:pt x="302904" y="701857"/>
                      <a:pt x="316441" y="644370"/>
                    </a:cubicBezTo>
                    <a:cubicBezTo>
                      <a:pt x="342774" y="529210"/>
                      <a:pt x="367438" y="421653"/>
                      <a:pt x="388579" y="329488"/>
                    </a:cubicBezTo>
                    <a:cubicBezTo>
                      <a:pt x="409534" y="237323"/>
                      <a:pt x="427336" y="160549"/>
                      <a:pt x="440132" y="106956"/>
                    </a:cubicBezTo>
                    <a:cubicBezTo>
                      <a:pt x="452742" y="53363"/>
                      <a:pt x="459974" y="22580"/>
                      <a:pt x="459974" y="22580"/>
                    </a:cubicBezTo>
                    <a:cubicBezTo>
                      <a:pt x="461458" y="16460"/>
                      <a:pt x="467577" y="12751"/>
                      <a:pt x="473697" y="14235"/>
                    </a:cubicBezTo>
                    <a:cubicBezTo>
                      <a:pt x="480002" y="15347"/>
                      <a:pt x="483711" y="21282"/>
                      <a:pt x="482413" y="27401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 rot="19388266">
                <a:off x="1638040" y="2352658"/>
                <a:ext cx="172888" cy="224755"/>
              </a:xfrm>
              <a:custGeom>
                <a:avLst/>
                <a:gdLst>
                  <a:gd name="connsiteX0" fmla="*/ 98435 w 185442"/>
                  <a:gd name="connsiteY0" fmla="*/ 23810 h 241075"/>
                  <a:gd name="connsiteX1" fmla="*/ 46511 w 185442"/>
                  <a:gd name="connsiteY1" fmla="*/ 21956 h 241075"/>
                  <a:gd name="connsiteX2" fmla="*/ 18324 w 185442"/>
                  <a:gd name="connsiteY2" fmla="*/ 192378 h 241075"/>
                  <a:gd name="connsiteX3" fmla="*/ 160002 w 185442"/>
                  <a:gd name="connsiteY3" fmla="*/ 209438 h 241075"/>
                  <a:gd name="connsiteX4" fmla="*/ 179288 w 185442"/>
                  <a:gd name="connsiteY4" fmla="*/ 119869 h 241075"/>
                  <a:gd name="connsiteX5" fmla="*/ 139789 w 185442"/>
                  <a:gd name="connsiteY5" fmla="*/ 104478 h 241075"/>
                  <a:gd name="connsiteX6" fmla="*/ 83970 w 185442"/>
                  <a:gd name="connsiteY6" fmla="*/ 168085 h 241075"/>
                  <a:gd name="connsiteX7" fmla="*/ 98435 w 185442"/>
                  <a:gd name="connsiteY7" fmla="*/ 23810 h 24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442" h="241075">
                    <a:moveTo>
                      <a:pt x="98435" y="23810"/>
                    </a:moveTo>
                    <a:cubicBezTo>
                      <a:pt x="66539" y="2670"/>
                      <a:pt x="46511" y="21956"/>
                      <a:pt x="46511" y="21956"/>
                    </a:cubicBezTo>
                    <a:cubicBezTo>
                      <a:pt x="46511" y="21956"/>
                      <a:pt x="-406" y="151580"/>
                      <a:pt x="18324" y="192378"/>
                    </a:cubicBezTo>
                    <a:cubicBezTo>
                      <a:pt x="38166" y="235215"/>
                      <a:pt x="129775" y="260621"/>
                      <a:pt x="160002" y="209438"/>
                    </a:cubicBezTo>
                    <a:cubicBezTo>
                      <a:pt x="177990" y="179026"/>
                      <a:pt x="182811" y="140825"/>
                      <a:pt x="179288" y="119869"/>
                    </a:cubicBezTo>
                    <a:cubicBezTo>
                      <a:pt x="176136" y="101325"/>
                      <a:pt x="153882" y="97060"/>
                      <a:pt x="139789" y="104478"/>
                    </a:cubicBezTo>
                    <a:cubicBezTo>
                      <a:pt x="130517" y="109299"/>
                      <a:pt x="128477" y="199795"/>
                      <a:pt x="83970" y="168085"/>
                    </a:cubicBezTo>
                    <a:cubicBezTo>
                      <a:pt x="66724" y="155660"/>
                      <a:pt x="106965" y="29559"/>
                      <a:pt x="98435" y="23810"/>
                    </a:cubicBezTo>
                    <a:close/>
                  </a:path>
                </a:pathLst>
              </a:custGeom>
              <a:solidFill>
                <a:srgbClr val="F690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 rot="19388266">
                <a:off x="1204706" y="521518"/>
                <a:ext cx="743418" cy="1123772"/>
              </a:xfrm>
              <a:custGeom>
                <a:avLst/>
                <a:gdLst>
                  <a:gd name="connsiteX0" fmla="*/ 13908 w 797404"/>
                  <a:gd name="connsiteY0" fmla="*/ 13908 h 1205378"/>
                  <a:gd name="connsiteX1" fmla="*/ 789245 w 797404"/>
                  <a:gd name="connsiteY1" fmla="*/ 1202226 h 1205378"/>
                  <a:gd name="connsiteX2" fmla="*/ 111266 w 797404"/>
                  <a:gd name="connsiteY2" fmla="*/ 1111359 h 1205378"/>
                  <a:gd name="connsiteX3" fmla="*/ 13908 w 797404"/>
                  <a:gd name="connsiteY3" fmla="*/ 13908 h 1205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7404" h="1205378">
                    <a:moveTo>
                      <a:pt x="13908" y="13908"/>
                    </a:moveTo>
                    <a:cubicBezTo>
                      <a:pt x="917015" y="224015"/>
                      <a:pt x="789245" y="1202226"/>
                      <a:pt x="789245" y="1202226"/>
                    </a:cubicBezTo>
                    <a:cubicBezTo>
                      <a:pt x="419286" y="868244"/>
                      <a:pt x="111266" y="1111359"/>
                      <a:pt x="111266" y="1111359"/>
                    </a:cubicBezTo>
                    <a:cubicBezTo>
                      <a:pt x="294854" y="442652"/>
                      <a:pt x="24108" y="29115"/>
                      <a:pt x="13908" y="13908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 rot="19388266">
                <a:off x="226911" y="1078039"/>
                <a:ext cx="1071905" cy="933595"/>
              </a:xfrm>
              <a:custGeom>
                <a:avLst/>
                <a:gdLst>
                  <a:gd name="connsiteX0" fmla="*/ 1144553 w 1149745"/>
                  <a:gd name="connsiteY0" fmla="*/ 30506 h 1001391"/>
                  <a:gd name="connsiteX1" fmla="*/ 603802 w 1149745"/>
                  <a:gd name="connsiteY1" fmla="*/ 991471 h 1001391"/>
                  <a:gd name="connsiteX2" fmla="*/ 13908 w 1149745"/>
                  <a:gd name="connsiteY2" fmla="*/ 815300 h 1001391"/>
                  <a:gd name="connsiteX3" fmla="*/ 1144553 w 1149745"/>
                  <a:gd name="connsiteY3" fmla="*/ 30506 h 100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9745" h="1001391">
                    <a:moveTo>
                      <a:pt x="1144553" y="30506"/>
                    </a:moveTo>
                    <a:cubicBezTo>
                      <a:pt x="1144553" y="30506"/>
                      <a:pt x="712101" y="230228"/>
                      <a:pt x="603802" y="991471"/>
                    </a:cubicBezTo>
                    <a:cubicBezTo>
                      <a:pt x="369031" y="725175"/>
                      <a:pt x="13908" y="815300"/>
                      <a:pt x="13908" y="815300"/>
                    </a:cubicBezTo>
                    <a:cubicBezTo>
                      <a:pt x="189337" y="234122"/>
                      <a:pt x="685582" y="-61659"/>
                      <a:pt x="1144553" y="30506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 rot="19388266">
                <a:off x="748795" y="857307"/>
                <a:ext cx="708841" cy="1054616"/>
              </a:xfrm>
              <a:custGeom>
                <a:avLst/>
                <a:gdLst>
                  <a:gd name="connsiteX0" fmla="*/ 554660 w 760315"/>
                  <a:gd name="connsiteY0" fmla="*/ 13908 h 1131201"/>
                  <a:gd name="connsiteX1" fmla="*/ 595272 w 760315"/>
                  <a:gd name="connsiteY1" fmla="*/ 22809 h 1131201"/>
                  <a:gd name="connsiteX2" fmla="*/ 692629 w 760315"/>
                  <a:gd name="connsiteY2" fmla="*/ 1120260 h 1131201"/>
                  <a:gd name="connsiteX3" fmla="*/ 13908 w 760315"/>
                  <a:gd name="connsiteY3" fmla="*/ 974873 h 1131201"/>
                  <a:gd name="connsiteX4" fmla="*/ 554660 w 760315"/>
                  <a:gd name="connsiteY4" fmla="*/ 13908 h 1131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315" h="1131201">
                    <a:moveTo>
                      <a:pt x="554660" y="13908"/>
                    </a:moveTo>
                    <a:cubicBezTo>
                      <a:pt x="568382" y="16690"/>
                      <a:pt x="581920" y="19657"/>
                      <a:pt x="595272" y="22809"/>
                    </a:cubicBezTo>
                    <a:cubicBezTo>
                      <a:pt x="605471" y="38016"/>
                      <a:pt x="876217" y="451553"/>
                      <a:pt x="692629" y="1120260"/>
                    </a:cubicBezTo>
                    <a:cubicBezTo>
                      <a:pt x="431340" y="868058"/>
                      <a:pt x="13908" y="974873"/>
                      <a:pt x="13908" y="974873"/>
                    </a:cubicBezTo>
                    <a:cubicBezTo>
                      <a:pt x="122207" y="213630"/>
                      <a:pt x="554660" y="13908"/>
                      <a:pt x="554660" y="13908"/>
                    </a:cubicBez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4" name="矩形 123"/>
          <p:cNvSpPr/>
          <p:nvPr userDrawn="1"/>
        </p:nvSpPr>
        <p:spPr>
          <a:xfrm>
            <a:off x="-381000" y="-542116"/>
            <a:ext cx="13037457" cy="52931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5.sv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sv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sv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svg"/><Relationship Id="rId3" Type="http://schemas.openxmlformats.org/officeDocument/2006/relationships/image" Target="../media/image5.png"/><Relationship Id="rId2" Type="http://schemas.openxmlformats.org/officeDocument/2006/relationships/image" Target="../media/image2.sv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sv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组合 298"/>
          <p:cNvGrpSpPr/>
          <p:nvPr/>
        </p:nvGrpSpPr>
        <p:grpSpPr>
          <a:xfrm>
            <a:off x="1752506" y="2527286"/>
            <a:ext cx="919188" cy="967830"/>
            <a:chOff x="2085784" y="2731183"/>
            <a:chExt cx="1110175" cy="1168923"/>
          </a:xfrm>
        </p:grpSpPr>
        <p:grpSp>
          <p:nvGrpSpPr>
            <p:cNvPr id="300" name="组合 299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302" name="任意多边形: 形状 301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1" name="任意多边形: 形状 300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27" name="组合 326"/>
          <p:cNvGrpSpPr/>
          <p:nvPr/>
        </p:nvGrpSpPr>
        <p:grpSpPr>
          <a:xfrm>
            <a:off x="2941594" y="1416851"/>
            <a:ext cx="6340197" cy="3641549"/>
            <a:chOff x="2979694" y="1531151"/>
            <a:chExt cx="6340197" cy="3641549"/>
          </a:xfrm>
        </p:grpSpPr>
        <p:grpSp>
          <p:nvGrpSpPr>
            <p:cNvPr id="306" name="组合 305"/>
            <p:cNvGrpSpPr/>
            <p:nvPr/>
          </p:nvGrpSpPr>
          <p:grpSpPr>
            <a:xfrm>
              <a:off x="4086249" y="1531151"/>
              <a:ext cx="4127086" cy="1446550"/>
              <a:chOff x="4196248" y="1714597"/>
              <a:chExt cx="4127086" cy="1446550"/>
            </a:xfrm>
          </p:grpSpPr>
          <p:sp>
            <p:nvSpPr>
              <p:cNvPr id="307" name="文本框 306"/>
              <p:cNvSpPr txBox="1"/>
              <p:nvPr/>
            </p:nvSpPr>
            <p:spPr>
              <a:xfrm>
                <a:off x="4196248" y="1714597"/>
                <a:ext cx="40895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800" b="1" spc="600" dirty="0">
                    <a:solidFill>
                      <a:srgbClr val="3DC2A3"/>
                    </a:solidFill>
                    <a:cs typeface="+mn-ea"/>
                    <a:sym typeface="+mn-lt"/>
                  </a:rPr>
                  <a:t>SCHOOL</a:t>
                </a:r>
                <a:endParaRPr lang="zh-CN" altLang="en-US" sz="8800" b="1" spc="600" dirty="0">
                  <a:solidFill>
                    <a:srgbClr val="3DC2A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8" name="文本框 307"/>
              <p:cNvSpPr txBox="1"/>
              <p:nvPr/>
            </p:nvSpPr>
            <p:spPr>
              <a:xfrm>
                <a:off x="4233753" y="1714597"/>
                <a:ext cx="4089581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800" b="1" spc="600" dirty="0">
                    <a:solidFill>
                      <a:srgbClr val="3DC2A3"/>
                    </a:solidFill>
                    <a:cs typeface="+mn-ea"/>
                    <a:sym typeface="+mn-lt"/>
                  </a:rPr>
                  <a:t>SCHOOL</a:t>
                </a:r>
                <a:endParaRPr lang="zh-CN" altLang="en-US" sz="8800" b="1" spc="600" dirty="0">
                  <a:solidFill>
                    <a:srgbClr val="3DC2A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9" name="文本框 308"/>
            <p:cNvSpPr txBox="1"/>
            <p:nvPr/>
          </p:nvSpPr>
          <p:spPr>
            <a:xfrm>
              <a:off x="2979694" y="3266316"/>
              <a:ext cx="63401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E94F45"/>
                  </a:solidFill>
                  <a:cs typeface="+mn-ea"/>
                  <a:sym typeface="+mn-lt"/>
                </a:rPr>
                <a:t>可爱卡通动物教学通用模板</a:t>
              </a:r>
              <a:endParaRPr lang="zh-CN" altLang="en-US" sz="4000" dirty="0">
                <a:solidFill>
                  <a:srgbClr val="E94F45"/>
                </a:solidFill>
                <a:cs typeface="+mn-ea"/>
                <a:sym typeface="+mn-lt"/>
              </a:endParaRPr>
            </a:p>
          </p:txBody>
        </p:sp>
        <p:sp>
          <p:nvSpPr>
            <p:cNvPr id="310" name="文本框 309"/>
            <p:cNvSpPr txBox="1"/>
            <p:nvPr/>
          </p:nvSpPr>
          <p:spPr>
            <a:xfrm>
              <a:off x="3756348" y="2726922"/>
              <a:ext cx="47868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6C40"/>
                  </a:solidFill>
                  <a:cs typeface="+mn-ea"/>
                  <a:sym typeface="+mn-lt"/>
                </a:rPr>
                <a:t>STUDY HARD &amp; MAKE PROGRESS</a:t>
              </a:r>
              <a:endParaRPr lang="zh-CN" altLang="en-US" sz="2800" dirty="0">
                <a:solidFill>
                  <a:srgbClr val="FF6C40"/>
                </a:solidFill>
                <a:cs typeface="+mn-ea"/>
                <a:sym typeface="+mn-lt"/>
              </a:endParaRPr>
            </a:p>
          </p:txBody>
        </p:sp>
        <p:grpSp>
          <p:nvGrpSpPr>
            <p:cNvPr id="311" name="组合 310"/>
            <p:cNvGrpSpPr/>
            <p:nvPr/>
          </p:nvGrpSpPr>
          <p:grpSpPr>
            <a:xfrm>
              <a:off x="5219606" y="4649480"/>
              <a:ext cx="1860373" cy="523220"/>
              <a:chOff x="5164540" y="4877819"/>
              <a:chExt cx="1860373" cy="523220"/>
            </a:xfrm>
          </p:grpSpPr>
          <p:sp>
            <p:nvSpPr>
              <p:cNvPr id="312" name="矩形: 圆角 311"/>
              <p:cNvSpPr/>
              <p:nvPr/>
            </p:nvSpPr>
            <p:spPr>
              <a:xfrm>
                <a:off x="5164540" y="4877819"/>
                <a:ext cx="1860373" cy="523220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文本框 312"/>
              <p:cNvSpPr txBox="1"/>
              <p:nvPr/>
            </p:nvSpPr>
            <p:spPr>
              <a:xfrm>
                <a:off x="5284248" y="4877819"/>
                <a:ext cx="718185" cy="5219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endParaRPr lang="en-US" altLang="zh-CN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8" name="文本框 317"/>
            <p:cNvSpPr txBox="1"/>
            <p:nvPr/>
          </p:nvSpPr>
          <p:spPr>
            <a:xfrm>
              <a:off x="3595247" y="3974202"/>
              <a:ext cx="47756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E94F45"/>
                  </a:solidFill>
                  <a:cs typeface="+mn-ea"/>
                  <a:sym typeface="+mn-lt"/>
                </a:rPr>
                <a:t>开学第一课</a:t>
              </a:r>
              <a:r>
                <a:rPr lang="en-US" altLang="zh-CN" sz="2400" dirty="0">
                  <a:solidFill>
                    <a:srgbClr val="E94F45"/>
                  </a:solidFill>
                  <a:cs typeface="+mn-ea"/>
                  <a:sym typeface="+mn-lt"/>
                </a:rPr>
                <a:t>/</a:t>
              </a:r>
              <a:r>
                <a:rPr lang="zh-CN" altLang="en-US" sz="2400" dirty="0">
                  <a:solidFill>
                    <a:srgbClr val="E94F45"/>
                  </a:solidFill>
                  <a:cs typeface="+mn-ea"/>
                  <a:sym typeface="+mn-lt"/>
                </a:rPr>
                <a:t>幼儿教学</a:t>
              </a:r>
              <a:r>
                <a:rPr lang="en-US" altLang="zh-CN" sz="2400" dirty="0">
                  <a:solidFill>
                    <a:srgbClr val="E94F45"/>
                  </a:solidFill>
                  <a:cs typeface="+mn-ea"/>
                  <a:sym typeface="+mn-lt"/>
                </a:rPr>
                <a:t>/</a:t>
              </a:r>
              <a:r>
                <a:rPr lang="zh-CN" altLang="en-US" sz="2400" dirty="0">
                  <a:solidFill>
                    <a:srgbClr val="E94F45"/>
                  </a:solidFill>
                  <a:cs typeface="+mn-ea"/>
                  <a:sym typeface="+mn-lt"/>
                </a:rPr>
                <a:t>精品演示课</a:t>
              </a:r>
              <a:endParaRPr lang="zh-CN" altLang="en-US" sz="2400" dirty="0">
                <a:solidFill>
                  <a:srgbClr val="E94F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 flipH="1">
            <a:off x="9506726" y="2527286"/>
            <a:ext cx="919188" cy="967830"/>
            <a:chOff x="2085784" y="2731183"/>
            <a:chExt cx="1110175" cy="1168923"/>
          </a:xfrm>
        </p:grpSpPr>
        <p:grpSp>
          <p:nvGrpSpPr>
            <p:cNvPr id="321" name="组合 320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323" name="任意多边形: 形状 322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: 形状 323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: 形状 324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: 形状 325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22" name="任意多边形: 形状 321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9078492" y="1739243"/>
            <a:ext cx="1826141" cy="1534678"/>
            <a:chOff x="9034949" y="1561496"/>
            <a:chExt cx="1826141" cy="1534678"/>
          </a:xfrm>
        </p:grpSpPr>
        <p:sp>
          <p:nvSpPr>
            <p:cNvPr id="38" name="文本框 37"/>
            <p:cNvSpPr txBox="1"/>
            <p:nvPr/>
          </p:nvSpPr>
          <p:spPr>
            <a:xfrm>
              <a:off x="9240133" y="2357054"/>
              <a:ext cx="1415772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E94F45"/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034949" y="275762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此处添加简短说明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590672" y="1561496"/>
              <a:ext cx="714694" cy="714694"/>
              <a:chOff x="7982074" y="2710252"/>
              <a:chExt cx="714694" cy="71469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7982074" y="2710252"/>
                <a:ext cx="714694" cy="714694"/>
              </a:xfrm>
              <a:prstGeom prst="ellipse">
                <a:avLst/>
              </a:prstGeom>
              <a:solidFill>
                <a:srgbClr val="F15F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42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8136859" y="2865295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9078492" y="3845812"/>
            <a:ext cx="1826141" cy="1534678"/>
            <a:chOff x="9034949" y="4019981"/>
            <a:chExt cx="1826141" cy="1534678"/>
          </a:xfrm>
        </p:grpSpPr>
        <p:sp>
          <p:nvSpPr>
            <p:cNvPr id="44" name="文本框 43"/>
            <p:cNvSpPr txBox="1"/>
            <p:nvPr/>
          </p:nvSpPr>
          <p:spPr>
            <a:xfrm>
              <a:off x="9240133" y="4815539"/>
              <a:ext cx="1415772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E94F45"/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034949" y="5216105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此处添加简短说明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590672" y="4019981"/>
              <a:ext cx="714694" cy="714694"/>
              <a:chOff x="7982074" y="2710252"/>
              <a:chExt cx="714694" cy="71469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7982074" y="2710252"/>
                <a:ext cx="714694" cy="714694"/>
              </a:xfrm>
              <a:prstGeom prst="ellipse">
                <a:avLst/>
              </a:prstGeom>
              <a:solidFill>
                <a:srgbClr val="F69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48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8136859" y="2865295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1223311" y="3356430"/>
            <a:ext cx="3032759" cy="1868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86918" y="1538358"/>
            <a:ext cx="3685595" cy="1590786"/>
            <a:chOff x="938501" y="278183"/>
            <a:chExt cx="3685595" cy="1590786"/>
          </a:xfrm>
        </p:grpSpPr>
        <p:grpSp>
          <p:nvGrpSpPr>
            <p:cNvPr id="20" name="组合 19"/>
            <p:cNvGrpSpPr/>
            <p:nvPr/>
          </p:nvGrpSpPr>
          <p:grpSpPr>
            <a:xfrm>
              <a:off x="4002978" y="278183"/>
              <a:ext cx="621118" cy="653987"/>
              <a:chOff x="2085784" y="2731183"/>
              <a:chExt cx="1110175" cy="1168923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29" name="任意多边形: 形状 28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任意多边形: 形状 27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38501" y="605177"/>
              <a:ext cx="3083990" cy="1263792"/>
              <a:chOff x="938501" y="605177"/>
              <a:chExt cx="3083990" cy="1263792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938501" y="605177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总结与归纳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965244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总结本节课程的重点知识与内容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: 圆角 25"/>
              <p:cNvSpPr/>
              <p:nvPr/>
            </p:nvSpPr>
            <p:spPr>
              <a:xfrm>
                <a:off x="1056733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5055578" y="1908704"/>
            <a:ext cx="3345900" cy="3330508"/>
            <a:chOff x="3904883" y="2062401"/>
            <a:chExt cx="3064137" cy="3050041"/>
          </a:xfrm>
        </p:grpSpPr>
        <p:sp>
          <p:nvSpPr>
            <p:cNvPr id="36" name="椭圆 35"/>
            <p:cNvSpPr/>
            <p:nvPr/>
          </p:nvSpPr>
          <p:spPr>
            <a:xfrm>
              <a:off x="3904883" y="2444529"/>
              <a:ext cx="2601843" cy="2601843"/>
            </a:xfrm>
            <a:prstGeom prst="ellipse">
              <a:avLst/>
            </a:prstGeom>
            <a:solidFill>
              <a:srgbClr val="FFF5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Segoe UI" panose="020B0502040204020203" pitchFamily="34" charset="0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grpSp>
          <p:nvGrpSpPr>
            <p:cNvPr id="3" name="图形 1"/>
            <p:cNvGrpSpPr/>
            <p:nvPr/>
          </p:nvGrpSpPr>
          <p:grpSpPr>
            <a:xfrm>
              <a:off x="4319923" y="2062401"/>
              <a:ext cx="2649097" cy="3050041"/>
              <a:chOff x="4354846" y="2099424"/>
              <a:chExt cx="2649097" cy="3050041"/>
            </a:xfrm>
          </p:grpSpPr>
          <p:sp>
            <p:nvSpPr>
              <p:cNvPr id="4" name="任意多边形: 形状 3"/>
              <p:cNvSpPr/>
              <p:nvPr/>
            </p:nvSpPr>
            <p:spPr>
              <a:xfrm>
                <a:off x="6727780" y="2448081"/>
                <a:ext cx="71597" cy="114556"/>
              </a:xfrm>
              <a:custGeom>
                <a:avLst/>
                <a:gdLst>
                  <a:gd name="connsiteX0" fmla="*/ 11254 w 71597"/>
                  <a:gd name="connsiteY0" fmla="*/ 106415 h 114555"/>
                  <a:gd name="connsiteX1" fmla="*/ 18986 w 71597"/>
                  <a:gd name="connsiteY1" fmla="*/ 91237 h 114555"/>
                  <a:gd name="connsiteX2" fmla="*/ 37315 w 71597"/>
                  <a:gd name="connsiteY2" fmla="*/ 59161 h 114555"/>
                  <a:gd name="connsiteX3" fmla="*/ 55787 w 71597"/>
                  <a:gd name="connsiteY3" fmla="*/ 27802 h 114555"/>
                  <a:gd name="connsiteX4" fmla="*/ 61801 w 71597"/>
                  <a:gd name="connsiteY4" fmla="*/ 17348 h 114555"/>
                  <a:gd name="connsiteX5" fmla="*/ 64235 w 71597"/>
                  <a:gd name="connsiteY5" fmla="*/ 13339 h 114555"/>
                  <a:gd name="connsiteX6" fmla="*/ 64379 w 71597"/>
                  <a:gd name="connsiteY6" fmla="*/ 13053 h 114555"/>
                  <a:gd name="connsiteX7" fmla="*/ 71682 w 71597"/>
                  <a:gd name="connsiteY7" fmla="*/ 11621 h 114555"/>
                  <a:gd name="connsiteX8" fmla="*/ 73973 w 71597"/>
                  <a:gd name="connsiteY8" fmla="*/ 16346 h 114555"/>
                  <a:gd name="connsiteX9" fmla="*/ 70536 w 71597"/>
                  <a:gd name="connsiteY9" fmla="*/ 33959 h 114555"/>
                  <a:gd name="connsiteX10" fmla="*/ 54641 w 71597"/>
                  <a:gd name="connsiteY10" fmla="*/ 69328 h 114555"/>
                  <a:gd name="connsiteX11" fmla="*/ 32017 w 71597"/>
                  <a:gd name="connsiteY11" fmla="*/ 100258 h 114555"/>
                  <a:gd name="connsiteX12" fmla="*/ 19559 w 71597"/>
                  <a:gd name="connsiteY12" fmla="*/ 112573 h 114555"/>
                  <a:gd name="connsiteX13" fmla="*/ 12256 w 71597"/>
                  <a:gd name="connsiteY13" fmla="*/ 112000 h 114555"/>
                  <a:gd name="connsiteX14" fmla="*/ 11254 w 71597"/>
                  <a:gd name="connsiteY14" fmla="*/ 106415 h 11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1597" h="114555">
                    <a:moveTo>
                      <a:pt x="11254" y="106415"/>
                    </a:moveTo>
                    <a:cubicBezTo>
                      <a:pt x="11254" y="106415"/>
                      <a:pt x="14261" y="100258"/>
                      <a:pt x="18986" y="91237"/>
                    </a:cubicBezTo>
                    <a:cubicBezTo>
                      <a:pt x="23855" y="82359"/>
                      <a:pt x="30442" y="70617"/>
                      <a:pt x="37315" y="59161"/>
                    </a:cubicBezTo>
                    <a:cubicBezTo>
                      <a:pt x="44045" y="47706"/>
                      <a:pt x="50775" y="36250"/>
                      <a:pt x="55787" y="27802"/>
                    </a:cubicBezTo>
                    <a:cubicBezTo>
                      <a:pt x="58078" y="23506"/>
                      <a:pt x="60512" y="19926"/>
                      <a:pt x="61801" y="17348"/>
                    </a:cubicBezTo>
                    <a:cubicBezTo>
                      <a:pt x="63233" y="14771"/>
                      <a:pt x="64235" y="13339"/>
                      <a:pt x="64235" y="13339"/>
                    </a:cubicBezTo>
                    <a:lnTo>
                      <a:pt x="64379" y="13053"/>
                    </a:lnTo>
                    <a:cubicBezTo>
                      <a:pt x="65954" y="10618"/>
                      <a:pt x="69247" y="10045"/>
                      <a:pt x="71682" y="11621"/>
                    </a:cubicBezTo>
                    <a:cubicBezTo>
                      <a:pt x="73257" y="12623"/>
                      <a:pt x="74116" y="14484"/>
                      <a:pt x="73973" y="16346"/>
                    </a:cubicBezTo>
                    <a:cubicBezTo>
                      <a:pt x="73973" y="16346"/>
                      <a:pt x="73543" y="23649"/>
                      <a:pt x="70536" y="33959"/>
                    </a:cubicBezTo>
                    <a:cubicBezTo>
                      <a:pt x="67529" y="44269"/>
                      <a:pt x="61801" y="57300"/>
                      <a:pt x="54641" y="69328"/>
                    </a:cubicBezTo>
                    <a:cubicBezTo>
                      <a:pt x="47482" y="81356"/>
                      <a:pt x="39033" y="92525"/>
                      <a:pt x="32017" y="100258"/>
                    </a:cubicBezTo>
                    <a:cubicBezTo>
                      <a:pt x="25000" y="107990"/>
                      <a:pt x="19559" y="112573"/>
                      <a:pt x="19559" y="112573"/>
                    </a:cubicBezTo>
                    <a:cubicBezTo>
                      <a:pt x="17411" y="114434"/>
                      <a:pt x="14117" y="114148"/>
                      <a:pt x="12256" y="112000"/>
                    </a:cubicBezTo>
                    <a:cubicBezTo>
                      <a:pt x="10537" y="110425"/>
                      <a:pt x="10394" y="108277"/>
                      <a:pt x="11254" y="106415"/>
                    </a:cubicBezTo>
                    <a:close/>
                  </a:path>
                </a:pathLst>
              </a:custGeom>
              <a:solidFill>
                <a:srgbClr val="9B1D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/>
              <p:cNvSpPr/>
              <p:nvPr/>
            </p:nvSpPr>
            <p:spPr>
              <a:xfrm>
                <a:off x="6771728" y="2507980"/>
                <a:ext cx="71597" cy="114556"/>
              </a:xfrm>
              <a:custGeom>
                <a:avLst/>
                <a:gdLst>
                  <a:gd name="connsiteX0" fmla="*/ 11123 w 71597"/>
                  <a:gd name="connsiteY0" fmla="*/ 103364 h 114555"/>
                  <a:gd name="connsiteX1" fmla="*/ 17996 w 71597"/>
                  <a:gd name="connsiteY1" fmla="*/ 88615 h 114555"/>
                  <a:gd name="connsiteX2" fmla="*/ 34750 w 71597"/>
                  <a:gd name="connsiteY2" fmla="*/ 57542 h 114555"/>
                  <a:gd name="connsiteX3" fmla="*/ 51934 w 71597"/>
                  <a:gd name="connsiteY3" fmla="*/ 27328 h 114555"/>
                  <a:gd name="connsiteX4" fmla="*/ 57375 w 71597"/>
                  <a:gd name="connsiteY4" fmla="*/ 17448 h 114555"/>
                  <a:gd name="connsiteX5" fmla="*/ 59523 w 71597"/>
                  <a:gd name="connsiteY5" fmla="*/ 13581 h 114555"/>
                  <a:gd name="connsiteX6" fmla="*/ 59809 w 71597"/>
                  <a:gd name="connsiteY6" fmla="*/ 13152 h 114555"/>
                  <a:gd name="connsiteX7" fmla="*/ 66969 w 71597"/>
                  <a:gd name="connsiteY7" fmla="*/ 11577 h 114555"/>
                  <a:gd name="connsiteX8" fmla="*/ 69403 w 71597"/>
                  <a:gd name="connsiteY8" fmla="*/ 16016 h 114555"/>
                  <a:gd name="connsiteX9" fmla="*/ 66683 w 71597"/>
                  <a:gd name="connsiteY9" fmla="*/ 33199 h 114555"/>
                  <a:gd name="connsiteX10" fmla="*/ 52077 w 71597"/>
                  <a:gd name="connsiteY10" fmla="*/ 67279 h 114555"/>
                  <a:gd name="connsiteX11" fmla="*/ 31027 w 71597"/>
                  <a:gd name="connsiteY11" fmla="*/ 97207 h 114555"/>
                  <a:gd name="connsiteX12" fmla="*/ 19285 w 71597"/>
                  <a:gd name="connsiteY12" fmla="*/ 109235 h 114555"/>
                  <a:gd name="connsiteX13" fmla="*/ 11982 w 71597"/>
                  <a:gd name="connsiteY13" fmla="*/ 108806 h 114555"/>
                  <a:gd name="connsiteX14" fmla="*/ 11123 w 71597"/>
                  <a:gd name="connsiteY14" fmla="*/ 103364 h 11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1597" h="114555">
                    <a:moveTo>
                      <a:pt x="11123" y="103364"/>
                    </a:moveTo>
                    <a:cubicBezTo>
                      <a:pt x="11123" y="103364"/>
                      <a:pt x="13701" y="97350"/>
                      <a:pt x="17996" y="88615"/>
                    </a:cubicBezTo>
                    <a:cubicBezTo>
                      <a:pt x="22436" y="79880"/>
                      <a:pt x="28450" y="68568"/>
                      <a:pt x="34750" y="57542"/>
                    </a:cubicBezTo>
                    <a:cubicBezTo>
                      <a:pt x="41051" y="46516"/>
                      <a:pt x="47351" y="35633"/>
                      <a:pt x="51934" y="27328"/>
                    </a:cubicBezTo>
                    <a:cubicBezTo>
                      <a:pt x="54081" y="23175"/>
                      <a:pt x="56373" y="19882"/>
                      <a:pt x="57375" y="17448"/>
                    </a:cubicBezTo>
                    <a:cubicBezTo>
                      <a:pt x="58664" y="15013"/>
                      <a:pt x="59523" y="13581"/>
                      <a:pt x="59523" y="13581"/>
                    </a:cubicBezTo>
                    <a:lnTo>
                      <a:pt x="59809" y="13152"/>
                    </a:lnTo>
                    <a:cubicBezTo>
                      <a:pt x="61385" y="10718"/>
                      <a:pt x="64535" y="10002"/>
                      <a:pt x="66969" y="11577"/>
                    </a:cubicBezTo>
                    <a:cubicBezTo>
                      <a:pt x="68544" y="12579"/>
                      <a:pt x="69403" y="14297"/>
                      <a:pt x="69403" y="16016"/>
                    </a:cubicBezTo>
                    <a:cubicBezTo>
                      <a:pt x="69403" y="16016"/>
                      <a:pt x="69260" y="23175"/>
                      <a:pt x="66683" y="33199"/>
                    </a:cubicBezTo>
                    <a:cubicBezTo>
                      <a:pt x="64105" y="43223"/>
                      <a:pt x="58664" y="55681"/>
                      <a:pt x="52077" y="67279"/>
                    </a:cubicBezTo>
                    <a:cubicBezTo>
                      <a:pt x="45490" y="78878"/>
                      <a:pt x="37471" y="89618"/>
                      <a:pt x="31027" y="97207"/>
                    </a:cubicBezTo>
                    <a:cubicBezTo>
                      <a:pt x="24440" y="104653"/>
                      <a:pt x="19285" y="109235"/>
                      <a:pt x="19285" y="109235"/>
                    </a:cubicBezTo>
                    <a:cubicBezTo>
                      <a:pt x="17137" y="111097"/>
                      <a:pt x="13844" y="110954"/>
                      <a:pt x="11982" y="108806"/>
                    </a:cubicBezTo>
                    <a:cubicBezTo>
                      <a:pt x="10694" y="107231"/>
                      <a:pt x="10407" y="105083"/>
                      <a:pt x="11123" y="103364"/>
                    </a:cubicBezTo>
                    <a:close/>
                  </a:path>
                </a:pathLst>
              </a:custGeom>
              <a:solidFill>
                <a:srgbClr val="9B1D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6822312" y="2559484"/>
                <a:ext cx="100236" cy="128875"/>
              </a:xfrm>
              <a:custGeom>
                <a:avLst/>
                <a:gdLst>
                  <a:gd name="connsiteX0" fmla="*/ 11516 w 100236"/>
                  <a:gd name="connsiteY0" fmla="*/ 116441 h 128874"/>
                  <a:gd name="connsiteX1" fmla="*/ 22113 w 100236"/>
                  <a:gd name="connsiteY1" fmla="*/ 99830 h 128874"/>
                  <a:gd name="connsiteX2" fmla="*/ 46742 w 100236"/>
                  <a:gd name="connsiteY2" fmla="*/ 64748 h 128874"/>
                  <a:gd name="connsiteX3" fmla="*/ 70656 w 100236"/>
                  <a:gd name="connsiteY3" fmla="*/ 30238 h 128874"/>
                  <a:gd name="connsiteX4" fmla="*/ 74665 w 100236"/>
                  <a:gd name="connsiteY4" fmla="*/ 23794 h 128874"/>
                  <a:gd name="connsiteX5" fmla="*/ 77386 w 100236"/>
                  <a:gd name="connsiteY5" fmla="*/ 18782 h 128874"/>
                  <a:gd name="connsiteX6" fmla="*/ 79534 w 100236"/>
                  <a:gd name="connsiteY6" fmla="*/ 14343 h 128874"/>
                  <a:gd name="connsiteX7" fmla="*/ 80107 w 100236"/>
                  <a:gd name="connsiteY7" fmla="*/ 13341 h 128874"/>
                  <a:gd name="connsiteX8" fmla="*/ 86980 w 100236"/>
                  <a:gd name="connsiteY8" fmla="*/ 11336 h 128874"/>
                  <a:gd name="connsiteX9" fmla="*/ 89557 w 100236"/>
                  <a:gd name="connsiteY9" fmla="*/ 15918 h 128874"/>
                  <a:gd name="connsiteX10" fmla="*/ 88985 w 100236"/>
                  <a:gd name="connsiteY10" fmla="*/ 22076 h 128874"/>
                  <a:gd name="connsiteX11" fmla="*/ 87553 w 100236"/>
                  <a:gd name="connsiteY11" fmla="*/ 28806 h 128874"/>
                  <a:gd name="connsiteX12" fmla="*/ 84975 w 100236"/>
                  <a:gd name="connsiteY12" fmla="*/ 37111 h 128874"/>
                  <a:gd name="connsiteX13" fmla="*/ 62923 w 100236"/>
                  <a:gd name="connsiteY13" fmla="*/ 76346 h 128874"/>
                  <a:gd name="connsiteX14" fmla="*/ 34141 w 100236"/>
                  <a:gd name="connsiteY14" fmla="*/ 109854 h 128874"/>
                  <a:gd name="connsiteX15" fmla="*/ 19106 w 100236"/>
                  <a:gd name="connsiteY15" fmla="*/ 123171 h 128874"/>
                  <a:gd name="connsiteX16" fmla="*/ 11803 w 100236"/>
                  <a:gd name="connsiteY16" fmla="*/ 122312 h 128874"/>
                  <a:gd name="connsiteX17" fmla="*/ 11516 w 100236"/>
                  <a:gd name="connsiteY17" fmla="*/ 116441 h 12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0236" h="128874">
                    <a:moveTo>
                      <a:pt x="11516" y="116441"/>
                    </a:moveTo>
                    <a:cubicBezTo>
                      <a:pt x="11516" y="116441"/>
                      <a:pt x="15669" y="109711"/>
                      <a:pt x="22113" y="99830"/>
                    </a:cubicBezTo>
                    <a:cubicBezTo>
                      <a:pt x="28700" y="90093"/>
                      <a:pt x="37721" y="77349"/>
                      <a:pt x="46742" y="64748"/>
                    </a:cubicBezTo>
                    <a:cubicBezTo>
                      <a:pt x="55764" y="52146"/>
                      <a:pt x="64642" y="39689"/>
                      <a:pt x="70656" y="30238"/>
                    </a:cubicBezTo>
                    <a:cubicBezTo>
                      <a:pt x="72088" y="27803"/>
                      <a:pt x="73520" y="25655"/>
                      <a:pt x="74665" y="23794"/>
                    </a:cubicBezTo>
                    <a:cubicBezTo>
                      <a:pt x="75668" y="21932"/>
                      <a:pt x="76956" y="20214"/>
                      <a:pt x="77386" y="18782"/>
                    </a:cubicBezTo>
                    <a:cubicBezTo>
                      <a:pt x="78675" y="16061"/>
                      <a:pt x="79534" y="14343"/>
                      <a:pt x="79534" y="14343"/>
                    </a:cubicBezTo>
                    <a:lnTo>
                      <a:pt x="80107" y="13341"/>
                    </a:lnTo>
                    <a:cubicBezTo>
                      <a:pt x="81538" y="10906"/>
                      <a:pt x="84546" y="10047"/>
                      <a:pt x="86980" y="11336"/>
                    </a:cubicBezTo>
                    <a:cubicBezTo>
                      <a:pt x="88698" y="12338"/>
                      <a:pt x="89701" y="14057"/>
                      <a:pt x="89557" y="15918"/>
                    </a:cubicBezTo>
                    <a:cubicBezTo>
                      <a:pt x="89557" y="15918"/>
                      <a:pt x="89557" y="18066"/>
                      <a:pt x="88985" y="22076"/>
                    </a:cubicBezTo>
                    <a:cubicBezTo>
                      <a:pt x="88841" y="24080"/>
                      <a:pt x="88125" y="26228"/>
                      <a:pt x="87553" y="28806"/>
                    </a:cubicBezTo>
                    <a:cubicBezTo>
                      <a:pt x="86980" y="31526"/>
                      <a:pt x="86121" y="34247"/>
                      <a:pt x="84975" y="37111"/>
                    </a:cubicBezTo>
                    <a:cubicBezTo>
                      <a:pt x="80679" y="48996"/>
                      <a:pt x="72374" y="63316"/>
                      <a:pt x="62923" y="76346"/>
                    </a:cubicBezTo>
                    <a:cubicBezTo>
                      <a:pt x="53472" y="89520"/>
                      <a:pt x="42733" y="101405"/>
                      <a:pt x="34141" y="109854"/>
                    </a:cubicBezTo>
                    <a:cubicBezTo>
                      <a:pt x="25550" y="118159"/>
                      <a:pt x="19106" y="123171"/>
                      <a:pt x="19106" y="123171"/>
                    </a:cubicBezTo>
                    <a:cubicBezTo>
                      <a:pt x="16815" y="124889"/>
                      <a:pt x="13664" y="124460"/>
                      <a:pt x="11803" y="122312"/>
                    </a:cubicBezTo>
                    <a:cubicBezTo>
                      <a:pt x="10514" y="120593"/>
                      <a:pt x="10371" y="118159"/>
                      <a:pt x="11516" y="116441"/>
                    </a:cubicBezTo>
                    <a:close/>
                  </a:path>
                </a:pathLst>
              </a:custGeom>
              <a:solidFill>
                <a:srgbClr val="9B1D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6863286" y="2616683"/>
                <a:ext cx="85917" cy="128875"/>
              </a:xfrm>
              <a:custGeom>
                <a:avLst/>
                <a:gdLst>
                  <a:gd name="connsiteX0" fmla="*/ 11352 w 85916"/>
                  <a:gd name="connsiteY0" fmla="*/ 112223 h 128874"/>
                  <a:gd name="connsiteX1" fmla="*/ 20803 w 85916"/>
                  <a:gd name="connsiteY1" fmla="*/ 95613 h 128874"/>
                  <a:gd name="connsiteX2" fmla="*/ 43714 w 85916"/>
                  <a:gd name="connsiteY2" fmla="*/ 61103 h 128874"/>
                  <a:gd name="connsiteX3" fmla="*/ 67771 w 85916"/>
                  <a:gd name="connsiteY3" fmla="*/ 27882 h 128874"/>
                  <a:gd name="connsiteX4" fmla="*/ 75647 w 85916"/>
                  <a:gd name="connsiteY4" fmla="*/ 17142 h 128874"/>
                  <a:gd name="connsiteX5" fmla="*/ 78511 w 85916"/>
                  <a:gd name="connsiteY5" fmla="*/ 13133 h 128874"/>
                  <a:gd name="connsiteX6" fmla="*/ 78797 w 85916"/>
                  <a:gd name="connsiteY6" fmla="*/ 12703 h 128874"/>
                  <a:gd name="connsiteX7" fmla="*/ 86100 w 85916"/>
                  <a:gd name="connsiteY7" fmla="*/ 11844 h 128874"/>
                  <a:gd name="connsiteX8" fmla="*/ 87962 w 85916"/>
                  <a:gd name="connsiteY8" fmla="*/ 16856 h 128874"/>
                  <a:gd name="connsiteX9" fmla="*/ 81518 w 85916"/>
                  <a:gd name="connsiteY9" fmla="*/ 35901 h 128874"/>
                  <a:gd name="connsiteX10" fmla="*/ 59895 w 85916"/>
                  <a:gd name="connsiteY10" fmla="*/ 72702 h 128874"/>
                  <a:gd name="connsiteX11" fmla="*/ 33118 w 85916"/>
                  <a:gd name="connsiteY11" fmla="*/ 105350 h 128874"/>
                  <a:gd name="connsiteX12" fmla="*/ 19085 w 85916"/>
                  <a:gd name="connsiteY12" fmla="*/ 118667 h 128874"/>
                  <a:gd name="connsiteX13" fmla="*/ 11782 w 85916"/>
                  <a:gd name="connsiteY13" fmla="*/ 118094 h 128874"/>
                  <a:gd name="connsiteX14" fmla="*/ 11352 w 85916"/>
                  <a:gd name="connsiteY14" fmla="*/ 112223 h 12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916" h="128874">
                    <a:moveTo>
                      <a:pt x="11352" y="112223"/>
                    </a:moveTo>
                    <a:cubicBezTo>
                      <a:pt x="11352" y="112223"/>
                      <a:pt x="14932" y="105493"/>
                      <a:pt x="20803" y="95613"/>
                    </a:cubicBezTo>
                    <a:cubicBezTo>
                      <a:pt x="26817" y="85876"/>
                      <a:pt x="35123" y="73275"/>
                      <a:pt x="43714" y="61103"/>
                    </a:cubicBezTo>
                    <a:cubicBezTo>
                      <a:pt x="52306" y="48788"/>
                      <a:pt x="61184" y="36903"/>
                      <a:pt x="67771" y="27882"/>
                    </a:cubicBezTo>
                    <a:cubicBezTo>
                      <a:pt x="71065" y="23443"/>
                      <a:pt x="73928" y="19863"/>
                      <a:pt x="75647" y="17142"/>
                    </a:cubicBezTo>
                    <a:cubicBezTo>
                      <a:pt x="77365" y="14565"/>
                      <a:pt x="78511" y="13133"/>
                      <a:pt x="78511" y="13133"/>
                    </a:cubicBezTo>
                    <a:lnTo>
                      <a:pt x="78797" y="12703"/>
                    </a:lnTo>
                    <a:cubicBezTo>
                      <a:pt x="80515" y="10412"/>
                      <a:pt x="83809" y="10126"/>
                      <a:pt x="86100" y="11844"/>
                    </a:cubicBezTo>
                    <a:cubicBezTo>
                      <a:pt x="87675" y="13133"/>
                      <a:pt x="88391" y="14994"/>
                      <a:pt x="87962" y="16856"/>
                    </a:cubicBezTo>
                    <a:cubicBezTo>
                      <a:pt x="87962" y="16856"/>
                      <a:pt x="86386" y="25161"/>
                      <a:pt x="81518" y="35901"/>
                    </a:cubicBezTo>
                    <a:cubicBezTo>
                      <a:pt x="76792" y="46784"/>
                      <a:pt x="68773" y="60101"/>
                      <a:pt x="59895" y="72702"/>
                    </a:cubicBezTo>
                    <a:cubicBezTo>
                      <a:pt x="51017" y="85303"/>
                      <a:pt x="40994" y="96902"/>
                      <a:pt x="33118" y="105350"/>
                    </a:cubicBezTo>
                    <a:cubicBezTo>
                      <a:pt x="25099" y="113655"/>
                      <a:pt x="19085" y="118667"/>
                      <a:pt x="19085" y="118667"/>
                    </a:cubicBezTo>
                    <a:cubicBezTo>
                      <a:pt x="16937" y="120529"/>
                      <a:pt x="13644" y="120242"/>
                      <a:pt x="11782" y="118094"/>
                    </a:cubicBezTo>
                    <a:cubicBezTo>
                      <a:pt x="10636" y="116376"/>
                      <a:pt x="10350" y="114085"/>
                      <a:pt x="11352" y="112223"/>
                    </a:cubicBezTo>
                    <a:close/>
                  </a:path>
                </a:pathLst>
              </a:custGeom>
              <a:solidFill>
                <a:srgbClr val="9B1D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6908449" y="2655233"/>
                <a:ext cx="100236" cy="128875"/>
              </a:xfrm>
              <a:custGeom>
                <a:avLst/>
                <a:gdLst>
                  <a:gd name="connsiteX0" fmla="*/ 11582 w 100236"/>
                  <a:gd name="connsiteY0" fmla="*/ 121358 h 128874"/>
                  <a:gd name="connsiteX1" fmla="*/ 23753 w 100236"/>
                  <a:gd name="connsiteY1" fmla="*/ 103745 h 128874"/>
                  <a:gd name="connsiteX2" fmla="*/ 52106 w 100236"/>
                  <a:gd name="connsiteY2" fmla="*/ 66800 h 128874"/>
                  <a:gd name="connsiteX3" fmla="*/ 80745 w 100236"/>
                  <a:gd name="connsiteY3" fmla="*/ 31002 h 128874"/>
                  <a:gd name="connsiteX4" fmla="*/ 88907 w 100236"/>
                  <a:gd name="connsiteY4" fmla="*/ 19260 h 128874"/>
                  <a:gd name="connsiteX5" fmla="*/ 90911 w 100236"/>
                  <a:gd name="connsiteY5" fmla="*/ 15251 h 128874"/>
                  <a:gd name="connsiteX6" fmla="*/ 91914 w 100236"/>
                  <a:gd name="connsiteY6" fmla="*/ 13389 h 128874"/>
                  <a:gd name="connsiteX7" fmla="*/ 98501 w 100236"/>
                  <a:gd name="connsiteY7" fmla="*/ 11241 h 128874"/>
                  <a:gd name="connsiteX8" fmla="*/ 101078 w 100236"/>
                  <a:gd name="connsiteY8" fmla="*/ 15823 h 128874"/>
                  <a:gd name="connsiteX9" fmla="*/ 100935 w 100236"/>
                  <a:gd name="connsiteY9" fmla="*/ 17828 h 128874"/>
                  <a:gd name="connsiteX10" fmla="*/ 100219 w 100236"/>
                  <a:gd name="connsiteY10" fmla="*/ 23269 h 128874"/>
                  <a:gd name="connsiteX11" fmla="*/ 94348 w 100236"/>
                  <a:gd name="connsiteY11" fmla="*/ 39164 h 128874"/>
                  <a:gd name="connsiteX12" fmla="*/ 67714 w 100236"/>
                  <a:gd name="connsiteY12" fmla="*/ 79258 h 128874"/>
                  <a:gd name="connsiteX13" fmla="*/ 35495 w 100236"/>
                  <a:gd name="connsiteY13" fmla="*/ 114055 h 128874"/>
                  <a:gd name="connsiteX14" fmla="*/ 19028 w 100236"/>
                  <a:gd name="connsiteY14" fmla="*/ 128231 h 128874"/>
                  <a:gd name="connsiteX15" fmla="*/ 11725 w 100236"/>
                  <a:gd name="connsiteY15" fmla="*/ 127372 h 128874"/>
                  <a:gd name="connsiteX16" fmla="*/ 11582 w 100236"/>
                  <a:gd name="connsiteY16" fmla="*/ 121358 h 12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0236" h="128874">
                    <a:moveTo>
                      <a:pt x="11582" y="121358"/>
                    </a:moveTo>
                    <a:cubicBezTo>
                      <a:pt x="11582" y="121358"/>
                      <a:pt x="16164" y="114198"/>
                      <a:pt x="23753" y="103745"/>
                    </a:cubicBezTo>
                    <a:cubicBezTo>
                      <a:pt x="31199" y="93435"/>
                      <a:pt x="41653" y="79974"/>
                      <a:pt x="52106" y="66800"/>
                    </a:cubicBezTo>
                    <a:cubicBezTo>
                      <a:pt x="62559" y="53627"/>
                      <a:pt x="73298" y="40739"/>
                      <a:pt x="80745" y="31002"/>
                    </a:cubicBezTo>
                    <a:cubicBezTo>
                      <a:pt x="84324" y="26133"/>
                      <a:pt x="87331" y="22124"/>
                      <a:pt x="88907" y="19260"/>
                    </a:cubicBezTo>
                    <a:cubicBezTo>
                      <a:pt x="90195" y="16682"/>
                      <a:pt x="90911" y="15251"/>
                      <a:pt x="90911" y="15251"/>
                    </a:cubicBezTo>
                    <a:lnTo>
                      <a:pt x="91914" y="13389"/>
                    </a:lnTo>
                    <a:cubicBezTo>
                      <a:pt x="93202" y="10955"/>
                      <a:pt x="96066" y="10095"/>
                      <a:pt x="98501" y="11241"/>
                    </a:cubicBezTo>
                    <a:cubicBezTo>
                      <a:pt x="100219" y="12100"/>
                      <a:pt x="101221" y="13962"/>
                      <a:pt x="101078" y="15823"/>
                    </a:cubicBezTo>
                    <a:cubicBezTo>
                      <a:pt x="101078" y="15823"/>
                      <a:pt x="101078" y="16539"/>
                      <a:pt x="100935" y="17828"/>
                    </a:cubicBezTo>
                    <a:cubicBezTo>
                      <a:pt x="100792" y="18974"/>
                      <a:pt x="100792" y="21121"/>
                      <a:pt x="100219" y="23269"/>
                    </a:cubicBezTo>
                    <a:cubicBezTo>
                      <a:pt x="99073" y="27422"/>
                      <a:pt x="97355" y="33150"/>
                      <a:pt x="94348" y="39164"/>
                    </a:cubicBezTo>
                    <a:cubicBezTo>
                      <a:pt x="88477" y="51336"/>
                      <a:pt x="78597" y="65798"/>
                      <a:pt x="67714" y="79258"/>
                    </a:cubicBezTo>
                    <a:cubicBezTo>
                      <a:pt x="56831" y="92719"/>
                      <a:pt x="44946" y="105177"/>
                      <a:pt x="35495" y="114055"/>
                    </a:cubicBezTo>
                    <a:cubicBezTo>
                      <a:pt x="26044" y="122933"/>
                      <a:pt x="19028" y="128231"/>
                      <a:pt x="19028" y="128231"/>
                    </a:cubicBezTo>
                    <a:cubicBezTo>
                      <a:pt x="16737" y="129949"/>
                      <a:pt x="13586" y="129520"/>
                      <a:pt x="11725" y="127372"/>
                    </a:cubicBezTo>
                    <a:cubicBezTo>
                      <a:pt x="10436" y="125510"/>
                      <a:pt x="10436" y="123219"/>
                      <a:pt x="11582" y="121358"/>
                    </a:cubicBezTo>
                    <a:close/>
                  </a:path>
                </a:pathLst>
              </a:custGeom>
              <a:solidFill>
                <a:srgbClr val="9B1D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6179429" y="2709682"/>
                <a:ext cx="229111" cy="357986"/>
              </a:xfrm>
              <a:custGeom>
                <a:avLst/>
                <a:gdLst>
                  <a:gd name="connsiteX0" fmla="*/ 175843 w 229111"/>
                  <a:gd name="connsiteY0" fmla="*/ 29821 h 357986"/>
                  <a:gd name="connsiteX1" fmla="*/ 224672 w 229111"/>
                  <a:gd name="connsiteY1" fmla="*/ 349287 h 357986"/>
                  <a:gd name="connsiteX2" fmla="*/ 155223 w 229111"/>
                  <a:gd name="connsiteY2" fmla="*/ 352438 h 357986"/>
                  <a:gd name="connsiteX3" fmla="*/ 155223 w 229111"/>
                  <a:gd name="connsiteY3" fmla="*/ 352295 h 357986"/>
                  <a:gd name="connsiteX4" fmla="*/ 10740 w 229111"/>
                  <a:gd name="connsiteY4" fmla="*/ 11492 h 357986"/>
                  <a:gd name="connsiteX5" fmla="*/ 175843 w 229111"/>
                  <a:gd name="connsiteY5" fmla="*/ 29821 h 357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111" h="357986">
                    <a:moveTo>
                      <a:pt x="175843" y="29821"/>
                    </a:moveTo>
                    <a:cubicBezTo>
                      <a:pt x="175843" y="29821"/>
                      <a:pt x="239135" y="172729"/>
                      <a:pt x="224672" y="349287"/>
                    </a:cubicBezTo>
                    <a:cubicBezTo>
                      <a:pt x="200329" y="348428"/>
                      <a:pt x="177131" y="348858"/>
                      <a:pt x="155223" y="352438"/>
                    </a:cubicBezTo>
                    <a:lnTo>
                      <a:pt x="155223" y="352295"/>
                    </a:lnTo>
                    <a:cubicBezTo>
                      <a:pt x="148636" y="162562"/>
                      <a:pt x="16611" y="17792"/>
                      <a:pt x="10740" y="11492"/>
                    </a:cubicBezTo>
                    <a:cubicBezTo>
                      <a:pt x="71168" y="7196"/>
                      <a:pt x="122288" y="22375"/>
                      <a:pt x="175843" y="29821"/>
                    </a:cubicBezTo>
                    <a:close/>
                  </a:path>
                </a:pathLst>
              </a:custGeom>
              <a:solidFill>
                <a:srgbClr val="BF21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6549730" y="2493781"/>
                <a:ext cx="415264" cy="529819"/>
              </a:xfrm>
              <a:custGeom>
                <a:avLst/>
                <a:gdLst>
                  <a:gd name="connsiteX0" fmla="*/ 191308 w 415263"/>
                  <a:gd name="connsiteY0" fmla="*/ 10740 h 529819"/>
                  <a:gd name="connsiteX1" fmla="*/ 417125 w 415263"/>
                  <a:gd name="connsiteY1" fmla="*/ 301424 h 529819"/>
                  <a:gd name="connsiteX2" fmla="*/ 228109 w 415263"/>
                  <a:gd name="connsiteY2" fmla="*/ 526955 h 529819"/>
                  <a:gd name="connsiteX3" fmla="*/ 10740 w 415263"/>
                  <a:gd name="connsiteY3" fmla="*/ 205770 h 529819"/>
                  <a:gd name="connsiteX4" fmla="*/ 191308 w 415263"/>
                  <a:gd name="connsiteY4" fmla="*/ 10740 h 52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263" h="529819">
                    <a:moveTo>
                      <a:pt x="191308" y="10740"/>
                    </a:moveTo>
                    <a:lnTo>
                      <a:pt x="417125" y="301424"/>
                    </a:lnTo>
                    <a:cubicBezTo>
                      <a:pt x="417125" y="301424"/>
                      <a:pt x="384907" y="453783"/>
                      <a:pt x="228109" y="526955"/>
                    </a:cubicBezTo>
                    <a:cubicBezTo>
                      <a:pt x="178993" y="394930"/>
                      <a:pt x="10740" y="205770"/>
                      <a:pt x="10740" y="205770"/>
                    </a:cubicBezTo>
                    <a:cubicBezTo>
                      <a:pt x="146774" y="129877"/>
                      <a:pt x="191308" y="10740"/>
                      <a:pt x="191308" y="10740"/>
                    </a:cubicBezTo>
                    <a:close/>
                  </a:path>
                </a:pathLst>
              </a:custGeom>
              <a:solidFill>
                <a:srgbClr val="FF68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5905928" y="2710435"/>
                <a:ext cx="429583" cy="501180"/>
              </a:xfrm>
              <a:custGeom>
                <a:avLst/>
                <a:gdLst>
                  <a:gd name="connsiteX0" fmla="*/ 428724 w 429583"/>
                  <a:gd name="connsiteY0" fmla="*/ 351542 h 501180"/>
                  <a:gd name="connsiteX1" fmla="*/ 428724 w 429583"/>
                  <a:gd name="connsiteY1" fmla="*/ 351542 h 501180"/>
                  <a:gd name="connsiteX2" fmla="*/ 345242 w 429583"/>
                  <a:gd name="connsiteY2" fmla="*/ 385766 h 501180"/>
                  <a:gd name="connsiteX3" fmla="*/ 252738 w 429583"/>
                  <a:gd name="connsiteY3" fmla="*/ 502469 h 501180"/>
                  <a:gd name="connsiteX4" fmla="*/ 10740 w 429583"/>
                  <a:gd name="connsiteY4" fmla="*/ 212071 h 501180"/>
                  <a:gd name="connsiteX5" fmla="*/ 193742 w 429583"/>
                  <a:gd name="connsiteY5" fmla="*/ 31073 h 501180"/>
                  <a:gd name="connsiteX6" fmla="*/ 284241 w 429583"/>
                  <a:gd name="connsiteY6" fmla="*/ 10740 h 501180"/>
                  <a:gd name="connsiteX7" fmla="*/ 428724 w 429583"/>
                  <a:gd name="connsiteY7" fmla="*/ 351542 h 50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9583" h="501180">
                    <a:moveTo>
                      <a:pt x="428724" y="351542"/>
                    </a:moveTo>
                    <a:lnTo>
                      <a:pt x="428724" y="351542"/>
                    </a:lnTo>
                    <a:cubicBezTo>
                      <a:pt x="398796" y="356125"/>
                      <a:pt x="371017" y="366148"/>
                      <a:pt x="345242" y="385766"/>
                    </a:cubicBezTo>
                    <a:cubicBezTo>
                      <a:pt x="298560" y="421278"/>
                      <a:pt x="271067" y="461372"/>
                      <a:pt x="252738" y="502469"/>
                    </a:cubicBezTo>
                    <a:cubicBezTo>
                      <a:pt x="185007" y="336221"/>
                      <a:pt x="10740" y="212071"/>
                      <a:pt x="10740" y="212071"/>
                    </a:cubicBezTo>
                    <a:cubicBezTo>
                      <a:pt x="39522" y="150354"/>
                      <a:pt x="94652" y="69306"/>
                      <a:pt x="193742" y="31073"/>
                    </a:cubicBezTo>
                    <a:cubicBezTo>
                      <a:pt x="226677" y="18329"/>
                      <a:pt x="256461" y="12458"/>
                      <a:pt x="284241" y="10740"/>
                    </a:cubicBezTo>
                    <a:cubicBezTo>
                      <a:pt x="290112" y="17040"/>
                      <a:pt x="422137" y="161810"/>
                      <a:pt x="428724" y="351542"/>
                    </a:cubicBezTo>
                    <a:close/>
                  </a:path>
                </a:pathLst>
              </a:custGeom>
              <a:solidFill>
                <a:srgbClr val="FF68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344533" y="2688812"/>
                <a:ext cx="443903" cy="386625"/>
              </a:xfrm>
              <a:custGeom>
                <a:avLst/>
                <a:gdLst>
                  <a:gd name="connsiteX0" fmla="*/ 433307 w 443902"/>
                  <a:gd name="connsiteY0" fmla="*/ 331925 h 386624"/>
                  <a:gd name="connsiteX1" fmla="*/ 416553 w 443902"/>
                  <a:gd name="connsiteY1" fmla="*/ 339371 h 386624"/>
                  <a:gd name="connsiteX2" fmla="*/ 59569 w 443902"/>
                  <a:gd name="connsiteY2" fmla="*/ 370158 h 386624"/>
                  <a:gd name="connsiteX3" fmla="*/ 10740 w 443902"/>
                  <a:gd name="connsiteY3" fmla="*/ 50691 h 386624"/>
                  <a:gd name="connsiteX4" fmla="*/ 178563 w 443902"/>
                  <a:gd name="connsiteY4" fmla="*/ 29498 h 386624"/>
                  <a:gd name="connsiteX5" fmla="*/ 215937 w 443902"/>
                  <a:gd name="connsiteY5" fmla="*/ 10740 h 386624"/>
                  <a:gd name="connsiteX6" fmla="*/ 433307 w 443902"/>
                  <a:gd name="connsiteY6" fmla="*/ 331925 h 386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902" h="386624">
                    <a:moveTo>
                      <a:pt x="433307" y="331925"/>
                    </a:moveTo>
                    <a:cubicBezTo>
                      <a:pt x="427865" y="334645"/>
                      <a:pt x="422280" y="337080"/>
                      <a:pt x="416553" y="339371"/>
                    </a:cubicBezTo>
                    <a:cubicBezTo>
                      <a:pt x="274217" y="397651"/>
                      <a:pt x="156798" y="373594"/>
                      <a:pt x="59569" y="370158"/>
                    </a:cubicBezTo>
                    <a:cubicBezTo>
                      <a:pt x="74031" y="193599"/>
                      <a:pt x="10740" y="50691"/>
                      <a:pt x="10740" y="50691"/>
                    </a:cubicBezTo>
                    <a:cubicBezTo>
                      <a:pt x="61144" y="57851"/>
                      <a:pt x="113840" y="58137"/>
                      <a:pt x="178563" y="29498"/>
                    </a:cubicBezTo>
                    <a:cubicBezTo>
                      <a:pt x="191737" y="23627"/>
                      <a:pt x="204195" y="17470"/>
                      <a:pt x="215937" y="10740"/>
                    </a:cubicBezTo>
                    <a:cubicBezTo>
                      <a:pt x="215937" y="10740"/>
                      <a:pt x="384191" y="199899"/>
                      <a:pt x="433307" y="331925"/>
                    </a:cubicBezTo>
                    <a:close/>
                  </a:path>
                </a:pathLst>
              </a:custGeom>
              <a:solidFill>
                <a:srgbClr val="FFA30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850941" y="2911766"/>
                <a:ext cx="315028" cy="601417"/>
              </a:xfrm>
              <a:custGeom>
                <a:avLst/>
                <a:gdLst>
                  <a:gd name="connsiteX0" fmla="*/ 65726 w 315027"/>
                  <a:gd name="connsiteY0" fmla="*/ 10740 h 601416"/>
                  <a:gd name="connsiteX1" fmla="*/ 307725 w 315027"/>
                  <a:gd name="connsiteY1" fmla="*/ 301138 h 601416"/>
                  <a:gd name="connsiteX2" fmla="*/ 114556 w 315027"/>
                  <a:gd name="connsiteY2" fmla="*/ 591536 h 601416"/>
                  <a:gd name="connsiteX3" fmla="*/ 114412 w 315027"/>
                  <a:gd name="connsiteY3" fmla="*/ 591536 h 601416"/>
                  <a:gd name="connsiteX4" fmla="*/ 17183 w 315027"/>
                  <a:gd name="connsiteY4" fmla="*/ 267487 h 601416"/>
                  <a:gd name="connsiteX5" fmla="*/ 10740 w 315027"/>
                  <a:gd name="connsiteY5" fmla="*/ 265482 h 601416"/>
                  <a:gd name="connsiteX6" fmla="*/ 36658 w 315027"/>
                  <a:gd name="connsiteY6" fmla="*/ 90928 h 601416"/>
                  <a:gd name="connsiteX7" fmla="*/ 37374 w 315027"/>
                  <a:gd name="connsiteY7" fmla="*/ 90928 h 601416"/>
                  <a:gd name="connsiteX8" fmla="*/ 65726 w 315027"/>
                  <a:gd name="connsiteY8" fmla="*/ 10740 h 601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027" h="601416">
                    <a:moveTo>
                      <a:pt x="65726" y="10740"/>
                    </a:moveTo>
                    <a:cubicBezTo>
                      <a:pt x="65726" y="10740"/>
                      <a:pt x="239994" y="134889"/>
                      <a:pt x="307725" y="301138"/>
                    </a:cubicBezTo>
                    <a:cubicBezTo>
                      <a:pt x="251163" y="427292"/>
                      <a:pt x="282093" y="561752"/>
                      <a:pt x="114556" y="591536"/>
                    </a:cubicBezTo>
                    <a:lnTo>
                      <a:pt x="114412" y="591536"/>
                    </a:lnTo>
                    <a:cubicBezTo>
                      <a:pt x="140617" y="488723"/>
                      <a:pt x="131166" y="263907"/>
                      <a:pt x="17183" y="267487"/>
                    </a:cubicBezTo>
                    <a:lnTo>
                      <a:pt x="10740" y="265482"/>
                    </a:lnTo>
                    <a:cubicBezTo>
                      <a:pt x="25202" y="216940"/>
                      <a:pt x="35226" y="156512"/>
                      <a:pt x="36658" y="90928"/>
                    </a:cubicBezTo>
                    <a:lnTo>
                      <a:pt x="37374" y="90928"/>
                    </a:lnTo>
                    <a:cubicBezTo>
                      <a:pt x="37374" y="90928"/>
                      <a:pt x="44533" y="56132"/>
                      <a:pt x="65726" y="10740"/>
                    </a:cubicBezTo>
                    <a:close/>
                  </a:path>
                </a:pathLst>
              </a:custGeom>
              <a:solidFill>
                <a:srgbClr val="FFA30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5593764" y="3166509"/>
                <a:ext cx="386625" cy="501180"/>
              </a:xfrm>
              <a:custGeom>
                <a:avLst/>
                <a:gdLst>
                  <a:gd name="connsiteX0" fmla="*/ 225674 w 386624"/>
                  <a:gd name="connsiteY0" fmla="*/ 102957 h 501180"/>
                  <a:gd name="connsiteX1" fmla="*/ 267917 w 386624"/>
                  <a:gd name="connsiteY1" fmla="*/ 10740 h 501180"/>
                  <a:gd name="connsiteX2" fmla="*/ 274361 w 386624"/>
                  <a:gd name="connsiteY2" fmla="*/ 12744 h 501180"/>
                  <a:gd name="connsiteX3" fmla="*/ 371590 w 386624"/>
                  <a:gd name="connsiteY3" fmla="*/ 336793 h 501180"/>
                  <a:gd name="connsiteX4" fmla="*/ 353977 w 386624"/>
                  <a:gd name="connsiteY4" fmla="*/ 379179 h 501180"/>
                  <a:gd name="connsiteX5" fmla="*/ 32648 w 386624"/>
                  <a:gd name="connsiteY5" fmla="*/ 492302 h 501180"/>
                  <a:gd name="connsiteX6" fmla="*/ 10740 w 386624"/>
                  <a:gd name="connsiteY6" fmla="*/ 136607 h 501180"/>
                  <a:gd name="connsiteX7" fmla="*/ 225674 w 386624"/>
                  <a:gd name="connsiteY7" fmla="*/ 102957 h 50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6624" h="501180">
                    <a:moveTo>
                      <a:pt x="225674" y="102957"/>
                    </a:moveTo>
                    <a:cubicBezTo>
                      <a:pt x="241283" y="82194"/>
                      <a:pt x="256175" y="50404"/>
                      <a:pt x="267917" y="10740"/>
                    </a:cubicBezTo>
                    <a:lnTo>
                      <a:pt x="274361" y="12744"/>
                    </a:lnTo>
                    <a:cubicBezTo>
                      <a:pt x="388343" y="9165"/>
                      <a:pt x="397794" y="233980"/>
                      <a:pt x="371590" y="336793"/>
                    </a:cubicBezTo>
                    <a:cubicBezTo>
                      <a:pt x="366864" y="355838"/>
                      <a:pt x="360850" y="370730"/>
                      <a:pt x="353977" y="379179"/>
                    </a:cubicBezTo>
                    <a:cubicBezTo>
                      <a:pt x="318178" y="423712"/>
                      <a:pt x="222811" y="465525"/>
                      <a:pt x="32648" y="492302"/>
                    </a:cubicBezTo>
                    <a:cubicBezTo>
                      <a:pt x="51980" y="355838"/>
                      <a:pt x="10740" y="136607"/>
                      <a:pt x="10740" y="136607"/>
                    </a:cubicBezTo>
                    <a:cubicBezTo>
                      <a:pt x="107539" y="125295"/>
                      <a:pt x="178277" y="112837"/>
                      <a:pt x="225674" y="102957"/>
                    </a:cubicBezTo>
                    <a:close/>
                  </a:path>
                </a:pathLst>
              </a:custGeom>
              <a:solidFill>
                <a:srgbClr val="BF21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5307948" y="3292377"/>
                <a:ext cx="329347" cy="400944"/>
              </a:xfrm>
              <a:custGeom>
                <a:avLst/>
                <a:gdLst>
                  <a:gd name="connsiteX0" fmla="*/ 296556 w 329347"/>
                  <a:gd name="connsiteY0" fmla="*/ 10740 h 400944"/>
                  <a:gd name="connsiteX1" fmla="*/ 318465 w 329347"/>
                  <a:gd name="connsiteY1" fmla="*/ 366435 h 400944"/>
                  <a:gd name="connsiteX2" fmla="*/ 294265 w 329347"/>
                  <a:gd name="connsiteY2" fmla="*/ 369728 h 400944"/>
                  <a:gd name="connsiteX3" fmla="*/ 35942 w 329347"/>
                  <a:gd name="connsiteY3" fmla="*/ 390778 h 400944"/>
                  <a:gd name="connsiteX4" fmla="*/ 10740 w 329347"/>
                  <a:gd name="connsiteY4" fmla="*/ 34080 h 400944"/>
                  <a:gd name="connsiteX5" fmla="*/ 296556 w 329347"/>
                  <a:gd name="connsiteY5" fmla="*/ 10740 h 400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9347" h="400944">
                    <a:moveTo>
                      <a:pt x="296556" y="10740"/>
                    </a:moveTo>
                    <a:cubicBezTo>
                      <a:pt x="296556" y="10740"/>
                      <a:pt x="337796" y="229970"/>
                      <a:pt x="318465" y="366435"/>
                    </a:cubicBezTo>
                    <a:cubicBezTo>
                      <a:pt x="310589" y="367580"/>
                      <a:pt x="302570" y="368583"/>
                      <a:pt x="294265" y="369728"/>
                    </a:cubicBezTo>
                    <a:cubicBezTo>
                      <a:pt x="221665" y="379036"/>
                      <a:pt x="136178" y="386195"/>
                      <a:pt x="35942" y="390778"/>
                    </a:cubicBezTo>
                    <a:cubicBezTo>
                      <a:pt x="31216" y="239421"/>
                      <a:pt x="10740" y="34080"/>
                      <a:pt x="10740" y="34080"/>
                    </a:cubicBezTo>
                    <a:cubicBezTo>
                      <a:pt x="123863" y="28209"/>
                      <a:pt x="218658" y="19761"/>
                      <a:pt x="296556" y="10740"/>
                    </a:cubicBezTo>
                    <a:close/>
                  </a:path>
                </a:pathLst>
              </a:custGeom>
              <a:solidFill>
                <a:srgbClr val="FF68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4881420" y="3317865"/>
                <a:ext cx="114556" cy="372305"/>
              </a:xfrm>
              <a:custGeom>
                <a:avLst/>
                <a:gdLst>
                  <a:gd name="connsiteX0" fmla="*/ 105343 w 114555"/>
                  <a:gd name="connsiteY0" fmla="*/ 14319 h 372305"/>
                  <a:gd name="connsiteX1" fmla="*/ 105343 w 114555"/>
                  <a:gd name="connsiteY1" fmla="*/ 16324 h 372305"/>
                  <a:gd name="connsiteX2" fmla="*/ 107634 w 114555"/>
                  <a:gd name="connsiteY2" fmla="*/ 366578 h 372305"/>
                  <a:gd name="connsiteX3" fmla="*/ 16276 w 114555"/>
                  <a:gd name="connsiteY3" fmla="*/ 361423 h 372305"/>
                  <a:gd name="connsiteX4" fmla="*/ 16276 w 114555"/>
                  <a:gd name="connsiteY4" fmla="*/ 361280 h 372305"/>
                  <a:gd name="connsiteX5" fmla="*/ 18711 w 114555"/>
                  <a:gd name="connsiteY5" fmla="*/ 10740 h 372305"/>
                  <a:gd name="connsiteX6" fmla="*/ 105343 w 114555"/>
                  <a:gd name="connsiteY6" fmla="*/ 14319 h 372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555" h="372305">
                    <a:moveTo>
                      <a:pt x="105343" y="14319"/>
                    </a:moveTo>
                    <a:lnTo>
                      <a:pt x="105343" y="16324"/>
                    </a:lnTo>
                    <a:cubicBezTo>
                      <a:pt x="105343" y="16324"/>
                      <a:pt x="91310" y="235698"/>
                      <a:pt x="107634" y="366578"/>
                    </a:cubicBezTo>
                    <a:cubicBezTo>
                      <a:pt x="76131" y="365289"/>
                      <a:pt x="45631" y="363428"/>
                      <a:pt x="16276" y="361423"/>
                    </a:cubicBezTo>
                    <a:lnTo>
                      <a:pt x="16276" y="361280"/>
                    </a:lnTo>
                    <a:cubicBezTo>
                      <a:pt x="2530" y="290971"/>
                      <a:pt x="18711" y="10740"/>
                      <a:pt x="18711" y="10740"/>
                    </a:cubicBezTo>
                    <a:cubicBezTo>
                      <a:pt x="46061" y="12315"/>
                      <a:pt x="74986" y="13460"/>
                      <a:pt x="105343" y="14319"/>
                    </a:cubicBezTo>
                    <a:close/>
                  </a:path>
                </a:pathLst>
              </a:custGeom>
              <a:solidFill>
                <a:srgbClr val="BF21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595601" y="3287365"/>
                <a:ext cx="315028" cy="400944"/>
              </a:xfrm>
              <a:custGeom>
                <a:avLst/>
                <a:gdLst>
                  <a:gd name="connsiteX0" fmla="*/ 304530 w 315027"/>
                  <a:gd name="connsiteY0" fmla="*/ 41240 h 400944"/>
                  <a:gd name="connsiteX1" fmla="*/ 302095 w 315027"/>
                  <a:gd name="connsiteY1" fmla="*/ 391780 h 400944"/>
                  <a:gd name="connsiteX2" fmla="*/ 265867 w 315027"/>
                  <a:gd name="connsiteY2" fmla="*/ 388916 h 400944"/>
                  <a:gd name="connsiteX3" fmla="*/ 22866 w 315027"/>
                  <a:gd name="connsiteY3" fmla="*/ 356125 h 400944"/>
                  <a:gd name="connsiteX4" fmla="*/ 25300 w 315027"/>
                  <a:gd name="connsiteY4" fmla="*/ 10740 h 400944"/>
                  <a:gd name="connsiteX5" fmla="*/ 304530 w 315027"/>
                  <a:gd name="connsiteY5" fmla="*/ 41240 h 400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027" h="400944">
                    <a:moveTo>
                      <a:pt x="304530" y="41240"/>
                    </a:moveTo>
                    <a:cubicBezTo>
                      <a:pt x="304530" y="41240"/>
                      <a:pt x="288349" y="321472"/>
                      <a:pt x="302095" y="391780"/>
                    </a:cubicBezTo>
                    <a:cubicBezTo>
                      <a:pt x="289781" y="390921"/>
                      <a:pt x="277752" y="389918"/>
                      <a:pt x="265867" y="388916"/>
                    </a:cubicBezTo>
                    <a:cubicBezTo>
                      <a:pt x="171359" y="380897"/>
                      <a:pt x="89595" y="369155"/>
                      <a:pt x="22866" y="356125"/>
                    </a:cubicBezTo>
                    <a:cubicBezTo>
                      <a:pt x="-5773" y="275792"/>
                      <a:pt x="25300" y="10740"/>
                      <a:pt x="25300" y="10740"/>
                    </a:cubicBezTo>
                    <a:cubicBezTo>
                      <a:pt x="93031" y="22768"/>
                      <a:pt x="185678" y="34796"/>
                      <a:pt x="304530" y="41240"/>
                    </a:cubicBezTo>
                    <a:close/>
                  </a:path>
                </a:pathLst>
              </a:custGeom>
              <a:solidFill>
                <a:srgbClr val="FF68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4970414" y="3315717"/>
                <a:ext cx="372306" cy="372305"/>
              </a:xfrm>
              <a:custGeom>
                <a:avLst/>
                <a:gdLst>
                  <a:gd name="connsiteX0" fmla="*/ 348274 w 372305"/>
                  <a:gd name="connsiteY0" fmla="*/ 10740 h 372305"/>
                  <a:gd name="connsiteX1" fmla="*/ 373476 w 372305"/>
                  <a:gd name="connsiteY1" fmla="*/ 367437 h 372305"/>
                  <a:gd name="connsiteX2" fmla="*/ 255054 w 372305"/>
                  <a:gd name="connsiteY2" fmla="*/ 371303 h 372305"/>
                  <a:gd name="connsiteX3" fmla="*/ 18640 w 372305"/>
                  <a:gd name="connsiteY3" fmla="*/ 368726 h 372305"/>
                  <a:gd name="connsiteX4" fmla="*/ 16349 w 372305"/>
                  <a:gd name="connsiteY4" fmla="*/ 18472 h 372305"/>
                  <a:gd name="connsiteX5" fmla="*/ 16349 w 372305"/>
                  <a:gd name="connsiteY5" fmla="*/ 16467 h 372305"/>
                  <a:gd name="connsiteX6" fmla="*/ 228850 w 372305"/>
                  <a:gd name="connsiteY6" fmla="*/ 15751 h 372305"/>
                  <a:gd name="connsiteX7" fmla="*/ 348274 w 372305"/>
                  <a:gd name="connsiteY7" fmla="*/ 10740 h 372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2305" h="372305">
                    <a:moveTo>
                      <a:pt x="348274" y="10740"/>
                    </a:moveTo>
                    <a:cubicBezTo>
                      <a:pt x="348274" y="10740"/>
                      <a:pt x="368751" y="216080"/>
                      <a:pt x="373476" y="367437"/>
                    </a:cubicBezTo>
                    <a:cubicBezTo>
                      <a:pt x="336102" y="369012"/>
                      <a:pt x="296581" y="370444"/>
                      <a:pt x="255054" y="371303"/>
                    </a:cubicBezTo>
                    <a:cubicBezTo>
                      <a:pt x="170999" y="373165"/>
                      <a:pt x="91956" y="372019"/>
                      <a:pt x="18640" y="368726"/>
                    </a:cubicBezTo>
                    <a:cubicBezTo>
                      <a:pt x="2316" y="237846"/>
                      <a:pt x="16349" y="18472"/>
                      <a:pt x="16349" y="18472"/>
                    </a:cubicBezTo>
                    <a:lnTo>
                      <a:pt x="16349" y="16467"/>
                    </a:lnTo>
                    <a:cubicBezTo>
                      <a:pt x="80644" y="18186"/>
                      <a:pt x="151525" y="18186"/>
                      <a:pt x="228850" y="15751"/>
                    </a:cubicBezTo>
                    <a:cubicBezTo>
                      <a:pt x="270806" y="14463"/>
                      <a:pt x="310614" y="12744"/>
                      <a:pt x="348274" y="10740"/>
                    </a:cubicBezTo>
                    <a:close/>
                  </a:path>
                </a:pathLst>
              </a:custGeom>
              <a:solidFill>
                <a:srgbClr val="FFA30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394949" y="3191281"/>
                <a:ext cx="229111" cy="458222"/>
              </a:xfrm>
              <a:custGeom>
                <a:avLst/>
                <a:gdLst>
                  <a:gd name="connsiteX0" fmla="*/ 150202 w 229111"/>
                  <a:gd name="connsiteY0" fmla="*/ 91358 h 458222"/>
                  <a:gd name="connsiteX1" fmla="*/ 225952 w 229111"/>
                  <a:gd name="connsiteY1" fmla="*/ 106823 h 458222"/>
                  <a:gd name="connsiteX2" fmla="*/ 223517 w 229111"/>
                  <a:gd name="connsiteY2" fmla="*/ 452208 h 458222"/>
                  <a:gd name="connsiteX3" fmla="*/ 87196 w 229111"/>
                  <a:gd name="connsiteY3" fmla="*/ 417125 h 458222"/>
                  <a:gd name="connsiteX4" fmla="*/ 20754 w 229111"/>
                  <a:gd name="connsiteY4" fmla="*/ 380468 h 458222"/>
                  <a:gd name="connsiteX5" fmla="*/ 39942 w 229111"/>
                  <a:gd name="connsiteY5" fmla="*/ 80332 h 458222"/>
                  <a:gd name="connsiteX6" fmla="*/ 117697 w 229111"/>
                  <a:gd name="connsiteY6" fmla="*/ 11742 h 458222"/>
                  <a:gd name="connsiteX7" fmla="*/ 122995 w 229111"/>
                  <a:gd name="connsiteY7" fmla="*/ 10740 h 458222"/>
                  <a:gd name="connsiteX8" fmla="*/ 150202 w 229111"/>
                  <a:gd name="connsiteY8" fmla="*/ 91358 h 458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9111" h="458222">
                    <a:moveTo>
                      <a:pt x="150202" y="91358"/>
                    </a:moveTo>
                    <a:cubicBezTo>
                      <a:pt x="170679" y="96083"/>
                      <a:pt x="195881" y="101382"/>
                      <a:pt x="225952" y="106823"/>
                    </a:cubicBezTo>
                    <a:cubicBezTo>
                      <a:pt x="225952" y="106823"/>
                      <a:pt x="194879" y="371876"/>
                      <a:pt x="223517" y="452208"/>
                    </a:cubicBezTo>
                    <a:cubicBezTo>
                      <a:pt x="166956" y="441039"/>
                      <a:pt x="120990" y="429010"/>
                      <a:pt x="87196" y="417125"/>
                    </a:cubicBezTo>
                    <a:cubicBezTo>
                      <a:pt x="49966" y="403951"/>
                      <a:pt x="27198" y="391207"/>
                      <a:pt x="20754" y="380468"/>
                    </a:cubicBezTo>
                    <a:cubicBezTo>
                      <a:pt x="-6596" y="335218"/>
                      <a:pt x="29632" y="136607"/>
                      <a:pt x="39942" y="80332"/>
                    </a:cubicBezTo>
                    <a:cubicBezTo>
                      <a:pt x="50109" y="24057"/>
                      <a:pt x="117697" y="11742"/>
                      <a:pt x="117697" y="11742"/>
                    </a:cubicBezTo>
                    <a:lnTo>
                      <a:pt x="122995" y="10740"/>
                    </a:lnTo>
                    <a:cubicBezTo>
                      <a:pt x="136169" y="61717"/>
                      <a:pt x="150202" y="91358"/>
                      <a:pt x="150202" y="91358"/>
                    </a:cubicBezTo>
                    <a:close/>
                  </a:path>
                </a:pathLst>
              </a:custGeom>
              <a:solidFill>
                <a:srgbClr val="FFA30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4763952" y="3651365"/>
                <a:ext cx="887805" cy="973722"/>
              </a:xfrm>
              <a:custGeom>
                <a:avLst/>
                <a:gdLst>
                  <a:gd name="connsiteX0" fmla="*/ 133744 w 887805"/>
                  <a:gd name="connsiteY0" fmla="*/ 27923 h 973722"/>
                  <a:gd name="connsiteX1" fmla="*/ 225102 w 887805"/>
                  <a:gd name="connsiteY1" fmla="*/ 33078 h 973722"/>
                  <a:gd name="connsiteX2" fmla="*/ 461516 w 887805"/>
                  <a:gd name="connsiteY2" fmla="*/ 35655 h 973722"/>
                  <a:gd name="connsiteX3" fmla="*/ 579937 w 887805"/>
                  <a:gd name="connsiteY3" fmla="*/ 31789 h 973722"/>
                  <a:gd name="connsiteX4" fmla="*/ 838260 w 887805"/>
                  <a:gd name="connsiteY4" fmla="*/ 10740 h 973722"/>
                  <a:gd name="connsiteX5" fmla="*/ 727285 w 887805"/>
                  <a:gd name="connsiteY5" fmla="*/ 380468 h 973722"/>
                  <a:gd name="connsiteX6" fmla="*/ 745757 w 887805"/>
                  <a:gd name="connsiteY6" fmla="*/ 473687 h 973722"/>
                  <a:gd name="connsiteX7" fmla="*/ 721700 w 887805"/>
                  <a:gd name="connsiteY7" fmla="*/ 617884 h 973722"/>
                  <a:gd name="connsiteX8" fmla="*/ 890526 w 887805"/>
                  <a:gd name="connsiteY8" fmla="*/ 680317 h 973722"/>
                  <a:gd name="connsiteX9" fmla="*/ 496026 w 887805"/>
                  <a:gd name="connsiteY9" fmla="*/ 970429 h 973722"/>
                  <a:gd name="connsiteX10" fmla="*/ 10740 w 887805"/>
                  <a:gd name="connsiteY10" fmla="*/ 645521 h 973722"/>
                  <a:gd name="connsiteX11" fmla="*/ 218372 w 887805"/>
                  <a:gd name="connsiteY11" fmla="*/ 592825 h 973722"/>
                  <a:gd name="connsiteX12" fmla="*/ 200759 w 887805"/>
                  <a:gd name="connsiteY12" fmla="*/ 447769 h 973722"/>
                  <a:gd name="connsiteX13" fmla="*/ 223383 w 887805"/>
                  <a:gd name="connsiteY13" fmla="*/ 355409 h 973722"/>
                  <a:gd name="connsiteX14" fmla="*/ 97515 w 887805"/>
                  <a:gd name="connsiteY14" fmla="*/ 24916 h 973722"/>
                  <a:gd name="connsiteX15" fmla="*/ 133744 w 887805"/>
                  <a:gd name="connsiteY15" fmla="*/ 27923 h 973722"/>
                  <a:gd name="connsiteX16" fmla="*/ 133744 w 887805"/>
                  <a:gd name="connsiteY16" fmla="*/ 27923 h 973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87805" h="973722">
                    <a:moveTo>
                      <a:pt x="133744" y="27923"/>
                    </a:moveTo>
                    <a:cubicBezTo>
                      <a:pt x="163098" y="29928"/>
                      <a:pt x="193599" y="31789"/>
                      <a:pt x="225102" y="33078"/>
                    </a:cubicBezTo>
                    <a:cubicBezTo>
                      <a:pt x="298417" y="36371"/>
                      <a:pt x="377461" y="37517"/>
                      <a:pt x="461516" y="35655"/>
                    </a:cubicBezTo>
                    <a:cubicBezTo>
                      <a:pt x="503042" y="34796"/>
                      <a:pt x="542564" y="33364"/>
                      <a:pt x="579937" y="31789"/>
                    </a:cubicBezTo>
                    <a:cubicBezTo>
                      <a:pt x="680174" y="27207"/>
                      <a:pt x="765661" y="20047"/>
                      <a:pt x="838260" y="10740"/>
                    </a:cubicBezTo>
                    <a:cubicBezTo>
                      <a:pt x="838260" y="10740"/>
                      <a:pt x="794443" y="273501"/>
                      <a:pt x="727285" y="380468"/>
                    </a:cubicBezTo>
                    <a:cubicBezTo>
                      <a:pt x="672012" y="468389"/>
                      <a:pt x="745757" y="473687"/>
                      <a:pt x="745757" y="473687"/>
                    </a:cubicBezTo>
                    <a:cubicBezTo>
                      <a:pt x="745757" y="473687"/>
                      <a:pt x="663849" y="562181"/>
                      <a:pt x="721700" y="617884"/>
                    </a:cubicBezTo>
                    <a:cubicBezTo>
                      <a:pt x="756067" y="650962"/>
                      <a:pt x="820361" y="677023"/>
                      <a:pt x="890526" y="680317"/>
                    </a:cubicBezTo>
                    <a:cubicBezTo>
                      <a:pt x="842556" y="817640"/>
                      <a:pt x="728716" y="965274"/>
                      <a:pt x="496026" y="970429"/>
                    </a:cubicBezTo>
                    <a:cubicBezTo>
                      <a:pt x="228252" y="976586"/>
                      <a:pt x="62146" y="848141"/>
                      <a:pt x="10740" y="645521"/>
                    </a:cubicBezTo>
                    <a:cubicBezTo>
                      <a:pt x="93936" y="655115"/>
                      <a:pt x="176416" y="629626"/>
                      <a:pt x="218372" y="592825"/>
                    </a:cubicBezTo>
                    <a:cubicBezTo>
                      <a:pt x="278656" y="539843"/>
                      <a:pt x="200759" y="447769"/>
                      <a:pt x="200759" y="447769"/>
                    </a:cubicBezTo>
                    <a:cubicBezTo>
                      <a:pt x="200759" y="447769"/>
                      <a:pt x="282952" y="440466"/>
                      <a:pt x="223383" y="355409"/>
                    </a:cubicBezTo>
                    <a:cubicBezTo>
                      <a:pt x="132168" y="224958"/>
                      <a:pt x="97515" y="24916"/>
                      <a:pt x="97515" y="24916"/>
                    </a:cubicBezTo>
                    <a:cubicBezTo>
                      <a:pt x="109401" y="25918"/>
                      <a:pt x="121429" y="26921"/>
                      <a:pt x="133744" y="27923"/>
                    </a:cubicBezTo>
                    <a:lnTo>
                      <a:pt x="133744" y="27923"/>
                    </a:lnTo>
                    <a:close/>
                  </a:path>
                </a:pathLst>
              </a:custGeom>
              <a:solidFill>
                <a:srgbClr val="FF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5467119" y="2244242"/>
                <a:ext cx="214792" cy="243431"/>
              </a:xfrm>
              <a:custGeom>
                <a:avLst/>
                <a:gdLst>
                  <a:gd name="connsiteX0" fmla="*/ 90131 w 214791"/>
                  <a:gd name="connsiteY0" fmla="*/ 13269 h 243430"/>
                  <a:gd name="connsiteX1" fmla="*/ 141824 w 214791"/>
                  <a:gd name="connsiteY1" fmla="*/ 234647 h 243430"/>
                  <a:gd name="connsiteX2" fmla="*/ 15097 w 214791"/>
                  <a:gd name="connsiteY2" fmla="*/ 170496 h 243430"/>
                  <a:gd name="connsiteX3" fmla="*/ 16243 w 214791"/>
                  <a:gd name="connsiteY3" fmla="*/ 167775 h 243430"/>
                  <a:gd name="connsiteX4" fmla="*/ 90131 w 214791"/>
                  <a:gd name="connsiteY4" fmla="*/ 13269 h 24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791" h="243430">
                    <a:moveTo>
                      <a:pt x="90131" y="13269"/>
                    </a:moveTo>
                    <a:cubicBezTo>
                      <a:pt x="221154" y="-14225"/>
                      <a:pt x="273563" y="190543"/>
                      <a:pt x="141824" y="234647"/>
                    </a:cubicBezTo>
                    <a:cubicBezTo>
                      <a:pt x="101157" y="207584"/>
                      <a:pt x="58199" y="186677"/>
                      <a:pt x="15097" y="170496"/>
                    </a:cubicBezTo>
                    <a:lnTo>
                      <a:pt x="16243" y="167775"/>
                    </a:lnTo>
                    <a:cubicBezTo>
                      <a:pt x="16243" y="167775"/>
                      <a:pt x="-19270" y="36037"/>
                      <a:pt x="90131" y="13269"/>
                    </a:cubicBezTo>
                    <a:close/>
                  </a:path>
                </a:pathLst>
              </a:custGeom>
              <a:solidFill>
                <a:srgbClr val="FF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4615644" y="2299394"/>
                <a:ext cx="229111" cy="243431"/>
              </a:xfrm>
              <a:custGeom>
                <a:avLst/>
                <a:gdLst>
                  <a:gd name="connsiteX0" fmla="*/ 122104 w 229111"/>
                  <a:gd name="connsiteY0" fmla="*/ 10955 h 243430"/>
                  <a:gd name="connsiteX1" fmla="*/ 217901 w 229111"/>
                  <a:gd name="connsiteY1" fmla="*/ 153004 h 243430"/>
                  <a:gd name="connsiteX2" fmla="*/ 105207 w 229111"/>
                  <a:gd name="connsiteY2" fmla="*/ 239207 h 243430"/>
                  <a:gd name="connsiteX3" fmla="*/ 103775 w 229111"/>
                  <a:gd name="connsiteY3" fmla="*/ 237775 h 243430"/>
                  <a:gd name="connsiteX4" fmla="*/ 122104 w 229111"/>
                  <a:gd name="connsiteY4" fmla="*/ 10955 h 24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111" h="243430">
                    <a:moveTo>
                      <a:pt x="122104" y="10955"/>
                    </a:moveTo>
                    <a:cubicBezTo>
                      <a:pt x="233652" y="17542"/>
                      <a:pt x="217901" y="153004"/>
                      <a:pt x="217901" y="153004"/>
                    </a:cubicBezTo>
                    <a:cubicBezTo>
                      <a:pt x="178666" y="175772"/>
                      <a:pt x="140576" y="203981"/>
                      <a:pt x="105207" y="239207"/>
                    </a:cubicBezTo>
                    <a:lnTo>
                      <a:pt x="103775" y="237775"/>
                    </a:lnTo>
                    <a:cubicBezTo>
                      <a:pt x="-33405" y="213718"/>
                      <a:pt x="-11783" y="3079"/>
                      <a:pt x="122104" y="10955"/>
                    </a:cubicBezTo>
                    <a:close/>
                  </a:path>
                </a:pathLst>
              </a:custGeom>
              <a:solidFill>
                <a:srgbClr val="FF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4344051" y="3534948"/>
                <a:ext cx="1746972" cy="1618097"/>
              </a:xfrm>
              <a:custGeom>
                <a:avLst/>
                <a:gdLst>
                  <a:gd name="connsiteX0" fmla="*/ 1689034 w 1746972"/>
                  <a:gd name="connsiteY0" fmla="*/ 258896 h 1618096"/>
                  <a:gd name="connsiteX1" fmla="*/ 1603690 w 1746972"/>
                  <a:gd name="connsiteY1" fmla="*/ 10740 h 1618096"/>
                  <a:gd name="connsiteX2" fmla="*/ 1282362 w 1746972"/>
                  <a:gd name="connsiteY2" fmla="*/ 123863 h 1618096"/>
                  <a:gd name="connsiteX3" fmla="*/ 1258162 w 1746972"/>
                  <a:gd name="connsiteY3" fmla="*/ 127157 h 1618096"/>
                  <a:gd name="connsiteX4" fmla="*/ 1147186 w 1746972"/>
                  <a:gd name="connsiteY4" fmla="*/ 496885 h 1618096"/>
                  <a:gd name="connsiteX5" fmla="*/ 1165658 w 1746972"/>
                  <a:gd name="connsiteY5" fmla="*/ 590104 h 1618096"/>
                  <a:gd name="connsiteX6" fmla="*/ 1141602 w 1746972"/>
                  <a:gd name="connsiteY6" fmla="*/ 734301 h 1618096"/>
                  <a:gd name="connsiteX7" fmla="*/ 1310428 w 1746972"/>
                  <a:gd name="connsiteY7" fmla="*/ 796734 h 1618096"/>
                  <a:gd name="connsiteX8" fmla="*/ 915927 w 1746972"/>
                  <a:gd name="connsiteY8" fmla="*/ 1086846 h 1618096"/>
                  <a:gd name="connsiteX9" fmla="*/ 430641 w 1746972"/>
                  <a:gd name="connsiteY9" fmla="*/ 761938 h 1618096"/>
                  <a:gd name="connsiteX10" fmla="*/ 638273 w 1746972"/>
                  <a:gd name="connsiteY10" fmla="*/ 709242 h 1618096"/>
                  <a:gd name="connsiteX11" fmla="*/ 620660 w 1746972"/>
                  <a:gd name="connsiteY11" fmla="*/ 564186 h 1618096"/>
                  <a:gd name="connsiteX12" fmla="*/ 643285 w 1746972"/>
                  <a:gd name="connsiteY12" fmla="*/ 471826 h 1618096"/>
                  <a:gd name="connsiteX13" fmla="*/ 517417 w 1746972"/>
                  <a:gd name="connsiteY13" fmla="*/ 141333 h 1618096"/>
                  <a:gd name="connsiteX14" fmla="*/ 274416 w 1746972"/>
                  <a:gd name="connsiteY14" fmla="*/ 108541 h 1618096"/>
                  <a:gd name="connsiteX15" fmla="*/ 138095 w 1746972"/>
                  <a:gd name="connsiteY15" fmla="*/ 73459 h 1618096"/>
                  <a:gd name="connsiteX16" fmla="*/ 106019 w 1746972"/>
                  <a:gd name="connsiteY16" fmla="*/ 216796 h 1618096"/>
                  <a:gd name="connsiteX17" fmla="*/ 23110 w 1746972"/>
                  <a:gd name="connsiteY17" fmla="*/ 1112048 h 1618096"/>
                  <a:gd name="connsiteX18" fmla="*/ 255371 w 1746972"/>
                  <a:gd name="connsiteY18" fmla="*/ 1565688 h 1618096"/>
                  <a:gd name="connsiteX19" fmla="*/ 615505 w 1746972"/>
                  <a:gd name="connsiteY19" fmla="*/ 1588599 h 1618096"/>
                  <a:gd name="connsiteX20" fmla="*/ 570542 w 1746972"/>
                  <a:gd name="connsiteY20" fmla="*/ 1455142 h 1618096"/>
                  <a:gd name="connsiteX21" fmla="*/ 601472 w 1746972"/>
                  <a:gd name="connsiteY21" fmla="*/ 1270850 h 1618096"/>
                  <a:gd name="connsiteX22" fmla="*/ 1120838 w 1746972"/>
                  <a:gd name="connsiteY22" fmla="*/ 1278153 h 1618096"/>
                  <a:gd name="connsiteX23" fmla="*/ 1158642 w 1746972"/>
                  <a:gd name="connsiteY23" fmla="*/ 1417338 h 1618096"/>
                  <a:gd name="connsiteX24" fmla="*/ 1111388 w 1746972"/>
                  <a:gd name="connsiteY24" fmla="*/ 1528314 h 1618096"/>
                  <a:gd name="connsiteX25" fmla="*/ 1613427 w 1746972"/>
                  <a:gd name="connsiteY25" fmla="*/ 1521011 h 1618096"/>
                  <a:gd name="connsiteX26" fmla="*/ 1689034 w 1746972"/>
                  <a:gd name="connsiteY26" fmla="*/ 258896 h 161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46972" h="1618096">
                    <a:moveTo>
                      <a:pt x="1689034" y="258896"/>
                    </a:moveTo>
                    <a:cubicBezTo>
                      <a:pt x="1667841" y="174268"/>
                      <a:pt x="1639918" y="90785"/>
                      <a:pt x="1603690" y="10740"/>
                    </a:cubicBezTo>
                    <a:cubicBezTo>
                      <a:pt x="1567891" y="55273"/>
                      <a:pt x="1472524" y="97086"/>
                      <a:pt x="1282362" y="123863"/>
                    </a:cubicBezTo>
                    <a:cubicBezTo>
                      <a:pt x="1274486" y="125009"/>
                      <a:pt x="1266467" y="126011"/>
                      <a:pt x="1258162" y="127157"/>
                    </a:cubicBezTo>
                    <a:cubicBezTo>
                      <a:pt x="1258162" y="127157"/>
                      <a:pt x="1214344" y="389918"/>
                      <a:pt x="1147186" y="496885"/>
                    </a:cubicBezTo>
                    <a:cubicBezTo>
                      <a:pt x="1091913" y="584806"/>
                      <a:pt x="1165658" y="590104"/>
                      <a:pt x="1165658" y="590104"/>
                    </a:cubicBezTo>
                    <a:cubicBezTo>
                      <a:pt x="1165658" y="590104"/>
                      <a:pt x="1083751" y="678598"/>
                      <a:pt x="1141602" y="734301"/>
                    </a:cubicBezTo>
                    <a:cubicBezTo>
                      <a:pt x="1175968" y="767379"/>
                      <a:pt x="1240263" y="793440"/>
                      <a:pt x="1310428" y="796734"/>
                    </a:cubicBezTo>
                    <a:cubicBezTo>
                      <a:pt x="1262458" y="934057"/>
                      <a:pt x="1148618" y="1081691"/>
                      <a:pt x="915927" y="1086846"/>
                    </a:cubicBezTo>
                    <a:cubicBezTo>
                      <a:pt x="648153" y="1093003"/>
                      <a:pt x="482048" y="964558"/>
                      <a:pt x="430641" y="761938"/>
                    </a:cubicBezTo>
                    <a:cubicBezTo>
                      <a:pt x="513837" y="771532"/>
                      <a:pt x="596317" y="746043"/>
                      <a:pt x="638273" y="709242"/>
                    </a:cubicBezTo>
                    <a:cubicBezTo>
                      <a:pt x="698558" y="656260"/>
                      <a:pt x="620660" y="564186"/>
                      <a:pt x="620660" y="564186"/>
                    </a:cubicBezTo>
                    <a:cubicBezTo>
                      <a:pt x="620660" y="564186"/>
                      <a:pt x="702854" y="556883"/>
                      <a:pt x="643285" y="471826"/>
                    </a:cubicBezTo>
                    <a:cubicBezTo>
                      <a:pt x="552070" y="341375"/>
                      <a:pt x="517417" y="141333"/>
                      <a:pt x="517417" y="141333"/>
                    </a:cubicBezTo>
                    <a:cubicBezTo>
                      <a:pt x="422909" y="133314"/>
                      <a:pt x="341145" y="121572"/>
                      <a:pt x="274416" y="108541"/>
                    </a:cubicBezTo>
                    <a:cubicBezTo>
                      <a:pt x="217854" y="97372"/>
                      <a:pt x="171889" y="85344"/>
                      <a:pt x="138095" y="73459"/>
                    </a:cubicBezTo>
                    <a:cubicBezTo>
                      <a:pt x="138095" y="73459"/>
                      <a:pt x="124348" y="129305"/>
                      <a:pt x="106019" y="216796"/>
                    </a:cubicBezTo>
                    <a:cubicBezTo>
                      <a:pt x="58622" y="441612"/>
                      <a:pt x="-19705" y="875491"/>
                      <a:pt x="23110" y="1112048"/>
                    </a:cubicBezTo>
                    <a:cubicBezTo>
                      <a:pt x="82535" y="1440679"/>
                      <a:pt x="180767" y="1527455"/>
                      <a:pt x="255371" y="1565688"/>
                    </a:cubicBezTo>
                    <a:cubicBezTo>
                      <a:pt x="329975" y="1603921"/>
                      <a:pt x="575411" y="1639719"/>
                      <a:pt x="615505" y="1588599"/>
                    </a:cubicBezTo>
                    <a:cubicBezTo>
                      <a:pt x="655600" y="1537622"/>
                      <a:pt x="570542" y="1455142"/>
                      <a:pt x="570542" y="1455142"/>
                    </a:cubicBezTo>
                    <a:cubicBezTo>
                      <a:pt x="570542" y="1455142"/>
                      <a:pt x="552500" y="1262259"/>
                      <a:pt x="601472" y="1270850"/>
                    </a:cubicBezTo>
                    <a:cubicBezTo>
                      <a:pt x="902896" y="1323546"/>
                      <a:pt x="1025328" y="1305647"/>
                      <a:pt x="1120838" y="1278153"/>
                    </a:cubicBezTo>
                    <a:cubicBezTo>
                      <a:pt x="1159644" y="1267128"/>
                      <a:pt x="1158642" y="1417338"/>
                      <a:pt x="1158642" y="1417338"/>
                    </a:cubicBezTo>
                    <a:cubicBezTo>
                      <a:pt x="1158642" y="1417338"/>
                      <a:pt x="1103225" y="1447409"/>
                      <a:pt x="1111388" y="1528314"/>
                    </a:cubicBezTo>
                    <a:cubicBezTo>
                      <a:pt x="1119550" y="1609219"/>
                      <a:pt x="1561591" y="1610508"/>
                      <a:pt x="1613427" y="1521011"/>
                    </a:cubicBezTo>
                    <a:cubicBezTo>
                      <a:pt x="1671994" y="1419916"/>
                      <a:pt x="1827073" y="812056"/>
                      <a:pt x="1689034" y="258896"/>
                    </a:cubicBezTo>
                    <a:close/>
                  </a:path>
                </a:pathLst>
              </a:custGeom>
              <a:solidFill>
                <a:srgbClr val="723F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5381898" y="2088697"/>
                <a:ext cx="429583" cy="429583"/>
              </a:xfrm>
              <a:custGeom>
                <a:avLst/>
                <a:gdLst>
                  <a:gd name="connsiteX0" fmla="*/ 429378 w 429583"/>
                  <a:gd name="connsiteY0" fmla="*/ 204613 h 429583"/>
                  <a:gd name="connsiteX1" fmla="*/ 269144 w 429583"/>
                  <a:gd name="connsiteY1" fmla="*/ 420836 h 429583"/>
                  <a:gd name="connsiteX2" fmla="*/ 227045 w 429583"/>
                  <a:gd name="connsiteY2" fmla="*/ 390192 h 429583"/>
                  <a:gd name="connsiteX3" fmla="*/ 175351 w 429583"/>
                  <a:gd name="connsiteY3" fmla="*/ 168814 h 429583"/>
                  <a:gd name="connsiteX4" fmla="*/ 101463 w 429583"/>
                  <a:gd name="connsiteY4" fmla="*/ 323321 h 429583"/>
                  <a:gd name="connsiteX5" fmla="*/ 100317 w 429583"/>
                  <a:gd name="connsiteY5" fmla="*/ 326041 h 429583"/>
                  <a:gd name="connsiteX6" fmla="*/ 21990 w 429583"/>
                  <a:gd name="connsiteY6" fmla="*/ 301698 h 429583"/>
                  <a:gd name="connsiteX7" fmla="*/ 22849 w 429583"/>
                  <a:gd name="connsiteY7" fmla="*/ 298262 h 429583"/>
                  <a:gd name="connsiteX8" fmla="*/ 79554 w 429583"/>
                  <a:gd name="connsiteY8" fmla="*/ 55977 h 429583"/>
                  <a:gd name="connsiteX9" fmla="*/ 429378 w 429583"/>
                  <a:gd name="connsiteY9" fmla="*/ 204613 h 42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9583" h="429583">
                    <a:moveTo>
                      <a:pt x="429378" y="204613"/>
                    </a:moveTo>
                    <a:cubicBezTo>
                      <a:pt x="442266" y="364847"/>
                      <a:pt x="299501" y="412531"/>
                      <a:pt x="269144" y="420836"/>
                    </a:cubicBezTo>
                    <a:cubicBezTo>
                      <a:pt x="255397" y="409810"/>
                      <a:pt x="241364" y="399643"/>
                      <a:pt x="227045" y="390192"/>
                    </a:cubicBezTo>
                    <a:cubicBezTo>
                      <a:pt x="358783" y="346089"/>
                      <a:pt x="306374" y="141321"/>
                      <a:pt x="175351" y="168814"/>
                    </a:cubicBezTo>
                    <a:cubicBezTo>
                      <a:pt x="65951" y="191582"/>
                      <a:pt x="101463" y="323321"/>
                      <a:pt x="101463" y="323321"/>
                    </a:cubicBezTo>
                    <a:lnTo>
                      <a:pt x="100317" y="326041"/>
                    </a:lnTo>
                    <a:cubicBezTo>
                      <a:pt x="74113" y="316161"/>
                      <a:pt x="47908" y="308142"/>
                      <a:pt x="21990" y="301698"/>
                    </a:cubicBezTo>
                    <a:lnTo>
                      <a:pt x="22849" y="298262"/>
                    </a:lnTo>
                    <a:cubicBezTo>
                      <a:pt x="22849" y="298262"/>
                      <a:pt x="-28271" y="127001"/>
                      <a:pt x="79554" y="55977"/>
                    </a:cubicBezTo>
                    <a:cubicBezTo>
                      <a:pt x="244085" y="-52278"/>
                      <a:pt x="416634" y="48244"/>
                      <a:pt x="429378" y="204613"/>
                    </a:cubicBezTo>
                    <a:close/>
                  </a:path>
                </a:pathLst>
              </a:custGeom>
              <a:solidFill>
                <a:srgbClr val="723F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4480503" y="2147528"/>
                <a:ext cx="429583" cy="429583"/>
              </a:xfrm>
              <a:custGeom>
                <a:avLst/>
                <a:gdLst>
                  <a:gd name="connsiteX0" fmla="*/ 335429 w 429583"/>
                  <a:gd name="connsiteY0" fmla="*/ 37240 h 429583"/>
                  <a:gd name="connsiteX1" fmla="*/ 427074 w 429583"/>
                  <a:gd name="connsiteY1" fmla="*/ 268499 h 429583"/>
                  <a:gd name="connsiteX2" fmla="*/ 353042 w 429583"/>
                  <a:gd name="connsiteY2" fmla="*/ 304870 h 429583"/>
                  <a:gd name="connsiteX3" fmla="*/ 257245 w 429583"/>
                  <a:gd name="connsiteY3" fmla="*/ 162822 h 429583"/>
                  <a:gd name="connsiteX4" fmla="*/ 238916 w 429583"/>
                  <a:gd name="connsiteY4" fmla="*/ 389642 h 429583"/>
                  <a:gd name="connsiteX5" fmla="*/ 240348 w 429583"/>
                  <a:gd name="connsiteY5" fmla="*/ 391074 h 429583"/>
                  <a:gd name="connsiteX6" fmla="*/ 207270 w 429583"/>
                  <a:gd name="connsiteY6" fmla="*/ 426586 h 429583"/>
                  <a:gd name="connsiteX7" fmla="*/ 11237 w 429583"/>
                  <a:gd name="connsiteY7" fmla="*/ 235708 h 429583"/>
                  <a:gd name="connsiteX8" fmla="*/ 335429 w 429583"/>
                  <a:gd name="connsiteY8" fmla="*/ 37240 h 42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9583" h="429583">
                    <a:moveTo>
                      <a:pt x="335429" y="37240"/>
                    </a:moveTo>
                    <a:cubicBezTo>
                      <a:pt x="452419" y="91654"/>
                      <a:pt x="427074" y="268499"/>
                      <a:pt x="427074" y="268499"/>
                    </a:cubicBezTo>
                    <a:cubicBezTo>
                      <a:pt x="402158" y="278666"/>
                      <a:pt x="377385" y="290694"/>
                      <a:pt x="353042" y="304870"/>
                    </a:cubicBezTo>
                    <a:cubicBezTo>
                      <a:pt x="353042" y="304870"/>
                      <a:pt x="368794" y="169409"/>
                      <a:pt x="257245" y="162822"/>
                    </a:cubicBezTo>
                    <a:cubicBezTo>
                      <a:pt x="123358" y="154946"/>
                      <a:pt x="101736" y="365585"/>
                      <a:pt x="238916" y="389642"/>
                    </a:cubicBezTo>
                    <a:lnTo>
                      <a:pt x="240348" y="391074"/>
                    </a:lnTo>
                    <a:cubicBezTo>
                      <a:pt x="229036" y="402100"/>
                      <a:pt x="218010" y="413985"/>
                      <a:pt x="207270" y="426586"/>
                    </a:cubicBezTo>
                    <a:cubicBezTo>
                      <a:pt x="207270" y="426586"/>
                      <a:pt x="23265" y="414987"/>
                      <a:pt x="11237" y="235708"/>
                    </a:cubicBezTo>
                    <a:cubicBezTo>
                      <a:pt x="784" y="79053"/>
                      <a:pt x="156579" y="-45813"/>
                      <a:pt x="335429" y="37240"/>
                    </a:cubicBezTo>
                    <a:close/>
                  </a:path>
                </a:pathLst>
              </a:custGeom>
              <a:solidFill>
                <a:srgbClr val="723F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4484697" y="2339921"/>
                <a:ext cx="1403305" cy="1002361"/>
              </a:xfrm>
              <a:custGeom>
                <a:avLst/>
                <a:gdLst>
                  <a:gd name="connsiteX0" fmla="*/ 1186965 w 1403305"/>
                  <a:gd name="connsiteY0" fmla="*/ 157297 h 1002360"/>
                  <a:gd name="connsiteX1" fmla="*/ 1325291 w 1403305"/>
                  <a:gd name="connsiteY1" fmla="*/ 322830 h 1002360"/>
                  <a:gd name="connsiteX2" fmla="*/ 1402902 w 1403305"/>
                  <a:gd name="connsiteY2" fmla="*/ 662774 h 1002360"/>
                  <a:gd name="connsiteX3" fmla="*/ 1376984 w 1403305"/>
                  <a:gd name="connsiteY3" fmla="*/ 837328 h 1002360"/>
                  <a:gd name="connsiteX4" fmla="*/ 1334742 w 1403305"/>
                  <a:gd name="connsiteY4" fmla="*/ 929545 h 1002360"/>
                  <a:gd name="connsiteX5" fmla="*/ 1119807 w 1403305"/>
                  <a:gd name="connsiteY5" fmla="*/ 963196 h 1002360"/>
                  <a:gd name="connsiteX6" fmla="*/ 833991 w 1403305"/>
                  <a:gd name="connsiteY6" fmla="*/ 986536 h 1002360"/>
                  <a:gd name="connsiteX7" fmla="*/ 714567 w 1403305"/>
                  <a:gd name="connsiteY7" fmla="*/ 991548 h 1002360"/>
                  <a:gd name="connsiteX8" fmla="*/ 502066 w 1403305"/>
                  <a:gd name="connsiteY8" fmla="*/ 992264 h 1002360"/>
                  <a:gd name="connsiteX9" fmla="*/ 415434 w 1403305"/>
                  <a:gd name="connsiteY9" fmla="*/ 988684 h 1002360"/>
                  <a:gd name="connsiteX10" fmla="*/ 136204 w 1403305"/>
                  <a:gd name="connsiteY10" fmla="*/ 958184 h 1002360"/>
                  <a:gd name="connsiteX11" fmla="*/ 60455 w 1403305"/>
                  <a:gd name="connsiteY11" fmla="*/ 942719 h 1002360"/>
                  <a:gd name="connsiteX12" fmla="*/ 33248 w 1403305"/>
                  <a:gd name="connsiteY12" fmla="*/ 862100 h 1002360"/>
                  <a:gd name="connsiteX13" fmla="*/ 102554 w 1403305"/>
                  <a:gd name="connsiteY13" fmla="*/ 328558 h 1002360"/>
                  <a:gd name="connsiteX14" fmla="*/ 173292 w 1403305"/>
                  <a:gd name="connsiteY14" fmla="*/ 224885 h 1002360"/>
                  <a:gd name="connsiteX15" fmla="*/ 206370 w 1403305"/>
                  <a:gd name="connsiteY15" fmla="*/ 189373 h 1002360"/>
                  <a:gd name="connsiteX16" fmla="*/ 319064 w 1403305"/>
                  <a:gd name="connsiteY16" fmla="*/ 103170 h 1002360"/>
                  <a:gd name="connsiteX17" fmla="*/ 393095 w 1403305"/>
                  <a:gd name="connsiteY17" fmla="*/ 66799 h 1002360"/>
                  <a:gd name="connsiteX18" fmla="*/ 688792 w 1403305"/>
                  <a:gd name="connsiteY18" fmla="*/ 10953 h 1002360"/>
                  <a:gd name="connsiteX19" fmla="*/ 939812 w 1403305"/>
                  <a:gd name="connsiteY19" fmla="*/ 38160 h 1002360"/>
                  <a:gd name="connsiteX20" fmla="*/ 1018139 w 1403305"/>
                  <a:gd name="connsiteY20" fmla="*/ 62503 h 1002360"/>
                  <a:gd name="connsiteX21" fmla="*/ 1144866 w 1403305"/>
                  <a:gd name="connsiteY21" fmla="*/ 126654 h 1002360"/>
                  <a:gd name="connsiteX22" fmla="*/ 1186965 w 1403305"/>
                  <a:gd name="connsiteY22" fmla="*/ 157297 h 100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03305" h="1002360">
                    <a:moveTo>
                      <a:pt x="1186965" y="157297"/>
                    </a:moveTo>
                    <a:cubicBezTo>
                      <a:pt x="1239661" y="199540"/>
                      <a:pt x="1287345" y="253667"/>
                      <a:pt x="1325291" y="322830"/>
                    </a:cubicBezTo>
                    <a:cubicBezTo>
                      <a:pt x="1385433" y="432374"/>
                      <a:pt x="1405623" y="554805"/>
                      <a:pt x="1402902" y="662774"/>
                    </a:cubicBezTo>
                    <a:cubicBezTo>
                      <a:pt x="1401471" y="728357"/>
                      <a:pt x="1391447" y="788785"/>
                      <a:pt x="1376984" y="837328"/>
                    </a:cubicBezTo>
                    <a:cubicBezTo>
                      <a:pt x="1365242" y="876993"/>
                      <a:pt x="1350350" y="908782"/>
                      <a:pt x="1334742" y="929545"/>
                    </a:cubicBezTo>
                    <a:cubicBezTo>
                      <a:pt x="1287345" y="939425"/>
                      <a:pt x="1216606" y="951883"/>
                      <a:pt x="1119807" y="963196"/>
                    </a:cubicBezTo>
                    <a:cubicBezTo>
                      <a:pt x="1041909" y="972217"/>
                      <a:pt x="947114" y="980665"/>
                      <a:pt x="833991" y="986536"/>
                    </a:cubicBezTo>
                    <a:cubicBezTo>
                      <a:pt x="796331" y="988541"/>
                      <a:pt x="756523" y="990259"/>
                      <a:pt x="714567" y="991548"/>
                    </a:cubicBezTo>
                    <a:cubicBezTo>
                      <a:pt x="637242" y="993982"/>
                      <a:pt x="566360" y="993982"/>
                      <a:pt x="502066" y="992264"/>
                    </a:cubicBezTo>
                    <a:cubicBezTo>
                      <a:pt x="471709" y="991405"/>
                      <a:pt x="442784" y="990259"/>
                      <a:pt x="415434" y="988684"/>
                    </a:cubicBezTo>
                    <a:cubicBezTo>
                      <a:pt x="296582" y="982240"/>
                      <a:pt x="203935" y="970212"/>
                      <a:pt x="136204" y="958184"/>
                    </a:cubicBezTo>
                    <a:cubicBezTo>
                      <a:pt x="106134" y="952742"/>
                      <a:pt x="80931" y="947444"/>
                      <a:pt x="60455" y="942719"/>
                    </a:cubicBezTo>
                    <a:cubicBezTo>
                      <a:pt x="60455" y="942719"/>
                      <a:pt x="46421" y="913078"/>
                      <a:pt x="33248" y="862100"/>
                    </a:cubicBezTo>
                    <a:cubicBezTo>
                      <a:pt x="5468" y="754132"/>
                      <a:pt x="-18446" y="550509"/>
                      <a:pt x="102554" y="328558"/>
                    </a:cubicBezTo>
                    <a:cubicBezTo>
                      <a:pt x="123890" y="289466"/>
                      <a:pt x="147660" y="255099"/>
                      <a:pt x="173292" y="224885"/>
                    </a:cubicBezTo>
                    <a:cubicBezTo>
                      <a:pt x="184031" y="212284"/>
                      <a:pt x="195057" y="200399"/>
                      <a:pt x="206370" y="189373"/>
                    </a:cubicBezTo>
                    <a:cubicBezTo>
                      <a:pt x="241739" y="154147"/>
                      <a:pt x="279828" y="125938"/>
                      <a:pt x="319064" y="103170"/>
                    </a:cubicBezTo>
                    <a:cubicBezTo>
                      <a:pt x="343407" y="88994"/>
                      <a:pt x="368179" y="76965"/>
                      <a:pt x="393095" y="66799"/>
                    </a:cubicBezTo>
                    <a:cubicBezTo>
                      <a:pt x="501064" y="22408"/>
                      <a:pt x="609892" y="12671"/>
                      <a:pt x="688792" y="10953"/>
                    </a:cubicBezTo>
                    <a:cubicBezTo>
                      <a:pt x="752656" y="9664"/>
                      <a:pt x="843728" y="13673"/>
                      <a:pt x="939812" y="38160"/>
                    </a:cubicBezTo>
                    <a:cubicBezTo>
                      <a:pt x="965730" y="44603"/>
                      <a:pt x="991934" y="52622"/>
                      <a:pt x="1018139" y="62503"/>
                    </a:cubicBezTo>
                    <a:cubicBezTo>
                      <a:pt x="1061240" y="78684"/>
                      <a:pt x="1104199" y="99590"/>
                      <a:pt x="1144866" y="126654"/>
                    </a:cubicBezTo>
                    <a:cubicBezTo>
                      <a:pt x="1159185" y="136105"/>
                      <a:pt x="1173219" y="146271"/>
                      <a:pt x="1186965" y="157297"/>
                    </a:cubicBezTo>
                    <a:close/>
                  </a:path>
                </a:pathLst>
              </a:custGeom>
              <a:solidFill>
                <a:srgbClr val="723F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465053" y="3237839"/>
                <a:ext cx="1431944" cy="100236"/>
              </a:xfrm>
              <a:custGeom>
                <a:avLst/>
                <a:gdLst>
                  <a:gd name="connsiteX0" fmla="*/ 14802 w 1431944"/>
                  <a:gd name="connsiteY0" fmla="*/ 23751 h 100236"/>
                  <a:gd name="connsiteX1" fmla="*/ 73798 w 1431944"/>
                  <a:gd name="connsiteY1" fmla="*/ 39645 h 100236"/>
                  <a:gd name="connsiteX2" fmla="*/ 142818 w 1431944"/>
                  <a:gd name="connsiteY2" fmla="*/ 53249 h 100236"/>
                  <a:gd name="connsiteX3" fmla="*/ 232744 w 1431944"/>
                  <a:gd name="connsiteY3" fmla="*/ 67139 h 100236"/>
                  <a:gd name="connsiteX4" fmla="*/ 339996 w 1431944"/>
                  <a:gd name="connsiteY4" fmla="*/ 78594 h 100236"/>
                  <a:gd name="connsiteX5" fmla="*/ 460136 w 1431944"/>
                  <a:gd name="connsiteY5" fmla="*/ 85897 h 100236"/>
                  <a:gd name="connsiteX6" fmla="*/ 523572 w 1431944"/>
                  <a:gd name="connsiteY6" fmla="*/ 88188 h 100236"/>
                  <a:gd name="connsiteX7" fmla="*/ 588868 w 1431944"/>
                  <a:gd name="connsiteY7" fmla="*/ 87759 h 100236"/>
                  <a:gd name="connsiteX8" fmla="*/ 722182 w 1431944"/>
                  <a:gd name="connsiteY8" fmla="*/ 86756 h 100236"/>
                  <a:gd name="connsiteX9" fmla="*/ 854924 w 1431944"/>
                  <a:gd name="connsiteY9" fmla="*/ 81745 h 100236"/>
                  <a:gd name="connsiteX10" fmla="*/ 983512 w 1431944"/>
                  <a:gd name="connsiteY10" fmla="*/ 73726 h 100236"/>
                  <a:gd name="connsiteX11" fmla="*/ 1210762 w 1431944"/>
                  <a:gd name="connsiteY11" fmla="*/ 50958 h 100236"/>
                  <a:gd name="connsiteX12" fmla="*/ 1370137 w 1431944"/>
                  <a:gd name="connsiteY12" fmla="*/ 24896 h 100236"/>
                  <a:gd name="connsiteX13" fmla="*/ 1429563 w 1431944"/>
                  <a:gd name="connsiteY13" fmla="*/ 10863 h 100236"/>
                  <a:gd name="connsiteX14" fmla="*/ 1432999 w 1431944"/>
                  <a:gd name="connsiteY14" fmla="*/ 12582 h 100236"/>
                  <a:gd name="connsiteX15" fmla="*/ 1431281 w 1431944"/>
                  <a:gd name="connsiteY15" fmla="*/ 16018 h 100236"/>
                  <a:gd name="connsiteX16" fmla="*/ 1371712 w 1431944"/>
                  <a:gd name="connsiteY16" fmla="*/ 31770 h 100236"/>
                  <a:gd name="connsiteX17" fmla="*/ 1212337 w 1431944"/>
                  <a:gd name="connsiteY17" fmla="*/ 61554 h 100236"/>
                  <a:gd name="connsiteX18" fmla="*/ 984658 w 1431944"/>
                  <a:gd name="connsiteY18" fmla="*/ 87043 h 100236"/>
                  <a:gd name="connsiteX19" fmla="*/ 855783 w 1431944"/>
                  <a:gd name="connsiteY19" fmla="*/ 95778 h 100236"/>
                  <a:gd name="connsiteX20" fmla="*/ 722325 w 1431944"/>
                  <a:gd name="connsiteY20" fmla="*/ 100933 h 100236"/>
                  <a:gd name="connsiteX21" fmla="*/ 589011 w 1431944"/>
                  <a:gd name="connsiteY21" fmla="*/ 100933 h 100236"/>
                  <a:gd name="connsiteX22" fmla="*/ 523715 w 1431944"/>
                  <a:gd name="connsiteY22" fmla="*/ 100933 h 100236"/>
                  <a:gd name="connsiteX23" fmla="*/ 459707 w 1431944"/>
                  <a:gd name="connsiteY23" fmla="*/ 98212 h 100236"/>
                  <a:gd name="connsiteX24" fmla="*/ 338994 w 1431944"/>
                  <a:gd name="connsiteY24" fmla="*/ 89907 h 100236"/>
                  <a:gd name="connsiteX25" fmla="*/ 231312 w 1431944"/>
                  <a:gd name="connsiteY25" fmla="*/ 77592 h 100236"/>
                  <a:gd name="connsiteX26" fmla="*/ 140956 w 1431944"/>
                  <a:gd name="connsiteY26" fmla="*/ 62127 h 100236"/>
                  <a:gd name="connsiteX27" fmla="*/ 71936 w 1431944"/>
                  <a:gd name="connsiteY27" fmla="*/ 46948 h 100236"/>
                  <a:gd name="connsiteX28" fmla="*/ 12654 w 1431944"/>
                  <a:gd name="connsiteY28" fmla="*/ 29622 h 100236"/>
                  <a:gd name="connsiteX29" fmla="*/ 10936 w 1431944"/>
                  <a:gd name="connsiteY29" fmla="*/ 25756 h 100236"/>
                  <a:gd name="connsiteX30" fmla="*/ 14802 w 1431944"/>
                  <a:gd name="connsiteY30" fmla="*/ 23751 h 10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431944" h="100236">
                    <a:moveTo>
                      <a:pt x="14802" y="23751"/>
                    </a:moveTo>
                    <a:cubicBezTo>
                      <a:pt x="14802" y="23751"/>
                      <a:pt x="35708" y="30911"/>
                      <a:pt x="73798" y="39645"/>
                    </a:cubicBezTo>
                    <a:cubicBezTo>
                      <a:pt x="92700" y="43798"/>
                      <a:pt x="116183" y="47951"/>
                      <a:pt x="142818" y="53249"/>
                    </a:cubicBezTo>
                    <a:cubicBezTo>
                      <a:pt x="169309" y="58547"/>
                      <a:pt x="199809" y="62557"/>
                      <a:pt x="232744" y="67139"/>
                    </a:cubicBezTo>
                    <a:cubicBezTo>
                      <a:pt x="265822" y="71435"/>
                      <a:pt x="301907" y="75444"/>
                      <a:pt x="339996" y="78594"/>
                    </a:cubicBezTo>
                    <a:cubicBezTo>
                      <a:pt x="378086" y="81745"/>
                      <a:pt x="418467" y="84609"/>
                      <a:pt x="460136" y="85897"/>
                    </a:cubicBezTo>
                    <a:cubicBezTo>
                      <a:pt x="480900" y="86613"/>
                      <a:pt x="502092" y="87472"/>
                      <a:pt x="523572" y="88188"/>
                    </a:cubicBezTo>
                    <a:cubicBezTo>
                      <a:pt x="545051" y="88045"/>
                      <a:pt x="566960" y="87902"/>
                      <a:pt x="588868" y="87759"/>
                    </a:cubicBezTo>
                    <a:cubicBezTo>
                      <a:pt x="632829" y="87472"/>
                      <a:pt x="677506" y="87186"/>
                      <a:pt x="722182" y="86756"/>
                    </a:cubicBezTo>
                    <a:cubicBezTo>
                      <a:pt x="766143" y="85468"/>
                      <a:pt x="811392" y="83320"/>
                      <a:pt x="854924" y="81745"/>
                    </a:cubicBezTo>
                    <a:cubicBezTo>
                      <a:pt x="898741" y="79597"/>
                      <a:pt x="941843" y="76876"/>
                      <a:pt x="983512" y="73726"/>
                    </a:cubicBezTo>
                    <a:cubicBezTo>
                      <a:pt x="1066851" y="67282"/>
                      <a:pt x="1144606" y="59836"/>
                      <a:pt x="1210762" y="50958"/>
                    </a:cubicBezTo>
                    <a:cubicBezTo>
                      <a:pt x="1277061" y="42080"/>
                      <a:pt x="1331904" y="32772"/>
                      <a:pt x="1370137" y="24896"/>
                    </a:cubicBezTo>
                    <a:cubicBezTo>
                      <a:pt x="1408370" y="17164"/>
                      <a:pt x="1429563" y="10863"/>
                      <a:pt x="1429563" y="10863"/>
                    </a:cubicBezTo>
                    <a:cubicBezTo>
                      <a:pt x="1430995" y="10434"/>
                      <a:pt x="1432570" y="11150"/>
                      <a:pt x="1432999" y="12582"/>
                    </a:cubicBezTo>
                    <a:cubicBezTo>
                      <a:pt x="1433429" y="14014"/>
                      <a:pt x="1432570" y="15446"/>
                      <a:pt x="1431281" y="16018"/>
                    </a:cubicBezTo>
                    <a:cubicBezTo>
                      <a:pt x="1431281" y="16018"/>
                      <a:pt x="1409802" y="23035"/>
                      <a:pt x="1371712" y="31770"/>
                    </a:cubicBezTo>
                    <a:cubicBezTo>
                      <a:pt x="1333623" y="40505"/>
                      <a:pt x="1278779" y="51960"/>
                      <a:pt x="1212337" y="61554"/>
                    </a:cubicBezTo>
                    <a:cubicBezTo>
                      <a:pt x="1145895" y="71291"/>
                      <a:pt x="1068140" y="80599"/>
                      <a:pt x="984658" y="87043"/>
                    </a:cubicBezTo>
                    <a:cubicBezTo>
                      <a:pt x="942845" y="90479"/>
                      <a:pt x="899600" y="93343"/>
                      <a:pt x="855783" y="95778"/>
                    </a:cubicBezTo>
                    <a:cubicBezTo>
                      <a:pt x="811536" y="97496"/>
                      <a:pt x="767575" y="100360"/>
                      <a:pt x="722325" y="100933"/>
                    </a:cubicBezTo>
                    <a:cubicBezTo>
                      <a:pt x="677649" y="100933"/>
                      <a:pt x="632972" y="100933"/>
                      <a:pt x="589011" y="100933"/>
                    </a:cubicBezTo>
                    <a:cubicBezTo>
                      <a:pt x="567103" y="100933"/>
                      <a:pt x="545194" y="100933"/>
                      <a:pt x="523715" y="100933"/>
                    </a:cubicBezTo>
                    <a:cubicBezTo>
                      <a:pt x="502092" y="99930"/>
                      <a:pt x="480756" y="99071"/>
                      <a:pt x="459707" y="98212"/>
                    </a:cubicBezTo>
                    <a:cubicBezTo>
                      <a:pt x="417751" y="96494"/>
                      <a:pt x="377370" y="93343"/>
                      <a:pt x="338994" y="89907"/>
                    </a:cubicBezTo>
                    <a:cubicBezTo>
                      <a:pt x="300761" y="86470"/>
                      <a:pt x="264533" y="82174"/>
                      <a:pt x="231312" y="77592"/>
                    </a:cubicBezTo>
                    <a:cubicBezTo>
                      <a:pt x="198091" y="73010"/>
                      <a:pt x="167733" y="67998"/>
                      <a:pt x="140956" y="62127"/>
                    </a:cubicBezTo>
                    <a:cubicBezTo>
                      <a:pt x="114322" y="56256"/>
                      <a:pt x="91268" y="51674"/>
                      <a:pt x="71936" y="46948"/>
                    </a:cubicBezTo>
                    <a:cubicBezTo>
                      <a:pt x="33990" y="37354"/>
                      <a:pt x="12654" y="29622"/>
                      <a:pt x="12654" y="29622"/>
                    </a:cubicBezTo>
                    <a:cubicBezTo>
                      <a:pt x="11079" y="29049"/>
                      <a:pt x="10363" y="27331"/>
                      <a:pt x="10936" y="25756"/>
                    </a:cubicBezTo>
                    <a:cubicBezTo>
                      <a:pt x="11651" y="24037"/>
                      <a:pt x="13370" y="23178"/>
                      <a:pt x="14802" y="23751"/>
                    </a:cubicBezTo>
                    <a:close/>
                  </a:path>
                </a:pathLst>
              </a:custGeom>
              <a:solidFill>
                <a:srgbClr val="9B1D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4474385" y="3661271"/>
                <a:ext cx="544139" cy="658694"/>
              </a:xfrm>
              <a:custGeom>
                <a:avLst/>
                <a:gdLst>
                  <a:gd name="connsiteX0" fmla="*/ 391522 w 544138"/>
                  <a:gd name="connsiteY0" fmla="*/ 14294 h 658694"/>
                  <a:gd name="connsiteX1" fmla="*/ 421880 w 544138"/>
                  <a:gd name="connsiteY1" fmla="*/ 129422 h 658694"/>
                  <a:gd name="connsiteX2" fmla="*/ 464265 w 544138"/>
                  <a:gd name="connsiteY2" fmla="*/ 240398 h 658694"/>
                  <a:gd name="connsiteX3" fmla="*/ 490756 w 544138"/>
                  <a:gd name="connsiteY3" fmla="*/ 293237 h 658694"/>
                  <a:gd name="connsiteX4" fmla="*/ 505792 w 544138"/>
                  <a:gd name="connsiteY4" fmla="*/ 318582 h 658694"/>
                  <a:gd name="connsiteX5" fmla="*/ 522259 w 544138"/>
                  <a:gd name="connsiteY5" fmla="*/ 343498 h 658694"/>
                  <a:gd name="connsiteX6" fmla="*/ 530421 w 544138"/>
                  <a:gd name="connsiteY6" fmla="*/ 356099 h 658694"/>
                  <a:gd name="connsiteX7" fmla="*/ 537724 w 544138"/>
                  <a:gd name="connsiteY7" fmla="*/ 370848 h 658694"/>
                  <a:gd name="connsiteX8" fmla="*/ 543452 w 544138"/>
                  <a:gd name="connsiteY8" fmla="*/ 404785 h 658694"/>
                  <a:gd name="connsiteX9" fmla="*/ 523691 w 544138"/>
                  <a:gd name="connsiteY9" fmla="*/ 435858 h 658694"/>
                  <a:gd name="connsiteX10" fmla="*/ 491186 w 544138"/>
                  <a:gd name="connsiteY10" fmla="*/ 447457 h 658694"/>
                  <a:gd name="connsiteX11" fmla="*/ 497773 w 544138"/>
                  <a:gd name="connsiteY11" fmla="*/ 431276 h 658694"/>
                  <a:gd name="connsiteX12" fmla="*/ 532569 w 544138"/>
                  <a:gd name="connsiteY12" fmla="*/ 490845 h 658694"/>
                  <a:gd name="connsiteX13" fmla="*/ 540588 w 544138"/>
                  <a:gd name="connsiteY13" fmla="*/ 525641 h 658694"/>
                  <a:gd name="connsiteX14" fmla="*/ 534860 w 544138"/>
                  <a:gd name="connsiteY14" fmla="*/ 562442 h 658694"/>
                  <a:gd name="connsiteX15" fmla="*/ 525409 w 544138"/>
                  <a:gd name="connsiteY15" fmla="*/ 578910 h 658694"/>
                  <a:gd name="connsiteX16" fmla="*/ 512235 w 544138"/>
                  <a:gd name="connsiteY16" fmla="*/ 592370 h 658694"/>
                  <a:gd name="connsiteX17" fmla="*/ 498489 w 544138"/>
                  <a:gd name="connsiteY17" fmla="*/ 602823 h 658694"/>
                  <a:gd name="connsiteX18" fmla="*/ 483596 w 544138"/>
                  <a:gd name="connsiteY18" fmla="*/ 611988 h 658694"/>
                  <a:gd name="connsiteX19" fmla="*/ 420161 w 544138"/>
                  <a:gd name="connsiteY19" fmla="*/ 637190 h 658694"/>
                  <a:gd name="connsiteX20" fmla="*/ 353146 w 544138"/>
                  <a:gd name="connsiteY20" fmla="*/ 647643 h 658694"/>
                  <a:gd name="connsiteX21" fmla="*/ 285559 w 544138"/>
                  <a:gd name="connsiteY21" fmla="*/ 643920 h 658694"/>
                  <a:gd name="connsiteX22" fmla="*/ 219832 w 544138"/>
                  <a:gd name="connsiteY22" fmla="*/ 625018 h 658694"/>
                  <a:gd name="connsiteX23" fmla="*/ 160979 w 544138"/>
                  <a:gd name="connsiteY23" fmla="*/ 590222 h 658694"/>
                  <a:gd name="connsiteX24" fmla="*/ 113439 w 544138"/>
                  <a:gd name="connsiteY24" fmla="*/ 541249 h 658694"/>
                  <a:gd name="connsiteX25" fmla="*/ 79788 w 544138"/>
                  <a:gd name="connsiteY25" fmla="*/ 482540 h 658694"/>
                  <a:gd name="connsiteX26" fmla="*/ 55015 w 544138"/>
                  <a:gd name="connsiteY26" fmla="*/ 420680 h 658694"/>
                  <a:gd name="connsiteX27" fmla="*/ 44849 w 544138"/>
                  <a:gd name="connsiteY27" fmla="*/ 389034 h 658694"/>
                  <a:gd name="connsiteX28" fmla="*/ 36114 w 544138"/>
                  <a:gd name="connsiteY28" fmla="*/ 356958 h 658694"/>
                  <a:gd name="connsiteX29" fmla="*/ 28668 w 544138"/>
                  <a:gd name="connsiteY29" fmla="*/ 324596 h 658694"/>
                  <a:gd name="connsiteX30" fmla="*/ 22510 w 544138"/>
                  <a:gd name="connsiteY30" fmla="*/ 291948 h 658694"/>
                  <a:gd name="connsiteX31" fmla="*/ 14348 w 544138"/>
                  <a:gd name="connsiteY31" fmla="*/ 226079 h 658694"/>
                  <a:gd name="connsiteX32" fmla="*/ 12630 w 544138"/>
                  <a:gd name="connsiteY32" fmla="*/ 93624 h 658694"/>
                  <a:gd name="connsiteX33" fmla="*/ 12630 w 544138"/>
                  <a:gd name="connsiteY33" fmla="*/ 93194 h 658694"/>
                  <a:gd name="connsiteX34" fmla="*/ 12773 w 544138"/>
                  <a:gd name="connsiteY34" fmla="*/ 92478 h 658694"/>
                  <a:gd name="connsiteX35" fmla="*/ 12916 w 544138"/>
                  <a:gd name="connsiteY35" fmla="*/ 91619 h 658694"/>
                  <a:gd name="connsiteX36" fmla="*/ 17499 w 544138"/>
                  <a:gd name="connsiteY36" fmla="*/ 88182 h 658694"/>
                  <a:gd name="connsiteX37" fmla="*/ 20935 w 544138"/>
                  <a:gd name="connsiteY37" fmla="*/ 92478 h 658694"/>
                  <a:gd name="connsiteX38" fmla="*/ 20792 w 544138"/>
                  <a:gd name="connsiteY38" fmla="*/ 94912 h 658694"/>
                  <a:gd name="connsiteX39" fmla="*/ 20792 w 544138"/>
                  <a:gd name="connsiteY39" fmla="*/ 94483 h 658694"/>
                  <a:gd name="connsiteX40" fmla="*/ 27236 w 544138"/>
                  <a:gd name="connsiteY40" fmla="*/ 224933 h 658694"/>
                  <a:gd name="connsiteX41" fmla="*/ 37403 w 544138"/>
                  <a:gd name="connsiteY41" fmla="*/ 289514 h 658694"/>
                  <a:gd name="connsiteX42" fmla="*/ 44133 w 544138"/>
                  <a:gd name="connsiteY42" fmla="*/ 321446 h 658694"/>
                  <a:gd name="connsiteX43" fmla="*/ 52008 w 544138"/>
                  <a:gd name="connsiteY43" fmla="*/ 353092 h 658694"/>
                  <a:gd name="connsiteX44" fmla="*/ 61173 w 544138"/>
                  <a:gd name="connsiteY44" fmla="*/ 384308 h 658694"/>
                  <a:gd name="connsiteX45" fmla="*/ 71769 w 544138"/>
                  <a:gd name="connsiteY45" fmla="*/ 415095 h 658694"/>
                  <a:gd name="connsiteX46" fmla="*/ 97115 w 544138"/>
                  <a:gd name="connsiteY46" fmla="*/ 474951 h 658694"/>
                  <a:gd name="connsiteX47" fmla="*/ 129333 w 544138"/>
                  <a:gd name="connsiteY47" fmla="*/ 529937 h 658694"/>
                  <a:gd name="connsiteX48" fmla="*/ 173437 w 544138"/>
                  <a:gd name="connsiteY48" fmla="*/ 574900 h 658694"/>
                  <a:gd name="connsiteX49" fmla="*/ 227851 w 544138"/>
                  <a:gd name="connsiteY49" fmla="*/ 606546 h 658694"/>
                  <a:gd name="connsiteX50" fmla="*/ 288566 w 544138"/>
                  <a:gd name="connsiteY50" fmla="*/ 623586 h 658694"/>
                  <a:gd name="connsiteX51" fmla="*/ 352144 w 544138"/>
                  <a:gd name="connsiteY51" fmla="*/ 626737 h 658694"/>
                  <a:gd name="connsiteX52" fmla="*/ 415006 w 544138"/>
                  <a:gd name="connsiteY52" fmla="*/ 617286 h 658694"/>
                  <a:gd name="connsiteX53" fmla="*/ 473716 w 544138"/>
                  <a:gd name="connsiteY53" fmla="*/ 594375 h 658694"/>
                  <a:gd name="connsiteX54" fmla="*/ 486890 w 544138"/>
                  <a:gd name="connsiteY54" fmla="*/ 586356 h 658694"/>
                  <a:gd name="connsiteX55" fmla="*/ 493047 w 544138"/>
                  <a:gd name="connsiteY55" fmla="*/ 582060 h 658694"/>
                  <a:gd name="connsiteX56" fmla="*/ 499491 w 544138"/>
                  <a:gd name="connsiteY56" fmla="*/ 576905 h 658694"/>
                  <a:gd name="connsiteX57" fmla="*/ 509371 w 544138"/>
                  <a:gd name="connsiteY57" fmla="*/ 566881 h 658694"/>
                  <a:gd name="connsiteX58" fmla="*/ 516245 w 544138"/>
                  <a:gd name="connsiteY58" fmla="*/ 554996 h 658694"/>
                  <a:gd name="connsiteX59" fmla="*/ 520684 w 544138"/>
                  <a:gd name="connsiteY59" fmla="*/ 527503 h 658694"/>
                  <a:gd name="connsiteX60" fmla="*/ 513954 w 544138"/>
                  <a:gd name="connsiteY60" fmla="*/ 498291 h 658694"/>
                  <a:gd name="connsiteX61" fmla="*/ 483024 w 544138"/>
                  <a:gd name="connsiteY61" fmla="*/ 444450 h 658694"/>
                  <a:gd name="connsiteX62" fmla="*/ 484599 w 544138"/>
                  <a:gd name="connsiteY62" fmla="*/ 430417 h 658694"/>
                  <a:gd name="connsiteX63" fmla="*/ 489611 w 544138"/>
                  <a:gd name="connsiteY63" fmla="*/ 428269 h 658694"/>
                  <a:gd name="connsiteX64" fmla="*/ 513094 w 544138"/>
                  <a:gd name="connsiteY64" fmla="*/ 420250 h 658694"/>
                  <a:gd name="connsiteX65" fmla="*/ 524980 w 544138"/>
                  <a:gd name="connsiteY65" fmla="*/ 402637 h 658694"/>
                  <a:gd name="connsiteX66" fmla="*/ 520970 w 544138"/>
                  <a:gd name="connsiteY66" fmla="*/ 378151 h 658694"/>
                  <a:gd name="connsiteX67" fmla="*/ 515242 w 544138"/>
                  <a:gd name="connsiteY67" fmla="*/ 365980 h 658694"/>
                  <a:gd name="connsiteX68" fmla="*/ 507367 w 544138"/>
                  <a:gd name="connsiteY68" fmla="*/ 353235 h 658694"/>
                  <a:gd name="connsiteX69" fmla="*/ 491186 w 544138"/>
                  <a:gd name="connsiteY69" fmla="*/ 327890 h 658694"/>
                  <a:gd name="connsiteX70" fmla="*/ 476150 w 544138"/>
                  <a:gd name="connsiteY70" fmla="*/ 301542 h 658694"/>
                  <a:gd name="connsiteX71" fmla="*/ 449946 w 544138"/>
                  <a:gd name="connsiteY71" fmla="*/ 246985 h 658694"/>
                  <a:gd name="connsiteX72" fmla="*/ 409994 w 544138"/>
                  <a:gd name="connsiteY72" fmla="*/ 133289 h 658694"/>
                  <a:gd name="connsiteX73" fmla="*/ 382931 w 544138"/>
                  <a:gd name="connsiteY73" fmla="*/ 16012 h 658694"/>
                  <a:gd name="connsiteX74" fmla="*/ 386511 w 544138"/>
                  <a:gd name="connsiteY74" fmla="*/ 10857 h 658694"/>
                  <a:gd name="connsiteX75" fmla="*/ 391522 w 544138"/>
                  <a:gd name="connsiteY75" fmla="*/ 14294 h 658694"/>
                  <a:gd name="connsiteX76" fmla="*/ 391522 w 544138"/>
                  <a:gd name="connsiteY76" fmla="*/ 14294 h 658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544138" h="658694">
                    <a:moveTo>
                      <a:pt x="391522" y="14294"/>
                    </a:moveTo>
                    <a:cubicBezTo>
                      <a:pt x="399398" y="53100"/>
                      <a:pt x="409994" y="91619"/>
                      <a:pt x="421880" y="129422"/>
                    </a:cubicBezTo>
                    <a:cubicBezTo>
                      <a:pt x="433908" y="167226"/>
                      <a:pt x="448227" y="204313"/>
                      <a:pt x="464265" y="240398"/>
                    </a:cubicBezTo>
                    <a:cubicBezTo>
                      <a:pt x="472427" y="258441"/>
                      <a:pt x="481305" y="276054"/>
                      <a:pt x="490756" y="293237"/>
                    </a:cubicBezTo>
                    <a:cubicBezTo>
                      <a:pt x="495768" y="301685"/>
                      <a:pt x="500493" y="310277"/>
                      <a:pt x="505792" y="318582"/>
                    </a:cubicBezTo>
                    <a:lnTo>
                      <a:pt x="522259" y="343498"/>
                    </a:lnTo>
                    <a:lnTo>
                      <a:pt x="530421" y="356099"/>
                    </a:lnTo>
                    <a:cubicBezTo>
                      <a:pt x="532855" y="360968"/>
                      <a:pt x="535433" y="365836"/>
                      <a:pt x="537724" y="370848"/>
                    </a:cubicBezTo>
                    <a:cubicBezTo>
                      <a:pt x="541304" y="381158"/>
                      <a:pt x="545170" y="392184"/>
                      <a:pt x="543452" y="404785"/>
                    </a:cubicBezTo>
                    <a:cubicBezTo>
                      <a:pt x="542020" y="417386"/>
                      <a:pt x="533858" y="429415"/>
                      <a:pt x="523691" y="435858"/>
                    </a:cubicBezTo>
                    <a:cubicBezTo>
                      <a:pt x="513381" y="442445"/>
                      <a:pt x="503071" y="445882"/>
                      <a:pt x="491186" y="447457"/>
                    </a:cubicBezTo>
                    <a:lnTo>
                      <a:pt x="497773" y="431276"/>
                    </a:lnTo>
                    <a:cubicBezTo>
                      <a:pt x="512379" y="449605"/>
                      <a:pt x="524264" y="468793"/>
                      <a:pt x="532569" y="490845"/>
                    </a:cubicBezTo>
                    <a:cubicBezTo>
                      <a:pt x="536865" y="501728"/>
                      <a:pt x="539442" y="513470"/>
                      <a:pt x="540588" y="525641"/>
                    </a:cubicBezTo>
                    <a:cubicBezTo>
                      <a:pt x="541017" y="537813"/>
                      <a:pt x="540015" y="550700"/>
                      <a:pt x="534860" y="562442"/>
                    </a:cubicBezTo>
                    <a:cubicBezTo>
                      <a:pt x="532712" y="568457"/>
                      <a:pt x="528703" y="573612"/>
                      <a:pt x="525409" y="578910"/>
                    </a:cubicBezTo>
                    <a:cubicBezTo>
                      <a:pt x="521113" y="583349"/>
                      <a:pt x="517104" y="588361"/>
                      <a:pt x="512235" y="592370"/>
                    </a:cubicBezTo>
                    <a:cubicBezTo>
                      <a:pt x="508226" y="595806"/>
                      <a:pt x="503644" y="599386"/>
                      <a:pt x="498489" y="602823"/>
                    </a:cubicBezTo>
                    <a:cubicBezTo>
                      <a:pt x="493620" y="606260"/>
                      <a:pt x="488751" y="609124"/>
                      <a:pt x="483596" y="611988"/>
                    </a:cubicBezTo>
                    <a:cubicBezTo>
                      <a:pt x="463406" y="623014"/>
                      <a:pt x="442070" y="631462"/>
                      <a:pt x="420161" y="637190"/>
                    </a:cubicBezTo>
                    <a:cubicBezTo>
                      <a:pt x="398253" y="642918"/>
                      <a:pt x="375771" y="646497"/>
                      <a:pt x="353146" y="647643"/>
                    </a:cubicBezTo>
                    <a:cubicBezTo>
                      <a:pt x="330665" y="648789"/>
                      <a:pt x="307467" y="647500"/>
                      <a:pt x="285559" y="643920"/>
                    </a:cubicBezTo>
                    <a:cubicBezTo>
                      <a:pt x="262791" y="640197"/>
                      <a:pt x="241025" y="633896"/>
                      <a:pt x="219832" y="625018"/>
                    </a:cubicBezTo>
                    <a:cubicBezTo>
                      <a:pt x="198783" y="616140"/>
                      <a:pt x="179022" y="604398"/>
                      <a:pt x="160979" y="590222"/>
                    </a:cubicBezTo>
                    <a:cubicBezTo>
                      <a:pt x="143080" y="576046"/>
                      <a:pt x="127042" y="559435"/>
                      <a:pt x="113439" y="541249"/>
                    </a:cubicBezTo>
                    <a:cubicBezTo>
                      <a:pt x="99979" y="523064"/>
                      <a:pt x="88380" y="503017"/>
                      <a:pt x="79788" y="482540"/>
                    </a:cubicBezTo>
                    <a:cubicBezTo>
                      <a:pt x="70480" y="462922"/>
                      <a:pt x="62462" y="441586"/>
                      <a:pt x="55015" y="420680"/>
                    </a:cubicBezTo>
                    <a:cubicBezTo>
                      <a:pt x="51579" y="410084"/>
                      <a:pt x="47856" y="399630"/>
                      <a:pt x="44849" y="389034"/>
                    </a:cubicBezTo>
                    <a:lnTo>
                      <a:pt x="36114" y="356958"/>
                    </a:lnTo>
                    <a:lnTo>
                      <a:pt x="28668" y="324596"/>
                    </a:lnTo>
                    <a:lnTo>
                      <a:pt x="22510" y="291948"/>
                    </a:lnTo>
                    <a:cubicBezTo>
                      <a:pt x="18930" y="270039"/>
                      <a:pt x="16210" y="248131"/>
                      <a:pt x="14348" y="226079"/>
                    </a:cubicBezTo>
                    <a:cubicBezTo>
                      <a:pt x="10625" y="181975"/>
                      <a:pt x="9336" y="137871"/>
                      <a:pt x="12630" y="93624"/>
                    </a:cubicBezTo>
                    <a:cubicBezTo>
                      <a:pt x="12630" y="93481"/>
                      <a:pt x="12630" y="93337"/>
                      <a:pt x="12630" y="93194"/>
                    </a:cubicBezTo>
                    <a:lnTo>
                      <a:pt x="12773" y="92478"/>
                    </a:lnTo>
                    <a:lnTo>
                      <a:pt x="12916" y="91619"/>
                    </a:lnTo>
                    <a:cubicBezTo>
                      <a:pt x="13203" y="89471"/>
                      <a:pt x="15351" y="87896"/>
                      <a:pt x="17499" y="88182"/>
                    </a:cubicBezTo>
                    <a:cubicBezTo>
                      <a:pt x="19646" y="88469"/>
                      <a:pt x="21078" y="90473"/>
                      <a:pt x="20935" y="92478"/>
                    </a:cubicBezTo>
                    <a:lnTo>
                      <a:pt x="20792" y="94912"/>
                    </a:lnTo>
                    <a:lnTo>
                      <a:pt x="20792" y="94483"/>
                    </a:lnTo>
                    <a:cubicBezTo>
                      <a:pt x="19217" y="138014"/>
                      <a:pt x="21938" y="181831"/>
                      <a:pt x="27236" y="224933"/>
                    </a:cubicBezTo>
                    <a:cubicBezTo>
                      <a:pt x="29813" y="246555"/>
                      <a:pt x="33536" y="268035"/>
                      <a:pt x="37403" y="289514"/>
                    </a:cubicBezTo>
                    <a:lnTo>
                      <a:pt x="44133" y="321446"/>
                    </a:lnTo>
                    <a:lnTo>
                      <a:pt x="52008" y="353092"/>
                    </a:lnTo>
                    <a:lnTo>
                      <a:pt x="61173" y="384308"/>
                    </a:lnTo>
                    <a:cubicBezTo>
                      <a:pt x="64466" y="394618"/>
                      <a:pt x="68189" y="404785"/>
                      <a:pt x="71769" y="415095"/>
                    </a:cubicBezTo>
                    <a:cubicBezTo>
                      <a:pt x="79502" y="435286"/>
                      <a:pt x="87234" y="455047"/>
                      <a:pt x="97115" y="474951"/>
                    </a:cubicBezTo>
                    <a:cubicBezTo>
                      <a:pt x="105993" y="494711"/>
                      <a:pt x="116446" y="513040"/>
                      <a:pt x="129333" y="529937"/>
                    </a:cubicBezTo>
                    <a:cubicBezTo>
                      <a:pt x="142078" y="546834"/>
                      <a:pt x="156827" y="562013"/>
                      <a:pt x="173437" y="574900"/>
                    </a:cubicBezTo>
                    <a:cubicBezTo>
                      <a:pt x="190048" y="587788"/>
                      <a:pt x="208377" y="598384"/>
                      <a:pt x="227851" y="606546"/>
                    </a:cubicBezTo>
                    <a:cubicBezTo>
                      <a:pt x="247182" y="614565"/>
                      <a:pt x="267946" y="620436"/>
                      <a:pt x="288566" y="623586"/>
                    </a:cubicBezTo>
                    <a:cubicBezTo>
                      <a:pt x="309902" y="626880"/>
                      <a:pt x="330951" y="627739"/>
                      <a:pt x="352144" y="626737"/>
                    </a:cubicBezTo>
                    <a:cubicBezTo>
                      <a:pt x="373337" y="625734"/>
                      <a:pt x="394386" y="622584"/>
                      <a:pt x="415006" y="617286"/>
                    </a:cubicBezTo>
                    <a:cubicBezTo>
                      <a:pt x="435483" y="612131"/>
                      <a:pt x="455387" y="604398"/>
                      <a:pt x="473716" y="594375"/>
                    </a:cubicBezTo>
                    <a:cubicBezTo>
                      <a:pt x="478155" y="591797"/>
                      <a:pt x="482880" y="589077"/>
                      <a:pt x="486890" y="586356"/>
                    </a:cubicBezTo>
                    <a:lnTo>
                      <a:pt x="493047" y="582060"/>
                    </a:lnTo>
                    <a:lnTo>
                      <a:pt x="499491" y="576905"/>
                    </a:lnTo>
                    <a:cubicBezTo>
                      <a:pt x="503214" y="573898"/>
                      <a:pt x="506078" y="570175"/>
                      <a:pt x="509371" y="566881"/>
                    </a:cubicBezTo>
                    <a:cubicBezTo>
                      <a:pt x="511663" y="562872"/>
                      <a:pt x="514670" y="559292"/>
                      <a:pt x="516245" y="554996"/>
                    </a:cubicBezTo>
                    <a:cubicBezTo>
                      <a:pt x="520111" y="546691"/>
                      <a:pt x="520827" y="537097"/>
                      <a:pt x="520684" y="527503"/>
                    </a:cubicBezTo>
                    <a:cubicBezTo>
                      <a:pt x="519681" y="517766"/>
                      <a:pt x="517820" y="507885"/>
                      <a:pt x="513954" y="498291"/>
                    </a:cubicBezTo>
                    <a:cubicBezTo>
                      <a:pt x="507080" y="479103"/>
                      <a:pt x="495625" y="460488"/>
                      <a:pt x="483024" y="444450"/>
                    </a:cubicBezTo>
                    <a:cubicBezTo>
                      <a:pt x="479587" y="440154"/>
                      <a:pt x="480303" y="433854"/>
                      <a:pt x="484599" y="430417"/>
                    </a:cubicBezTo>
                    <a:cubicBezTo>
                      <a:pt x="486031" y="429272"/>
                      <a:pt x="487892" y="428555"/>
                      <a:pt x="489611" y="428269"/>
                    </a:cubicBezTo>
                    <a:cubicBezTo>
                      <a:pt x="497486" y="427267"/>
                      <a:pt x="506508" y="424403"/>
                      <a:pt x="513094" y="420250"/>
                    </a:cubicBezTo>
                    <a:cubicBezTo>
                      <a:pt x="519825" y="415954"/>
                      <a:pt x="523834" y="409940"/>
                      <a:pt x="524980" y="402637"/>
                    </a:cubicBezTo>
                    <a:cubicBezTo>
                      <a:pt x="526412" y="395191"/>
                      <a:pt x="523691" y="386600"/>
                      <a:pt x="520970" y="378151"/>
                    </a:cubicBezTo>
                    <a:lnTo>
                      <a:pt x="515242" y="365980"/>
                    </a:lnTo>
                    <a:lnTo>
                      <a:pt x="507367" y="353235"/>
                    </a:lnTo>
                    <a:lnTo>
                      <a:pt x="491186" y="327890"/>
                    </a:lnTo>
                    <a:cubicBezTo>
                      <a:pt x="485888" y="319298"/>
                      <a:pt x="481162" y="310277"/>
                      <a:pt x="476150" y="301542"/>
                    </a:cubicBezTo>
                    <a:cubicBezTo>
                      <a:pt x="466699" y="283643"/>
                      <a:pt x="457965" y="265457"/>
                      <a:pt x="449946" y="246985"/>
                    </a:cubicBezTo>
                    <a:cubicBezTo>
                      <a:pt x="433908" y="210041"/>
                      <a:pt x="421164" y="171808"/>
                      <a:pt x="409994" y="133289"/>
                    </a:cubicBezTo>
                    <a:cubicBezTo>
                      <a:pt x="399112" y="94626"/>
                      <a:pt x="389804" y="55677"/>
                      <a:pt x="382931" y="16012"/>
                    </a:cubicBezTo>
                    <a:cubicBezTo>
                      <a:pt x="382501" y="13578"/>
                      <a:pt x="384076" y="11287"/>
                      <a:pt x="386511" y="10857"/>
                    </a:cubicBezTo>
                    <a:cubicBezTo>
                      <a:pt x="388802" y="10285"/>
                      <a:pt x="390950" y="11860"/>
                      <a:pt x="391522" y="14294"/>
                    </a:cubicBezTo>
                    <a:lnTo>
                      <a:pt x="391522" y="14294"/>
                    </a:lnTo>
                    <a:close/>
                  </a:path>
                </a:pathLst>
              </a:custGeom>
              <a:solidFill>
                <a:srgbClr val="5A2A1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5444624" y="3646999"/>
                <a:ext cx="558458" cy="701653"/>
              </a:xfrm>
              <a:custGeom>
                <a:avLst/>
                <a:gdLst>
                  <a:gd name="connsiteX0" fmla="*/ 162028 w 558458"/>
                  <a:gd name="connsiteY0" fmla="*/ 15822 h 701652"/>
                  <a:gd name="connsiteX1" fmla="*/ 138401 w 558458"/>
                  <a:gd name="connsiteY1" fmla="*/ 140831 h 701652"/>
                  <a:gd name="connsiteX2" fmla="*/ 123795 w 558458"/>
                  <a:gd name="connsiteY2" fmla="*/ 202834 h 701652"/>
                  <a:gd name="connsiteX3" fmla="*/ 106469 w 558458"/>
                  <a:gd name="connsiteY3" fmla="*/ 264264 h 701652"/>
                  <a:gd name="connsiteX4" fmla="*/ 85419 w 558458"/>
                  <a:gd name="connsiteY4" fmla="*/ 324692 h 701652"/>
                  <a:gd name="connsiteX5" fmla="*/ 72818 w 558458"/>
                  <a:gd name="connsiteY5" fmla="*/ 354334 h 701652"/>
                  <a:gd name="connsiteX6" fmla="*/ 57926 w 558458"/>
                  <a:gd name="connsiteY6" fmla="*/ 383259 h 701652"/>
                  <a:gd name="connsiteX7" fmla="*/ 43320 w 558458"/>
                  <a:gd name="connsiteY7" fmla="*/ 410466 h 701652"/>
                  <a:gd name="connsiteX8" fmla="*/ 35731 w 558458"/>
                  <a:gd name="connsiteY8" fmla="*/ 437243 h 701652"/>
                  <a:gd name="connsiteX9" fmla="*/ 43320 w 558458"/>
                  <a:gd name="connsiteY9" fmla="*/ 458436 h 701652"/>
                  <a:gd name="connsiteX10" fmla="*/ 65801 w 558458"/>
                  <a:gd name="connsiteY10" fmla="*/ 468030 h 701652"/>
                  <a:gd name="connsiteX11" fmla="*/ 74823 w 558458"/>
                  <a:gd name="connsiteY11" fmla="*/ 479056 h 701652"/>
                  <a:gd name="connsiteX12" fmla="*/ 72388 w 558458"/>
                  <a:gd name="connsiteY12" fmla="*/ 484640 h 701652"/>
                  <a:gd name="connsiteX13" fmla="*/ 39024 w 558458"/>
                  <a:gd name="connsiteY13" fmla="*/ 537050 h 701652"/>
                  <a:gd name="connsiteX14" fmla="*/ 31005 w 558458"/>
                  <a:gd name="connsiteY14" fmla="*/ 565975 h 701652"/>
                  <a:gd name="connsiteX15" fmla="*/ 34155 w 558458"/>
                  <a:gd name="connsiteY15" fmla="*/ 593754 h 701652"/>
                  <a:gd name="connsiteX16" fmla="*/ 40599 w 558458"/>
                  <a:gd name="connsiteY16" fmla="*/ 605926 h 701652"/>
                  <a:gd name="connsiteX17" fmla="*/ 50193 w 558458"/>
                  <a:gd name="connsiteY17" fmla="*/ 616523 h 701652"/>
                  <a:gd name="connsiteX18" fmla="*/ 62078 w 558458"/>
                  <a:gd name="connsiteY18" fmla="*/ 626403 h 701652"/>
                  <a:gd name="connsiteX19" fmla="*/ 74966 w 558458"/>
                  <a:gd name="connsiteY19" fmla="*/ 634995 h 701652"/>
                  <a:gd name="connsiteX20" fmla="*/ 132673 w 558458"/>
                  <a:gd name="connsiteY20" fmla="*/ 660483 h 701652"/>
                  <a:gd name="connsiteX21" fmla="*/ 195106 w 558458"/>
                  <a:gd name="connsiteY21" fmla="*/ 672798 h 701652"/>
                  <a:gd name="connsiteX22" fmla="*/ 210714 w 558458"/>
                  <a:gd name="connsiteY22" fmla="*/ 673943 h 701652"/>
                  <a:gd name="connsiteX23" fmla="*/ 227182 w 558458"/>
                  <a:gd name="connsiteY23" fmla="*/ 674373 h 701652"/>
                  <a:gd name="connsiteX24" fmla="*/ 242790 w 558458"/>
                  <a:gd name="connsiteY24" fmla="*/ 673800 h 701652"/>
                  <a:gd name="connsiteX25" fmla="*/ 258684 w 558458"/>
                  <a:gd name="connsiteY25" fmla="*/ 672368 h 701652"/>
                  <a:gd name="connsiteX26" fmla="*/ 376104 w 558458"/>
                  <a:gd name="connsiteY26" fmla="*/ 628551 h 701652"/>
                  <a:gd name="connsiteX27" fmla="*/ 422212 w 558458"/>
                  <a:gd name="connsiteY27" fmla="*/ 585449 h 701652"/>
                  <a:gd name="connsiteX28" fmla="*/ 431950 w 558458"/>
                  <a:gd name="connsiteY28" fmla="*/ 572848 h 701652"/>
                  <a:gd name="connsiteX29" fmla="*/ 440971 w 558458"/>
                  <a:gd name="connsiteY29" fmla="*/ 559674 h 701652"/>
                  <a:gd name="connsiteX30" fmla="*/ 449133 w 558458"/>
                  <a:gd name="connsiteY30" fmla="*/ 546357 h 701652"/>
                  <a:gd name="connsiteX31" fmla="*/ 456865 w 558458"/>
                  <a:gd name="connsiteY31" fmla="*/ 531751 h 701652"/>
                  <a:gd name="connsiteX32" fmla="*/ 484932 w 558458"/>
                  <a:gd name="connsiteY32" fmla="*/ 473042 h 701652"/>
                  <a:gd name="connsiteX33" fmla="*/ 496817 w 558458"/>
                  <a:gd name="connsiteY33" fmla="*/ 442685 h 701652"/>
                  <a:gd name="connsiteX34" fmla="*/ 507270 w 558458"/>
                  <a:gd name="connsiteY34" fmla="*/ 411754 h 701652"/>
                  <a:gd name="connsiteX35" fmla="*/ 537770 w 558458"/>
                  <a:gd name="connsiteY35" fmla="*/ 284741 h 701652"/>
                  <a:gd name="connsiteX36" fmla="*/ 549799 w 558458"/>
                  <a:gd name="connsiteY36" fmla="*/ 154434 h 701652"/>
                  <a:gd name="connsiteX37" fmla="*/ 549799 w 558458"/>
                  <a:gd name="connsiteY37" fmla="*/ 154291 h 701652"/>
                  <a:gd name="connsiteX38" fmla="*/ 553951 w 558458"/>
                  <a:gd name="connsiteY38" fmla="*/ 150281 h 701652"/>
                  <a:gd name="connsiteX39" fmla="*/ 557961 w 558458"/>
                  <a:gd name="connsiteY39" fmla="*/ 154291 h 701652"/>
                  <a:gd name="connsiteX40" fmla="*/ 550371 w 558458"/>
                  <a:gd name="connsiteY40" fmla="*/ 286746 h 701652"/>
                  <a:gd name="connsiteX41" fmla="*/ 539202 w 558458"/>
                  <a:gd name="connsiteY41" fmla="*/ 352186 h 701652"/>
                  <a:gd name="connsiteX42" fmla="*/ 522735 w 558458"/>
                  <a:gd name="connsiteY42" fmla="*/ 416623 h 701652"/>
                  <a:gd name="connsiteX43" fmla="*/ 512711 w 558458"/>
                  <a:gd name="connsiteY43" fmla="*/ 448412 h 701652"/>
                  <a:gd name="connsiteX44" fmla="*/ 501112 w 558458"/>
                  <a:gd name="connsiteY44" fmla="*/ 479629 h 701652"/>
                  <a:gd name="connsiteX45" fmla="*/ 473619 w 558458"/>
                  <a:gd name="connsiteY45" fmla="*/ 540343 h 701652"/>
                  <a:gd name="connsiteX46" fmla="*/ 466173 w 558458"/>
                  <a:gd name="connsiteY46" fmla="*/ 555092 h 701652"/>
                  <a:gd name="connsiteX47" fmla="*/ 457295 w 558458"/>
                  <a:gd name="connsiteY47" fmla="*/ 569984 h 701652"/>
                  <a:gd name="connsiteX48" fmla="*/ 447844 w 558458"/>
                  <a:gd name="connsiteY48" fmla="*/ 584160 h 701652"/>
                  <a:gd name="connsiteX49" fmla="*/ 437534 w 558458"/>
                  <a:gd name="connsiteY49" fmla="*/ 597764 h 701652"/>
                  <a:gd name="connsiteX50" fmla="*/ 387989 w 558458"/>
                  <a:gd name="connsiteY50" fmla="*/ 644732 h 701652"/>
                  <a:gd name="connsiteX51" fmla="*/ 261405 w 558458"/>
                  <a:gd name="connsiteY51" fmla="*/ 693131 h 701652"/>
                  <a:gd name="connsiteX52" fmla="*/ 244365 w 558458"/>
                  <a:gd name="connsiteY52" fmla="*/ 694707 h 701652"/>
                  <a:gd name="connsiteX53" fmla="*/ 227038 w 558458"/>
                  <a:gd name="connsiteY53" fmla="*/ 695423 h 701652"/>
                  <a:gd name="connsiteX54" fmla="*/ 210571 w 558458"/>
                  <a:gd name="connsiteY54" fmla="*/ 695136 h 701652"/>
                  <a:gd name="connsiteX55" fmla="*/ 193388 w 558458"/>
                  <a:gd name="connsiteY55" fmla="*/ 693991 h 701652"/>
                  <a:gd name="connsiteX56" fmla="*/ 126802 w 558458"/>
                  <a:gd name="connsiteY56" fmla="*/ 680530 h 701652"/>
                  <a:gd name="connsiteX57" fmla="*/ 64369 w 558458"/>
                  <a:gd name="connsiteY57" fmla="*/ 652607 h 701652"/>
                  <a:gd name="connsiteX58" fmla="*/ 50050 w 558458"/>
                  <a:gd name="connsiteY58" fmla="*/ 642870 h 701652"/>
                  <a:gd name="connsiteX59" fmla="*/ 36590 w 558458"/>
                  <a:gd name="connsiteY59" fmla="*/ 631701 h 701652"/>
                  <a:gd name="connsiteX60" fmla="*/ 24132 w 558458"/>
                  <a:gd name="connsiteY60" fmla="*/ 617668 h 701652"/>
                  <a:gd name="connsiteX61" fmla="*/ 15397 w 558458"/>
                  <a:gd name="connsiteY61" fmla="*/ 600771 h 701652"/>
                  <a:gd name="connsiteX62" fmla="*/ 11244 w 558458"/>
                  <a:gd name="connsiteY62" fmla="*/ 563684 h 701652"/>
                  <a:gd name="connsiteX63" fmla="*/ 20838 w 558458"/>
                  <a:gd name="connsiteY63" fmla="*/ 529317 h 701652"/>
                  <a:gd name="connsiteX64" fmla="*/ 58212 w 558458"/>
                  <a:gd name="connsiteY64" fmla="*/ 471180 h 701652"/>
                  <a:gd name="connsiteX65" fmla="*/ 64799 w 558458"/>
                  <a:gd name="connsiteY65" fmla="*/ 487791 h 701652"/>
                  <a:gd name="connsiteX66" fmla="*/ 30146 w 558458"/>
                  <a:gd name="connsiteY66" fmla="*/ 472612 h 701652"/>
                  <a:gd name="connsiteX67" fmla="*/ 17115 w 558458"/>
                  <a:gd name="connsiteY67" fmla="*/ 436097 h 701652"/>
                  <a:gd name="connsiteX68" fmla="*/ 26996 w 558458"/>
                  <a:gd name="connsiteY68" fmla="*/ 402304 h 701652"/>
                  <a:gd name="connsiteX69" fmla="*/ 42747 w 558458"/>
                  <a:gd name="connsiteY69" fmla="*/ 373951 h 701652"/>
                  <a:gd name="connsiteX70" fmla="*/ 57353 w 558458"/>
                  <a:gd name="connsiteY70" fmla="*/ 346744 h 701652"/>
                  <a:gd name="connsiteX71" fmla="*/ 70097 w 558458"/>
                  <a:gd name="connsiteY71" fmla="*/ 318249 h 701652"/>
                  <a:gd name="connsiteX72" fmla="*/ 91720 w 558458"/>
                  <a:gd name="connsiteY72" fmla="*/ 259252 h 701652"/>
                  <a:gd name="connsiteX73" fmla="*/ 110048 w 558458"/>
                  <a:gd name="connsiteY73" fmla="*/ 198968 h 701652"/>
                  <a:gd name="connsiteX74" fmla="*/ 126373 w 558458"/>
                  <a:gd name="connsiteY74" fmla="*/ 137967 h 701652"/>
                  <a:gd name="connsiteX75" fmla="*/ 153580 w 558458"/>
                  <a:gd name="connsiteY75" fmla="*/ 14390 h 701652"/>
                  <a:gd name="connsiteX76" fmla="*/ 158735 w 558458"/>
                  <a:gd name="connsiteY76" fmla="*/ 10810 h 701652"/>
                  <a:gd name="connsiteX77" fmla="*/ 162028 w 558458"/>
                  <a:gd name="connsiteY77" fmla="*/ 15822 h 701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58458" h="701652">
                    <a:moveTo>
                      <a:pt x="162028" y="15822"/>
                    </a:moveTo>
                    <a:cubicBezTo>
                      <a:pt x="155298" y="57778"/>
                      <a:pt x="147422" y="99304"/>
                      <a:pt x="138401" y="140831"/>
                    </a:cubicBezTo>
                    <a:cubicBezTo>
                      <a:pt x="133819" y="161594"/>
                      <a:pt x="129093" y="182214"/>
                      <a:pt x="123795" y="202834"/>
                    </a:cubicBezTo>
                    <a:cubicBezTo>
                      <a:pt x="118640" y="223454"/>
                      <a:pt x="112912" y="243931"/>
                      <a:pt x="106469" y="264264"/>
                    </a:cubicBezTo>
                    <a:cubicBezTo>
                      <a:pt x="100168" y="284598"/>
                      <a:pt x="93295" y="304788"/>
                      <a:pt x="85419" y="324692"/>
                    </a:cubicBezTo>
                    <a:cubicBezTo>
                      <a:pt x="81553" y="334716"/>
                      <a:pt x="77543" y="344596"/>
                      <a:pt x="72818" y="354334"/>
                    </a:cubicBezTo>
                    <a:cubicBezTo>
                      <a:pt x="68522" y="364214"/>
                      <a:pt x="63367" y="373808"/>
                      <a:pt x="57926" y="383259"/>
                    </a:cubicBezTo>
                    <a:cubicBezTo>
                      <a:pt x="53343" y="392137"/>
                      <a:pt x="46757" y="401874"/>
                      <a:pt x="43320" y="410466"/>
                    </a:cubicBezTo>
                    <a:cubicBezTo>
                      <a:pt x="39024" y="419057"/>
                      <a:pt x="36733" y="428651"/>
                      <a:pt x="35731" y="437243"/>
                    </a:cubicBezTo>
                    <a:cubicBezTo>
                      <a:pt x="35301" y="445978"/>
                      <a:pt x="37592" y="453424"/>
                      <a:pt x="43320" y="458436"/>
                    </a:cubicBezTo>
                    <a:cubicBezTo>
                      <a:pt x="48618" y="463734"/>
                      <a:pt x="57926" y="467171"/>
                      <a:pt x="65801" y="468030"/>
                    </a:cubicBezTo>
                    <a:cubicBezTo>
                      <a:pt x="71386" y="468603"/>
                      <a:pt x="75395" y="473614"/>
                      <a:pt x="74823" y="479056"/>
                    </a:cubicBezTo>
                    <a:cubicBezTo>
                      <a:pt x="74536" y="481204"/>
                      <a:pt x="73677" y="483065"/>
                      <a:pt x="72388" y="484640"/>
                    </a:cubicBezTo>
                    <a:cubicBezTo>
                      <a:pt x="59071" y="500105"/>
                      <a:pt x="46757" y="518291"/>
                      <a:pt x="39024" y="537050"/>
                    </a:cubicBezTo>
                    <a:cubicBezTo>
                      <a:pt x="34728" y="546500"/>
                      <a:pt x="32580" y="556238"/>
                      <a:pt x="31005" y="565975"/>
                    </a:cubicBezTo>
                    <a:cubicBezTo>
                      <a:pt x="30289" y="575569"/>
                      <a:pt x="30719" y="585163"/>
                      <a:pt x="34155" y="593754"/>
                    </a:cubicBezTo>
                    <a:cubicBezTo>
                      <a:pt x="35587" y="598194"/>
                      <a:pt x="38308" y="601917"/>
                      <a:pt x="40599" y="605926"/>
                    </a:cubicBezTo>
                    <a:cubicBezTo>
                      <a:pt x="43893" y="609363"/>
                      <a:pt x="46470" y="613229"/>
                      <a:pt x="50193" y="616523"/>
                    </a:cubicBezTo>
                    <a:cubicBezTo>
                      <a:pt x="54346" y="620389"/>
                      <a:pt x="58212" y="623396"/>
                      <a:pt x="62078" y="626403"/>
                    </a:cubicBezTo>
                    <a:cubicBezTo>
                      <a:pt x="66231" y="629410"/>
                      <a:pt x="70527" y="632417"/>
                      <a:pt x="74966" y="634995"/>
                    </a:cubicBezTo>
                    <a:cubicBezTo>
                      <a:pt x="92865" y="645877"/>
                      <a:pt x="112483" y="654326"/>
                      <a:pt x="132673" y="660483"/>
                    </a:cubicBezTo>
                    <a:cubicBezTo>
                      <a:pt x="152864" y="666784"/>
                      <a:pt x="173913" y="670650"/>
                      <a:pt x="195106" y="672798"/>
                    </a:cubicBezTo>
                    <a:cubicBezTo>
                      <a:pt x="200261" y="673371"/>
                      <a:pt x="205989" y="673657"/>
                      <a:pt x="210714" y="673943"/>
                    </a:cubicBezTo>
                    <a:lnTo>
                      <a:pt x="227182" y="674373"/>
                    </a:lnTo>
                    <a:lnTo>
                      <a:pt x="242790" y="673800"/>
                    </a:lnTo>
                    <a:lnTo>
                      <a:pt x="258684" y="672368"/>
                    </a:lnTo>
                    <a:cubicBezTo>
                      <a:pt x="300783" y="667643"/>
                      <a:pt x="341737" y="653037"/>
                      <a:pt x="376104" y="628551"/>
                    </a:cubicBezTo>
                    <a:cubicBezTo>
                      <a:pt x="393287" y="616379"/>
                      <a:pt x="408895" y="601917"/>
                      <a:pt x="422212" y="585449"/>
                    </a:cubicBezTo>
                    <a:cubicBezTo>
                      <a:pt x="425792" y="581583"/>
                      <a:pt x="428799" y="577144"/>
                      <a:pt x="431950" y="572848"/>
                    </a:cubicBezTo>
                    <a:cubicBezTo>
                      <a:pt x="434957" y="568552"/>
                      <a:pt x="438250" y="564400"/>
                      <a:pt x="440971" y="559674"/>
                    </a:cubicBezTo>
                    <a:lnTo>
                      <a:pt x="449133" y="546357"/>
                    </a:lnTo>
                    <a:lnTo>
                      <a:pt x="456865" y="531751"/>
                    </a:lnTo>
                    <a:cubicBezTo>
                      <a:pt x="467605" y="512420"/>
                      <a:pt x="476197" y="492946"/>
                      <a:pt x="484932" y="473042"/>
                    </a:cubicBezTo>
                    <a:lnTo>
                      <a:pt x="496817" y="442685"/>
                    </a:lnTo>
                    <a:lnTo>
                      <a:pt x="507270" y="411754"/>
                    </a:lnTo>
                    <a:cubicBezTo>
                      <a:pt x="520444" y="370228"/>
                      <a:pt x="530324" y="327699"/>
                      <a:pt x="537770" y="284741"/>
                    </a:cubicBezTo>
                    <a:cubicBezTo>
                      <a:pt x="544930" y="241783"/>
                      <a:pt x="549512" y="197965"/>
                      <a:pt x="549799" y="154434"/>
                    </a:cubicBezTo>
                    <a:lnTo>
                      <a:pt x="549799" y="154291"/>
                    </a:lnTo>
                    <a:cubicBezTo>
                      <a:pt x="549799" y="152000"/>
                      <a:pt x="551660" y="150281"/>
                      <a:pt x="553951" y="150281"/>
                    </a:cubicBezTo>
                    <a:cubicBezTo>
                      <a:pt x="556099" y="150281"/>
                      <a:pt x="557961" y="152000"/>
                      <a:pt x="557961" y="154291"/>
                    </a:cubicBezTo>
                    <a:cubicBezTo>
                      <a:pt x="559249" y="198681"/>
                      <a:pt x="556099" y="242785"/>
                      <a:pt x="550371" y="286746"/>
                    </a:cubicBezTo>
                    <a:cubicBezTo>
                      <a:pt x="547364" y="308655"/>
                      <a:pt x="543784" y="330563"/>
                      <a:pt x="539202" y="352186"/>
                    </a:cubicBezTo>
                    <a:cubicBezTo>
                      <a:pt x="534620" y="373808"/>
                      <a:pt x="529035" y="395287"/>
                      <a:pt x="522735" y="416623"/>
                    </a:cubicBezTo>
                    <a:lnTo>
                      <a:pt x="512711" y="448412"/>
                    </a:lnTo>
                    <a:lnTo>
                      <a:pt x="501112" y="479629"/>
                    </a:lnTo>
                    <a:cubicBezTo>
                      <a:pt x="492664" y="500249"/>
                      <a:pt x="483786" y="521155"/>
                      <a:pt x="473619" y="540343"/>
                    </a:cubicBezTo>
                    <a:lnTo>
                      <a:pt x="466173" y="555092"/>
                    </a:lnTo>
                    <a:lnTo>
                      <a:pt x="457295" y="569984"/>
                    </a:lnTo>
                    <a:cubicBezTo>
                      <a:pt x="454574" y="574996"/>
                      <a:pt x="450994" y="579435"/>
                      <a:pt x="447844" y="584160"/>
                    </a:cubicBezTo>
                    <a:cubicBezTo>
                      <a:pt x="444551" y="588743"/>
                      <a:pt x="441400" y="593468"/>
                      <a:pt x="437534" y="597764"/>
                    </a:cubicBezTo>
                    <a:cubicBezTo>
                      <a:pt x="423358" y="615663"/>
                      <a:pt x="406604" y="631415"/>
                      <a:pt x="387989" y="644732"/>
                    </a:cubicBezTo>
                    <a:cubicBezTo>
                      <a:pt x="350902" y="671652"/>
                      <a:pt x="306511" y="687690"/>
                      <a:pt x="261405" y="693131"/>
                    </a:cubicBezTo>
                    <a:lnTo>
                      <a:pt x="244365" y="694707"/>
                    </a:lnTo>
                    <a:lnTo>
                      <a:pt x="227038" y="695423"/>
                    </a:lnTo>
                    <a:lnTo>
                      <a:pt x="210571" y="695136"/>
                    </a:lnTo>
                    <a:cubicBezTo>
                      <a:pt x="204414" y="694850"/>
                      <a:pt x="199115" y="694563"/>
                      <a:pt x="193388" y="693991"/>
                    </a:cubicBezTo>
                    <a:cubicBezTo>
                      <a:pt x="170763" y="691843"/>
                      <a:pt x="148425" y="687404"/>
                      <a:pt x="126802" y="680530"/>
                    </a:cubicBezTo>
                    <a:cubicBezTo>
                      <a:pt x="105180" y="673800"/>
                      <a:pt x="83987" y="664636"/>
                      <a:pt x="64369" y="652607"/>
                    </a:cubicBezTo>
                    <a:cubicBezTo>
                      <a:pt x="59501" y="649600"/>
                      <a:pt x="54632" y="646307"/>
                      <a:pt x="50050" y="642870"/>
                    </a:cubicBezTo>
                    <a:cubicBezTo>
                      <a:pt x="45325" y="639290"/>
                      <a:pt x="40456" y="635281"/>
                      <a:pt x="36590" y="631701"/>
                    </a:cubicBezTo>
                    <a:cubicBezTo>
                      <a:pt x="32007" y="627692"/>
                      <a:pt x="28284" y="622393"/>
                      <a:pt x="24132" y="617668"/>
                    </a:cubicBezTo>
                    <a:cubicBezTo>
                      <a:pt x="20982" y="612227"/>
                      <a:pt x="17258" y="606785"/>
                      <a:pt x="15397" y="600771"/>
                    </a:cubicBezTo>
                    <a:cubicBezTo>
                      <a:pt x="10672" y="588743"/>
                      <a:pt x="10099" y="575855"/>
                      <a:pt x="11244" y="563684"/>
                    </a:cubicBezTo>
                    <a:cubicBezTo>
                      <a:pt x="12963" y="551655"/>
                      <a:pt x="15970" y="539913"/>
                      <a:pt x="20838" y="529317"/>
                    </a:cubicBezTo>
                    <a:cubicBezTo>
                      <a:pt x="30003" y="507552"/>
                      <a:pt x="42890" y="488936"/>
                      <a:pt x="58212" y="471180"/>
                    </a:cubicBezTo>
                    <a:lnTo>
                      <a:pt x="64799" y="487791"/>
                    </a:lnTo>
                    <a:cubicBezTo>
                      <a:pt x="51768" y="486216"/>
                      <a:pt x="40313" y="482063"/>
                      <a:pt x="30146" y="472612"/>
                    </a:cubicBezTo>
                    <a:cubicBezTo>
                      <a:pt x="19836" y="463304"/>
                      <a:pt x="15970" y="448269"/>
                      <a:pt x="17115" y="436097"/>
                    </a:cubicBezTo>
                    <a:cubicBezTo>
                      <a:pt x="18547" y="423783"/>
                      <a:pt x="21841" y="412614"/>
                      <a:pt x="26996" y="402304"/>
                    </a:cubicBezTo>
                    <a:cubicBezTo>
                      <a:pt x="31721" y="391421"/>
                      <a:pt x="37449" y="383688"/>
                      <a:pt x="42747" y="373951"/>
                    </a:cubicBezTo>
                    <a:cubicBezTo>
                      <a:pt x="47902" y="365216"/>
                      <a:pt x="53057" y="356195"/>
                      <a:pt x="57353" y="346744"/>
                    </a:cubicBezTo>
                    <a:cubicBezTo>
                      <a:pt x="62078" y="337580"/>
                      <a:pt x="66088" y="327986"/>
                      <a:pt x="70097" y="318249"/>
                    </a:cubicBezTo>
                    <a:cubicBezTo>
                      <a:pt x="78116" y="299061"/>
                      <a:pt x="85133" y="279156"/>
                      <a:pt x="91720" y="259252"/>
                    </a:cubicBezTo>
                    <a:cubicBezTo>
                      <a:pt x="98307" y="239348"/>
                      <a:pt x="104321" y="219158"/>
                      <a:pt x="110048" y="198968"/>
                    </a:cubicBezTo>
                    <a:cubicBezTo>
                      <a:pt x="115919" y="178777"/>
                      <a:pt x="121218" y="158300"/>
                      <a:pt x="126373" y="137967"/>
                    </a:cubicBezTo>
                    <a:cubicBezTo>
                      <a:pt x="136539" y="97013"/>
                      <a:pt x="145704" y="55773"/>
                      <a:pt x="153580" y="14390"/>
                    </a:cubicBezTo>
                    <a:cubicBezTo>
                      <a:pt x="154009" y="11956"/>
                      <a:pt x="156300" y="10381"/>
                      <a:pt x="158735" y="10810"/>
                    </a:cubicBezTo>
                    <a:cubicBezTo>
                      <a:pt x="160739" y="11240"/>
                      <a:pt x="162314" y="13531"/>
                      <a:pt x="162028" y="15822"/>
                    </a:cubicBezTo>
                    <a:close/>
                  </a:path>
                </a:pathLst>
              </a:custGeom>
              <a:solidFill>
                <a:srgbClr val="5A2A1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4842349" y="2803580"/>
                <a:ext cx="85917" cy="85917"/>
              </a:xfrm>
              <a:custGeom>
                <a:avLst/>
                <a:gdLst>
                  <a:gd name="connsiteX0" fmla="*/ 85704 w 85916"/>
                  <a:gd name="connsiteY0" fmla="*/ 50621 h 85916"/>
                  <a:gd name="connsiteX1" fmla="*/ 45896 w 85916"/>
                  <a:gd name="connsiteY1" fmla="*/ 85704 h 85916"/>
                  <a:gd name="connsiteX2" fmla="*/ 10813 w 85916"/>
                  <a:gd name="connsiteY2" fmla="*/ 45896 h 85916"/>
                  <a:gd name="connsiteX3" fmla="*/ 50621 w 85916"/>
                  <a:gd name="connsiteY3" fmla="*/ 10813 h 85916"/>
                  <a:gd name="connsiteX4" fmla="*/ 85704 w 85916"/>
                  <a:gd name="connsiteY4" fmla="*/ 50621 h 8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16" h="85916">
                    <a:moveTo>
                      <a:pt x="85704" y="50621"/>
                    </a:moveTo>
                    <a:cubicBezTo>
                      <a:pt x="84415" y="71241"/>
                      <a:pt x="66516" y="86993"/>
                      <a:pt x="45896" y="85704"/>
                    </a:cubicBezTo>
                    <a:cubicBezTo>
                      <a:pt x="25276" y="84415"/>
                      <a:pt x="9525" y="66516"/>
                      <a:pt x="10813" y="45896"/>
                    </a:cubicBezTo>
                    <a:cubicBezTo>
                      <a:pt x="12102" y="25276"/>
                      <a:pt x="30001" y="9525"/>
                      <a:pt x="50621" y="10813"/>
                    </a:cubicBezTo>
                    <a:cubicBezTo>
                      <a:pt x="71241" y="12102"/>
                      <a:pt x="86993" y="29858"/>
                      <a:pt x="85704" y="50621"/>
                    </a:cubicBezTo>
                    <a:close/>
                  </a:path>
                </a:pathLst>
              </a:custGeom>
              <a:solidFill>
                <a:srgbClr val="18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5406392" y="2785967"/>
                <a:ext cx="85917" cy="85917"/>
              </a:xfrm>
              <a:custGeom>
                <a:avLst/>
                <a:gdLst>
                  <a:gd name="connsiteX0" fmla="*/ 85704 w 85916"/>
                  <a:gd name="connsiteY0" fmla="*/ 50621 h 85916"/>
                  <a:gd name="connsiteX1" fmla="*/ 45896 w 85916"/>
                  <a:gd name="connsiteY1" fmla="*/ 85704 h 85916"/>
                  <a:gd name="connsiteX2" fmla="*/ 10813 w 85916"/>
                  <a:gd name="connsiteY2" fmla="*/ 45896 h 85916"/>
                  <a:gd name="connsiteX3" fmla="*/ 50621 w 85916"/>
                  <a:gd name="connsiteY3" fmla="*/ 10813 h 85916"/>
                  <a:gd name="connsiteX4" fmla="*/ 85704 w 85916"/>
                  <a:gd name="connsiteY4" fmla="*/ 50621 h 8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16" h="85916">
                    <a:moveTo>
                      <a:pt x="85704" y="50621"/>
                    </a:moveTo>
                    <a:cubicBezTo>
                      <a:pt x="84415" y="71241"/>
                      <a:pt x="66516" y="86993"/>
                      <a:pt x="45896" y="85704"/>
                    </a:cubicBezTo>
                    <a:cubicBezTo>
                      <a:pt x="25276" y="84415"/>
                      <a:pt x="9525" y="66516"/>
                      <a:pt x="10813" y="45896"/>
                    </a:cubicBezTo>
                    <a:cubicBezTo>
                      <a:pt x="12102" y="25276"/>
                      <a:pt x="30001" y="9525"/>
                      <a:pt x="50621" y="10813"/>
                    </a:cubicBezTo>
                    <a:cubicBezTo>
                      <a:pt x="71241" y="12102"/>
                      <a:pt x="86993" y="30001"/>
                      <a:pt x="85704" y="50621"/>
                    </a:cubicBezTo>
                    <a:close/>
                  </a:path>
                </a:pathLst>
              </a:custGeom>
              <a:solidFill>
                <a:srgbClr val="18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4934842" y="2751216"/>
                <a:ext cx="458222" cy="472542"/>
              </a:xfrm>
              <a:custGeom>
                <a:avLst/>
                <a:gdLst>
                  <a:gd name="connsiteX0" fmla="*/ 232489 w 458222"/>
                  <a:gd name="connsiteY0" fmla="*/ 10769 h 472541"/>
                  <a:gd name="connsiteX1" fmla="*/ 26146 w 458222"/>
                  <a:gd name="connsiteY1" fmla="*/ 180884 h 472541"/>
                  <a:gd name="connsiteX2" fmla="*/ 103614 w 458222"/>
                  <a:gd name="connsiteY2" fmla="*/ 442071 h 472541"/>
                  <a:gd name="connsiteX3" fmla="*/ 435253 w 458222"/>
                  <a:gd name="connsiteY3" fmla="*/ 382502 h 472541"/>
                  <a:gd name="connsiteX4" fmla="*/ 413487 w 458222"/>
                  <a:gd name="connsiteY4" fmla="*/ 111291 h 472541"/>
                  <a:gd name="connsiteX5" fmla="*/ 232489 w 458222"/>
                  <a:gd name="connsiteY5" fmla="*/ 10769 h 47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222" h="472541">
                    <a:moveTo>
                      <a:pt x="232489" y="10769"/>
                    </a:moveTo>
                    <a:cubicBezTo>
                      <a:pt x="136549" y="12201"/>
                      <a:pt x="55644" y="60457"/>
                      <a:pt x="26146" y="180884"/>
                    </a:cubicBezTo>
                    <a:cubicBezTo>
                      <a:pt x="-3352" y="301310"/>
                      <a:pt x="2949" y="406415"/>
                      <a:pt x="103614" y="442071"/>
                    </a:cubicBezTo>
                    <a:cubicBezTo>
                      <a:pt x="227764" y="486031"/>
                      <a:pt x="383846" y="477440"/>
                      <a:pt x="435253" y="382502"/>
                    </a:cubicBezTo>
                    <a:cubicBezTo>
                      <a:pt x="479070" y="301454"/>
                      <a:pt x="459309" y="193485"/>
                      <a:pt x="413487" y="111291"/>
                    </a:cubicBezTo>
                    <a:cubicBezTo>
                      <a:pt x="370672" y="34253"/>
                      <a:pt x="300936" y="9767"/>
                      <a:pt x="232489" y="10769"/>
                    </a:cubicBezTo>
                    <a:close/>
                  </a:path>
                </a:pathLst>
              </a:custGeom>
              <a:solidFill>
                <a:srgbClr val="FF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5148286" y="2948567"/>
                <a:ext cx="28639" cy="143194"/>
              </a:xfrm>
              <a:custGeom>
                <a:avLst/>
                <a:gdLst>
                  <a:gd name="connsiteX0" fmla="*/ 17899 w 28638"/>
                  <a:gd name="connsiteY0" fmla="*/ 140331 h 143194"/>
                  <a:gd name="connsiteX1" fmla="*/ 17899 w 28638"/>
                  <a:gd name="connsiteY1" fmla="*/ 140331 h 143194"/>
                  <a:gd name="connsiteX2" fmla="*/ 10740 w 28638"/>
                  <a:gd name="connsiteY2" fmla="*/ 133171 h 143194"/>
                  <a:gd name="connsiteX3" fmla="*/ 11885 w 28638"/>
                  <a:gd name="connsiteY3" fmla="*/ 17899 h 143194"/>
                  <a:gd name="connsiteX4" fmla="*/ 19045 w 28638"/>
                  <a:gd name="connsiteY4" fmla="*/ 10740 h 143194"/>
                  <a:gd name="connsiteX5" fmla="*/ 19045 w 28638"/>
                  <a:gd name="connsiteY5" fmla="*/ 10740 h 143194"/>
                  <a:gd name="connsiteX6" fmla="*/ 26205 w 28638"/>
                  <a:gd name="connsiteY6" fmla="*/ 17899 h 143194"/>
                  <a:gd name="connsiteX7" fmla="*/ 25059 w 28638"/>
                  <a:gd name="connsiteY7" fmla="*/ 133171 h 143194"/>
                  <a:gd name="connsiteX8" fmla="*/ 17899 w 28638"/>
                  <a:gd name="connsiteY8" fmla="*/ 140331 h 143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638" h="143194">
                    <a:moveTo>
                      <a:pt x="17899" y="140331"/>
                    </a:moveTo>
                    <a:cubicBezTo>
                      <a:pt x="17899" y="140331"/>
                      <a:pt x="17756" y="140331"/>
                      <a:pt x="17899" y="140331"/>
                    </a:cubicBezTo>
                    <a:cubicBezTo>
                      <a:pt x="13890" y="140331"/>
                      <a:pt x="10740" y="137037"/>
                      <a:pt x="10740" y="133171"/>
                    </a:cubicBezTo>
                    <a:lnTo>
                      <a:pt x="11885" y="17899"/>
                    </a:lnTo>
                    <a:cubicBezTo>
                      <a:pt x="11885" y="14033"/>
                      <a:pt x="15179" y="10740"/>
                      <a:pt x="19045" y="10740"/>
                    </a:cubicBezTo>
                    <a:cubicBezTo>
                      <a:pt x="19045" y="10740"/>
                      <a:pt x="19045" y="10740"/>
                      <a:pt x="19045" y="10740"/>
                    </a:cubicBezTo>
                    <a:cubicBezTo>
                      <a:pt x="23054" y="10740"/>
                      <a:pt x="26205" y="14033"/>
                      <a:pt x="26205" y="17899"/>
                    </a:cubicBezTo>
                    <a:lnTo>
                      <a:pt x="25059" y="133171"/>
                    </a:lnTo>
                    <a:cubicBezTo>
                      <a:pt x="24916" y="137180"/>
                      <a:pt x="21766" y="140331"/>
                      <a:pt x="17899" y="140331"/>
                    </a:cubicBezTo>
                    <a:close/>
                  </a:path>
                </a:pathLst>
              </a:custGeom>
              <a:solidFill>
                <a:srgbClr val="422A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4975748" y="2983809"/>
                <a:ext cx="372306" cy="114556"/>
              </a:xfrm>
              <a:custGeom>
                <a:avLst/>
                <a:gdLst>
                  <a:gd name="connsiteX0" fmla="*/ 23760 w 372305"/>
                  <a:gd name="connsiteY0" fmla="*/ 25329 h 114555"/>
                  <a:gd name="connsiteX1" fmla="*/ 26337 w 372305"/>
                  <a:gd name="connsiteY1" fmla="*/ 28193 h 114555"/>
                  <a:gd name="connsiteX2" fmla="*/ 34786 w 372305"/>
                  <a:gd name="connsiteY2" fmla="*/ 36069 h 114555"/>
                  <a:gd name="connsiteX3" fmla="*/ 49392 w 372305"/>
                  <a:gd name="connsiteY3" fmla="*/ 46952 h 114555"/>
                  <a:gd name="connsiteX4" fmla="*/ 70155 w 372305"/>
                  <a:gd name="connsiteY4" fmla="*/ 58551 h 114555"/>
                  <a:gd name="connsiteX5" fmla="*/ 82613 w 372305"/>
                  <a:gd name="connsiteY5" fmla="*/ 64135 h 114555"/>
                  <a:gd name="connsiteX6" fmla="*/ 96359 w 372305"/>
                  <a:gd name="connsiteY6" fmla="*/ 69147 h 114555"/>
                  <a:gd name="connsiteX7" fmla="*/ 111252 w 372305"/>
                  <a:gd name="connsiteY7" fmla="*/ 73443 h 114555"/>
                  <a:gd name="connsiteX8" fmla="*/ 127003 w 372305"/>
                  <a:gd name="connsiteY8" fmla="*/ 77023 h 114555"/>
                  <a:gd name="connsiteX9" fmla="*/ 160654 w 372305"/>
                  <a:gd name="connsiteY9" fmla="*/ 81891 h 114555"/>
                  <a:gd name="connsiteX10" fmla="*/ 178123 w 372305"/>
                  <a:gd name="connsiteY10" fmla="*/ 83323 h 114555"/>
                  <a:gd name="connsiteX11" fmla="*/ 187001 w 372305"/>
                  <a:gd name="connsiteY11" fmla="*/ 83753 h 114555"/>
                  <a:gd name="connsiteX12" fmla="*/ 190868 w 372305"/>
                  <a:gd name="connsiteY12" fmla="*/ 83896 h 114555"/>
                  <a:gd name="connsiteX13" fmla="*/ 195450 w 372305"/>
                  <a:gd name="connsiteY13" fmla="*/ 83896 h 114555"/>
                  <a:gd name="connsiteX14" fmla="*/ 213922 w 372305"/>
                  <a:gd name="connsiteY14" fmla="*/ 83753 h 114555"/>
                  <a:gd name="connsiteX15" fmla="*/ 230962 w 372305"/>
                  <a:gd name="connsiteY15" fmla="*/ 82464 h 114555"/>
                  <a:gd name="connsiteX16" fmla="*/ 247716 w 372305"/>
                  <a:gd name="connsiteY16" fmla="*/ 80173 h 114555"/>
                  <a:gd name="connsiteX17" fmla="*/ 263897 w 372305"/>
                  <a:gd name="connsiteY17" fmla="*/ 77023 h 114555"/>
                  <a:gd name="connsiteX18" fmla="*/ 279075 w 372305"/>
                  <a:gd name="connsiteY18" fmla="*/ 72727 h 114555"/>
                  <a:gd name="connsiteX19" fmla="*/ 293252 w 372305"/>
                  <a:gd name="connsiteY19" fmla="*/ 67572 h 114555"/>
                  <a:gd name="connsiteX20" fmla="*/ 317595 w 372305"/>
                  <a:gd name="connsiteY20" fmla="*/ 54827 h 114555"/>
                  <a:gd name="connsiteX21" fmla="*/ 327475 w 372305"/>
                  <a:gd name="connsiteY21" fmla="*/ 47668 h 114555"/>
                  <a:gd name="connsiteX22" fmla="*/ 335924 w 372305"/>
                  <a:gd name="connsiteY22" fmla="*/ 40651 h 114555"/>
                  <a:gd name="connsiteX23" fmla="*/ 348238 w 372305"/>
                  <a:gd name="connsiteY23" fmla="*/ 27621 h 114555"/>
                  <a:gd name="connsiteX24" fmla="*/ 354968 w 372305"/>
                  <a:gd name="connsiteY24" fmla="*/ 18313 h 114555"/>
                  <a:gd name="connsiteX25" fmla="*/ 356830 w 372305"/>
                  <a:gd name="connsiteY25" fmla="*/ 15163 h 114555"/>
                  <a:gd name="connsiteX26" fmla="*/ 357403 w 372305"/>
                  <a:gd name="connsiteY26" fmla="*/ 14304 h 114555"/>
                  <a:gd name="connsiteX27" fmla="*/ 367283 w 372305"/>
                  <a:gd name="connsiteY27" fmla="*/ 11726 h 114555"/>
                  <a:gd name="connsiteX28" fmla="*/ 370434 w 372305"/>
                  <a:gd name="connsiteY28" fmla="*/ 20174 h 114555"/>
                  <a:gd name="connsiteX29" fmla="*/ 368715 w 372305"/>
                  <a:gd name="connsiteY29" fmla="*/ 25043 h 114555"/>
                  <a:gd name="connsiteX30" fmla="*/ 362701 w 372305"/>
                  <a:gd name="connsiteY30" fmla="*/ 37215 h 114555"/>
                  <a:gd name="connsiteX31" fmla="*/ 350529 w 372305"/>
                  <a:gd name="connsiteY31" fmla="*/ 54255 h 114555"/>
                  <a:gd name="connsiteX32" fmla="*/ 330912 w 372305"/>
                  <a:gd name="connsiteY32" fmla="*/ 73013 h 114555"/>
                  <a:gd name="connsiteX33" fmla="*/ 303848 w 372305"/>
                  <a:gd name="connsiteY33" fmla="*/ 90197 h 114555"/>
                  <a:gd name="connsiteX34" fmla="*/ 270770 w 372305"/>
                  <a:gd name="connsiteY34" fmla="*/ 103084 h 114555"/>
                  <a:gd name="connsiteX35" fmla="*/ 252584 w 372305"/>
                  <a:gd name="connsiteY35" fmla="*/ 107523 h 114555"/>
                  <a:gd name="connsiteX36" fmla="*/ 233683 w 372305"/>
                  <a:gd name="connsiteY36" fmla="*/ 110530 h 114555"/>
                  <a:gd name="connsiteX37" fmla="*/ 214208 w 372305"/>
                  <a:gd name="connsiteY37" fmla="*/ 112248 h 114555"/>
                  <a:gd name="connsiteX38" fmla="*/ 195736 w 372305"/>
                  <a:gd name="connsiteY38" fmla="*/ 112535 h 114555"/>
                  <a:gd name="connsiteX39" fmla="*/ 191154 w 372305"/>
                  <a:gd name="connsiteY39" fmla="*/ 112535 h 114555"/>
                  <a:gd name="connsiteX40" fmla="*/ 185856 w 372305"/>
                  <a:gd name="connsiteY40" fmla="*/ 112248 h 114555"/>
                  <a:gd name="connsiteX41" fmla="*/ 176262 w 372305"/>
                  <a:gd name="connsiteY41" fmla="*/ 111676 h 114555"/>
                  <a:gd name="connsiteX42" fmla="*/ 157360 w 372305"/>
                  <a:gd name="connsiteY42" fmla="*/ 109957 h 114555"/>
                  <a:gd name="connsiteX43" fmla="*/ 120846 w 372305"/>
                  <a:gd name="connsiteY43" fmla="*/ 103227 h 114555"/>
                  <a:gd name="connsiteX44" fmla="*/ 103662 w 372305"/>
                  <a:gd name="connsiteY44" fmla="*/ 98216 h 114555"/>
                  <a:gd name="connsiteX45" fmla="*/ 87624 w 372305"/>
                  <a:gd name="connsiteY45" fmla="*/ 92201 h 114555"/>
                  <a:gd name="connsiteX46" fmla="*/ 72875 w 372305"/>
                  <a:gd name="connsiteY46" fmla="*/ 85471 h 114555"/>
                  <a:gd name="connsiteX47" fmla="*/ 59558 w 372305"/>
                  <a:gd name="connsiteY47" fmla="*/ 78168 h 114555"/>
                  <a:gd name="connsiteX48" fmla="*/ 22757 w 372305"/>
                  <a:gd name="connsiteY48" fmla="*/ 48384 h 114555"/>
                  <a:gd name="connsiteX49" fmla="*/ 14309 w 372305"/>
                  <a:gd name="connsiteY49" fmla="*/ 37787 h 114555"/>
                  <a:gd name="connsiteX50" fmla="*/ 11588 w 372305"/>
                  <a:gd name="connsiteY50" fmla="*/ 33492 h 114555"/>
                  <a:gd name="connsiteX51" fmla="*/ 11588 w 372305"/>
                  <a:gd name="connsiteY51" fmla="*/ 33348 h 114555"/>
                  <a:gd name="connsiteX52" fmla="*/ 14595 w 372305"/>
                  <a:gd name="connsiteY52" fmla="*/ 23468 h 114555"/>
                  <a:gd name="connsiteX53" fmla="*/ 23760 w 372305"/>
                  <a:gd name="connsiteY53" fmla="*/ 25329 h 11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72305" h="114555">
                    <a:moveTo>
                      <a:pt x="23760" y="25329"/>
                    </a:moveTo>
                    <a:cubicBezTo>
                      <a:pt x="23903" y="25473"/>
                      <a:pt x="24619" y="26475"/>
                      <a:pt x="26337" y="28193"/>
                    </a:cubicBezTo>
                    <a:cubicBezTo>
                      <a:pt x="28199" y="30055"/>
                      <a:pt x="30919" y="32776"/>
                      <a:pt x="34786" y="36069"/>
                    </a:cubicBezTo>
                    <a:cubicBezTo>
                      <a:pt x="38509" y="39363"/>
                      <a:pt x="43521" y="43086"/>
                      <a:pt x="49392" y="46952"/>
                    </a:cubicBezTo>
                    <a:cubicBezTo>
                      <a:pt x="55263" y="50818"/>
                      <a:pt x="62422" y="54541"/>
                      <a:pt x="70155" y="58551"/>
                    </a:cubicBezTo>
                    <a:cubicBezTo>
                      <a:pt x="74164" y="60269"/>
                      <a:pt x="78317" y="62130"/>
                      <a:pt x="82613" y="64135"/>
                    </a:cubicBezTo>
                    <a:cubicBezTo>
                      <a:pt x="87052" y="65710"/>
                      <a:pt x="91634" y="67429"/>
                      <a:pt x="96359" y="69147"/>
                    </a:cubicBezTo>
                    <a:cubicBezTo>
                      <a:pt x="101228" y="70579"/>
                      <a:pt x="106097" y="72011"/>
                      <a:pt x="111252" y="73443"/>
                    </a:cubicBezTo>
                    <a:cubicBezTo>
                      <a:pt x="116407" y="74588"/>
                      <a:pt x="121705" y="75877"/>
                      <a:pt x="127003" y="77023"/>
                    </a:cubicBezTo>
                    <a:cubicBezTo>
                      <a:pt x="137886" y="79027"/>
                      <a:pt x="149055" y="80889"/>
                      <a:pt x="160654" y="81891"/>
                    </a:cubicBezTo>
                    <a:cubicBezTo>
                      <a:pt x="166381" y="82750"/>
                      <a:pt x="172252" y="83037"/>
                      <a:pt x="178123" y="83323"/>
                    </a:cubicBezTo>
                    <a:lnTo>
                      <a:pt x="187001" y="83753"/>
                    </a:lnTo>
                    <a:lnTo>
                      <a:pt x="190868" y="83896"/>
                    </a:lnTo>
                    <a:lnTo>
                      <a:pt x="195450" y="83896"/>
                    </a:lnTo>
                    <a:lnTo>
                      <a:pt x="213922" y="83753"/>
                    </a:lnTo>
                    <a:cubicBezTo>
                      <a:pt x="219793" y="83466"/>
                      <a:pt x="225234" y="82894"/>
                      <a:pt x="230962" y="82464"/>
                    </a:cubicBezTo>
                    <a:cubicBezTo>
                      <a:pt x="236547" y="82321"/>
                      <a:pt x="242131" y="81032"/>
                      <a:pt x="247716" y="80173"/>
                    </a:cubicBezTo>
                    <a:cubicBezTo>
                      <a:pt x="253300" y="79457"/>
                      <a:pt x="258742" y="78455"/>
                      <a:pt x="263897" y="77023"/>
                    </a:cubicBezTo>
                    <a:cubicBezTo>
                      <a:pt x="269195" y="75734"/>
                      <a:pt x="274350" y="74588"/>
                      <a:pt x="279075" y="72727"/>
                    </a:cubicBezTo>
                    <a:cubicBezTo>
                      <a:pt x="283944" y="71152"/>
                      <a:pt x="288956" y="69720"/>
                      <a:pt x="293252" y="67572"/>
                    </a:cubicBezTo>
                    <a:cubicBezTo>
                      <a:pt x="302273" y="63849"/>
                      <a:pt x="310578" y="59553"/>
                      <a:pt x="317595" y="54827"/>
                    </a:cubicBezTo>
                    <a:cubicBezTo>
                      <a:pt x="321175" y="52536"/>
                      <a:pt x="324611" y="50245"/>
                      <a:pt x="327475" y="47668"/>
                    </a:cubicBezTo>
                    <a:cubicBezTo>
                      <a:pt x="330625" y="45377"/>
                      <a:pt x="333489" y="43086"/>
                      <a:pt x="335924" y="40651"/>
                    </a:cubicBezTo>
                    <a:cubicBezTo>
                      <a:pt x="341079" y="36069"/>
                      <a:pt x="345088" y="31487"/>
                      <a:pt x="348238" y="27621"/>
                    </a:cubicBezTo>
                    <a:cubicBezTo>
                      <a:pt x="351245" y="23754"/>
                      <a:pt x="353537" y="20604"/>
                      <a:pt x="354968" y="18313"/>
                    </a:cubicBezTo>
                    <a:cubicBezTo>
                      <a:pt x="356114" y="16308"/>
                      <a:pt x="356830" y="15163"/>
                      <a:pt x="356830" y="15163"/>
                    </a:cubicBezTo>
                    <a:lnTo>
                      <a:pt x="357403" y="14304"/>
                    </a:lnTo>
                    <a:cubicBezTo>
                      <a:pt x="359407" y="10867"/>
                      <a:pt x="363846" y="9721"/>
                      <a:pt x="367283" y="11726"/>
                    </a:cubicBezTo>
                    <a:cubicBezTo>
                      <a:pt x="370290" y="13444"/>
                      <a:pt x="371436" y="17024"/>
                      <a:pt x="370434" y="20174"/>
                    </a:cubicBezTo>
                    <a:cubicBezTo>
                      <a:pt x="370434" y="20174"/>
                      <a:pt x="369861" y="22179"/>
                      <a:pt x="368715" y="25043"/>
                    </a:cubicBezTo>
                    <a:cubicBezTo>
                      <a:pt x="367426" y="28050"/>
                      <a:pt x="365708" y="32346"/>
                      <a:pt x="362701" y="37215"/>
                    </a:cubicBezTo>
                    <a:cubicBezTo>
                      <a:pt x="359694" y="42226"/>
                      <a:pt x="355828" y="48097"/>
                      <a:pt x="350529" y="54255"/>
                    </a:cubicBezTo>
                    <a:cubicBezTo>
                      <a:pt x="345374" y="60555"/>
                      <a:pt x="338931" y="66999"/>
                      <a:pt x="330912" y="73013"/>
                    </a:cubicBezTo>
                    <a:cubicBezTo>
                      <a:pt x="323179" y="79171"/>
                      <a:pt x="314015" y="85042"/>
                      <a:pt x="303848" y="90197"/>
                    </a:cubicBezTo>
                    <a:cubicBezTo>
                      <a:pt x="293824" y="95495"/>
                      <a:pt x="282655" y="99934"/>
                      <a:pt x="270770" y="103084"/>
                    </a:cubicBezTo>
                    <a:cubicBezTo>
                      <a:pt x="264899" y="104946"/>
                      <a:pt x="258885" y="106378"/>
                      <a:pt x="252584" y="107523"/>
                    </a:cubicBezTo>
                    <a:cubicBezTo>
                      <a:pt x="246427" y="108812"/>
                      <a:pt x="240270" y="110101"/>
                      <a:pt x="233683" y="110530"/>
                    </a:cubicBezTo>
                    <a:cubicBezTo>
                      <a:pt x="227239" y="111103"/>
                      <a:pt x="220509" y="111962"/>
                      <a:pt x="214208" y="112248"/>
                    </a:cubicBezTo>
                    <a:lnTo>
                      <a:pt x="195736" y="112535"/>
                    </a:lnTo>
                    <a:lnTo>
                      <a:pt x="191154" y="112535"/>
                    </a:lnTo>
                    <a:cubicBezTo>
                      <a:pt x="188433" y="112535"/>
                      <a:pt x="187717" y="112392"/>
                      <a:pt x="185856" y="112248"/>
                    </a:cubicBezTo>
                    <a:lnTo>
                      <a:pt x="176262" y="111676"/>
                    </a:lnTo>
                    <a:cubicBezTo>
                      <a:pt x="169961" y="111246"/>
                      <a:pt x="163661" y="110817"/>
                      <a:pt x="157360" y="109957"/>
                    </a:cubicBezTo>
                    <a:cubicBezTo>
                      <a:pt x="144759" y="108525"/>
                      <a:pt x="132587" y="105948"/>
                      <a:pt x="120846" y="103227"/>
                    </a:cubicBezTo>
                    <a:cubicBezTo>
                      <a:pt x="114975" y="101652"/>
                      <a:pt x="109247" y="100077"/>
                      <a:pt x="103662" y="98216"/>
                    </a:cubicBezTo>
                    <a:cubicBezTo>
                      <a:pt x="98221" y="96211"/>
                      <a:pt x="92779" y="94206"/>
                      <a:pt x="87624" y="92201"/>
                    </a:cubicBezTo>
                    <a:cubicBezTo>
                      <a:pt x="82613" y="89910"/>
                      <a:pt x="77601" y="87619"/>
                      <a:pt x="72875" y="85471"/>
                    </a:cubicBezTo>
                    <a:cubicBezTo>
                      <a:pt x="68293" y="82894"/>
                      <a:pt x="63711" y="80603"/>
                      <a:pt x="59558" y="78168"/>
                    </a:cubicBezTo>
                    <a:cubicBezTo>
                      <a:pt x="42661" y="68288"/>
                      <a:pt x="30633" y="56832"/>
                      <a:pt x="22757" y="48384"/>
                    </a:cubicBezTo>
                    <a:cubicBezTo>
                      <a:pt x="18748" y="44231"/>
                      <a:pt x="16170" y="40365"/>
                      <a:pt x="14309" y="37787"/>
                    </a:cubicBezTo>
                    <a:cubicBezTo>
                      <a:pt x="12447" y="35067"/>
                      <a:pt x="11588" y="33348"/>
                      <a:pt x="11588" y="33492"/>
                    </a:cubicBezTo>
                    <a:lnTo>
                      <a:pt x="11588" y="33348"/>
                    </a:lnTo>
                    <a:cubicBezTo>
                      <a:pt x="9727" y="29769"/>
                      <a:pt x="11015" y="25329"/>
                      <a:pt x="14595" y="23468"/>
                    </a:cubicBezTo>
                    <a:cubicBezTo>
                      <a:pt x="17746" y="21606"/>
                      <a:pt x="21612" y="22466"/>
                      <a:pt x="23760" y="25329"/>
                    </a:cubicBezTo>
                    <a:close/>
                  </a:path>
                </a:pathLst>
              </a:custGeom>
              <a:solidFill>
                <a:srgbClr val="422A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4541546" y="2860660"/>
                <a:ext cx="400944" cy="400944"/>
              </a:xfrm>
              <a:custGeom>
                <a:avLst/>
                <a:gdLst>
                  <a:gd name="connsiteX0" fmla="*/ 331623 w 400944"/>
                  <a:gd name="connsiteY0" fmla="*/ 143607 h 400944"/>
                  <a:gd name="connsiteX1" fmla="*/ 260854 w 400944"/>
                  <a:gd name="connsiteY1" fmla="*/ 331623 h 400944"/>
                  <a:gd name="connsiteX2" fmla="*/ 72839 w 400944"/>
                  <a:gd name="connsiteY2" fmla="*/ 260854 h 400944"/>
                  <a:gd name="connsiteX3" fmla="*/ 143607 w 400944"/>
                  <a:gd name="connsiteY3" fmla="*/ 72838 h 400944"/>
                  <a:gd name="connsiteX4" fmla="*/ 331623 w 400944"/>
                  <a:gd name="connsiteY4" fmla="*/ 143607 h 400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944" h="400944">
                    <a:moveTo>
                      <a:pt x="331623" y="143607"/>
                    </a:moveTo>
                    <a:cubicBezTo>
                      <a:pt x="364000" y="215069"/>
                      <a:pt x="332316" y="299246"/>
                      <a:pt x="260854" y="331623"/>
                    </a:cubicBezTo>
                    <a:cubicBezTo>
                      <a:pt x="189393" y="364000"/>
                      <a:pt x="105215" y="332316"/>
                      <a:pt x="72839" y="260854"/>
                    </a:cubicBezTo>
                    <a:cubicBezTo>
                      <a:pt x="40462" y="189393"/>
                      <a:pt x="72146" y="105215"/>
                      <a:pt x="143607" y="72838"/>
                    </a:cubicBezTo>
                    <a:cubicBezTo>
                      <a:pt x="215069" y="40462"/>
                      <a:pt x="299246" y="72146"/>
                      <a:pt x="331623" y="143607"/>
                    </a:cubicBezTo>
                    <a:close/>
                  </a:path>
                </a:pathLst>
              </a:custGeom>
              <a:solidFill>
                <a:srgbClr val="FF7F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5486360" y="2905027"/>
                <a:ext cx="300708" cy="300708"/>
              </a:xfrm>
              <a:custGeom>
                <a:avLst/>
                <a:gdLst>
                  <a:gd name="connsiteX0" fmla="*/ 294560 w 300708"/>
                  <a:gd name="connsiteY0" fmla="*/ 161818 h 300708"/>
                  <a:gd name="connsiteX1" fmla="*/ 161818 w 300708"/>
                  <a:gd name="connsiteY1" fmla="*/ 11035 h 300708"/>
                  <a:gd name="connsiteX2" fmla="*/ 11035 w 300708"/>
                  <a:gd name="connsiteY2" fmla="*/ 143776 h 300708"/>
                  <a:gd name="connsiteX3" fmla="*/ 143776 w 300708"/>
                  <a:gd name="connsiteY3" fmla="*/ 294560 h 300708"/>
                  <a:gd name="connsiteX4" fmla="*/ 294560 w 300708"/>
                  <a:gd name="connsiteY4" fmla="*/ 161818 h 30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708" h="300708">
                    <a:moveTo>
                      <a:pt x="294560" y="161818"/>
                    </a:moveTo>
                    <a:cubicBezTo>
                      <a:pt x="299571" y="83491"/>
                      <a:pt x="240146" y="16047"/>
                      <a:pt x="161818" y="11035"/>
                    </a:cubicBezTo>
                    <a:cubicBezTo>
                      <a:pt x="83491" y="6023"/>
                      <a:pt x="16046" y="65449"/>
                      <a:pt x="11035" y="143776"/>
                    </a:cubicBezTo>
                    <a:cubicBezTo>
                      <a:pt x="6023" y="222103"/>
                      <a:pt x="65448" y="289548"/>
                      <a:pt x="143776" y="294560"/>
                    </a:cubicBezTo>
                    <a:cubicBezTo>
                      <a:pt x="221960" y="299428"/>
                      <a:pt x="289548" y="240003"/>
                      <a:pt x="294560" y="161818"/>
                    </a:cubicBezTo>
                    <a:close/>
                  </a:path>
                </a:pathLst>
              </a:custGeom>
              <a:solidFill>
                <a:srgbClr val="FF7F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5047006" y="2828545"/>
                <a:ext cx="229111" cy="143194"/>
              </a:xfrm>
              <a:custGeom>
                <a:avLst/>
                <a:gdLst>
                  <a:gd name="connsiteX0" fmla="*/ 13789 w 229111"/>
                  <a:gd name="connsiteY0" fmla="*/ 54295 h 143194"/>
                  <a:gd name="connsiteX1" fmla="*/ 110302 w 229111"/>
                  <a:gd name="connsiteY1" fmla="*/ 137062 h 143194"/>
                  <a:gd name="connsiteX2" fmla="*/ 221564 w 229111"/>
                  <a:gd name="connsiteY2" fmla="*/ 66324 h 143194"/>
                  <a:gd name="connsiteX3" fmla="*/ 13789 w 229111"/>
                  <a:gd name="connsiteY3" fmla="*/ 54295 h 143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111" h="143194">
                    <a:moveTo>
                      <a:pt x="13789" y="54295"/>
                    </a:moveTo>
                    <a:cubicBezTo>
                      <a:pt x="-3251" y="90953"/>
                      <a:pt x="54170" y="129759"/>
                      <a:pt x="110302" y="137062"/>
                    </a:cubicBezTo>
                    <a:cubicBezTo>
                      <a:pt x="166291" y="144365"/>
                      <a:pt x="231874" y="105559"/>
                      <a:pt x="221564" y="66324"/>
                    </a:cubicBezTo>
                    <a:cubicBezTo>
                      <a:pt x="204381" y="1170"/>
                      <a:pt x="44433" y="-11574"/>
                      <a:pt x="13789" y="54295"/>
                    </a:cubicBezTo>
                    <a:close/>
                  </a:path>
                </a:pathLst>
              </a:custGeom>
              <a:solidFill>
                <a:srgbClr val="2A03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4847312" y="5039783"/>
                <a:ext cx="57278" cy="100236"/>
              </a:xfrm>
              <a:custGeom>
                <a:avLst/>
                <a:gdLst>
                  <a:gd name="connsiteX0" fmla="*/ 17879 w 57277"/>
                  <a:gd name="connsiteY0" fmla="*/ 11451 h 100236"/>
                  <a:gd name="connsiteX1" fmla="*/ 29621 w 57277"/>
                  <a:gd name="connsiteY1" fmla="*/ 21045 h 100236"/>
                  <a:gd name="connsiteX2" fmla="*/ 48523 w 57277"/>
                  <a:gd name="connsiteY2" fmla="*/ 48252 h 100236"/>
                  <a:gd name="connsiteX3" fmla="*/ 54107 w 57277"/>
                  <a:gd name="connsiteY3" fmla="*/ 66008 h 100236"/>
                  <a:gd name="connsiteX4" fmla="*/ 54107 w 57277"/>
                  <a:gd name="connsiteY4" fmla="*/ 83048 h 100236"/>
                  <a:gd name="connsiteX5" fmla="*/ 52103 w 57277"/>
                  <a:gd name="connsiteY5" fmla="*/ 89778 h 100236"/>
                  <a:gd name="connsiteX6" fmla="*/ 49668 w 57277"/>
                  <a:gd name="connsiteY6" fmla="*/ 94647 h 100236"/>
                  <a:gd name="connsiteX7" fmla="*/ 46948 w 57277"/>
                  <a:gd name="connsiteY7" fmla="*/ 98370 h 100236"/>
                  <a:gd name="connsiteX8" fmla="*/ 41077 w 57277"/>
                  <a:gd name="connsiteY8" fmla="*/ 98799 h 100236"/>
                  <a:gd name="connsiteX9" fmla="*/ 39645 w 57277"/>
                  <a:gd name="connsiteY9" fmla="*/ 95935 h 100236"/>
                  <a:gd name="connsiteX10" fmla="*/ 39645 w 57277"/>
                  <a:gd name="connsiteY10" fmla="*/ 95076 h 100236"/>
                  <a:gd name="connsiteX11" fmla="*/ 39358 w 57277"/>
                  <a:gd name="connsiteY11" fmla="*/ 91353 h 100236"/>
                  <a:gd name="connsiteX12" fmla="*/ 39072 w 57277"/>
                  <a:gd name="connsiteY12" fmla="*/ 87487 h 100236"/>
                  <a:gd name="connsiteX13" fmla="*/ 38213 w 57277"/>
                  <a:gd name="connsiteY13" fmla="*/ 82618 h 100236"/>
                  <a:gd name="connsiteX14" fmla="*/ 34633 w 57277"/>
                  <a:gd name="connsiteY14" fmla="*/ 70733 h 100236"/>
                  <a:gd name="connsiteX15" fmla="*/ 29048 w 57277"/>
                  <a:gd name="connsiteY15" fmla="*/ 56987 h 100236"/>
                  <a:gd name="connsiteX16" fmla="*/ 22605 w 57277"/>
                  <a:gd name="connsiteY16" fmla="*/ 42810 h 100236"/>
                  <a:gd name="connsiteX17" fmla="*/ 16591 w 57277"/>
                  <a:gd name="connsiteY17" fmla="*/ 30066 h 100236"/>
                  <a:gd name="connsiteX18" fmla="*/ 11006 w 57277"/>
                  <a:gd name="connsiteY18" fmla="*/ 17035 h 100236"/>
                  <a:gd name="connsiteX19" fmla="*/ 11006 w 57277"/>
                  <a:gd name="connsiteY19" fmla="*/ 16892 h 100236"/>
                  <a:gd name="connsiteX20" fmla="*/ 13870 w 57277"/>
                  <a:gd name="connsiteY20" fmla="*/ 10878 h 100236"/>
                  <a:gd name="connsiteX21" fmla="*/ 17879 w 57277"/>
                  <a:gd name="connsiteY21" fmla="*/ 11451 h 10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7277" h="100236">
                    <a:moveTo>
                      <a:pt x="17879" y="11451"/>
                    </a:moveTo>
                    <a:cubicBezTo>
                      <a:pt x="17879" y="11451"/>
                      <a:pt x="23321" y="14601"/>
                      <a:pt x="29621" y="21045"/>
                    </a:cubicBezTo>
                    <a:cubicBezTo>
                      <a:pt x="35922" y="27345"/>
                      <a:pt x="43511" y="36939"/>
                      <a:pt x="48523" y="48252"/>
                    </a:cubicBezTo>
                    <a:cubicBezTo>
                      <a:pt x="51100" y="53836"/>
                      <a:pt x="53105" y="59994"/>
                      <a:pt x="54107" y="66008"/>
                    </a:cubicBezTo>
                    <a:cubicBezTo>
                      <a:pt x="55253" y="72022"/>
                      <a:pt x="55110" y="78036"/>
                      <a:pt x="54107" y="83048"/>
                    </a:cubicBezTo>
                    <a:cubicBezTo>
                      <a:pt x="53821" y="85482"/>
                      <a:pt x="52819" y="87916"/>
                      <a:pt x="52103" y="89778"/>
                    </a:cubicBezTo>
                    <a:cubicBezTo>
                      <a:pt x="51530" y="91783"/>
                      <a:pt x="50384" y="93358"/>
                      <a:pt x="49668" y="94647"/>
                    </a:cubicBezTo>
                    <a:cubicBezTo>
                      <a:pt x="47950" y="97224"/>
                      <a:pt x="46948" y="98370"/>
                      <a:pt x="46948" y="98370"/>
                    </a:cubicBezTo>
                    <a:cubicBezTo>
                      <a:pt x="45373" y="100088"/>
                      <a:pt x="42795" y="100374"/>
                      <a:pt x="41077" y="98799"/>
                    </a:cubicBezTo>
                    <a:cubicBezTo>
                      <a:pt x="40218" y="98083"/>
                      <a:pt x="39645" y="96938"/>
                      <a:pt x="39645" y="95935"/>
                    </a:cubicBezTo>
                    <a:lnTo>
                      <a:pt x="39645" y="95076"/>
                    </a:lnTo>
                    <a:cubicBezTo>
                      <a:pt x="39645" y="95076"/>
                      <a:pt x="39502" y="93787"/>
                      <a:pt x="39358" y="91353"/>
                    </a:cubicBezTo>
                    <a:cubicBezTo>
                      <a:pt x="39358" y="90208"/>
                      <a:pt x="39358" y="89062"/>
                      <a:pt x="39072" y="87487"/>
                    </a:cubicBezTo>
                    <a:cubicBezTo>
                      <a:pt x="38643" y="85912"/>
                      <a:pt x="38786" y="84480"/>
                      <a:pt x="38213" y="82618"/>
                    </a:cubicBezTo>
                    <a:cubicBezTo>
                      <a:pt x="37354" y="79038"/>
                      <a:pt x="36208" y="75172"/>
                      <a:pt x="34633" y="70733"/>
                    </a:cubicBezTo>
                    <a:cubicBezTo>
                      <a:pt x="32915" y="66437"/>
                      <a:pt x="31340" y="61712"/>
                      <a:pt x="29048" y="56987"/>
                    </a:cubicBezTo>
                    <a:cubicBezTo>
                      <a:pt x="27044" y="52261"/>
                      <a:pt x="24753" y="47392"/>
                      <a:pt x="22605" y="42810"/>
                    </a:cubicBezTo>
                    <a:cubicBezTo>
                      <a:pt x="20457" y="38228"/>
                      <a:pt x="18452" y="33789"/>
                      <a:pt x="16591" y="30066"/>
                    </a:cubicBezTo>
                    <a:cubicBezTo>
                      <a:pt x="13011" y="22477"/>
                      <a:pt x="11006" y="17035"/>
                      <a:pt x="11006" y="17035"/>
                    </a:cubicBezTo>
                    <a:lnTo>
                      <a:pt x="11006" y="16892"/>
                    </a:lnTo>
                    <a:cubicBezTo>
                      <a:pt x="10147" y="14458"/>
                      <a:pt x="11436" y="11737"/>
                      <a:pt x="13870" y="10878"/>
                    </a:cubicBezTo>
                    <a:cubicBezTo>
                      <a:pt x="15302" y="10591"/>
                      <a:pt x="16734" y="10735"/>
                      <a:pt x="17879" y="11451"/>
                    </a:cubicBezTo>
                    <a:close/>
                  </a:path>
                </a:pathLst>
              </a:custGeom>
              <a:solidFill>
                <a:srgbClr val="5A2A1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4894251" y="5019764"/>
                <a:ext cx="57278" cy="114556"/>
              </a:xfrm>
              <a:custGeom>
                <a:avLst/>
                <a:gdLst>
                  <a:gd name="connsiteX0" fmla="*/ 16476 w 57277"/>
                  <a:gd name="connsiteY0" fmla="*/ 10849 h 114555"/>
                  <a:gd name="connsiteX1" fmla="*/ 31798 w 57277"/>
                  <a:gd name="connsiteY1" fmla="*/ 19012 h 114555"/>
                  <a:gd name="connsiteX2" fmla="*/ 54995 w 57277"/>
                  <a:gd name="connsiteY2" fmla="*/ 49226 h 114555"/>
                  <a:gd name="connsiteX3" fmla="*/ 59864 w 57277"/>
                  <a:gd name="connsiteY3" fmla="*/ 86886 h 114555"/>
                  <a:gd name="connsiteX4" fmla="*/ 56857 w 57277"/>
                  <a:gd name="connsiteY4" fmla="*/ 98914 h 114555"/>
                  <a:gd name="connsiteX5" fmla="*/ 55138 w 57277"/>
                  <a:gd name="connsiteY5" fmla="*/ 103210 h 114555"/>
                  <a:gd name="connsiteX6" fmla="*/ 49410 w 57277"/>
                  <a:gd name="connsiteY6" fmla="*/ 105214 h 114555"/>
                  <a:gd name="connsiteX7" fmla="*/ 47119 w 57277"/>
                  <a:gd name="connsiteY7" fmla="*/ 102637 h 114555"/>
                  <a:gd name="connsiteX8" fmla="*/ 46976 w 57277"/>
                  <a:gd name="connsiteY8" fmla="*/ 102207 h 114555"/>
                  <a:gd name="connsiteX9" fmla="*/ 45974 w 57277"/>
                  <a:gd name="connsiteY9" fmla="*/ 97912 h 114555"/>
                  <a:gd name="connsiteX10" fmla="*/ 43826 w 57277"/>
                  <a:gd name="connsiteY10" fmla="*/ 87172 h 114555"/>
                  <a:gd name="connsiteX11" fmla="*/ 42394 w 57277"/>
                  <a:gd name="connsiteY11" fmla="*/ 80299 h 114555"/>
                  <a:gd name="connsiteX12" fmla="*/ 40532 w 57277"/>
                  <a:gd name="connsiteY12" fmla="*/ 72853 h 114555"/>
                  <a:gd name="connsiteX13" fmla="*/ 35377 w 57277"/>
                  <a:gd name="connsiteY13" fmla="*/ 57388 h 114555"/>
                  <a:gd name="connsiteX14" fmla="*/ 28361 w 57277"/>
                  <a:gd name="connsiteY14" fmla="*/ 42639 h 114555"/>
                  <a:gd name="connsiteX15" fmla="*/ 20628 w 57277"/>
                  <a:gd name="connsiteY15" fmla="*/ 30181 h 114555"/>
                  <a:gd name="connsiteX16" fmla="*/ 11893 w 57277"/>
                  <a:gd name="connsiteY16" fmla="*/ 18296 h 114555"/>
                  <a:gd name="connsiteX17" fmla="*/ 11750 w 57277"/>
                  <a:gd name="connsiteY17" fmla="*/ 18152 h 114555"/>
                  <a:gd name="connsiteX18" fmla="*/ 12466 w 57277"/>
                  <a:gd name="connsiteY18" fmla="*/ 11565 h 114555"/>
                  <a:gd name="connsiteX19" fmla="*/ 16476 w 57277"/>
                  <a:gd name="connsiteY19" fmla="*/ 10849 h 11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277" h="114555">
                    <a:moveTo>
                      <a:pt x="16476" y="10849"/>
                    </a:moveTo>
                    <a:cubicBezTo>
                      <a:pt x="16476" y="10849"/>
                      <a:pt x="23635" y="12854"/>
                      <a:pt x="31798" y="19012"/>
                    </a:cubicBezTo>
                    <a:cubicBezTo>
                      <a:pt x="40103" y="25026"/>
                      <a:pt x="49697" y="36052"/>
                      <a:pt x="54995" y="49226"/>
                    </a:cubicBezTo>
                    <a:cubicBezTo>
                      <a:pt x="60580" y="62256"/>
                      <a:pt x="61582" y="76719"/>
                      <a:pt x="59864" y="86886"/>
                    </a:cubicBezTo>
                    <a:cubicBezTo>
                      <a:pt x="59291" y="92041"/>
                      <a:pt x="57716" y="96050"/>
                      <a:pt x="56857" y="98914"/>
                    </a:cubicBezTo>
                    <a:cubicBezTo>
                      <a:pt x="55854" y="101778"/>
                      <a:pt x="55138" y="103210"/>
                      <a:pt x="55138" y="103210"/>
                    </a:cubicBezTo>
                    <a:cubicBezTo>
                      <a:pt x="54136" y="105358"/>
                      <a:pt x="51558" y="106217"/>
                      <a:pt x="49410" y="105214"/>
                    </a:cubicBezTo>
                    <a:cubicBezTo>
                      <a:pt x="48265" y="104642"/>
                      <a:pt x="47549" y="103639"/>
                      <a:pt x="47119" y="102637"/>
                    </a:cubicBezTo>
                    <a:lnTo>
                      <a:pt x="46976" y="102207"/>
                    </a:lnTo>
                    <a:cubicBezTo>
                      <a:pt x="46976" y="102207"/>
                      <a:pt x="46547" y="100632"/>
                      <a:pt x="45974" y="97912"/>
                    </a:cubicBezTo>
                    <a:cubicBezTo>
                      <a:pt x="45401" y="95191"/>
                      <a:pt x="44971" y="91468"/>
                      <a:pt x="43826" y="87172"/>
                    </a:cubicBezTo>
                    <a:cubicBezTo>
                      <a:pt x="43253" y="85024"/>
                      <a:pt x="43110" y="82733"/>
                      <a:pt x="42394" y="80299"/>
                    </a:cubicBezTo>
                    <a:cubicBezTo>
                      <a:pt x="41821" y="78008"/>
                      <a:pt x="41248" y="75430"/>
                      <a:pt x="40532" y="72853"/>
                    </a:cubicBezTo>
                    <a:cubicBezTo>
                      <a:pt x="38957" y="67841"/>
                      <a:pt x="37525" y="62543"/>
                      <a:pt x="35377" y="57388"/>
                    </a:cubicBezTo>
                    <a:cubicBezTo>
                      <a:pt x="33373" y="52233"/>
                      <a:pt x="30938" y="47221"/>
                      <a:pt x="28361" y="42639"/>
                    </a:cubicBezTo>
                    <a:cubicBezTo>
                      <a:pt x="25783" y="38056"/>
                      <a:pt x="23206" y="33761"/>
                      <a:pt x="20628" y="30181"/>
                    </a:cubicBezTo>
                    <a:cubicBezTo>
                      <a:pt x="15617" y="22878"/>
                      <a:pt x="11893" y="18296"/>
                      <a:pt x="11893" y="18296"/>
                    </a:cubicBezTo>
                    <a:lnTo>
                      <a:pt x="11750" y="18152"/>
                    </a:lnTo>
                    <a:cubicBezTo>
                      <a:pt x="10175" y="16148"/>
                      <a:pt x="10462" y="13284"/>
                      <a:pt x="12466" y="11565"/>
                    </a:cubicBezTo>
                    <a:cubicBezTo>
                      <a:pt x="13612" y="10849"/>
                      <a:pt x="15044" y="10563"/>
                      <a:pt x="16476" y="10849"/>
                    </a:cubicBezTo>
                    <a:close/>
                  </a:path>
                </a:pathLst>
              </a:custGeom>
              <a:solidFill>
                <a:srgbClr val="5A2A1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5471343" y="4978702"/>
                <a:ext cx="71597" cy="114556"/>
              </a:xfrm>
              <a:custGeom>
                <a:avLst/>
                <a:gdLst>
                  <a:gd name="connsiteX0" fmla="*/ 62996 w 71597"/>
                  <a:gd name="connsiteY0" fmla="*/ 17832 h 114555"/>
                  <a:gd name="connsiteX1" fmla="*/ 54977 w 71597"/>
                  <a:gd name="connsiteY1" fmla="*/ 31722 h 114555"/>
                  <a:gd name="connsiteX2" fmla="*/ 46958 w 71597"/>
                  <a:gd name="connsiteY2" fmla="*/ 45611 h 114555"/>
                  <a:gd name="connsiteX3" fmla="*/ 38510 w 71597"/>
                  <a:gd name="connsiteY3" fmla="*/ 61363 h 114555"/>
                  <a:gd name="connsiteX4" fmla="*/ 34786 w 71597"/>
                  <a:gd name="connsiteY4" fmla="*/ 69382 h 114555"/>
                  <a:gd name="connsiteX5" fmla="*/ 31636 w 71597"/>
                  <a:gd name="connsiteY5" fmla="*/ 77114 h 114555"/>
                  <a:gd name="connsiteX6" fmla="*/ 27197 w 71597"/>
                  <a:gd name="connsiteY6" fmla="*/ 91290 h 114555"/>
                  <a:gd name="connsiteX7" fmla="*/ 25336 w 71597"/>
                  <a:gd name="connsiteY7" fmla="*/ 101887 h 114555"/>
                  <a:gd name="connsiteX8" fmla="*/ 24620 w 71597"/>
                  <a:gd name="connsiteY8" fmla="*/ 106183 h 114555"/>
                  <a:gd name="connsiteX9" fmla="*/ 24476 w 71597"/>
                  <a:gd name="connsiteY9" fmla="*/ 106755 h 114555"/>
                  <a:gd name="connsiteX10" fmla="*/ 19608 w 71597"/>
                  <a:gd name="connsiteY10" fmla="*/ 110192 h 114555"/>
                  <a:gd name="connsiteX11" fmla="*/ 16601 w 71597"/>
                  <a:gd name="connsiteY11" fmla="*/ 108044 h 114555"/>
                  <a:gd name="connsiteX12" fmla="*/ 14453 w 71597"/>
                  <a:gd name="connsiteY12" fmla="*/ 103462 h 114555"/>
                  <a:gd name="connsiteX13" fmla="*/ 11016 w 71597"/>
                  <a:gd name="connsiteY13" fmla="*/ 90431 h 114555"/>
                  <a:gd name="connsiteX14" fmla="*/ 12162 w 71597"/>
                  <a:gd name="connsiteY14" fmla="*/ 71530 h 114555"/>
                  <a:gd name="connsiteX15" fmla="*/ 19465 w 71597"/>
                  <a:gd name="connsiteY15" fmla="*/ 51626 h 114555"/>
                  <a:gd name="connsiteX16" fmla="*/ 42805 w 71597"/>
                  <a:gd name="connsiteY16" fmla="*/ 21412 h 114555"/>
                  <a:gd name="connsiteX17" fmla="*/ 56838 w 71597"/>
                  <a:gd name="connsiteY17" fmla="*/ 11245 h 114555"/>
                  <a:gd name="connsiteX18" fmla="*/ 63139 w 71597"/>
                  <a:gd name="connsiteY18" fmla="*/ 13250 h 114555"/>
                  <a:gd name="connsiteX19" fmla="*/ 62996 w 71597"/>
                  <a:gd name="connsiteY19" fmla="*/ 17832 h 114555"/>
                  <a:gd name="connsiteX20" fmla="*/ 62996 w 71597"/>
                  <a:gd name="connsiteY20" fmla="*/ 17832 h 11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597" h="114555">
                    <a:moveTo>
                      <a:pt x="62996" y="17832"/>
                    </a:moveTo>
                    <a:cubicBezTo>
                      <a:pt x="62996" y="17832"/>
                      <a:pt x="59846" y="23560"/>
                      <a:pt x="54977" y="31722"/>
                    </a:cubicBezTo>
                    <a:cubicBezTo>
                      <a:pt x="52686" y="35731"/>
                      <a:pt x="49822" y="40600"/>
                      <a:pt x="46958" y="45611"/>
                    </a:cubicBezTo>
                    <a:cubicBezTo>
                      <a:pt x="44094" y="50623"/>
                      <a:pt x="41230" y="56065"/>
                      <a:pt x="38510" y="61363"/>
                    </a:cubicBezTo>
                    <a:cubicBezTo>
                      <a:pt x="37221" y="64084"/>
                      <a:pt x="35932" y="66661"/>
                      <a:pt x="34786" y="69382"/>
                    </a:cubicBezTo>
                    <a:cubicBezTo>
                      <a:pt x="33784" y="72102"/>
                      <a:pt x="32639" y="74680"/>
                      <a:pt x="31636" y="77114"/>
                    </a:cubicBezTo>
                    <a:cubicBezTo>
                      <a:pt x="29775" y="82269"/>
                      <a:pt x="28343" y="86995"/>
                      <a:pt x="27197" y="91290"/>
                    </a:cubicBezTo>
                    <a:cubicBezTo>
                      <a:pt x="26481" y="95443"/>
                      <a:pt x="25479" y="99166"/>
                      <a:pt x="25336" y="101887"/>
                    </a:cubicBezTo>
                    <a:cubicBezTo>
                      <a:pt x="24906" y="104608"/>
                      <a:pt x="24620" y="106183"/>
                      <a:pt x="24620" y="106183"/>
                    </a:cubicBezTo>
                    <a:lnTo>
                      <a:pt x="24476" y="106755"/>
                    </a:lnTo>
                    <a:cubicBezTo>
                      <a:pt x="24047" y="109047"/>
                      <a:pt x="21899" y="110622"/>
                      <a:pt x="19608" y="110192"/>
                    </a:cubicBezTo>
                    <a:cubicBezTo>
                      <a:pt x="18319" y="110049"/>
                      <a:pt x="17174" y="109190"/>
                      <a:pt x="16601" y="108044"/>
                    </a:cubicBezTo>
                    <a:cubicBezTo>
                      <a:pt x="16601" y="108044"/>
                      <a:pt x="15742" y="106469"/>
                      <a:pt x="14453" y="103462"/>
                    </a:cubicBezTo>
                    <a:cubicBezTo>
                      <a:pt x="12878" y="100455"/>
                      <a:pt x="11875" y="96016"/>
                      <a:pt x="11016" y="90431"/>
                    </a:cubicBezTo>
                    <a:cubicBezTo>
                      <a:pt x="10443" y="84847"/>
                      <a:pt x="10730" y="78260"/>
                      <a:pt x="12162" y="71530"/>
                    </a:cubicBezTo>
                    <a:cubicBezTo>
                      <a:pt x="13594" y="64800"/>
                      <a:pt x="16171" y="57926"/>
                      <a:pt x="19465" y="51626"/>
                    </a:cubicBezTo>
                    <a:cubicBezTo>
                      <a:pt x="25908" y="38881"/>
                      <a:pt x="35073" y="28285"/>
                      <a:pt x="42805" y="21412"/>
                    </a:cubicBezTo>
                    <a:cubicBezTo>
                      <a:pt x="50538" y="14538"/>
                      <a:pt x="56838" y="11245"/>
                      <a:pt x="56838" y="11245"/>
                    </a:cubicBezTo>
                    <a:cubicBezTo>
                      <a:pt x="59129" y="10099"/>
                      <a:pt x="61850" y="10958"/>
                      <a:pt x="63139" y="13250"/>
                    </a:cubicBezTo>
                    <a:cubicBezTo>
                      <a:pt x="63855" y="14825"/>
                      <a:pt x="63712" y="16400"/>
                      <a:pt x="62996" y="17832"/>
                    </a:cubicBezTo>
                    <a:lnTo>
                      <a:pt x="62996" y="17832"/>
                    </a:lnTo>
                    <a:close/>
                  </a:path>
                </a:pathLst>
              </a:custGeom>
              <a:solidFill>
                <a:srgbClr val="5A2A1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5528518" y="4996930"/>
                <a:ext cx="57278" cy="114556"/>
              </a:xfrm>
              <a:custGeom>
                <a:avLst/>
                <a:gdLst>
                  <a:gd name="connsiteX0" fmla="*/ 56082 w 57277"/>
                  <a:gd name="connsiteY0" fmla="*/ 17216 h 114555"/>
                  <a:gd name="connsiteX1" fmla="*/ 49495 w 57277"/>
                  <a:gd name="connsiteY1" fmla="*/ 30963 h 114555"/>
                  <a:gd name="connsiteX2" fmla="*/ 36464 w 57277"/>
                  <a:gd name="connsiteY2" fmla="*/ 60174 h 114555"/>
                  <a:gd name="connsiteX3" fmla="*/ 33600 w 57277"/>
                  <a:gd name="connsiteY3" fmla="*/ 68050 h 114555"/>
                  <a:gd name="connsiteX4" fmla="*/ 31166 w 57277"/>
                  <a:gd name="connsiteY4" fmla="*/ 75783 h 114555"/>
                  <a:gd name="connsiteX5" fmla="*/ 27443 w 57277"/>
                  <a:gd name="connsiteY5" fmla="*/ 89672 h 114555"/>
                  <a:gd name="connsiteX6" fmla="*/ 25438 w 57277"/>
                  <a:gd name="connsiteY6" fmla="*/ 100126 h 114555"/>
                  <a:gd name="connsiteX7" fmla="*/ 24579 w 57277"/>
                  <a:gd name="connsiteY7" fmla="*/ 104278 h 114555"/>
                  <a:gd name="connsiteX8" fmla="*/ 24436 w 57277"/>
                  <a:gd name="connsiteY8" fmla="*/ 104851 h 114555"/>
                  <a:gd name="connsiteX9" fmla="*/ 19281 w 57277"/>
                  <a:gd name="connsiteY9" fmla="*/ 107858 h 114555"/>
                  <a:gd name="connsiteX10" fmla="*/ 16560 w 57277"/>
                  <a:gd name="connsiteY10" fmla="*/ 105710 h 114555"/>
                  <a:gd name="connsiteX11" fmla="*/ 14699 w 57277"/>
                  <a:gd name="connsiteY11" fmla="*/ 101414 h 114555"/>
                  <a:gd name="connsiteX12" fmla="*/ 11405 w 57277"/>
                  <a:gd name="connsiteY12" fmla="*/ 89243 h 114555"/>
                  <a:gd name="connsiteX13" fmla="*/ 10832 w 57277"/>
                  <a:gd name="connsiteY13" fmla="*/ 80938 h 114555"/>
                  <a:gd name="connsiteX14" fmla="*/ 11405 w 57277"/>
                  <a:gd name="connsiteY14" fmla="*/ 71630 h 114555"/>
                  <a:gd name="connsiteX15" fmla="*/ 16560 w 57277"/>
                  <a:gd name="connsiteY15" fmla="*/ 52299 h 114555"/>
                  <a:gd name="connsiteX16" fmla="*/ 25868 w 57277"/>
                  <a:gd name="connsiteY16" fmla="*/ 34972 h 114555"/>
                  <a:gd name="connsiteX17" fmla="*/ 36607 w 57277"/>
                  <a:gd name="connsiteY17" fmla="*/ 21798 h 114555"/>
                  <a:gd name="connsiteX18" fmla="*/ 49638 w 57277"/>
                  <a:gd name="connsiteY18" fmla="*/ 11345 h 114555"/>
                  <a:gd name="connsiteX19" fmla="*/ 55939 w 57277"/>
                  <a:gd name="connsiteY19" fmla="*/ 13063 h 114555"/>
                  <a:gd name="connsiteX20" fmla="*/ 56082 w 57277"/>
                  <a:gd name="connsiteY20" fmla="*/ 17216 h 11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277" h="114555">
                    <a:moveTo>
                      <a:pt x="56082" y="17216"/>
                    </a:moveTo>
                    <a:cubicBezTo>
                      <a:pt x="56082" y="17216"/>
                      <a:pt x="53504" y="22657"/>
                      <a:pt x="49495" y="30963"/>
                    </a:cubicBezTo>
                    <a:cubicBezTo>
                      <a:pt x="45629" y="39125"/>
                      <a:pt x="40617" y="49578"/>
                      <a:pt x="36464" y="60174"/>
                    </a:cubicBezTo>
                    <a:cubicBezTo>
                      <a:pt x="35748" y="62895"/>
                      <a:pt x="34316" y="65473"/>
                      <a:pt x="33600" y="68050"/>
                    </a:cubicBezTo>
                    <a:cubicBezTo>
                      <a:pt x="32884" y="70628"/>
                      <a:pt x="31739" y="73205"/>
                      <a:pt x="31166" y="75783"/>
                    </a:cubicBezTo>
                    <a:cubicBezTo>
                      <a:pt x="29591" y="80794"/>
                      <a:pt x="28445" y="85520"/>
                      <a:pt x="27443" y="89672"/>
                    </a:cubicBezTo>
                    <a:cubicBezTo>
                      <a:pt x="26584" y="93825"/>
                      <a:pt x="25725" y="97405"/>
                      <a:pt x="25438" y="100126"/>
                    </a:cubicBezTo>
                    <a:cubicBezTo>
                      <a:pt x="25009" y="102703"/>
                      <a:pt x="24579" y="104278"/>
                      <a:pt x="24579" y="104278"/>
                    </a:cubicBezTo>
                    <a:lnTo>
                      <a:pt x="24436" y="104851"/>
                    </a:lnTo>
                    <a:cubicBezTo>
                      <a:pt x="23863" y="107142"/>
                      <a:pt x="21572" y="108431"/>
                      <a:pt x="19281" y="107858"/>
                    </a:cubicBezTo>
                    <a:cubicBezTo>
                      <a:pt x="18135" y="107572"/>
                      <a:pt x="17133" y="106713"/>
                      <a:pt x="16560" y="105710"/>
                    </a:cubicBezTo>
                    <a:cubicBezTo>
                      <a:pt x="16560" y="105710"/>
                      <a:pt x="15701" y="104278"/>
                      <a:pt x="14699" y="101414"/>
                    </a:cubicBezTo>
                    <a:cubicBezTo>
                      <a:pt x="13410" y="98694"/>
                      <a:pt x="12121" y="94541"/>
                      <a:pt x="11405" y="89243"/>
                    </a:cubicBezTo>
                    <a:cubicBezTo>
                      <a:pt x="10832" y="86665"/>
                      <a:pt x="10976" y="83801"/>
                      <a:pt x="10832" y="80938"/>
                    </a:cubicBezTo>
                    <a:cubicBezTo>
                      <a:pt x="10546" y="77930"/>
                      <a:pt x="10976" y="74780"/>
                      <a:pt x="11405" y="71630"/>
                    </a:cubicBezTo>
                    <a:cubicBezTo>
                      <a:pt x="12121" y="65186"/>
                      <a:pt x="14126" y="58599"/>
                      <a:pt x="16560" y="52299"/>
                    </a:cubicBezTo>
                    <a:cubicBezTo>
                      <a:pt x="19138" y="45998"/>
                      <a:pt x="22288" y="40127"/>
                      <a:pt x="25868" y="34972"/>
                    </a:cubicBezTo>
                    <a:cubicBezTo>
                      <a:pt x="29304" y="29817"/>
                      <a:pt x="33171" y="25378"/>
                      <a:pt x="36607" y="21798"/>
                    </a:cubicBezTo>
                    <a:cubicBezTo>
                      <a:pt x="43481" y="14782"/>
                      <a:pt x="49638" y="11345"/>
                      <a:pt x="49638" y="11345"/>
                    </a:cubicBezTo>
                    <a:cubicBezTo>
                      <a:pt x="51929" y="10056"/>
                      <a:pt x="54793" y="10916"/>
                      <a:pt x="55939" y="13063"/>
                    </a:cubicBezTo>
                    <a:cubicBezTo>
                      <a:pt x="56655" y="14352"/>
                      <a:pt x="56655" y="15927"/>
                      <a:pt x="56082" y="17216"/>
                    </a:cubicBezTo>
                    <a:close/>
                  </a:path>
                </a:pathLst>
              </a:custGeom>
              <a:solidFill>
                <a:srgbClr val="5A2A1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4493275" y="4815053"/>
                <a:ext cx="57278" cy="100236"/>
              </a:xfrm>
              <a:custGeom>
                <a:avLst/>
                <a:gdLst>
                  <a:gd name="connsiteX0" fmla="*/ 49156 w 57277"/>
                  <a:gd name="connsiteY0" fmla="*/ 77664 h 100236"/>
                  <a:gd name="connsiteX1" fmla="*/ 17080 w 57277"/>
                  <a:gd name="connsiteY1" fmla="*/ 13084 h 100236"/>
                  <a:gd name="connsiteX2" fmla="*/ 10780 w 57277"/>
                  <a:gd name="connsiteY2" fmla="*/ 14802 h 100236"/>
                  <a:gd name="connsiteX3" fmla="*/ 21519 w 57277"/>
                  <a:gd name="connsiteY3" fmla="*/ 89406 h 100236"/>
                  <a:gd name="connsiteX4" fmla="*/ 49156 w 57277"/>
                  <a:gd name="connsiteY4" fmla="*/ 77664 h 10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77" h="100236">
                    <a:moveTo>
                      <a:pt x="49156" y="77664"/>
                    </a:moveTo>
                    <a:cubicBezTo>
                      <a:pt x="37700" y="55612"/>
                      <a:pt x="23381" y="37427"/>
                      <a:pt x="17080" y="13084"/>
                    </a:cubicBezTo>
                    <a:cubicBezTo>
                      <a:pt x="15935" y="8931"/>
                      <a:pt x="10207" y="10792"/>
                      <a:pt x="10780" y="14802"/>
                    </a:cubicBezTo>
                    <a:cubicBezTo>
                      <a:pt x="14216" y="39575"/>
                      <a:pt x="16937" y="64777"/>
                      <a:pt x="21519" y="89406"/>
                    </a:cubicBezTo>
                    <a:cubicBezTo>
                      <a:pt x="25386" y="109597"/>
                      <a:pt x="59895" y="98428"/>
                      <a:pt x="49156" y="77664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4535003" y="4846840"/>
                <a:ext cx="57278" cy="71597"/>
              </a:xfrm>
              <a:custGeom>
                <a:avLst/>
                <a:gdLst>
                  <a:gd name="connsiteX0" fmla="*/ 52820 w 57277"/>
                  <a:gd name="connsiteY0" fmla="*/ 37858 h 71597"/>
                  <a:gd name="connsiteX1" fmla="*/ 39360 w 57277"/>
                  <a:gd name="connsiteY1" fmla="*/ 21391 h 71597"/>
                  <a:gd name="connsiteX2" fmla="*/ 22320 w 57277"/>
                  <a:gd name="connsiteY2" fmla="*/ 11368 h 71597"/>
                  <a:gd name="connsiteX3" fmla="*/ 10864 w 57277"/>
                  <a:gd name="connsiteY3" fmla="*/ 22823 h 71597"/>
                  <a:gd name="connsiteX4" fmla="*/ 15017 w 57277"/>
                  <a:gd name="connsiteY4" fmla="*/ 38574 h 71597"/>
                  <a:gd name="connsiteX5" fmla="*/ 20888 w 57277"/>
                  <a:gd name="connsiteY5" fmla="*/ 51319 h 71597"/>
                  <a:gd name="connsiteX6" fmla="*/ 44515 w 57277"/>
                  <a:gd name="connsiteY6" fmla="*/ 62631 h 71597"/>
                  <a:gd name="connsiteX7" fmla="*/ 52820 w 57277"/>
                  <a:gd name="connsiteY7" fmla="*/ 37858 h 7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277" h="71597">
                    <a:moveTo>
                      <a:pt x="52820" y="37858"/>
                    </a:moveTo>
                    <a:cubicBezTo>
                      <a:pt x="48668" y="32274"/>
                      <a:pt x="44372" y="26403"/>
                      <a:pt x="39360" y="21391"/>
                    </a:cubicBezTo>
                    <a:cubicBezTo>
                      <a:pt x="34062" y="16236"/>
                      <a:pt x="28907" y="14088"/>
                      <a:pt x="22320" y="11368"/>
                    </a:cubicBezTo>
                    <a:cubicBezTo>
                      <a:pt x="15017" y="8360"/>
                      <a:pt x="9862" y="16809"/>
                      <a:pt x="10864" y="22823"/>
                    </a:cubicBezTo>
                    <a:cubicBezTo>
                      <a:pt x="11867" y="28408"/>
                      <a:pt x="12583" y="33276"/>
                      <a:pt x="15017" y="38574"/>
                    </a:cubicBezTo>
                    <a:cubicBezTo>
                      <a:pt x="16878" y="42870"/>
                      <a:pt x="19026" y="47023"/>
                      <a:pt x="20888" y="51319"/>
                    </a:cubicBezTo>
                    <a:cubicBezTo>
                      <a:pt x="24754" y="60913"/>
                      <a:pt x="33919" y="67070"/>
                      <a:pt x="44515" y="62631"/>
                    </a:cubicBezTo>
                    <a:cubicBezTo>
                      <a:pt x="53250" y="59051"/>
                      <a:pt x="59264" y="46307"/>
                      <a:pt x="52820" y="37858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4455945" y="4638920"/>
                <a:ext cx="57278" cy="85917"/>
              </a:xfrm>
              <a:custGeom>
                <a:avLst/>
                <a:gdLst>
                  <a:gd name="connsiteX0" fmla="*/ 37370 w 57277"/>
                  <a:gd name="connsiteY0" fmla="*/ 37288 h 85916"/>
                  <a:gd name="connsiteX1" fmla="*/ 19185 w 57277"/>
                  <a:gd name="connsiteY1" fmla="*/ 11083 h 85916"/>
                  <a:gd name="connsiteX2" fmla="*/ 15891 w 57277"/>
                  <a:gd name="connsiteY2" fmla="*/ 11513 h 85916"/>
                  <a:gd name="connsiteX3" fmla="*/ 13457 w 57277"/>
                  <a:gd name="connsiteY3" fmla="*/ 43445 h 85916"/>
                  <a:gd name="connsiteX4" fmla="*/ 33647 w 57277"/>
                  <a:gd name="connsiteY4" fmla="*/ 77812 h 85916"/>
                  <a:gd name="connsiteX5" fmla="*/ 47537 w 57277"/>
                  <a:gd name="connsiteY5" fmla="*/ 72227 h 85916"/>
                  <a:gd name="connsiteX6" fmla="*/ 37370 w 57277"/>
                  <a:gd name="connsiteY6" fmla="*/ 37288 h 8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277" h="85916">
                    <a:moveTo>
                      <a:pt x="37370" y="37288"/>
                    </a:moveTo>
                    <a:cubicBezTo>
                      <a:pt x="32359" y="29126"/>
                      <a:pt x="28206" y="15522"/>
                      <a:pt x="19185" y="11083"/>
                    </a:cubicBezTo>
                    <a:cubicBezTo>
                      <a:pt x="18039" y="10511"/>
                      <a:pt x="16894" y="10654"/>
                      <a:pt x="15891" y="11513"/>
                    </a:cubicBezTo>
                    <a:cubicBezTo>
                      <a:pt x="7586" y="18959"/>
                      <a:pt x="11309" y="33994"/>
                      <a:pt x="13457" y="43445"/>
                    </a:cubicBezTo>
                    <a:cubicBezTo>
                      <a:pt x="16321" y="56046"/>
                      <a:pt x="19328" y="74375"/>
                      <a:pt x="33647" y="77812"/>
                    </a:cubicBezTo>
                    <a:cubicBezTo>
                      <a:pt x="38516" y="78957"/>
                      <a:pt x="45246" y="77096"/>
                      <a:pt x="47537" y="72227"/>
                    </a:cubicBezTo>
                    <a:cubicBezTo>
                      <a:pt x="53838" y="58051"/>
                      <a:pt x="44530" y="49173"/>
                      <a:pt x="37370" y="37288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5955609" y="4380910"/>
                <a:ext cx="42958" cy="114556"/>
              </a:xfrm>
              <a:custGeom>
                <a:avLst/>
                <a:gdLst>
                  <a:gd name="connsiteX0" fmla="*/ 39673 w 42958"/>
                  <a:gd name="connsiteY0" fmla="*/ 68048 h 114555"/>
                  <a:gd name="connsiteX1" fmla="*/ 24638 w 42958"/>
                  <a:gd name="connsiteY1" fmla="*/ 12918 h 114555"/>
                  <a:gd name="connsiteX2" fmla="*/ 19053 w 42958"/>
                  <a:gd name="connsiteY2" fmla="*/ 12202 h 114555"/>
                  <a:gd name="connsiteX3" fmla="*/ 11177 w 42958"/>
                  <a:gd name="connsiteY3" fmla="*/ 62177 h 114555"/>
                  <a:gd name="connsiteX4" fmla="*/ 19482 w 42958"/>
                  <a:gd name="connsiteY4" fmla="*/ 111292 h 114555"/>
                  <a:gd name="connsiteX5" fmla="*/ 33372 w 42958"/>
                  <a:gd name="connsiteY5" fmla="*/ 111292 h 114555"/>
                  <a:gd name="connsiteX6" fmla="*/ 39673 w 42958"/>
                  <a:gd name="connsiteY6" fmla="*/ 68048 h 11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958" h="114555">
                    <a:moveTo>
                      <a:pt x="39673" y="68048"/>
                    </a:moveTo>
                    <a:cubicBezTo>
                      <a:pt x="35950" y="49575"/>
                      <a:pt x="31654" y="30531"/>
                      <a:pt x="24638" y="12918"/>
                    </a:cubicBezTo>
                    <a:cubicBezTo>
                      <a:pt x="23778" y="10627"/>
                      <a:pt x="20485" y="9767"/>
                      <a:pt x="19053" y="12202"/>
                    </a:cubicBezTo>
                    <a:cubicBezTo>
                      <a:pt x="10461" y="27667"/>
                      <a:pt x="10748" y="44993"/>
                      <a:pt x="11177" y="62177"/>
                    </a:cubicBezTo>
                    <a:cubicBezTo>
                      <a:pt x="11607" y="78644"/>
                      <a:pt x="7168" y="98405"/>
                      <a:pt x="19482" y="111292"/>
                    </a:cubicBezTo>
                    <a:cubicBezTo>
                      <a:pt x="23492" y="115445"/>
                      <a:pt x="29363" y="114586"/>
                      <a:pt x="33372" y="111292"/>
                    </a:cubicBezTo>
                    <a:cubicBezTo>
                      <a:pt x="46833" y="100696"/>
                      <a:pt x="42680" y="82797"/>
                      <a:pt x="39673" y="68048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5993669" y="4343073"/>
                <a:ext cx="42958" cy="85917"/>
              </a:xfrm>
              <a:custGeom>
                <a:avLst/>
                <a:gdLst>
                  <a:gd name="connsiteX0" fmla="*/ 29249 w 42958"/>
                  <a:gd name="connsiteY0" fmla="*/ 12665 h 85916"/>
                  <a:gd name="connsiteX1" fmla="*/ 24380 w 42958"/>
                  <a:gd name="connsiteY1" fmla="*/ 12092 h 85916"/>
                  <a:gd name="connsiteX2" fmla="*/ 17221 w 42958"/>
                  <a:gd name="connsiteY2" fmla="*/ 79107 h 85916"/>
                  <a:gd name="connsiteX3" fmla="*/ 45144 w 42958"/>
                  <a:gd name="connsiteY3" fmla="*/ 75384 h 85916"/>
                  <a:gd name="connsiteX4" fmla="*/ 29249 w 42958"/>
                  <a:gd name="connsiteY4" fmla="*/ 12665 h 8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58" h="85916">
                    <a:moveTo>
                      <a:pt x="29249" y="12665"/>
                    </a:moveTo>
                    <a:cubicBezTo>
                      <a:pt x="28533" y="10517"/>
                      <a:pt x="25526" y="9945"/>
                      <a:pt x="24380" y="12092"/>
                    </a:cubicBezTo>
                    <a:cubicBezTo>
                      <a:pt x="14643" y="30135"/>
                      <a:pt x="3331" y="60492"/>
                      <a:pt x="17221" y="79107"/>
                    </a:cubicBezTo>
                    <a:cubicBezTo>
                      <a:pt x="24380" y="88701"/>
                      <a:pt x="42136" y="89561"/>
                      <a:pt x="45144" y="75384"/>
                    </a:cubicBezTo>
                    <a:cubicBezTo>
                      <a:pt x="49439" y="54764"/>
                      <a:pt x="35263" y="31853"/>
                      <a:pt x="29249" y="12665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5960861" y="4530181"/>
                <a:ext cx="42958" cy="100236"/>
              </a:xfrm>
              <a:custGeom>
                <a:avLst/>
                <a:gdLst>
                  <a:gd name="connsiteX0" fmla="*/ 21390 w 42958"/>
                  <a:gd name="connsiteY0" fmla="*/ 16436 h 100236"/>
                  <a:gd name="connsiteX1" fmla="*/ 11653 w 42958"/>
                  <a:gd name="connsiteY1" fmla="*/ 54382 h 100236"/>
                  <a:gd name="connsiteX2" fmla="*/ 19671 w 42958"/>
                  <a:gd name="connsiteY2" fmla="*/ 90467 h 100236"/>
                  <a:gd name="connsiteX3" fmla="*/ 32416 w 42958"/>
                  <a:gd name="connsiteY3" fmla="*/ 90467 h 100236"/>
                  <a:gd name="connsiteX4" fmla="*/ 40435 w 42958"/>
                  <a:gd name="connsiteY4" fmla="*/ 61256 h 100236"/>
                  <a:gd name="connsiteX5" fmla="*/ 41437 w 42958"/>
                  <a:gd name="connsiteY5" fmla="*/ 25027 h 100236"/>
                  <a:gd name="connsiteX6" fmla="*/ 21390 w 42958"/>
                  <a:gd name="connsiteY6" fmla="*/ 16436 h 10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958" h="100236">
                    <a:moveTo>
                      <a:pt x="21390" y="16436"/>
                    </a:moveTo>
                    <a:cubicBezTo>
                      <a:pt x="15805" y="28750"/>
                      <a:pt x="13085" y="40922"/>
                      <a:pt x="11653" y="54382"/>
                    </a:cubicBezTo>
                    <a:cubicBezTo>
                      <a:pt x="10364" y="67986"/>
                      <a:pt x="8789" y="80444"/>
                      <a:pt x="19671" y="90467"/>
                    </a:cubicBezTo>
                    <a:cubicBezTo>
                      <a:pt x="23395" y="93904"/>
                      <a:pt x="28836" y="93904"/>
                      <a:pt x="32416" y="90467"/>
                    </a:cubicBezTo>
                    <a:cubicBezTo>
                      <a:pt x="41437" y="81876"/>
                      <a:pt x="41294" y="72998"/>
                      <a:pt x="40435" y="61256"/>
                    </a:cubicBezTo>
                    <a:cubicBezTo>
                      <a:pt x="39575" y="49084"/>
                      <a:pt x="38860" y="36913"/>
                      <a:pt x="41437" y="25027"/>
                    </a:cubicBezTo>
                    <a:cubicBezTo>
                      <a:pt x="43728" y="13429"/>
                      <a:pt x="26831" y="4407"/>
                      <a:pt x="21390" y="16436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4538079" y="3871907"/>
                <a:ext cx="57278" cy="114556"/>
              </a:xfrm>
              <a:custGeom>
                <a:avLst/>
                <a:gdLst>
                  <a:gd name="connsiteX0" fmla="*/ 41869 w 57277"/>
                  <a:gd name="connsiteY0" fmla="*/ 45656 h 114555"/>
                  <a:gd name="connsiteX1" fmla="*/ 23397 w 57277"/>
                  <a:gd name="connsiteY1" fmla="*/ 11576 h 114555"/>
                  <a:gd name="connsiteX2" fmla="*/ 12084 w 57277"/>
                  <a:gd name="connsiteY2" fmla="*/ 64701 h 114555"/>
                  <a:gd name="connsiteX3" fmla="*/ 37859 w 57277"/>
                  <a:gd name="connsiteY3" fmla="*/ 113387 h 114555"/>
                  <a:gd name="connsiteX4" fmla="*/ 51606 w 57277"/>
                  <a:gd name="connsiteY4" fmla="*/ 105512 h 114555"/>
                  <a:gd name="connsiteX5" fmla="*/ 41869 w 57277"/>
                  <a:gd name="connsiteY5" fmla="*/ 45656 h 11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277" h="114555">
                    <a:moveTo>
                      <a:pt x="41869" y="45656"/>
                    </a:moveTo>
                    <a:cubicBezTo>
                      <a:pt x="40437" y="37781"/>
                      <a:pt x="38432" y="5132"/>
                      <a:pt x="23397" y="11576"/>
                    </a:cubicBezTo>
                    <a:cubicBezTo>
                      <a:pt x="7359" y="18450"/>
                      <a:pt x="10509" y="51098"/>
                      <a:pt x="12084" y="64701"/>
                    </a:cubicBezTo>
                    <a:cubicBezTo>
                      <a:pt x="14089" y="84176"/>
                      <a:pt x="17383" y="105512"/>
                      <a:pt x="37859" y="113387"/>
                    </a:cubicBezTo>
                    <a:cubicBezTo>
                      <a:pt x="43158" y="115392"/>
                      <a:pt x="50747" y="111096"/>
                      <a:pt x="51606" y="105512"/>
                    </a:cubicBezTo>
                    <a:cubicBezTo>
                      <a:pt x="54756" y="85608"/>
                      <a:pt x="45449" y="65131"/>
                      <a:pt x="41869" y="45656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4558970" y="3797343"/>
                <a:ext cx="57278" cy="100236"/>
              </a:xfrm>
              <a:custGeom>
                <a:avLst/>
                <a:gdLst>
                  <a:gd name="connsiteX0" fmla="*/ 45320 w 57277"/>
                  <a:gd name="connsiteY0" fmla="*/ 65090 h 100236"/>
                  <a:gd name="connsiteX1" fmla="*/ 28280 w 57277"/>
                  <a:gd name="connsiteY1" fmla="*/ 12824 h 100236"/>
                  <a:gd name="connsiteX2" fmla="*/ 21550 w 57277"/>
                  <a:gd name="connsiteY2" fmla="*/ 11965 h 100236"/>
                  <a:gd name="connsiteX3" fmla="*/ 11097 w 57277"/>
                  <a:gd name="connsiteY3" fmla="*/ 56928 h 100236"/>
                  <a:gd name="connsiteX4" fmla="*/ 32862 w 57277"/>
                  <a:gd name="connsiteY4" fmla="*/ 96593 h 100236"/>
                  <a:gd name="connsiteX5" fmla="*/ 45320 w 57277"/>
                  <a:gd name="connsiteY5" fmla="*/ 65090 h 10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277" h="100236">
                    <a:moveTo>
                      <a:pt x="45320" y="65090"/>
                    </a:moveTo>
                    <a:cubicBezTo>
                      <a:pt x="39449" y="48480"/>
                      <a:pt x="37874" y="27430"/>
                      <a:pt x="28280" y="12824"/>
                    </a:cubicBezTo>
                    <a:cubicBezTo>
                      <a:pt x="26848" y="10533"/>
                      <a:pt x="23555" y="9960"/>
                      <a:pt x="21550" y="11965"/>
                    </a:cubicBezTo>
                    <a:cubicBezTo>
                      <a:pt x="10524" y="23134"/>
                      <a:pt x="10094" y="42179"/>
                      <a:pt x="11097" y="56928"/>
                    </a:cubicBezTo>
                    <a:cubicBezTo>
                      <a:pt x="11956" y="70961"/>
                      <a:pt x="13531" y="95877"/>
                      <a:pt x="32862" y="96593"/>
                    </a:cubicBezTo>
                    <a:cubicBezTo>
                      <a:pt x="49330" y="97166"/>
                      <a:pt x="49186" y="75973"/>
                      <a:pt x="45320" y="65090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4616853" y="3931435"/>
                <a:ext cx="57278" cy="100236"/>
              </a:xfrm>
              <a:custGeom>
                <a:avLst/>
                <a:gdLst>
                  <a:gd name="connsiteX0" fmla="*/ 39704 w 57277"/>
                  <a:gd name="connsiteY0" fmla="*/ 47988 h 100236"/>
                  <a:gd name="connsiteX1" fmla="*/ 22520 w 57277"/>
                  <a:gd name="connsiteY1" fmla="*/ 12620 h 100236"/>
                  <a:gd name="connsiteX2" fmla="*/ 15933 w 57277"/>
                  <a:gd name="connsiteY2" fmla="*/ 12620 h 100236"/>
                  <a:gd name="connsiteX3" fmla="*/ 13499 w 57277"/>
                  <a:gd name="connsiteY3" fmla="*/ 52571 h 100236"/>
                  <a:gd name="connsiteX4" fmla="*/ 32973 w 57277"/>
                  <a:gd name="connsiteY4" fmla="*/ 90517 h 100236"/>
                  <a:gd name="connsiteX5" fmla="*/ 48438 w 57277"/>
                  <a:gd name="connsiteY5" fmla="*/ 84217 h 100236"/>
                  <a:gd name="connsiteX6" fmla="*/ 39704 w 57277"/>
                  <a:gd name="connsiteY6" fmla="*/ 47988 h 10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277" h="100236">
                    <a:moveTo>
                      <a:pt x="39704" y="47988"/>
                    </a:moveTo>
                    <a:cubicBezTo>
                      <a:pt x="33260" y="36533"/>
                      <a:pt x="28964" y="24075"/>
                      <a:pt x="22520" y="12620"/>
                    </a:cubicBezTo>
                    <a:cubicBezTo>
                      <a:pt x="21088" y="10042"/>
                      <a:pt x="17365" y="10185"/>
                      <a:pt x="15933" y="12620"/>
                    </a:cubicBezTo>
                    <a:cubicBezTo>
                      <a:pt x="8487" y="24648"/>
                      <a:pt x="10349" y="39397"/>
                      <a:pt x="13499" y="52571"/>
                    </a:cubicBezTo>
                    <a:cubicBezTo>
                      <a:pt x="17222" y="67892"/>
                      <a:pt x="19800" y="80923"/>
                      <a:pt x="32973" y="90517"/>
                    </a:cubicBezTo>
                    <a:cubicBezTo>
                      <a:pt x="38844" y="94813"/>
                      <a:pt x="46434" y="90088"/>
                      <a:pt x="48438" y="84217"/>
                    </a:cubicBezTo>
                    <a:cubicBezTo>
                      <a:pt x="53450" y="69754"/>
                      <a:pt x="46577" y="60303"/>
                      <a:pt x="39704" y="47988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5805020" y="3945896"/>
                <a:ext cx="57278" cy="128875"/>
              </a:xfrm>
              <a:custGeom>
                <a:avLst/>
                <a:gdLst>
                  <a:gd name="connsiteX0" fmla="*/ 50647 w 57277"/>
                  <a:gd name="connsiteY0" fmla="*/ 14912 h 128874"/>
                  <a:gd name="connsiteX1" fmla="*/ 39192 w 57277"/>
                  <a:gd name="connsiteY1" fmla="*/ 11905 h 128874"/>
                  <a:gd name="connsiteX2" fmla="*/ 17140 w 57277"/>
                  <a:gd name="connsiteY2" fmla="*/ 60735 h 128874"/>
                  <a:gd name="connsiteX3" fmla="*/ 13130 w 57277"/>
                  <a:gd name="connsiteY3" fmla="*/ 114433 h 128874"/>
                  <a:gd name="connsiteX4" fmla="*/ 35182 w 57277"/>
                  <a:gd name="connsiteY4" fmla="*/ 114433 h 128874"/>
                  <a:gd name="connsiteX5" fmla="*/ 49358 w 57277"/>
                  <a:gd name="connsiteY5" fmla="*/ 63885 h 128874"/>
                  <a:gd name="connsiteX6" fmla="*/ 50647 w 57277"/>
                  <a:gd name="connsiteY6" fmla="*/ 14912 h 12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277" h="128874">
                    <a:moveTo>
                      <a:pt x="50647" y="14912"/>
                    </a:moveTo>
                    <a:cubicBezTo>
                      <a:pt x="47926" y="11333"/>
                      <a:pt x="43487" y="9328"/>
                      <a:pt x="39192" y="11905"/>
                    </a:cubicBezTo>
                    <a:cubicBezTo>
                      <a:pt x="23727" y="21213"/>
                      <a:pt x="20863" y="44554"/>
                      <a:pt x="17140" y="60735"/>
                    </a:cubicBezTo>
                    <a:cubicBezTo>
                      <a:pt x="13273" y="77345"/>
                      <a:pt x="7402" y="97679"/>
                      <a:pt x="13130" y="114433"/>
                    </a:cubicBezTo>
                    <a:cubicBezTo>
                      <a:pt x="16996" y="125602"/>
                      <a:pt x="31173" y="124886"/>
                      <a:pt x="35182" y="114433"/>
                    </a:cubicBezTo>
                    <a:cubicBezTo>
                      <a:pt x="41483" y="98251"/>
                      <a:pt x="44919" y="80639"/>
                      <a:pt x="49358" y="63885"/>
                    </a:cubicBezTo>
                    <a:cubicBezTo>
                      <a:pt x="53225" y="49279"/>
                      <a:pt x="60814" y="28373"/>
                      <a:pt x="50647" y="14912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5860965" y="3886998"/>
                <a:ext cx="57278" cy="128875"/>
              </a:xfrm>
              <a:custGeom>
                <a:avLst/>
                <a:gdLst>
                  <a:gd name="connsiteX0" fmla="*/ 17613 w 57277"/>
                  <a:gd name="connsiteY0" fmla="*/ 22690 h 128874"/>
                  <a:gd name="connsiteX1" fmla="*/ 23627 w 57277"/>
                  <a:gd name="connsiteY1" fmla="*/ 118201 h 128874"/>
                  <a:gd name="connsiteX2" fmla="*/ 28209 w 57277"/>
                  <a:gd name="connsiteY2" fmla="*/ 117628 h 128874"/>
                  <a:gd name="connsiteX3" fmla="*/ 41240 w 57277"/>
                  <a:gd name="connsiteY3" fmla="*/ 75242 h 128874"/>
                  <a:gd name="connsiteX4" fmla="*/ 51120 w 57277"/>
                  <a:gd name="connsiteY4" fmla="*/ 27129 h 128874"/>
                  <a:gd name="connsiteX5" fmla="*/ 17613 w 57277"/>
                  <a:gd name="connsiteY5" fmla="*/ 22690 h 12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277" h="128874">
                    <a:moveTo>
                      <a:pt x="17613" y="22690"/>
                    </a:moveTo>
                    <a:cubicBezTo>
                      <a:pt x="10453" y="50327"/>
                      <a:pt x="4439" y="94287"/>
                      <a:pt x="23627" y="118201"/>
                    </a:cubicBezTo>
                    <a:cubicBezTo>
                      <a:pt x="24773" y="119633"/>
                      <a:pt x="27350" y="119060"/>
                      <a:pt x="28209" y="117628"/>
                    </a:cubicBezTo>
                    <a:cubicBezTo>
                      <a:pt x="35655" y="104884"/>
                      <a:pt x="37947" y="89562"/>
                      <a:pt x="41240" y="75242"/>
                    </a:cubicBezTo>
                    <a:cubicBezTo>
                      <a:pt x="44820" y="59205"/>
                      <a:pt x="49402" y="43453"/>
                      <a:pt x="51120" y="27129"/>
                    </a:cubicBezTo>
                    <a:cubicBezTo>
                      <a:pt x="53125" y="7941"/>
                      <a:pt x="22338" y="4504"/>
                      <a:pt x="17613" y="22690"/>
                    </a:cubicBezTo>
                    <a:close/>
                  </a:path>
                </a:pathLst>
              </a:custGeom>
              <a:solidFill>
                <a:srgbClr val="5A287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22001" y="3265580"/>
            <a:ext cx="2773678" cy="186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99521" y="3265580"/>
            <a:ext cx="2773678" cy="186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04107" y="1271170"/>
            <a:ext cx="3661089" cy="1590786"/>
            <a:chOff x="963007" y="278183"/>
            <a:chExt cx="3661089" cy="1590786"/>
          </a:xfrm>
        </p:grpSpPr>
        <p:grpSp>
          <p:nvGrpSpPr>
            <p:cNvPr id="11" name="组合 10"/>
            <p:cNvGrpSpPr/>
            <p:nvPr/>
          </p:nvGrpSpPr>
          <p:grpSpPr>
            <a:xfrm>
              <a:off x="4002978" y="278183"/>
              <a:ext cx="621118" cy="653987"/>
              <a:chOff x="2085784" y="2731183"/>
              <a:chExt cx="1110175" cy="1168923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18" name="任意多边形: 形状 17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任意多边形: 形状 16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63007" y="605177"/>
              <a:ext cx="3075141" cy="1263792"/>
              <a:chOff x="963007" y="605177"/>
              <a:chExt cx="3075141" cy="1263792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963007" y="605177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总结与归纳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80901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总结本节课程的重点知识与内容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: 圆角 14"/>
              <p:cNvSpPr/>
              <p:nvPr/>
            </p:nvSpPr>
            <p:spPr>
              <a:xfrm>
                <a:off x="1089868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941838" y="2596316"/>
            <a:ext cx="2511524" cy="2881903"/>
            <a:chOff x="4840238" y="2477063"/>
            <a:chExt cx="2511524" cy="2881903"/>
          </a:xfrm>
        </p:grpSpPr>
        <p:sp>
          <p:nvSpPr>
            <p:cNvPr id="5" name="椭圆 4"/>
            <p:cNvSpPr/>
            <p:nvPr/>
          </p:nvSpPr>
          <p:spPr>
            <a:xfrm>
              <a:off x="4840238" y="2847442"/>
              <a:ext cx="2511524" cy="2511524"/>
            </a:xfrm>
            <a:prstGeom prst="ellipse">
              <a:avLst/>
            </a:prstGeom>
            <a:solidFill>
              <a:srgbClr val="FFF5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Segoe UI" panose="020B0502040204020203" pitchFamily="34" charset="0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pic>
          <p:nvPicPr>
            <p:cNvPr id="22" name="图形 21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315983" y="2477063"/>
              <a:ext cx="1642894" cy="2769450"/>
            </a:xfrm>
            <a:prstGeom prst="rect">
              <a:avLst/>
            </a:prstGeom>
          </p:spPr>
        </p:pic>
      </p:grpSp>
      <p:pic>
        <p:nvPicPr>
          <p:cNvPr id="25" name="图形 2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13099" y="2780362"/>
            <a:ext cx="646246" cy="54049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形 13"/>
          <p:cNvSpPr/>
          <p:nvPr/>
        </p:nvSpPr>
        <p:spPr>
          <a:xfrm>
            <a:off x="5610032" y="2160440"/>
            <a:ext cx="993896" cy="976146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F15F57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537506" y="3008576"/>
            <a:ext cx="906667" cy="954647"/>
            <a:chOff x="2085784" y="2731183"/>
            <a:chExt cx="1110175" cy="1168923"/>
          </a:xfrm>
        </p:grpSpPr>
        <p:grpSp>
          <p:nvGrpSpPr>
            <p:cNvPr id="57" name="组合 56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59" name="任意多边形: 形状 58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8" name="任意多边形: 形状 57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4" name="矩形: 圆角 113"/>
          <p:cNvSpPr/>
          <p:nvPr/>
        </p:nvSpPr>
        <p:spPr>
          <a:xfrm>
            <a:off x="5745070" y="4575606"/>
            <a:ext cx="723821" cy="116691"/>
          </a:xfrm>
          <a:prstGeom prst="roundRect">
            <a:avLst>
              <a:gd name="adj" fmla="val 50000"/>
            </a:avLst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908517" y="330364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E94F45"/>
                </a:solidFill>
                <a:cs typeface="+mn-ea"/>
                <a:sym typeface="+mn-lt"/>
              </a:rPr>
              <a:t>课堂检测</a:t>
            </a:r>
            <a:endParaRPr lang="zh-CN" altLang="en-US" sz="4400" dirty="0">
              <a:solidFill>
                <a:srgbClr val="E94F45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398820" y="4011115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在课堂上进行多种问答巩固知识</a:t>
            </a:r>
            <a:endParaRPr lang="zh-CN" altLang="en-US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flipH="1">
            <a:off x="2773089" y="3008576"/>
            <a:ext cx="906667" cy="954647"/>
            <a:chOff x="2085784" y="2731183"/>
            <a:chExt cx="1110175" cy="1168923"/>
          </a:xfrm>
        </p:grpSpPr>
        <p:grpSp>
          <p:nvGrpSpPr>
            <p:cNvPr id="51" name="组合 50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53" name="任意多边形: 形状 52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2" name="任意多边形: 形状 51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94246" y="2969117"/>
            <a:ext cx="4560840" cy="1355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正文内容，本段适应大段文字章节。如果文字较多的内容描述比较适合放在这里请您在此修改您的内容。将内容粘贴到记事本后，复制到此段落中如果文字过多，可右键修改“段落”调节合适的行间距。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292079" y="4526519"/>
            <a:ext cx="714694" cy="714694"/>
          </a:xfrm>
          <a:prstGeom prst="ellipse">
            <a:avLst/>
          </a:prstGeom>
          <a:solidFill>
            <a:srgbClr val="F15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ea typeface="+mj-ea"/>
                <a:cs typeface="+mn-ea"/>
                <a:sym typeface="Segoe UI" panose="020B0502040204020203" pitchFamily="34" charset="0"/>
              </a:rPr>
              <a:t>1</a:t>
            </a:r>
            <a:endParaRPr lang="zh-CN" altLang="en-US" sz="4000" dirty="0">
              <a:ea typeface="+mj-ea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484348" y="4526519"/>
            <a:ext cx="714694" cy="714694"/>
          </a:xfrm>
          <a:prstGeom prst="ellipse">
            <a:avLst/>
          </a:prstGeom>
          <a:solidFill>
            <a:srgbClr val="F69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ea typeface="+mj-ea"/>
                <a:cs typeface="+mn-ea"/>
                <a:sym typeface="Segoe UI" panose="020B0502040204020203" pitchFamily="34" charset="0"/>
              </a:rPr>
              <a:t>2</a:t>
            </a:r>
            <a:endParaRPr lang="zh-CN" altLang="en-US" sz="4000" dirty="0">
              <a:ea typeface="+mj-ea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676617" y="4526519"/>
            <a:ext cx="714694" cy="714694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ea typeface="+mj-ea"/>
                <a:cs typeface="+mn-ea"/>
                <a:sym typeface="Segoe UI" panose="020B0502040204020203" pitchFamily="34" charset="0"/>
              </a:rPr>
              <a:t>3</a:t>
            </a:r>
            <a:endParaRPr lang="zh-CN" altLang="en-US" sz="4000" dirty="0">
              <a:ea typeface="+mj-ea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65218" y="1150717"/>
            <a:ext cx="3123082" cy="1590786"/>
            <a:chOff x="970419" y="933001"/>
            <a:chExt cx="3123082" cy="1590786"/>
          </a:xfrm>
        </p:grpSpPr>
        <p:grpSp>
          <p:nvGrpSpPr>
            <p:cNvPr id="27" name="组合 26"/>
            <p:cNvGrpSpPr/>
            <p:nvPr/>
          </p:nvGrpSpPr>
          <p:grpSpPr>
            <a:xfrm>
              <a:off x="3472383" y="933001"/>
              <a:ext cx="621118" cy="653987"/>
              <a:chOff x="2085784" y="2731183"/>
              <a:chExt cx="1110175" cy="1168923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34" name="任意多边形: 形状 33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任意多边形: 形状 32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70419" y="1259995"/>
              <a:ext cx="3075141" cy="1263792"/>
              <a:chOff x="963007" y="605177"/>
              <a:chExt cx="3075141" cy="126379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963007" y="605177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课堂检测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980901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在课堂上进行多种问答巩固知识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1089868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721739" y="1337561"/>
            <a:ext cx="3619518" cy="4067096"/>
            <a:chOff x="2007690" y="1765533"/>
            <a:chExt cx="3294496" cy="3701883"/>
          </a:xfrm>
        </p:grpSpPr>
        <p:sp>
          <p:nvSpPr>
            <p:cNvPr id="10" name="椭圆 9"/>
            <p:cNvSpPr/>
            <p:nvPr/>
          </p:nvSpPr>
          <p:spPr>
            <a:xfrm>
              <a:off x="2007690" y="1989875"/>
              <a:ext cx="3294496" cy="3294496"/>
            </a:xfrm>
            <a:prstGeom prst="ellipse">
              <a:avLst/>
            </a:prstGeom>
            <a:solidFill>
              <a:srgbClr val="FFF5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378810" y="1765533"/>
              <a:ext cx="2601886" cy="3701883"/>
              <a:chOff x="2633964" y="1982754"/>
              <a:chExt cx="2320557" cy="3301617"/>
            </a:xfrm>
          </p:grpSpPr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33964" y="2719542"/>
                <a:ext cx="2102319" cy="2564829"/>
              </a:xfrm>
              <a:prstGeom prst="rect">
                <a:avLst/>
              </a:prstGeom>
            </p:spPr>
          </p:pic>
          <p:pic>
            <p:nvPicPr>
              <p:cNvPr id="8" name="图形 7"/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rot="21423844">
                <a:off x="3487671" y="1982754"/>
                <a:ext cx="1466850" cy="1905000"/>
              </a:xfrm>
              <a:prstGeom prst="rect">
                <a:avLst/>
              </a:prstGeom>
            </p:spPr>
          </p:pic>
        </p:grpSp>
      </p:grpSp>
      <p:sp>
        <p:nvSpPr>
          <p:cNvPr id="40" name="椭圆 39"/>
          <p:cNvSpPr/>
          <p:nvPr/>
        </p:nvSpPr>
        <p:spPr>
          <a:xfrm>
            <a:off x="9868885" y="4526519"/>
            <a:ext cx="714694" cy="714694"/>
          </a:xfrm>
          <a:prstGeom prst="ellipse">
            <a:avLst/>
          </a:prstGeom>
          <a:solidFill>
            <a:srgbClr val="49B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ea typeface="+mj-ea"/>
                <a:cs typeface="+mn-ea"/>
                <a:sym typeface="Segoe UI" panose="020B0502040204020203" pitchFamily="34" charset="0"/>
              </a:rPr>
              <a:t>4</a:t>
            </a:r>
            <a:endParaRPr lang="zh-CN" altLang="en-US" sz="4000" dirty="0">
              <a:ea typeface="+mj-ea"/>
              <a:cs typeface="+mn-ea"/>
              <a:sym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111270" y="4403715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874631" y="4403715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52650" y="3338540"/>
            <a:ext cx="2399100" cy="2328058"/>
            <a:chOff x="1357992" y="3227522"/>
            <a:chExt cx="2399100" cy="2328058"/>
          </a:xfrm>
        </p:grpSpPr>
        <p:sp>
          <p:nvSpPr>
            <p:cNvPr id="11" name="文本框 10"/>
            <p:cNvSpPr txBox="1"/>
            <p:nvPr/>
          </p:nvSpPr>
          <p:spPr>
            <a:xfrm>
              <a:off x="1357992" y="4456753"/>
              <a:ext cx="2399100" cy="1098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正文内容，本段适应大段文字章节。</a:t>
              </a:r>
              <a:r>
                <a:rPr lang="zh-CN" altLang="en-US" sz="1600" dirty="0">
                  <a:solidFill>
                    <a:srgbClr val="323335"/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复制此段落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如文字较多的内容描述比较适合放在这里。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076942" y="3227522"/>
              <a:ext cx="961200" cy="961200"/>
            </a:xfrm>
            <a:prstGeom prst="ellipse">
              <a:avLst/>
            </a:prstGeom>
            <a:solidFill>
              <a:srgbClr val="F15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dirty="0">
                  <a:ea typeface="站酷快乐体2016修订版" panose="02010600030101010101" pitchFamily="2" charset="-122"/>
                  <a:cs typeface="Segoe UI" panose="020B0502040204020203" pitchFamily="34" charset="0"/>
                  <a:sym typeface="Segoe UI" panose="020B0502040204020203" pitchFamily="34" charset="0"/>
                </a:rPr>
                <a:t>Aa</a:t>
              </a:r>
              <a:endParaRPr lang="zh-CN" altLang="en-US" sz="4000" dirty="0"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01111" y="3338540"/>
            <a:ext cx="2399100" cy="2328058"/>
            <a:chOff x="4998049" y="3227522"/>
            <a:chExt cx="2399100" cy="2328058"/>
          </a:xfrm>
        </p:grpSpPr>
        <p:sp>
          <p:nvSpPr>
            <p:cNvPr id="5" name="文本框 4"/>
            <p:cNvSpPr txBox="1"/>
            <p:nvPr/>
          </p:nvSpPr>
          <p:spPr>
            <a:xfrm>
              <a:off x="4998049" y="4456753"/>
              <a:ext cx="2399100" cy="1098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正文内容，本段适应大段文字章节。</a:t>
              </a:r>
              <a:r>
                <a:rPr lang="zh-CN" altLang="en-US" sz="1600" dirty="0">
                  <a:solidFill>
                    <a:srgbClr val="323335"/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复制此段落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如文字较多的内容描述比较适合放在这里。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716999" y="3227522"/>
              <a:ext cx="961200" cy="961200"/>
            </a:xfrm>
            <a:prstGeom prst="ellipse">
              <a:avLst/>
            </a:prstGeom>
            <a:solidFill>
              <a:srgbClr val="F69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dirty="0">
                  <a:ea typeface="站酷快乐体2016修订版" panose="02010600030101010101" pitchFamily="2" charset="-122"/>
                  <a:cs typeface="Segoe UI" panose="020B0502040204020203" pitchFamily="34" charset="0"/>
                  <a:sym typeface="Segoe UI" panose="020B0502040204020203" pitchFamily="34" charset="0"/>
                </a:rPr>
                <a:t>Bb</a:t>
              </a:r>
              <a:endParaRPr lang="zh-CN" altLang="en-US" sz="4000" dirty="0"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49572" y="3338540"/>
            <a:ext cx="2399100" cy="2328058"/>
            <a:chOff x="8434908" y="3227522"/>
            <a:chExt cx="2399100" cy="2328058"/>
          </a:xfrm>
        </p:grpSpPr>
        <p:sp>
          <p:nvSpPr>
            <p:cNvPr id="13" name="文本框 12"/>
            <p:cNvSpPr txBox="1"/>
            <p:nvPr/>
          </p:nvSpPr>
          <p:spPr>
            <a:xfrm>
              <a:off x="8434908" y="4456753"/>
              <a:ext cx="2399100" cy="1098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正文内容，本段适应大段文字章节。</a:t>
              </a:r>
              <a:r>
                <a:rPr lang="zh-CN" altLang="en-US" sz="1600" dirty="0">
                  <a:solidFill>
                    <a:srgbClr val="323335"/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复制此段落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如文字较多的内容描述比较适合放在这里。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153858" y="3227522"/>
              <a:ext cx="961200" cy="961200"/>
            </a:xfrm>
            <a:prstGeom prst="ellipse">
              <a:avLst/>
            </a:prstGeom>
            <a:solidFill>
              <a:srgbClr val="FEC3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dirty="0">
                  <a:ea typeface="站酷快乐体2016修订版" panose="02010600030101010101" pitchFamily="2" charset="-122"/>
                  <a:cs typeface="Segoe UI" panose="020B0502040204020203" pitchFamily="34" charset="0"/>
                  <a:sym typeface="Segoe UI" panose="020B0502040204020203" pitchFamily="34" charset="0"/>
                </a:rPr>
                <a:t>Cc</a:t>
              </a:r>
              <a:endParaRPr lang="zh-CN" altLang="en-US" sz="4000" dirty="0"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15126" y="660489"/>
            <a:ext cx="3317333" cy="1590786"/>
            <a:chOff x="776168" y="933001"/>
            <a:chExt cx="3317333" cy="1590786"/>
          </a:xfrm>
        </p:grpSpPr>
        <p:grpSp>
          <p:nvGrpSpPr>
            <p:cNvPr id="20" name="组合 19"/>
            <p:cNvGrpSpPr/>
            <p:nvPr/>
          </p:nvGrpSpPr>
          <p:grpSpPr>
            <a:xfrm>
              <a:off x="3472383" y="933001"/>
              <a:ext cx="621118" cy="653987"/>
              <a:chOff x="2085784" y="2731183"/>
              <a:chExt cx="1110175" cy="1168923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27" name="任意多边形: 形状 26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" name="任意多边形: 形状 25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76168" y="1259995"/>
              <a:ext cx="3057247" cy="1263792"/>
              <a:chOff x="768756" y="605177"/>
              <a:chExt cx="3057247" cy="1263792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076532" y="605177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课堂检测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68756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在课堂上进行多种问答巩固知识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: 圆角 23"/>
              <p:cNvSpPr/>
              <p:nvPr/>
            </p:nvSpPr>
            <p:spPr>
              <a:xfrm>
                <a:off x="2025471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2943069" y="2506959"/>
            <a:ext cx="6369808" cy="585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如果文字较多的内容描述比较适合放在这里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783419" y="2606449"/>
            <a:ext cx="6750566" cy="32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580625" y="720747"/>
            <a:ext cx="3317333" cy="1590786"/>
            <a:chOff x="776168" y="933001"/>
            <a:chExt cx="3317333" cy="1590786"/>
          </a:xfrm>
        </p:grpSpPr>
        <p:grpSp>
          <p:nvGrpSpPr>
            <p:cNvPr id="29" name="组合 28"/>
            <p:cNvGrpSpPr/>
            <p:nvPr/>
          </p:nvGrpSpPr>
          <p:grpSpPr>
            <a:xfrm>
              <a:off x="3472383" y="933001"/>
              <a:ext cx="621118" cy="653987"/>
              <a:chOff x="2085784" y="2731183"/>
              <a:chExt cx="1110175" cy="1168923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36" name="任意多边形: 形状 35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任意多边形: 形状 34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76168" y="1259995"/>
              <a:ext cx="3057247" cy="1263792"/>
              <a:chOff x="768756" y="605177"/>
              <a:chExt cx="3057247" cy="1263792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076532" y="605177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课堂检测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68756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在课堂上进行多种问答巩固知识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: 圆角 32"/>
              <p:cNvSpPr/>
              <p:nvPr/>
            </p:nvSpPr>
            <p:spPr>
              <a:xfrm>
                <a:off x="2025471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2973798" y="2907614"/>
            <a:ext cx="6369808" cy="329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如果文字较多的内容描述比较适合放在这里大段文字章节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6791" y="5124793"/>
            <a:ext cx="1826141" cy="32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849261" y="3626526"/>
            <a:ext cx="961200" cy="961200"/>
          </a:xfrm>
          <a:prstGeom prst="ellipse">
            <a:avLst/>
          </a:prstGeom>
          <a:solidFill>
            <a:srgbClr val="F15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000" dirty="0">
                <a:latin typeface="+mj-lt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Aa</a:t>
            </a:r>
            <a:endParaRPr lang="zh-CN" altLang="en-US" sz="4000" dirty="0">
              <a:latin typeface="+mj-lt"/>
              <a:ea typeface="站酷快乐体2016修订版" panose="02010600030101010101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4567" y="4778684"/>
            <a:ext cx="121058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20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项目描述</a:t>
            </a:r>
            <a:endParaRPr lang="en-US" altLang="zh-CN" sz="20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27551" y="5124793"/>
            <a:ext cx="1826141" cy="32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360021" y="3626526"/>
            <a:ext cx="961200" cy="961200"/>
          </a:xfrm>
          <a:prstGeom prst="ellipse">
            <a:avLst/>
          </a:prstGeom>
          <a:solidFill>
            <a:srgbClr val="F69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000" dirty="0">
                <a:latin typeface="+mj-lt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Bb</a:t>
            </a:r>
            <a:endParaRPr lang="zh-CN" altLang="en-US" sz="4000" dirty="0">
              <a:latin typeface="+mj-lt"/>
              <a:ea typeface="站酷快乐体2016修订版" panose="02010600030101010101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35327" y="4778684"/>
            <a:ext cx="121058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20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项目描述</a:t>
            </a:r>
            <a:endParaRPr lang="en-US" altLang="zh-CN" sz="20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38311" y="5124793"/>
            <a:ext cx="1826141" cy="32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870781" y="3626526"/>
            <a:ext cx="961200" cy="961200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000" dirty="0">
                <a:latin typeface="+mj-lt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Cc</a:t>
            </a:r>
            <a:endParaRPr lang="zh-CN" altLang="en-US" sz="4000" dirty="0">
              <a:latin typeface="+mj-lt"/>
              <a:ea typeface="站酷快乐体2016修订版" panose="02010600030101010101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6087" y="4778684"/>
            <a:ext cx="121058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20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项目描述</a:t>
            </a:r>
            <a:endParaRPr lang="en-US" altLang="zh-CN" sz="20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949070" y="5124793"/>
            <a:ext cx="1826141" cy="32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381540" y="3626526"/>
            <a:ext cx="961200" cy="961200"/>
          </a:xfrm>
          <a:prstGeom prst="ellipse">
            <a:avLst/>
          </a:prstGeom>
          <a:solidFill>
            <a:srgbClr val="49B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000" dirty="0">
                <a:latin typeface="+mj-lt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Dd</a:t>
            </a:r>
            <a:endParaRPr lang="zh-CN" altLang="en-US" sz="4000" dirty="0">
              <a:latin typeface="+mj-lt"/>
              <a:ea typeface="站酷快乐体2016修订版" panose="02010600030101010101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256846" y="4778684"/>
            <a:ext cx="121058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20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项目描述</a:t>
            </a:r>
            <a:endParaRPr lang="en-US" altLang="zh-CN" sz="20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486386" y="4048760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011492" y="4048760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8593738" y="4048760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形 13"/>
          <p:cNvSpPr/>
          <p:nvPr/>
        </p:nvSpPr>
        <p:spPr>
          <a:xfrm>
            <a:off x="5610032" y="2160440"/>
            <a:ext cx="993896" cy="976146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F15F57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537506" y="3008576"/>
            <a:ext cx="906667" cy="954647"/>
            <a:chOff x="2085784" y="2731183"/>
            <a:chExt cx="1110175" cy="1168923"/>
          </a:xfrm>
        </p:grpSpPr>
        <p:grpSp>
          <p:nvGrpSpPr>
            <p:cNvPr id="57" name="组合 56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59" name="任意多边形: 形状 58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8" name="任意多边形: 形状 57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4" name="矩形: 圆角 113"/>
          <p:cNvSpPr/>
          <p:nvPr/>
        </p:nvSpPr>
        <p:spPr>
          <a:xfrm>
            <a:off x="5745070" y="4575606"/>
            <a:ext cx="723821" cy="116691"/>
          </a:xfrm>
          <a:prstGeom prst="roundRect">
            <a:avLst>
              <a:gd name="adj" fmla="val 50000"/>
            </a:avLst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96614" y="330364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E94F45"/>
                </a:solidFill>
                <a:cs typeface="+mn-ea"/>
                <a:sym typeface="+mn-lt"/>
              </a:rPr>
              <a:t>课后作业</a:t>
            </a:r>
            <a:endParaRPr lang="zh-CN" altLang="en-US" sz="4400" dirty="0">
              <a:solidFill>
                <a:srgbClr val="E94F45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398820" y="4011115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通过课后作业复习本节课的知识</a:t>
            </a:r>
            <a:endParaRPr lang="zh-CN" altLang="en-US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flipH="1">
            <a:off x="2773089" y="3008576"/>
            <a:ext cx="906667" cy="954647"/>
            <a:chOff x="2085784" y="2731183"/>
            <a:chExt cx="1110175" cy="1168923"/>
          </a:xfrm>
        </p:grpSpPr>
        <p:grpSp>
          <p:nvGrpSpPr>
            <p:cNvPr id="51" name="组合 50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53" name="任意多边形: 形状 52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2" name="任意多边形: 形状 51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椭圆 186"/>
          <p:cNvSpPr/>
          <p:nvPr/>
        </p:nvSpPr>
        <p:spPr>
          <a:xfrm>
            <a:off x="1505295" y="1826214"/>
            <a:ext cx="2794284" cy="2794284"/>
          </a:xfrm>
          <a:prstGeom prst="ellipse">
            <a:avLst/>
          </a:prstGeom>
          <a:solidFill>
            <a:srgbClr val="FFF5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47680" y="361265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7680" y="405392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单击此处添加简短说明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7680" y="467981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7680" y="5106575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单击此处添加简短说明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51425" y="3604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51425" y="403077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单击此处添加简短说明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51425" y="46566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51425" y="5083425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单击此处添加简短说明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91475" y="2756119"/>
            <a:ext cx="6369808" cy="585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正文内容，本段适应大段文字章节适应大段文字章节。如果文字较多的内容描述比较适合放在这里。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899516" y="3760224"/>
            <a:ext cx="477726" cy="477726"/>
          </a:xfrm>
          <a:prstGeom prst="ellipse">
            <a:avLst/>
          </a:prstGeom>
          <a:solidFill>
            <a:srgbClr val="F15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1</a:t>
            </a:r>
            <a:endParaRPr lang="zh-CN" altLang="en-US" sz="2800" dirty="0"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33715" y="4800292"/>
            <a:ext cx="477726" cy="477726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3</a:t>
            </a:r>
            <a:endParaRPr lang="zh-CN" altLang="en-US" sz="2800" dirty="0"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1699" y="3722373"/>
            <a:ext cx="477726" cy="477726"/>
          </a:xfrm>
          <a:prstGeom prst="ellipse">
            <a:avLst/>
          </a:prstGeom>
          <a:solidFill>
            <a:srgbClr val="F69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2</a:t>
            </a:r>
            <a:endParaRPr lang="zh-CN" altLang="en-US" sz="2800" dirty="0"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325898" y="4762441"/>
            <a:ext cx="477726" cy="477726"/>
          </a:xfrm>
          <a:prstGeom prst="ellipse">
            <a:avLst/>
          </a:prstGeom>
          <a:solidFill>
            <a:srgbClr val="49B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4</a:t>
            </a:r>
            <a:endParaRPr lang="zh-CN" altLang="en-US" sz="2800" dirty="0"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76961" y="965415"/>
            <a:ext cx="3060030" cy="1565453"/>
            <a:chOff x="-3685261" y="952853"/>
            <a:chExt cx="3060030" cy="1565453"/>
          </a:xfrm>
        </p:grpSpPr>
        <p:grpSp>
          <p:nvGrpSpPr>
            <p:cNvPr id="28" name="组合 27"/>
            <p:cNvGrpSpPr/>
            <p:nvPr/>
          </p:nvGrpSpPr>
          <p:grpSpPr>
            <a:xfrm>
              <a:off x="-1246349" y="952853"/>
              <a:ext cx="621118" cy="653987"/>
              <a:chOff x="2085784" y="2731183"/>
              <a:chExt cx="1110175" cy="1168923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35" name="任意多边形: 形状 34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: 形状 33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-3685261" y="1254514"/>
              <a:ext cx="3057247" cy="1263792"/>
              <a:chOff x="768756" y="605177"/>
              <a:chExt cx="3057247" cy="1263792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768756" y="605177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课后作业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768756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通过课后作业复习本节课的知识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: 圆角 31"/>
              <p:cNvSpPr/>
              <p:nvPr/>
            </p:nvSpPr>
            <p:spPr>
              <a:xfrm>
                <a:off x="862643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6" name="图形 19"/>
          <p:cNvGrpSpPr/>
          <p:nvPr/>
        </p:nvGrpSpPr>
        <p:grpSpPr>
          <a:xfrm>
            <a:off x="1690306" y="2103015"/>
            <a:ext cx="2265917" cy="3232200"/>
            <a:chOff x="6396712" y="1055789"/>
            <a:chExt cx="2871091" cy="4095446"/>
          </a:xfrm>
        </p:grpSpPr>
        <p:sp>
          <p:nvSpPr>
            <p:cNvPr id="147" name="任意多边形: 形状 146"/>
            <p:cNvSpPr/>
            <p:nvPr/>
          </p:nvSpPr>
          <p:spPr>
            <a:xfrm>
              <a:off x="6433925" y="3474345"/>
              <a:ext cx="1088890" cy="524280"/>
            </a:xfrm>
            <a:custGeom>
              <a:avLst/>
              <a:gdLst>
                <a:gd name="connsiteX0" fmla="*/ 900751 w 1088890"/>
                <a:gd name="connsiteY0" fmla="*/ 37032 h 524280"/>
                <a:gd name="connsiteX1" fmla="*/ 443619 w 1088890"/>
                <a:gd name="connsiteY1" fmla="*/ 104181 h 524280"/>
                <a:gd name="connsiteX2" fmla="*/ 74001 w 1088890"/>
                <a:gd name="connsiteY2" fmla="*/ 70707 h 524280"/>
                <a:gd name="connsiteX3" fmla="*/ 342796 w 1088890"/>
                <a:gd name="connsiteY3" fmla="*/ 514329 h 524280"/>
                <a:gd name="connsiteX4" fmla="*/ 994718 w 1088890"/>
                <a:gd name="connsiteY4" fmla="*/ 399996 h 524280"/>
                <a:gd name="connsiteX5" fmla="*/ 900751 w 1088890"/>
                <a:gd name="connsiteY5" fmla="*/ 37032 h 52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8890" h="524280">
                  <a:moveTo>
                    <a:pt x="900751" y="37032"/>
                  </a:moveTo>
                  <a:cubicBezTo>
                    <a:pt x="900751" y="37032"/>
                    <a:pt x="665430" y="151366"/>
                    <a:pt x="443619" y="104181"/>
                  </a:cubicBezTo>
                  <a:cubicBezTo>
                    <a:pt x="221808" y="56995"/>
                    <a:pt x="174824" y="-50281"/>
                    <a:pt x="74001" y="70707"/>
                  </a:cubicBezTo>
                  <a:cubicBezTo>
                    <a:pt x="-26822" y="191695"/>
                    <a:pt x="-33476" y="474000"/>
                    <a:pt x="342796" y="514329"/>
                  </a:cubicBezTo>
                  <a:cubicBezTo>
                    <a:pt x="719269" y="554659"/>
                    <a:pt x="900751" y="467346"/>
                    <a:pt x="994718" y="399996"/>
                  </a:cubicBezTo>
                  <a:cubicBezTo>
                    <a:pt x="1089089" y="332848"/>
                    <a:pt x="1189912" y="37032"/>
                    <a:pt x="900751" y="37032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/>
            <p:cNvSpPr/>
            <p:nvPr/>
          </p:nvSpPr>
          <p:spPr>
            <a:xfrm>
              <a:off x="8362781" y="3368612"/>
              <a:ext cx="826750" cy="887244"/>
            </a:xfrm>
            <a:custGeom>
              <a:avLst/>
              <a:gdLst>
                <a:gd name="connsiteX0" fmla="*/ 181773 w 826749"/>
                <a:gd name="connsiteY0" fmla="*/ 15123 h 887243"/>
                <a:gd name="connsiteX1" fmla="*/ 470733 w 826749"/>
                <a:gd name="connsiteY1" fmla="*/ 317593 h 887243"/>
                <a:gd name="connsiteX2" fmla="*/ 806877 w 826749"/>
                <a:gd name="connsiteY2" fmla="*/ 687211 h 887243"/>
                <a:gd name="connsiteX3" fmla="*/ 369909 w 826749"/>
                <a:gd name="connsiteY3" fmla="*/ 868692 h 887243"/>
                <a:gd name="connsiteX4" fmla="*/ 20456 w 826749"/>
                <a:gd name="connsiteY4" fmla="*/ 337758 h 887243"/>
                <a:gd name="connsiteX5" fmla="*/ 181773 w 826749"/>
                <a:gd name="connsiteY5" fmla="*/ 15123 h 88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49" h="887243">
                  <a:moveTo>
                    <a:pt x="181773" y="15123"/>
                  </a:moveTo>
                  <a:cubicBezTo>
                    <a:pt x="181773" y="15123"/>
                    <a:pt x="201938" y="162930"/>
                    <a:pt x="470733" y="317593"/>
                  </a:cubicBezTo>
                  <a:cubicBezTo>
                    <a:pt x="739527" y="472256"/>
                    <a:pt x="847206" y="499075"/>
                    <a:pt x="806877" y="687211"/>
                  </a:cubicBezTo>
                  <a:cubicBezTo>
                    <a:pt x="766548" y="875347"/>
                    <a:pt x="517918" y="922532"/>
                    <a:pt x="369909" y="868692"/>
                  </a:cubicBezTo>
                  <a:cubicBezTo>
                    <a:pt x="222103" y="814853"/>
                    <a:pt x="60786" y="458745"/>
                    <a:pt x="20456" y="337758"/>
                  </a:cubicBezTo>
                  <a:cubicBezTo>
                    <a:pt x="-19873" y="216770"/>
                    <a:pt x="181773" y="15123"/>
                    <a:pt x="181773" y="15123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7035836" y="3496254"/>
              <a:ext cx="504116" cy="504116"/>
            </a:xfrm>
            <a:custGeom>
              <a:avLst/>
              <a:gdLst>
                <a:gd name="connsiteX0" fmla="*/ 298840 w 504115"/>
                <a:gd name="connsiteY0" fmla="*/ 15123 h 504115"/>
                <a:gd name="connsiteX1" fmla="*/ 233103 w 504115"/>
                <a:gd name="connsiteY1" fmla="*/ 41741 h 504115"/>
                <a:gd name="connsiteX2" fmla="*/ 15123 w 504115"/>
                <a:gd name="connsiteY2" fmla="*/ 499075 h 504115"/>
                <a:gd name="connsiteX3" fmla="*/ 393009 w 504115"/>
                <a:gd name="connsiteY3" fmla="*/ 378087 h 504115"/>
                <a:gd name="connsiteX4" fmla="*/ 298840 w 504115"/>
                <a:gd name="connsiteY4" fmla="*/ 15123 h 50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115" h="504115">
                  <a:moveTo>
                    <a:pt x="298840" y="15123"/>
                  </a:moveTo>
                  <a:cubicBezTo>
                    <a:pt x="298840" y="15123"/>
                    <a:pt x="274037" y="27222"/>
                    <a:pt x="233103" y="41741"/>
                  </a:cubicBezTo>
                  <a:cubicBezTo>
                    <a:pt x="134095" y="172408"/>
                    <a:pt x="50613" y="332112"/>
                    <a:pt x="15123" y="499075"/>
                  </a:cubicBezTo>
                  <a:cubicBezTo>
                    <a:pt x="212535" y="484758"/>
                    <a:pt x="325457" y="426280"/>
                    <a:pt x="393009" y="378087"/>
                  </a:cubicBezTo>
                  <a:cubicBezTo>
                    <a:pt x="487178" y="310939"/>
                    <a:pt x="588001" y="15123"/>
                    <a:pt x="298840" y="15123"/>
                  </a:cubicBezTo>
                  <a:close/>
                </a:path>
              </a:pathLst>
            </a:custGeom>
            <a:solidFill>
              <a:srgbClr val="FFEB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8362781" y="3368612"/>
              <a:ext cx="564610" cy="887244"/>
            </a:xfrm>
            <a:custGeom>
              <a:avLst/>
              <a:gdLst>
                <a:gd name="connsiteX0" fmla="*/ 181773 w 564609"/>
                <a:gd name="connsiteY0" fmla="*/ 15123 h 887243"/>
                <a:gd name="connsiteX1" fmla="*/ 20456 w 564609"/>
                <a:gd name="connsiteY1" fmla="*/ 337758 h 887243"/>
                <a:gd name="connsiteX2" fmla="*/ 369909 w 564609"/>
                <a:gd name="connsiteY2" fmla="*/ 868692 h 887243"/>
                <a:gd name="connsiteX3" fmla="*/ 553206 w 564609"/>
                <a:gd name="connsiteY3" fmla="*/ 885833 h 887243"/>
                <a:gd name="connsiteX4" fmla="*/ 307601 w 564609"/>
                <a:gd name="connsiteY4" fmla="*/ 200840 h 887243"/>
                <a:gd name="connsiteX5" fmla="*/ 181773 w 564609"/>
                <a:gd name="connsiteY5" fmla="*/ 15123 h 88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609" h="887243">
                  <a:moveTo>
                    <a:pt x="181773" y="15123"/>
                  </a:moveTo>
                  <a:cubicBezTo>
                    <a:pt x="181773" y="15123"/>
                    <a:pt x="-19873" y="216770"/>
                    <a:pt x="20456" y="337758"/>
                  </a:cubicBezTo>
                  <a:cubicBezTo>
                    <a:pt x="60786" y="458745"/>
                    <a:pt x="222103" y="815054"/>
                    <a:pt x="369909" y="868692"/>
                  </a:cubicBezTo>
                  <a:cubicBezTo>
                    <a:pt x="422741" y="887849"/>
                    <a:pt x="488679" y="894100"/>
                    <a:pt x="553206" y="885833"/>
                  </a:cubicBezTo>
                  <a:cubicBezTo>
                    <a:pt x="488074" y="655351"/>
                    <a:pt x="338251" y="443017"/>
                    <a:pt x="307601" y="200840"/>
                  </a:cubicBezTo>
                  <a:cubicBezTo>
                    <a:pt x="193066" y="96185"/>
                    <a:pt x="181773" y="15123"/>
                    <a:pt x="181773" y="15123"/>
                  </a:cubicBezTo>
                  <a:close/>
                </a:path>
              </a:pathLst>
            </a:custGeom>
            <a:solidFill>
              <a:srgbClr val="FFEB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7186842" y="4606790"/>
              <a:ext cx="665433" cy="544445"/>
            </a:xfrm>
            <a:custGeom>
              <a:avLst/>
              <a:gdLst>
                <a:gd name="connsiteX0" fmla="*/ 35518 w 665432"/>
                <a:gd name="connsiteY0" fmla="*/ 378420 h 544445"/>
                <a:gd name="connsiteX1" fmla="*/ 177275 w 665432"/>
                <a:gd name="connsiteY1" fmla="*/ 509087 h 544445"/>
                <a:gd name="connsiteX2" fmla="*/ 370250 w 665432"/>
                <a:gd name="connsiteY2" fmla="*/ 542157 h 544445"/>
                <a:gd name="connsiteX3" fmla="*/ 572300 w 665432"/>
                <a:gd name="connsiteY3" fmla="*/ 479647 h 544445"/>
                <a:gd name="connsiteX4" fmla="*/ 653362 w 665432"/>
                <a:gd name="connsiteY4" fmla="*/ 239486 h 544445"/>
                <a:gd name="connsiteX5" fmla="*/ 632592 w 665432"/>
                <a:gd name="connsiteY5" fmla="*/ 124346 h 544445"/>
                <a:gd name="connsiteX6" fmla="*/ 535197 w 665432"/>
                <a:gd name="connsiteY6" fmla="*/ 83613 h 544445"/>
                <a:gd name="connsiteX7" fmla="*/ 291003 w 665432"/>
                <a:gd name="connsiteY7" fmla="*/ 43485 h 544445"/>
                <a:gd name="connsiteX8" fmla="*/ 96415 w 665432"/>
                <a:gd name="connsiteY8" fmla="*/ 24732 h 544445"/>
                <a:gd name="connsiteX9" fmla="*/ 35518 w 665432"/>
                <a:gd name="connsiteY9" fmla="*/ 378420 h 544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5432" h="544445">
                  <a:moveTo>
                    <a:pt x="35518" y="378420"/>
                  </a:moveTo>
                  <a:cubicBezTo>
                    <a:pt x="62740" y="438309"/>
                    <a:pt x="116781" y="483276"/>
                    <a:pt x="177275" y="509087"/>
                  </a:cubicBezTo>
                  <a:cubicBezTo>
                    <a:pt x="237769" y="534898"/>
                    <a:pt x="304514" y="542560"/>
                    <a:pt x="370250" y="542157"/>
                  </a:cubicBezTo>
                  <a:cubicBezTo>
                    <a:pt x="442440" y="541552"/>
                    <a:pt x="519670" y="529050"/>
                    <a:pt x="572300" y="479647"/>
                  </a:cubicBezTo>
                  <a:cubicBezTo>
                    <a:pt x="635415" y="420363"/>
                    <a:pt x="646304" y="325790"/>
                    <a:pt x="653362" y="239486"/>
                  </a:cubicBezTo>
                  <a:cubicBezTo>
                    <a:pt x="656588" y="199560"/>
                    <a:pt x="658403" y="154996"/>
                    <a:pt x="632592" y="124346"/>
                  </a:cubicBezTo>
                  <a:cubicBezTo>
                    <a:pt x="609403" y="96922"/>
                    <a:pt x="570687" y="89461"/>
                    <a:pt x="535197" y="83613"/>
                  </a:cubicBezTo>
                  <a:cubicBezTo>
                    <a:pt x="453732" y="70304"/>
                    <a:pt x="372469" y="56996"/>
                    <a:pt x="291003" y="43485"/>
                  </a:cubicBezTo>
                  <a:cubicBezTo>
                    <a:pt x="242407" y="35420"/>
                    <a:pt x="140575" y="-2288"/>
                    <a:pt x="96415" y="24732"/>
                  </a:cubicBezTo>
                  <a:cubicBezTo>
                    <a:pt x="8497" y="78370"/>
                    <a:pt x="-1787" y="296955"/>
                    <a:pt x="35518" y="378420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/>
            <p:cNvSpPr/>
            <p:nvPr/>
          </p:nvSpPr>
          <p:spPr>
            <a:xfrm>
              <a:off x="7993656" y="4606790"/>
              <a:ext cx="665433" cy="544445"/>
            </a:xfrm>
            <a:custGeom>
              <a:avLst/>
              <a:gdLst>
                <a:gd name="connsiteX0" fmla="*/ 634783 w 665432"/>
                <a:gd name="connsiteY0" fmla="*/ 378420 h 544445"/>
                <a:gd name="connsiteX1" fmla="*/ 493025 w 665432"/>
                <a:gd name="connsiteY1" fmla="*/ 509087 h 544445"/>
                <a:gd name="connsiteX2" fmla="*/ 300050 w 665432"/>
                <a:gd name="connsiteY2" fmla="*/ 542157 h 544445"/>
                <a:gd name="connsiteX3" fmla="*/ 98000 w 665432"/>
                <a:gd name="connsiteY3" fmla="*/ 479647 h 544445"/>
                <a:gd name="connsiteX4" fmla="*/ 16938 w 665432"/>
                <a:gd name="connsiteY4" fmla="*/ 239486 h 544445"/>
                <a:gd name="connsiteX5" fmla="*/ 37708 w 665432"/>
                <a:gd name="connsiteY5" fmla="*/ 124346 h 544445"/>
                <a:gd name="connsiteX6" fmla="*/ 135103 w 665432"/>
                <a:gd name="connsiteY6" fmla="*/ 83613 h 544445"/>
                <a:gd name="connsiteX7" fmla="*/ 379297 w 665432"/>
                <a:gd name="connsiteY7" fmla="*/ 43485 h 544445"/>
                <a:gd name="connsiteX8" fmla="*/ 573886 w 665432"/>
                <a:gd name="connsiteY8" fmla="*/ 24732 h 544445"/>
                <a:gd name="connsiteX9" fmla="*/ 634783 w 665432"/>
                <a:gd name="connsiteY9" fmla="*/ 378420 h 544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5432" h="544445">
                  <a:moveTo>
                    <a:pt x="634783" y="378420"/>
                  </a:moveTo>
                  <a:cubicBezTo>
                    <a:pt x="607560" y="438309"/>
                    <a:pt x="553519" y="483276"/>
                    <a:pt x="493025" y="509087"/>
                  </a:cubicBezTo>
                  <a:cubicBezTo>
                    <a:pt x="432531" y="534898"/>
                    <a:pt x="365786" y="542560"/>
                    <a:pt x="300050" y="542157"/>
                  </a:cubicBezTo>
                  <a:cubicBezTo>
                    <a:pt x="227860" y="541552"/>
                    <a:pt x="150630" y="529050"/>
                    <a:pt x="98000" y="479647"/>
                  </a:cubicBezTo>
                  <a:cubicBezTo>
                    <a:pt x="34885" y="420363"/>
                    <a:pt x="23996" y="325790"/>
                    <a:pt x="16938" y="239486"/>
                  </a:cubicBezTo>
                  <a:cubicBezTo>
                    <a:pt x="13712" y="199560"/>
                    <a:pt x="11897" y="154996"/>
                    <a:pt x="37708" y="124346"/>
                  </a:cubicBezTo>
                  <a:cubicBezTo>
                    <a:pt x="60897" y="96922"/>
                    <a:pt x="99613" y="89461"/>
                    <a:pt x="135103" y="83613"/>
                  </a:cubicBezTo>
                  <a:cubicBezTo>
                    <a:pt x="216568" y="70304"/>
                    <a:pt x="297832" y="56996"/>
                    <a:pt x="379297" y="43485"/>
                  </a:cubicBezTo>
                  <a:cubicBezTo>
                    <a:pt x="427894" y="35420"/>
                    <a:pt x="529725" y="-2288"/>
                    <a:pt x="573886" y="24732"/>
                  </a:cubicBezTo>
                  <a:cubicBezTo>
                    <a:pt x="661602" y="78370"/>
                    <a:pt x="671886" y="296955"/>
                    <a:pt x="634783" y="378420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7204009" y="4606790"/>
              <a:ext cx="645268" cy="342799"/>
            </a:xfrm>
            <a:custGeom>
              <a:avLst/>
              <a:gdLst>
                <a:gd name="connsiteX0" fmla="*/ 615425 w 645268"/>
                <a:gd name="connsiteY0" fmla="*/ 124346 h 342798"/>
                <a:gd name="connsiteX1" fmla="*/ 518029 w 645268"/>
                <a:gd name="connsiteY1" fmla="*/ 83613 h 342798"/>
                <a:gd name="connsiteX2" fmla="*/ 273836 w 645268"/>
                <a:gd name="connsiteY2" fmla="*/ 43485 h 342798"/>
                <a:gd name="connsiteX3" fmla="*/ 79247 w 645268"/>
                <a:gd name="connsiteY3" fmla="*/ 24732 h 342798"/>
                <a:gd name="connsiteX4" fmla="*/ 15123 w 645268"/>
                <a:gd name="connsiteY4" fmla="*/ 126161 h 342798"/>
                <a:gd name="connsiteX5" fmla="*/ 622482 w 645268"/>
                <a:gd name="connsiteY5" fmla="*/ 345552 h 342798"/>
                <a:gd name="connsiteX6" fmla="*/ 636194 w 645268"/>
                <a:gd name="connsiteY6" fmla="*/ 239486 h 342798"/>
                <a:gd name="connsiteX7" fmla="*/ 615425 w 645268"/>
                <a:gd name="connsiteY7" fmla="*/ 124346 h 34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268" h="342798">
                  <a:moveTo>
                    <a:pt x="615425" y="124346"/>
                  </a:moveTo>
                  <a:cubicBezTo>
                    <a:pt x="592235" y="96922"/>
                    <a:pt x="553519" y="89461"/>
                    <a:pt x="518029" y="83613"/>
                  </a:cubicBezTo>
                  <a:cubicBezTo>
                    <a:pt x="436564" y="70304"/>
                    <a:pt x="355301" y="56996"/>
                    <a:pt x="273836" y="43485"/>
                  </a:cubicBezTo>
                  <a:cubicBezTo>
                    <a:pt x="225239" y="35420"/>
                    <a:pt x="123408" y="-2288"/>
                    <a:pt x="79247" y="24732"/>
                  </a:cubicBezTo>
                  <a:cubicBezTo>
                    <a:pt x="49000" y="43082"/>
                    <a:pt x="28230" y="81194"/>
                    <a:pt x="15123" y="126161"/>
                  </a:cubicBezTo>
                  <a:cubicBezTo>
                    <a:pt x="178860" y="275379"/>
                    <a:pt x="403898" y="337083"/>
                    <a:pt x="622482" y="345552"/>
                  </a:cubicBezTo>
                  <a:cubicBezTo>
                    <a:pt x="629741" y="310667"/>
                    <a:pt x="633371" y="274371"/>
                    <a:pt x="636194" y="239486"/>
                  </a:cubicBezTo>
                  <a:cubicBezTo>
                    <a:pt x="639420" y="199560"/>
                    <a:pt x="641235" y="154996"/>
                    <a:pt x="615425" y="124346"/>
                  </a:cubicBezTo>
                  <a:close/>
                </a:path>
              </a:pathLst>
            </a:custGeom>
            <a:solidFill>
              <a:srgbClr val="FFEB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/>
            <p:cNvSpPr/>
            <p:nvPr/>
          </p:nvSpPr>
          <p:spPr>
            <a:xfrm>
              <a:off x="7993416" y="4606790"/>
              <a:ext cx="645268" cy="322634"/>
            </a:xfrm>
            <a:custGeom>
              <a:avLst/>
              <a:gdLst>
                <a:gd name="connsiteX0" fmla="*/ 573924 w 645268"/>
                <a:gd name="connsiteY0" fmla="*/ 24732 h 322634"/>
                <a:gd name="connsiteX1" fmla="*/ 379335 w 645268"/>
                <a:gd name="connsiteY1" fmla="*/ 43485 h 322634"/>
                <a:gd name="connsiteX2" fmla="*/ 135142 w 645268"/>
                <a:gd name="connsiteY2" fmla="*/ 83613 h 322634"/>
                <a:gd name="connsiteX3" fmla="*/ 37747 w 645268"/>
                <a:gd name="connsiteY3" fmla="*/ 124346 h 322634"/>
                <a:gd name="connsiteX4" fmla="*/ 16977 w 645268"/>
                <a:gd name="connsiteY4" fmla="*/ 239486 h 322634"/>
                <a:gd name="connsiteX5" fmla="*/ 26051 w 645268"/>
                <a:gd name="connsiteY5" fmla="*/ 320951 h 322634"/>
                <a:gd name="connsiteX6" fmla="*/ 632603 w 645268"/>
                <a:gd name="connsiteY6" fmla="*/ 109021 h 322634"/>
                <a:gd name="connsiteX7" fmla="*/ 573924 w 645268"/>
                <a:gd name="connsiteY7" fmla="*/ 24732 h 32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268" h="322634">
                  <a:moveTo>
                    <a:pt x="573924" y="24732"/>
                  </a:moveTo>
                  <a:cubicBezTo>
                    <a:pt x="529562" y="-2288"/>
                    <a:pt x="427731" y="35420"/>
                    <a:pt x="379335" y="43485"/>
                  </a:cubicBezTo>
                  <a:cubicBezTo>
                    <a:pt x="297870" y="56794"/>
                    <a:pt x="216607" y="70103"/>
                    <a:pt x="135142" y="83613"/>
                  </a:cubicBezTo>
                  <a:cubicBezTo>
                    <a:pt x="99652" y="89461"/>
                    <a:pt x="61138" y="96922"/>
                    <a:pt x="37747" y="124346"/>
                  </a:cubicBezTo>
                  <a:cubicBezTo>
                    <a:pt x="11734" y="154996"/>
                    <a:pt x="13751" y="199560"/>
                    <a:pt x="16977" y="239486"/>
                  </a:cubicBezTo>
                  <a:cubicBezTo>
                    <a:pt x="19195" y="266305"/>
                    <a:pt x="21816" y="293930"/>
                    <a:pt x="26051" y="320951"/>
                  </a:cubicBezTo>
                  <a:cubicBezTo>
                    <a:pt x="244031" y="310264"/>
                    <a:pt x="472294" y="254004"/>
                    <a:pt x="632603" y="109021"/>
                  </a:cubicBezTo>
                  <a:cubicBezTo>
                    <a:pt x="619496" y="71716"/>
                    <a:pt x="600340" y="40864"/>
                    <a:pt x="573924" y="24732"/>
                  </a:cubicBezTo>
                  <a:close/>
                </a:path>
              </a:pathLst>
            </a:custGeom>
            <a:solidFill>
              <a:srgbClr val="FFEB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6593327" y="4264394"/>
              <a:ext cx="665433" cy="362963"/>
            </a:xfrm>
            <a:custGeom>
              <a:avLst/>
              <a:gdLst>
                <a:gd name="connsiteX0" fmla="*/ 16632 w 665432"/>
                <a:gd name="connsiteY0" fmla="*/ 43083 h 362963"/>
                <a:gd name="connsiteX1" fmla="*/ 280991 w 665432"/>
                <a:gd name="connsiteY1" fmla="*/ 337689 h 362963"/>
                <a:gd name="connsiteX2" fmla="*/ 654238 w 665432"/>
                <a:gd name="connsiteY2" fmla="*/ 252392 h 362963"/>
                <a:gd name="connsiteX3" fmla="*/ 603625 w 665432"/>
                <a:gd name="connsiteY3" fmla="*/ 199964 h 362963"/>
                <a:gd name="connsiteX4" fmla="*/ 327974 w 665432"/>
                <a:gd name="connsiteY4" fmla="*/ 248763 h 362963"/>
                <a:gd name="connsiteX5" fmla="*/ 58978 w 665432"/>
                <a:gd name="connsiteY5" fmla="*/ 25339 h 362963"/>
                <a:gd name="connsiteX6" fmla="*/ 16632 w 665432"/>
                <a:gd name="connsiteY6" fmla="*/ 43083 h 362963"/>
                <a:gd name="connsiteX7" fmla="*/ 16632 w 665432"/>
                <a:gd name="connsiteY7" fmla="*/ 43083 h 362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432" h="362963">
                  <a:moveTo>
                    <a:pt x="16632" y="43083"/>
                  </a:moveTo>
                  <a:cubicBezTo>
                    <a:pt x="66237" y="181211"/>
                    <a:pt x="133587" y="300384"/>
                    <a:pt x="280991" y="337689"/>
                  </a:cubicBezTo>
                  <a:cubicBezTo>
                    <a:pt x="393509" y="366121"/>
                    <a:pt x="581242" y="359063"/>
                    <a:pt x="654238" y="252392"/>
                  </a:cubicBezTo>
                  <a:cubicBezTo>
                    <a:pt x="681259" y="213071"/>
                    <a:pt x="640324" y="185647"/>
                    <a:pt x="603625" y="199964"/>
                  </a:cubicBezTo>
                  <a:cubicBezTo>
                    <a:pt x="486065" y="245335"/>
                    <a:pt x="426176" y="255619"/>
                    <a:pt x="327974" y="248763"/>
                  </a:cubicBezTo>
                  <a:cubicBezTo>
                    <a:pt x="197308" y="239487"/>
                    <a:pt x="130361" y="125557"/>
                    <a:pt x="58978" y="25339"/>
                  </a:cubicBezTo>
                  <a:cubicBezTo>
                    <a:pt x="44863" y="5376"/>
                    <a:pt x="7155" y="16466"/>
                    <a:pt x="16632" y="43083"/>
                  </a:cubicBezTo>
                  <a:lnTo>
                    <a:pt x="16632" y="43083"/>
                  </a:lnTo>
                  <a:close/>
                </a:path>
              </a:pathLst>
            </a:custGeom>
            <a:solidFill>
              <a:srgbClr val="B869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/>
            <p:cNvSpPr/>
            <p:nvPr/>
          </p:nvSpPr>
          <p:spPr>
            <a:xfrm>
              <a:off x="6396712" y="4076189"/>
              <a:ext cx="322634" cy="423457"/>
            </a:xfrm>
            <a:custGeom>
              <a:avLst/>
              <a:gdLst>
                <a:gd name="connsiteX0" fmla="*/ 17247 w 322634"/>
                <a:gd name="connsiteY0" fmla="*/ 393009 h 423457"/>
                <a:gd name="connsiteX1" fmla="*/ 166869 w 322634"/>
                <a:gd name="connsiteY1" fmla="*/ 406519 h 423457"/>
                <a:gd name="connsiteX2" fmla="*/ 269305 w 322634"/>
                <a:gd name="connsiteY2" fmla="*/ 359535 h 423457"/>
                <a:gd name="connsiteX3" fmla="*/ 272733 w 322634"/>
                <a:gd name="connsiteY3" fmla="*/ 304083 h 423457"/>
                <a:gd name="connsiteX4" fmla="*/ 301367 w 322634"/>
                <a:gd name="connsiteY4" fmla="*/ 275449 h 423457"/>
                <a:gd name="connsiteX5" fmla="*/ 318104 w 322634"/>
                <a:gd name="connsiteY5" fmla="*/ 162930 h 423457"/>
                <a:gd name="connsiteX6" fmla="*/ 259223 w 322634"/>
                <a:gd name="connsiteY6" fmla="*/ 15123 h 423457"/>
                <a:gd name="connsiteX7" fmla="*/ 61005 w 322634"/>
                <a:gd name="connsiteY7" fmla="*/ 173013 h 423457"/>
                <a:gd name="connsiteX8" fmla="*/ 17247 w 322634"/>
                <a:gd name="connsiteY8" fmla="*/ 393009 h 42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2634" h="423457">
                  <a:moveTo>
                    <a:pt x="17247" y="393009"/>
                  </a:moveTo>
                  <a:cubicBezTo>
                    <a:pt x="17247" y="393009"/>
                    <a:pt x="82782" y="423256"/>
                    <a:pt x="166869" y="406519"/>
                  </a:cubicBezTo>
                  <a:cubicBezTo>
                    <a:pt x="250955" y="389782"/>
                    <a:pt x="269305" y="359535"/>
                    <a:pt x="269305" y="359535"/>
                  </a:cubicBezTo>
                  <a:cubicBezTo>
                    <a:pt x="269305" y="359535"/>
                    <a:pt x="259223" y="327675"/>
                    <a:pt x="272733" y="304083"/>
                  </a:cubicBezTo>
                  <a:cubicBezTo>
                    <a:pt x="286243" y="280490"/>
                    <a:pt x="301367" y="275449"/>
                    <a:pt x="301367" y="275449"/>
                  </a:cubicBezTo>
                  <a:cubicBezTo>
                    <a:pt x="301367" y="275449"/>
                    <a:pt x="326573" y="250243"/>
                    <a:pt x="318104" y="162930"/>
                  </a:cubicBezTo>
                  <a:cubicBezTo>
                    <a:pt x="309634" y="75617"/>
                    <a:pt x="259223" y="15123"/>
                    <a:pt x="259223" y="15123"/>
                  </a:cubicBezTo>
                  <a:cubicBezTo>
                    <a:pt x="259223" y="15123"/>
                    <a:pt x="121498" y="68963"/>
                    <a:pt x="61005" y="173013"/>
                  </a:cubicBezTo>
                  <a:cubicBezTo>
                    <a:pt x="511" y="277062"/>
                    <a:pt x="17247" y="393009"/>
                    <a:pt x="17247" y="393009"/>
                  </a:cubicBezTo>
                  <a:close/>
                </a:path>
              </a:pathLst>
            </a:custGeom>
            <a:solidFill>
              <a:srgbClr val="F67D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/>
            <p:cNvSpPr/>
            <p:nvPr/>
          </p:nvSpPr>
          <p:spPr>
            <a:xfrm>
              <a:off x="6459164" y="4377279"/>
              <a:ext cx="201646" cy="60494"/>
            </a:xfrm>
            <a:custGeom>
              <a:avLst/>
              <a:gdLst>
                <a:gd name="connsiteX0" fmla="*/ 184470 w 201646"/>
                <a:gd name="connsiteY0" fmla="*/ 16301 h 60493"/>
                <a:gd name="connsiteX1" fmla="*/ 103207 w 201646"/>
                <a:gd name="connsiteY1" fmla="*/ 34248 h 60493"/>
                <a:gd name="connsiteX2" fmla="*/ 61869 w 201646"/>
                <a:gd name="connsiteY2" fmla="*/ 30618 h 60493"/>
                <a:gd name="connsiteX3" fmla="*/ 42108 w 201646"/>
                <a:gd name="connsiteY3" fmla="*/ 27190 h 60493"/>
                <a:gd name="connsiteX4" fmla="*/ 21137 w 201646"/>
                <a:gd name="connsiteY4" fmla="*/ 24770 h 60493"/>
                <a:gd name="connsiteX5" fmla="*/ 16095 w 201646"/>
                <a:gd name="connsiteY5" fmla="*/ 33643 h 60493"/>
                <a:gd name="connsiteX6" fmla="*/ 54408 w 201646"/>
                <a:gd name="connsiteY6" fmla="*/ 55622 h 60493"/>
                <a:gd name="connsiteX7" fmla="*/ 103207 w 201646"/>
                <a:gd name="connsiteY7" fmla="*/ 61067 h 60493"/>
                <a:gd name="connsiteX8" fmla="*/ 194552 w 201646"/>
                <a:gd name="connsiteY8" fmla="*/ 33441 h 60493"/>
                <a:gd name="connsiteX9" fmla="*/ 184470 w 201646"/>
                <a:gd name="connsiteY9" fmla="*/ 16301 h 60493"/>
                <a:gd name="connsiteX10" fmla="*/ 184470 w 201646"/>
                <a:gd name="connsiteY10" fmla="*/ 16301 h 6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1646" h="60493">
                  <a:moveTo>
                    <a:pt x="184470" y="16301"/>
                  </a:moveTo>
                  <a:cubicBezTo>
                    <a:pt x="158861" y="28803"/>
                    <a:pt x="131639" y="33643"/>
                    <a:pt x="103207" y="34248"/>
                  </a:cubicBezTo>
                  <a:cubicBezTo>
                    <a:pt x="89091" y="34449"/>
                    <a:pt x="75783" y="32433"/>
                    <a:pt x="61869" y="30618"/>
                  </a:cubicBezTo>
                  <a:cubicBezTo>
                    <a:pt x="55215" y="29811"/>
                    <a:pt x="48762" y="28198"/>
                    <a:pt x="42108" y="27190"/>
                  </a:cubicBezTo>
                  <a:cubicBezTo>
                    <a:pt x="35655" y="25980"/>
                    <a:pt x="27589" y="24165"/>
                    <a:pt x="21137" y="24770"/>
                  </a:cubicBezTo>
                  <a:cubicBezTo>
                    <a:pt x="17104" y="25174"/>
                    <a:pt x="13272" y="29610"/>
                    <a:pt x="16095" y="33643"/>
                  </a:cubicBezTo>
                  <a:cubicBezTo>
                    <a:pt x="24363" y="45540"/>
                    <a:pt x="41301" y="51388"/>
                    <a:pt x="54408" y="55622"/>
                  </a:cubicBezTo>
                  <a:cubicBezTo>
                    <a:pt x="69733" y="60663"/>
                    <a:pt x="87277" y="61470"/>
                    <a:pt x="103207" y="61067"/>
                  </a:cubicBezTo>
                  <a:cubicBezTo>
                    <a:pt x="135067" y="60462"/>
                    <a:pt x="167330" y="49775"/>
                    <a:pt x="194552" y="33441"/>
                  </a:cubicBezTo>
                  <a:cubicBezTo>
                    <a:pt x="205643" y="26787"/>
                    <a:pt x="195964" y="10655"/>
                    <a:pt x="184470" y="16301"/>
                  </a:cubicBezTo>
                  <a:lnTo>
                    <a:pt x="184470" y="16301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/>
            <p:cNvSpPr/>
            <p:nvPr/>
          </p:nvSpPr>
          <p:spPr>
            <a:xfrm>
              <a:off x="6573409" y="4192627"/>
              <a:ext cx="100823" cy="161317"/>
            </a:xfrm>
            <a:custGeom>
              <a:avLst/>
              <a:gdLst>
                <a:gd name="connsiteX0" fmla="*/ 93011 w 100823"/>
                <a:gd name="connsiteY0" fmla="*/ 157398 h 161317"/>
                <a:gd name="connsiteX1" fmla="*/ 72040 w 100823"/>
                <a:gd name="connsiteY1" fmla="*/ 85209 h 161317"/>
                <a:gd name="connsiteX2" fmla="*/ 50867 w 100823"/>
                <a:gd name="connsiteY2" fmla="*/ 48106 h 161317"/>
                <a:gd name="connsiteX3" fmla="*/ 23645 w 100823"/>
                <a:gd name="connsiteY3" fmla="*/ 15842 h 161317"/>
                <a:gd name="connsiteX4" fmla="*/ 15176 w 100823"/>
                <a:gd name="connsiteY4" fmla="*/ 20682 h 161317"/>
                <a:gd name="connsiteX5" fmla="*/ 28283 w 100823"/>
                <a:gd name="connsiteY5" fmla="*/ 56575 h 161317"/>
                <a:gd name="connsiteX6" fmla="*/ 49456 w 100823"/>
                <a:gd name="connsiteY6" fmla="*/ 92266 h 161317"/>
                <a:gd name="connsiteX7" fmla="*/ 79098 w 100823"/>
                <a:gd name="connsiteY7" fmla="*/ 157398 h 161317"/>
                <a:gd name="connsiteX8" fmla="*/ 93011 w 100823"/>
                <a:gd name="connsiteY8" fmla="*/ 157398 h 161317"/>
                <a:gd name="connsiteX9" fmla="*/ 93011 w 100823"/>
                <a:gd name="connsiteY9" fmla="*/ 157398 h 16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823" h="161317">
                  <a:moveTo>
                    <a:pt x="93011" y="157398"/>
                  </a:moveTo>
                  <a:cubicBezTo>
                    <a:pt x="95028" y="131587"/>
                    <a:pt x="84542" y="107188"/>
                    <a:pt x="72040" y="85209"/>
                  </a:cubicBezTo>
                  <a:cubicBezTo>
                    <a:pt x="64983" y="72908"/>
                    <a:pt x="58530" y="60003"/>
                    <a:pt x="50867" y="48106"/>
                  </a:cubicBezTo>
                  <a:cubicBezTo>
                    <a:pt x="44011" y="37418"/>
                    <a:pt x="35542" y="21488"/>
                    <a:pt x="23645" y="15842"/>
                  </a:cubicBezTo>
                  <a:cubicBezTo>
                    <a:pt x="19612" y="13826"/>
                    <a:pt x="15378" y="16245"/>
                    <a:pt x="15176" y="20682"/>
                  </a:cubicBezTo>
                  <a:cubicBezTo>
                    <a:pt x="14369" y="33184"/>
                    <a:pt x="23040" y="45888"/>
                    <a:pt x="28283" y="56575"/>
                  </a:cubicBezTo>
                  <a:cubicBezTo>
                    <a:pt x="34332" y="68875"/>
                    <a:pt x="42398" y="80369"/>
                    <a:pt x="49456" y="92266"/>
                  </a:cubicBezTo>
                  <a:cubicBezTo>
                    <a:pt x="61756" y="112229"/>
                    <a:pt x="77081" y="133200"/>
                    <a:pt x="79098" y="157398"/>
                  </a:cubicBezTo>
                  <a:cubicBezTo>
                    <a:pt x="80106" y="166270"/>
                    <a:pt x="92407" y="166069"/>
                    <a:pt x="93011" y="157398"/>
                  </a:cubicBezTo>
                  <a:lnTo>
                    <a:pt x="93011" y="157398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/>
            <p:cNvSpPr/>
            <p:nvPr/>
          </p:nvSpPr>
          <p:spPr>
            <a:xfrm>
              <a:off x="6667196" y="4236951"/>
              <a:ext cx="40329" cy="100823"/>
            </a:xfrm>
            <a:custGeom>
              <a:avLst/>
              <a:gdLst>
                <a:gd name="connsiteX0" fmla="*/ 32899 w 40329"/>
                <a:gd name="connsiteY0" fmla="*/ 97547 h 100823"/>
                <a:gd name="connsiteX1" fmla="*/ 37335 w 40329"/>
                <a:gd name="connsiteY1" fmla="*/ 56411 h 100823"/>
                <a:gd name="connsiteX2" fmla="*/ 33907 w 40329"/>
                <a:gd name="connsiteY2" fmla="*/ 36045 h 100823"/>
                <a:gd name="connsiteX3" fmla="*/ 24027 w 40329"/>
                <a:gd name="connsiteY3" fmla="*/ 17291 h 100823"/>
                <a:gd name="connsiteX4" fmla="*/ 15154 w 40329"/>
                <a:gd name="connsiteY4" fmla="*/ 19711 h 100823"/>
                <a:gd name="connsiteX5" fmla="*/ 15557 w 40329"/>
                <a:gd name="connsiteY5" fmla="*/ 38666 h 100823"/>
                <a:gd name="connsiteX6" fmla="*/ 17171 w 40329"/>
                <a:gd name="connsiteY6" fmla="*/ 56613 h 100823"/>
                <a:gd name="connsiteX7" fmla="*/ 16364 w 40329"/>
                <a:gd name="connsiteY7" fmla="*/ 93312 h 100823"/>
                <a:gd name="connsiteX8" fmla="*/ 22212 w 40329"/>
                <a:gd name="connsiteY8" fmla="*/ 103798 h 100823"/>
                <a:gd name="connsiteX9" fmla="*/ 32899 w 40329"/>
                <a:gd name="connsiteY9" fmla="*/ 97547 h 100823"/>
                <a:gd name="connsiteX10" fmla="*/ 32899 w 40329"/>
                <a:gd name="connsiteY10" fmla="*/ 97547 h 10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29" h="100823">
                  <a:moveTo>
                    <a:pt x="32899" y="97547"/>
                  </a:moveTo>
                  <a:cubicBezTo>
                    <a:pt x="36125" y="84036"/>
                    <a:pt x="37738" y="70123"/>
                    <a:pt x="37335" y="56411"/>
                  </a:cubicBezTo>
                  <a:cubicBezTo>
                    <a:pt x="37134" y="49555"/>
                    <a:pt x="35722" y="42699"/>
                    <a:pt x="33907" y="36045"/>
                  </a:cubicBezTo>
                  <a:cubicBezTo>
                    <a:pt x="32092" y="28987"/>
                    <a:pt x="28059" y="23139"/>
                    <a:pt x="24027" y="17291"/>
                  </a:cubicBezTo>
                  <a:cubicBezTo>
                    <a:pt x="21607" y="13662"/>
                    <a:pt x="14952" y="14670"/>
                    <a:pt x="15154" y="19711"/>
                  </a:cubicBezTo>
                  <a:cubicBezTo>
                    <a:pt x="15356" y="25962"/>
                    <a:pt x="14751" y="32415"/>
                    <a:pt x="15557" y="38666"/>
                  </a:cubicBezTo>
                  <a:cubicBezTo>
                    <a:pt x="16364" y="44715"/>
                    <a:pt x="16566" y="50765"/>
                    <a:pt x="17171" y="56613"/>
                  </a:cubicBezTo>
                  <a:cubicBezTo>
                    <a:pt x="18380" y="68711"/>
                    <a:pt x="18179" y="81213"/>
                    <a:pt x="16364" y="93312"/>
                  </a:cubicBezTo>
                  <a:cubicBezTo>
                    <a:pt x="15557" y="97748"/>
                    <a:pt x="17574" y="102386"/>
                    <a:pt x="22212" y="103798"/>
                  </a:cubicBezTo>
                  <a:cubicBezTo>
                    <a:pt x="26850" y="104806"/>
                    <a:pt x="31891" y="102185"/>
                    <a:pt x="32899" y="97547"/>
                  </a:cubicBezTo>
                  <a:lnTo>
                    <a:pt x="32899" y="97547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/>
            <p:cNvSpPr/>
            <p:nvPr/>
          </p:nvSpPr>
          <p:spPr>
            <a:xfrm>
              <a:off x="7060288" y="3255854"/>
              <a:ext cx="1713994" cy="1593006"/>
            </a:xfrm>
            <a:custGeom>
              <a:avLst/>
              <a:gdLst>
                <a:gd name="connsiteX0" fmla="*/ 274388 w 1713993"/>
                <a:gd name="connsiteY0" fmla="*/ 255523 h 1593006"/>
                <a:gd name="connsiteX1" fmla="*/ 18902 w 1713993"/>
                <a:gd name="connsiteY1" fmla="*/ 1062109 h 1593006"/>
                <a:gd name="connsiteX2" fmla="*/ 919656 w 1713993"/>
                <a:gd name="connsiteY2" fmla="*/ 1586389 h 1593006"/>
                <a:gd name="connsiteX3" fmla="*/ 1706077 w 1713993"/>
                <a:gd name="connsiteY3" fmla="*/ 853808 h 1593006"/>
                <a:gd name="connsiteX4" fmla="*/ 1296130 w 1713993"/>
                <a:gd name="connsiteY4" fmla="*/ 40568 h 1593006"/>
                <a:gd name="connsiteX5" fmla="*/ 274388 w 1713993"/>
                <a:gd name="connsiteY5" fmla="*/ 255523 h 159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3993" h="1593006">
                  <a:moveTo>
                    <a:pt x="274388" y="255523"/>
                  </a:moveTo>
                  <a:cubicBezTo>
                    <a:pt x="274388" y="255523"/>
                    <a:pt x="-21427" y="719310"/>
                    <a:pt x="18902" y="1062109"/>
                  </a:cubicBezTo>
                  <a:cubicBezTo>
                    <a:pt x="59231" y="1404907"/>
                    <a:pt x="213894" y="1626718"/>
                    <a:pt x="919656" y="1586389"/>
                  </a:cubicBezTo>
                  <a:cubicBezTo>
                    <a:pt x="1625418" y="1546060"/>
                    <a:pt x="1746406" y="1169586"/>
                    <a:pt x="1706077" y="853808"/>
                  </a:cubicBezTo>
                  <a:cubicBezTo>
                    <a:pt x="1665747" y="537828"/>
                    <a:pt x="1316294" y="40568"/>
                    <a:pt x="1296130" y="40568"/>
                  </a:cubicBezTo>
                  <a:cubicBezTo>
                    <a:pt x="1275965" y="40568"/>
                    <a:pt x="496199" y="-93930"/>
                    <a:pt x="274388" y="255523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/>
            <p:cNvSpPr/>
            <p:nvPr/>
          </p:nvSpPr>
          <p:spPr>
            <a:xfrm>
              <a:off x="6485084" y="1055789"/>
              <a:ext cx="2782719" cy="2641567"/>
            </a:xfrm>
            <a:custGeom>
              <a:avLst/>
              <a:gdLst>
                <a:gd name="connsiteX0" fmla="*/ 1419243 w 2782719"/>
                <a:gd name="connsiteY0" fmla="*/ 17483 h 2641566"/>
                <a:gd name="connsiteX1" fmla="*/ 204324 w 2782719"/>
                <a:gd name="connsiteY1" fmla="*/ 703080 h 2641566"/>
                <a:gd name="connsiteX2" fmla="*/ 733645 w 2782719"/>
                <a:gd name="connsiteY2" fmla="*/ 2482609 h 2641566"/>
                <a:gd name="connsiteX3" fmla="*/ 2518215 w 2782719"/>
                <a:gd name="connsiteY3" fmla="*/ 2124687 h 2641566"/>
                <a:gd name="connsiteX4" fmla="*/ 2558545 w 2782719"/>
                <a:gd name="connsiteY4" fmla="*/ 561928 h 2641566"/>
                <a:gd name="connsiteX5" fmla="*/ 1419243 w 2782719"/>
                <a:gd name="connsiteY5" fmla="*/ 17483 h 2641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2719" h="2641566">
                  <a:moveTo>
                    <a:pt x="1419243" y="17483"/>
                  </a:moveTo>
                  <a:cubicBezTo>
                    <a:pt x="1419243" y="17483"/>
                    <a:pt x="612658" y="-12764"/>
                    <a:pt x="204324" y="703080"/>
                  </a:cubicBezTo>
                  <a:cubicBezTo>
                    <a:pt x="-204010" y="1418925"/>
                    <a:pt x="83336" y="2139811"/>
                    <a:pt x="733645" y="2482609"/>
                  </a:cubicBezTo>
                  <a:cubicBezTo>
                    <a:pt x="1383955" y="2825408"/>
                    <a:pt x="2205663" y="2583433"/>
                    <a:pt x="2518215" y="2124687"/>
                  </a:cubicBezTo>
                  <a:cubicBezTo>
                    <a:pt x="2830767" y="1665942"/>
                    <a:pt x="2881179" y="955138"/>
                    <a:pt x="2558545" y="561928"/>
                  </a:cubicBezTo>
                  <a:cubicBezTo>
                    <a:pt x="2235910" y="168718"/>
                    <a:pt x="1867906" y="-7723"/>
                    <a:pt x="1419243" y="17483"/>
                  </a:cubicBezTo>
                  <a:close/>
                </a:path>
              </a:pathLst>
            </a:custGeom>
            <a:solidFill>
              <a:srgbClr val="F67D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/>
            <p:cNvSpPr/>
            <p:nvPr/>
          </p:nvSpPr>
          <p:spPr>
            <a:xfrm>
              <a:off x="7570094" y="1220522"/>
              <a:ext cx="241976" cy="524280"/>
            </a:xfrm>
            <a:custGeom>
              <a:avLst/>
              <a:gdLst>
                <a:gd name="connsiteX0" fmla="*/ 240265 w 241975"/>
                <a:gd name="connsiteY0" fmla="*/ 513948 h 524280"/>
                <a:gd name="connsiteX1" fmla="*/ 156582 w 241975"/>
                <a:gd name="connsiteY1" fmla="*/ 417359 h 524280"/>
                <a:gd name="connsiteX2" fmla="*/ 99315 w 241975"/>
                <a:gd name="connsiteY2" fmla="*/ 297783 h 524280"/>
                <a:gd name="connsiteX3" fmla="*/ 65438 w 241975"/>
                <a:gd name="connsiteY3" fmla="*/ 157437 h 524280"/>
                <a:gd name="connsiteX4" fmla="*/ 52734 w 241975"/>
                <a:gd name="connsiteY4" fmla="*/ 86861 h 524280"/>
                <a:gd name="connsiteX5" fmla="*/ 45677 w 241975"/>
                <a:gd name="connsiteY5" fmla="*/ 20116 h 524280"/>
                <a:gd name="connsiteX6" fmla="*/ 34183 w 241975"/>
                <a:gd name="connsiteY6" fmla="*/ 17091 h 524280"/>
                <a:gd name="connsiteX7" fmla="*/ 23294 w 241975"/>
                <a:gd name="connsiteY7" fmla="*/ 155017 h 524280"/>
                <a:gd name="connsiteX8" fmla="*/ 63220 w 241975"/>
                <a:gd name="connsiteY8" fmla="*/ 316939 h 524280"/>
                <a:gd name="connsiteX9" fmla="*/ 234619 w 241975"/>
                <a:gd name="connsiteY9" fmla="*/ 523828 h 524280"/>
                <a:gd name="connsiteX10" fmla="*/ 240265 w 241975"/>
                <a:gd name="connsiteY10" fmla="*/ 513948 h 524280"/>
                <a:gd name="connsiteX11" fmla="*/ 240265 w 241975"/>
                <a:gd name="connsiteY11" fmla="*/ 513948 h 52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1975" h="524280">
                  <a:moveTo>
                    <a:pt x="240265" y="513948"/>
                  </a:moveTo>
                  <a:cubicBezTo>
                    <a:pt x="211228" y="482491"/>
                    <a:pt x="180780" y="453050"/>
                    <a:pt x="156582" y="417359"/>
                  </a:cubicBezTo>
                  <a:cubicBezTo>
                    <a:pt x="131578" y="380256"/>
                    <a:pt x="113632" y="339927"/>
                    <a:pt x="99315" y="297783"/>
                  </a:cubicBezTo>
                  <a:cubicBezTo>
                    <a:pt x="83788" y="252009"/>
                    <a:pt x="73302" y="205025"/>
                    <a:pt x="65438" y="157437"/>
                  </a:cubicBezTo>
                  <a:cubicBezTo>
                    <a:pt x="61405" y="133844"/>
                    <a:pt x="56969" y="110453"/>
                    <a:pt x="52734" y="86861"/>
                  </a:cubicBezTo>
                  <a:cubicBezTo>
                    <a:pt x="48701" y="64680"/>
                    <a:pt x="48701" y="42499"/>
                    <a:pt x="45677" y="20116"/>
                  </a:cubicBezTo>
                  <a:cubicBezTo>
                    <a:pt x="45072" y="15075"/>
                    <a:pt x="37409" y="13461"/>
                    <a:pt x="34183" y="17091"/>
                  </a:cubicBezTo>
                  <a:cubicBezTo>
                    <a:pt x="4541" y="52178"/>
                    <a:pt x="16640" y="113478"/>
                    <a:pt x="23294" y="155017"/>
                  </a:cubicBezTo>
                  <a:cubicBezTo>
                    <a:pt x="31965" y="209663"/>
                    <a:pt x="43459" y="265116"/>
                    <a:pt x="63220" y="316939"/>
                  </a:cubicBezTo>
                  <a:cubicBezTo>
                    <a:pt x="93668" y="397396"/>
                    <a:pt x="148920" y="493380"/>
                    <a:pt x="234619" y="523828"/>
                  </a:cubicBezTo>
                  <a:cubicBezTo>
                    <a:pt x="240467" y="526046"/>
                    <a:pt x="244097" y="517981"/>
                    <a:pt x="240265" y="513948"/>
                  </a:cubicBezTo>
                  <a:lnTo>
                    <a:pt x="240265" y="513948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/>
            <p:cNvSpPr/>
            <p:nvPr/>
          </p:nvSpPr>
          <p:spPr>
            <a:xfrm>
              <a:off x="7867876" y="1223144"/>
              <a:ext cx="80659" cy="403293"/>
            </a:xfrm>
            <a:custGeom>
              <a:avLst/>
              <a:gdLst>
                <a:gd name="connsiteX0" fmla="*/ 46331 w 80658"/>
                <a:gd name="connsiteY0" fmla="*/ 401832 h 403292"/>
                <a:gd name="connsiteX1" fmla="*/ 65084 w 80658"/>
                <a:gd name="connsiteY1" fmla="*/ 205227 h 403292"/>
                <a:gd name="connsiteX2" fmla="*/ 51776 w 80658"/>
                <a:gd name="connsiteY2" fmla="*/ 109647 h 403292"/>
                <a:gd name="connsiteX3" fmla="*/ 44718 w 80658"/>
                <a:gd name="connsiteY3" fmla="*/ 58025 h 403292"/>
                <a:gd name="connsiteX4" fmla="*/ 38870 w 80658"/>
                <a:gd name="connsiteY4" fmla="*/ 19108 h 403292"/>
                <a:gd name="connsiteX5" fmla="*/ 26167 w 80658"/>
                <a:gd name="connsiteY5" fmla="*/ 17494 h 403292"/>
                <a:gd name="connsiteX6" fmla="*/ 19512 w 80658"/>
                <a:gd name="connsiteY6" fmla="*/ 99766 h 403292"/>
                <a:gd name="connsiteX7" fmla="*/ 35241 w 80658"/>
                <a:gd name="connsiteY7" fmla="*/ 197968 h 403292"/>
                <a:gd name="connsiteX8" fmla="*/ 30804 w 80658"/>
                <a:gd name="connsiteY8" fmla="*/ 399816 h 403292"/>
                <a:gd name="connsiteX9" fmla="*/ 46331 w 80658"/>
                <a:gd name="connsiteY9" fmla="*/ 401832 h 403292"/>
                <a:gd name="connsiteX10" fmla="*/ 46331 w 80658"/>
                <a:gd name="connsiteY10" fmla="*/ 401832 h 40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658" h="403292">
                  <a:moveTo>
                    <a:pt x="46331" y="401832"/>
                  </a:moveTo>
                  <a:cubicBezTo>
                    <a:pt x="60245" y="336701"/>
                    <a:pt x="69319" y="271972"/>
                    <a:pt x="65084" y="205227"/>
                  </a:cubicBezTo>
                  <a:cubicBezTo>
                    <a:pt x="63068" y="173165"/>
                    <a:pt x="57623" y="141305"/>
                    <a:pt x="51776" y="109647"/>
                  </a:cubicBezTo>
                  <a:cubicBezTo>
                    <a:pt x="48751" y="92507"/>
                    <a:pt x="45928" y="75569"/>
                    <a:pt x="44718" y="58025"/>
                  </a:cubicBezTo>
                  <a:cubicBezTo>
                    <a:pt x="43911" y="44515"/>
                    <a:pt x="45121" y="31408"/>
                    <a:pt x="38870" y="19108"/>
                  </a:cubicBezTo>
                  <a:cubicBezTo>
                    <a:pt x="36652" y="14671"/>
                    <a:pt x="29393" y="13663"/>
                    <a:pt x="26167" y="17494"/>
                  </a:cubicBezTo>
                  <a:cubicBezTo>
                    <a:pt x="8825" y="38466"/>
                    <a:pt x="16286" y="74560"/>
                    <a:pt x="19512" y="99766"/>
                  </a:cubicBezTo>
                  <a:cubicBezTo>
                    <a:pt x="23948" y="132635"/>
                    <a:pt x="32014" y="164898"/>
                    <a:pt x="35241" y="197968"/>
                  </a:cubicBezTo>
                  <a:cubicBezTo>
                    <a:pt x="41895" y="264713"/>
                    <a:pt x="37660" y="333273"/>
                    <a:pt x="30804" y="399816"/>
                  </a:cubicBezTo>
                  <a:cubicBezTo>
                    <a:pt x="30199" y="408487"/>
                    <a:pt x="44516" y="410302"/>
                    <a:pt x="46331" y="401832"/>
                  </a:cubicBezTo>
                  <a:lnTo>
                    <a:pt x="46331" y="401832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/>
            <p:cNvSpPr/>
            <p:nvPr/>
          </p:nvSpPr>
          <p:spPr>
            <a:xfrm>
              <a:off x="8027900" y="1324797"/>
              <a:ext cx="181482" cy="463787"/>
            </a:xfrm>
            <a:custGeom>
              <a:avLst/>
              <a:gdLst>
                <a:gd name="connsiteX0" fmla="*/ 26654 w 181481"/>
                <a:gd name="connsiteY0" fmla="*/ 453229 h 463786"/>
                <a:gd name="connsiteX1" fmla="*/ 147843 w 181481"/>
                <a:gd name="connsiteY1" fmla="*/ 249364 h 463786"/>
                <a:gd name="connsiteX2" fmla="*/ 173452 w 181481"/>
                <a:gd name="connsiteY2" fmla="*/ 135031 h 463786"/>
                <a:gd name="connsiteX3" fmla="*/ 177284 w 181481"/>
                <a:gd name="connsiteY3" fmla="*/ 71714 h 463786"/>
                <a:gd name="connsiteX4" fmla="*/ 167604 w 181481"/>
                <a:gd name="connsiteY4" fmla="*/ 18681 h 463786"/>
                <a:gd name="connsiteX5" fmla="*/ 154901 w 181481"/>
                <a:gd name="connsiteY5" fmla="*/ 18681 h 463786"/>
                <a:gd name="connsiteX6" fmla="*/ 147037 w 181481"/>
                <a:gd name="connsiteY6" fmla="*/ 64656 h 463786"/>
                <a:gd name="connsiteX7" fmla="*/ 141794 w 181481"/>
                <a:gd name="connsiteY7" fmla="*/ 120916 h 463786"/>
                <a:gd name="connsiteX8" fmla="*/ 117395 w 181481"/>
                <a:gd name="connsiteY8" fmla="*/ 237266 h 463786"/>
                <a:gd name="connsiteX9" fmla="*/ 16168 w 181481"/>
                <a:gd name="connsiteY9" fmla="*/ 445163 h 463786"/>
                <a:gd name="connsiteX10" fmla="*/ 26654 w 181481"/>
                <a:gd name="connsiteY10" fmla="*/ 453229 h 463786"/>
                <a:gd name="connsiteX11" fmla="*/ 26654 w 181481"/>
                <a:gd name="connsiteY11" fmla="*/ 453229 h 46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481" h="463786">
                  <a:moveTo>
                    <a:pt x="26654" y="453229"/>
                  </a:moveTo>
                  <a:cubicBezTo>
                    <a:pt x="80493" y="394348"/>
                    <a:pt x="122839" y="325385"/>
                    <a:pt x="147843" y="249364"/>
                  </a:cubicBezTo>
                  <a:cubicBezTo>
                    <a:pt x="160144" y="212262"/>
                    <a:pt x="168411" y="173747"/>
                    <a:pt x="173452" y="135031"/>
                  </a:cubicBezTo>
                  <a:cubicBezTo>
                    <a:pt x="176275" y="113858"/>
                    <a:pt x="177888" y="93089"/>
                    <a:pt x="177284" y="71714"/>
                  </a:cubicBezTo>
                  <a:cubicBezTo>
                    <a:pt x="176880" y="54574"/>
                    <a:pt x="177485" y="33200"/>
                    <a:pt x="167604" y="18681"/>
                  </a:cubicBezTo>
                  <a:cubicBezTo>
                    <a:pt x="164580" y="14245"/>
                    <a:pt x="157724" y="13640"/>
                    <a:pt x="154901" y="18681"/>
                  </a:cubicBezTo>
                  <a:cubicBezTo>
                    <a:pt x="147238" y="32191"/>
                    <a:pt x="148246" y="49533"/>
                    <a:pt x="147037" y="64656"/>
                  </a:cubicBezTo>
                  <a:cubicBezTo>
                    <a:pt x="145625" y="83410"/>
                    <a:pt x="143810" y="102163"/>
                    <a:pt x="141794" y="120916"/>
                  </a:cubicBezTo>
                  <a:cubicBezTo>
                    <a:pt x="137559" y="160438"/>
                    <a:pt x="129090" y="199356"/>
                    <a:pt x="117395" y="237266"/>
                  </a:cubicBezTo>
                  <a:cubicBezTo>
                    <a:pt x="94205" y="311270"/>
                    <a:pt x="61337" y="381846"/>
                    <a:pt x="16168" y="445163"/>
                  </a:cubicBezTo>
                  <a:cubicBezTo>
                    <a:pt x="11933" y="451414"/>
                    <a:pt x="21613" y="458875"/>
                    <a:pt x="26654" y="453229"/>
                  </a:cubicBezTo>
                  <a:lnTo>
                    <a:pt x="26654" y="453229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/>
            <p:cNvSpPr/>
            <p:nvPr/>
          </p:nvSpPr>
          <p:spPr>
            <a:xfrm>
              <a:off x="6654610" y="1992087"/>
              <a:ext cx="544445" cy="282305"/>
            </a:xfrm>
            <a:custGeom>
              <a:avLst/>
              <a:gdLst>
                <a:gd name="connsiteX0" fmla="*/ 538309 w 544445"/>
                <a:gd name="connsiteY0" fmla="*/ 255372 h 282304"/>
                <a:gd name="connsiteX1" fmla="*/ 469951 w 544445"/>
                <a:gd name="connsiteY1" fmla="*/ 245289 h 282304"/>
                <a:gd name="connsiteX2" fmla="*/ 399375 w 544445"/>
                <a:gd name="connsiteY2" fmla="*/ 223108 h 282304"/>
                <a:gd name="connsiteX3" fmla="*/ 250358 w 544445"/>
                <a:gd name="connsiteY3" fmla="*/ 169269 h 282304"/>
                <a:gd name="connsiteX4" fmla="*/ 117272 w 544445"/>
                <a:gd name="connsiteY4" fmla="*/ 106154 h 282304"/>
                <a:gd name="connsiteX5" fmla="*/ 29354 w 544445"/>
                <a:gd name="connsiteY5" fmla="*/ 17429 h 282304"/>
                <a:gd name="connsiteX6" fmla="*/ 15642 w 544445"/>
                <a:gd name="connsiteY6" fmla="*/ 23075 h 282304"/>
                <a:gd name="connsiteX7" fmla="*/ 80572 w 544445"/>
                <a:gd name="connsiteY7" fmla="*/ 132368 h 282304"/>
                <a:gd name="connsiteX8" fmla="*/ 220515 w 544445"/>
                <a:gd name="connsiteY8" fmla="*/ 202742 h 282304"/>
                <a:gd name="connsiteX9" fmla="*/ 389091 w 544445"/>
                <a:gd name="connsiteY9" fmla="*/ 259606 h 282304"/>
                <a:gd name="connsiteX10" fmla="*/ 540124 w 544445"/>
                <a:gd name="connsiteY10" fmla="*/ 270899 h 282304"/>
                <a:gd name="connsiteX11" fmla="*/ 538309 w 544445"/>
                <a:gd name="connsiteY11" fmla="*/ 255372 h 282304"/>
                <a:gd name="connsiteX12" fmla="*/ 538309 w 544445"/>
                <a:gd name="connsiteY12" fmla="*/ 255372 h 28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4445" h="282304">
                  <a:moveTo>
                    <a:pt x="538309" y="255372"/>
                  </a:moveTo>
                  <a:cubicBezTo>
                    <a:pt x="515523" y="251742"/>
                    <a:pt x="492535" y="250734"/>
                    <a:pt x="469951" y="245289"/>
                  </a:cubicBezTo>
                  <a:cubicBezTo>
                    <a:pt x="446157" y="239442"/>
                    <a:pt x="422766" y="230973"/>
                    <a:pt x="399375" y="223108"/>
                  </a:cubicBezTo>
                  <a:cubicBezTo>
                    <a:pt x="349367" y="206372"/>
                    <a:pt x="299560" y="188224"/>
                    <a:pt x="250358" y="169269"/>
                  </a:cubicBezTo>
                  <a:cubicBezTo>
                    <a:pt x="204786" y="151524"/>
                    <a:pt x="157803" y="134182"/>
                    <a:pt x="117272" y="106154"/>
                  </a:cubicBezTo>
                  <a:cubicBezTo>
                    <a:pt x="81782" y="81553"/>
                    <a:pt x="60609" y="45660"/>
                    <a:pt x="29354" y="17429"/>
                  </a:cubicBezTo>
                  <a:cubicBezTo>
                    <a:pt x="23909" y="12388"/>
                    <a:pt x="16449" y="16219"/>
                    <a:pt x="15642" y="23075"/>
                  </a:cubicBezTo>
                  <a:cubicBezTo>
                    <a:pt x="10197" y="67236"/>
                    <a:pt x="48712" y="107767"/>
                    <a:pt x="80572" y="132368"/>
                  </a:cubicBezTo>
                  <a:cubicBezTo>
                    <a:pt x="122313" y="164631"/>
                    <a:pt x="171313" y="184796"/>
                    <a:pt x="220515" y="202742"/>
                  </a:cubicBezTo>
                  <a:cubicBezTo>
                    <a:pt x="276169" y="223108"/>
                    <a:pt x="332428" y="242063"/>
                    <a:pt x="389091" y="259606"/>
                  </a:cubicBezTo>
                  <a:cubicBezTo>
                    <a:pt x="434663" y="273722"/>
                    <a:pt x="494552" y="295499"/>
                    <a:pt x="540124" y="270899"/>
                  </a:cubicBezTo>
                  <a:cubicBezTo>
                    <a:pt x="546375" y="267672"/>
                    <a:pt x="545568" y="256582"/>
                    <a:pt x="538309" y="255372"/>
                  </a:cubicBezTo>
                  <a:lnTo>
                    <a:pt x="538309" y="255372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/>
            <p:cNvSpPr/>
            <p:nvPr/>
          </p:nvSpPr>
          <p:spPr>
            <a:xfrm>
              <a:off x="6629985" y="2545677"/>
              <a:ext cx="504116" cy="100823"/>
            </a:xfrm>
            <a:custGeom>
              <a:avLst/>
              <a:gdLst>
                <a:gd name="connsiteX0" fmla="*/ 489131 w 504115"/>
                <a:gd name="connsiteY0" fmla="*/ 30666 h 100823"/>
                <a:gd name="connsiteX1" fmla="*/ 368950 w 504115"/>
                <a:gd name="connsiteY1" fmla="*/ 42362 h 100823"/>
                <a:gd name="connsiteX2" fmla="*/ 239896 w 504115"/>
                <a:gd name="connsiteY2" fmla="*/ 55872 h 100823"/>
                <a:gd name="connsiteX3" fmla="*/ 126370 w 504115"/>
                <a:gd name="connsiteY3" fmla="*/ 44983 h 100823"/>
                <a:gd name="connsiteX4" fmla="*/ 74547 w 504115"/>
                <a:gd name="connsiteY4" fmla="*/ 31675 h 100823"/>
                <a:gd name="connsiteX5" fmla="*/ 22723 w 504115"/>
                <a:gd name="connsiteY5" fmla="*/ 15140 h 100823"/>
                <a:gd name="connsiteX6" fmla="*/ 16069 w 504115"/>
                <a:gd name="connsiteY6" fmla="*/ 26835 h 100823"/>
                <a:gd name="connsiteX7" fmla="*/ 108020 w 504115"/>
                <a:gd name="connsiteY7" fmla="*/ 82490 h 100823"/>
                <a:gd name="connsiteX8" fmla="*/ 228201 w 504115"/>
                <a:gd name="connsiteY8" fmla="*/ 97210 h 100823"/>
                <a:gd name="connsiteX9" fmla="*/ 361691 w 504115"/>
                <a:gd name="connsiteY9" fmla="*/ 82288 h 100823"/>
                <a:gd name="connsiteX10" fmla="*/ 430654 w 504115"/>
                <a:gd name="connsiteY10" fmla="*/ 66963 h 100823"/>
                <a:gd name="connsiteX11" fmla="*/ 490946 w 504115"/>
                <a:gd name="connsiteY11" fmla="*/ 45387 h 100823"/>
                <a:gd name="connsiteX12" fmla="*/ 489131 w 504115"/>
                <a:gd name="connsiteY12" fmla="*/ 30666 h 100823"/>
                <a:gd name="connsiteX13" fmla="*/ 489131 w 504115"/>
                <a:gd name="connsiteY13" fmla="*/ 30666 h 10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115" h="100823">
                  <a:moveTo>
                    <a:pt x="489131" y="30666"/>
                  </a:moveTo>
                  <a:cubicBezTo>
                    <a:pt x="452633" y="21391"/>
                    <a:pt x="405650" y="36716"/>
                    <a:pt x="368950" y="42362"/>
                  </a:cubicBezTo>
                  <a:cubicBezTo>
                    <a:pt x="326201" y="49016"/>
                    <a:pt x="283049" y="54864"/>
                    <a:pt x="239896" y="55872"/>
                  </a:cubicBezTo>
                  <a:cubicBezTo>
                    <a:pt x="201382" y="56679"/>
                    <a:pt x="164077" y="52847"/>
                    <a:pt x="126370" y="44983"/>
                  </a:cubicBezTo>
                  <a:cubicBezTo>
                    <a:pt x="108826" y="41354"/>
                    <a:pt x="91485" y="36917"/>
                    <a:pt x="74547" y="31675"/>
                  </a:cubicBezTo>
                  <a:cubicBezTo>
                    <a:pt x="57407" y="26432"/>
                    <a:pt x="40670" y="16349"/>
                    <a:pt x="22723" y="15140"/>
                  </a:cubicBezTo>
                  <a:cubicBezTo>
                    <a:pt x="16472" y="14736"/>
                    <a:pt x="13448" y="21996"/>
                    <a:pt x="16069" y="26835"/>
                  </a:cubicBezTo>
                  <a:cubicBezTo>
                    <a:pt x="31797" y="56275"/>
                    <a:pt x="77974" y="72810"/>
                    <a:pt x="108020" y="82490"/>
                  </a:cubicBezTo>
                  <a:cubicBezTo>
                    <a:pt x="146131" y="94790"/>
                    <a:pt x="188275" y="97613"/>
                    <a:pt x="228201" y="97210"/>
                  </a:cubicBezTo>
                  <a:cubicBezTo>
                    <a:pt x="272966" y="96806"/>
                    <a:pt x="317732" y="91160"/>
                    <a:pt x="361691" y="82288"/>
                  </a:cubicBezTo>
                  <a:cubicBezTo>
                    <a:pt x="384679" y="77650"/>
                    <a:pt x="407868" y="72810"/>
                    <a:pt x="430654" y="66963"/>
                  </a:cubicBezTo>
                  <a:cubicBezTo>
                    <a:pt x="451020" y="61720"/>
                    <a:pt x="473806" y="57687"/>
                    <a:pt x="490946" y="45387"/>
                  </a:cubicBezTo>
                  <a:cubicBezTo>
                    <a:pt x="496592" y="41757"/>
                    <a:pt x="496592" y="32481"/>
                    <a:pt x="489131" y="30666"/>
                  </a:cubicBezTo>
                  <a:lnTo>
                    <a:pt x="489131" y="30666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/>
            <p:cNvSpPr/>
            <p:nvPr/>
          </p:nvSpPr>
          <p:spPr>
            <a:xfrm>
              <a:off x="7766121" y="3288456"/>
              <a:ext cx="80659" cy="342799"/>
            </a:xfrm>
            <a:custGeom>
              <a:avLst/>
              <a:gdLst>
                <a:gd name="connsiteX0" fmla="*/ 15202 w 80658"/>
                <a:gd name="connsiteY0" fmla="*/ 27728 h 342798"/>
                <a:gd name="connsiteX1" fmla="*/ 25688 w 80658"/>
                <a:gd name="connsiteY1" fmla="*/ 182794 h 342798"/>
                <a:gd name="connsiteX2" fmla="*/ 26494 w 80658"/>
                <a:gd name="connsiteY2" fmla="*/ 258008 h 342798"/>
                <a:gd name="connsiteX3" fmla="*/ 37585 w 80658"/>
                <a:gd name="connsiteY3" fmla="*/ 331407 h 342798"/>
                <a:gd name="connsiteX4" fmla="*/ 50288 w 80658"/>
                <a:gd name="connsiteY4" fmla="*/ 333021 h 342798"/>
                <a:gd name="connsiteX5" fmla="*/ 68033 w 80658"/>
                <a:gd name="connsiteY5" fmla="*/ 263856 h 342798"/>
                <a:gd name="connsiteX6" fmla="*/ 66218 w 80658"/>
                <a:gd name="connsiteY6" fmla="*/ 182996 h 342798"/>
                <a:gd name="connsiteX7" fmla="*/ 41013 w 80658"/>
                <a:gd name="connsiteY7" fmla="*/ 24502 h 342798"/>
                <a:gd name="connsiteX8" fmla="*/ 15202 w 80658"/>
                <a:gd name="connsiteY8" fmla="*/ 27728 h 342798"/>
                <a:gd name="connsiteX9" fmla="*/ 15202 w 80658"/>
                <a:gd name="connsiteY9" fmla="*/ 27728 h 34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58" h="342798">
                  <a:moveTo>
                    <a:pt x="15202" y="27728"/>
                  </a:moveTo>
                  <a:cubicBezTo>
                    <a:pt x="20848" y="79148"/>
                    <a:pt x="23873" y="131173"/>
                    <a:pt x="25688" y="182794"/>
                  </a:cubicBezTo>
                  <a:cubicBezTo>
                    <a:pt x="26494" y="207798"/>
                    <a:pt x="26292" y="232802"/>
                    <a:pt x="26494" y="258008"/>
                  </a:cubicBezTo>
                  <a:cubicBezTo>
                    <a:pt x="26696" y="282609"/>
                    <a:pt x="24276" y="309630"/>
                    <a:pt x="37585" y="331407"/>
                  </a:cubicBezTo>
                  <a:cubicBezTo>
                    <a:pt x="40004" y="335440"/>
                    <a:pt x="46860" y="337255"/>
                    <a:pt x="50288" y="333021"/>
                  </a:cubicBezTo>
                  <a:cubicBezTo>
                    <a:pt x="66017" y="313461"/>
                    <a:pt x="67025" y="288053"/>
                    <a:pt x="68033" y="263856"/>
                  </a:cubicBezTo>
                  <a:cubicBezTo>
                    <a:pt x="69041" y="236835"/>
                    <a:pt x="67832" y="209815"/>
                    <a:pt x="66218" y="182996"/>
                  </a:cubicBezTo>
                  <a:cubicBezTo>
                    <a:pt x="62790" y="129156"/>
                    <a:pt x="53918" y="76930"/>
                    <a:pt x="41013" y="24502"/>
                  </a:cubicBezTo>
                  <a:cubicBezTo>
                    <a:pt x="37383" y="10386"/>
                    <a:pt x="13589" y="12806"/>
                    <a:pt x="15202" y="27728"/>
                  </a:cubicBezTo>
                  <a:lnTo>
                    <a:pt x="15202" y="27728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8073762" y="3289068"/>
              <a:ext cx="120988" cy="262140"/>
            </a:xfrm>
            <a:custGeom>
              <a:avLst/>
              <a:gdLst>
                <a:gd name="connsiteX0" fmla="*/ 15676 w 120987"/>
                <a:gd name="connsiteY0" fmla="*/ 29334 h 262140"/>
                <a:gd name="connsiteX1" fmla="*/ 58022 w 120987"/>
                <a:gd name="connsiteY1" fmla="*/ 156976 h 262140"/>
                <a:gd name="connsiteX2" fmla="*/ 80002 w 120987"/>
                <a:gd name="connsiteY2" fmla="*/ 218478 h 262140"/>
                <a:gd name="connsiteX3" fmla="*/ 115693 w 120987"/>
                <a:gd name="connsiteY3" fmla="*/ 259413 h 262140"/>
                <a:gd name="connsiteX4" fmla="*/ 116701 w 120987"/>
                <a:gd name="connsiteY4" fmla="*/ 203960 h 262140"/>
                <a:gd name="connsiteX5" fmla="*/ 93512 w 120987"/>
                <a:gd name="connsiteY5" fmla="*/ 142861 h 262140"/>
                <a:gd name="connsiteX6" fmla="*/ 36648 w 120987"/>
                <a:gd name="connsiteY6" fmla="*/ 20865 h 262140"/>
                <a:gd name="connsiteX7" fmla="*/ 15676 w 120987"/>
                <a:gd name="connsiteY7" fmla="*/ 29334 h 262140"/>
                <a:gd name="connsiteX8" fmla="*/ 15676 w 120987"/>
                <a:gd name="connsiteY8" fmla="*/ 29334 h 2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87" h="262140">
                  <a:moveTo>
                    <a:pt x="15676" y="29334"/>
                  </a:moveTo>
                  <a:cubicBezTo>
                    <a:pt x="29993" y="71882"/>
                    <a:pt x="43705" y="114429"/>
                    <a:pt x="58022" y="156976"/>
                  </a:cubicBezTo>
                  <a:cubicBezTo>
                    <a:pt x="64878" y="177544"/>
                    <a:pt x="71734" y="198314"/>
                    <a:pt x="80002" y="218478"/>
                  </a:cubicBezTo>
                  <a:cubicBezTo>
                    <a:pt x="84841" y="230376"/>
                    <a:pt x="97141" y="266874"/>
                    <a:pt x="115693" y="259413"/>
                  </a:cubicBezTo>
                  <a:cubicBezTo>
                    <a:pt x="133640" y="252153"/>
                    <a:pt x="120533" y="216664"/>
                    <a:pt x="116701" y="203960"/>
                  </a:cubicBezTo>
                  <a:cubicBezTo>
                    <a:pt x="110249" y="183190"/>
                    <a:pt x="101779" y="162824"/>
                    <a:pt x="93512" y="142861"/>
                  </a:cubicBezTo>
                  <a:cubicBezTo>
                    <a:pt x="76170" y="101322"/>
                    <a:pt x="56812" y="60993"/>
                    <a:pt x="36648" y="20865"/>
                  </a:cubicBezTo>
                  <a:cubicBezTo>
                    <a:pt x="30800" y="9170"/>
                    <a:pt x="11643" y="17034"/>
                    <a:pt x="15676" y="29334"/>
                  </a:cubicBezTo>
                  <a:lnTo>
                    <a:pt x="15676" y="29334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/>
            <p:cNvSpPr/>
            <p:nvPr/>
          </p:nvSpPr>
          <p:spPr>
            <a:xfrm>
              <a:off x="8510630" y="2930144"/>
              <a:ext cx="403293" cy="262140"/>
            </a:xfrm>
            <a:custGeom>
              <a:avLst/>
              <a:gdLst>
                <a:gd name="connsiteX0" fmla="*/ 21221 w 403292"/>
                <a:gd name="connsiteY0" fmla="*/ 32150 h 262140"/>
                <a:gd name="connsiteX1" fmla="*/ 231538 w 403292"/>
                <a:gd name="connsiteY1" fmla="*/ 118656 h 262140"/>
                <a:gd name="connsiteX2" fmla="*/ 309172 w 403292"/>
                <a:gd name="connsiteY2" fmla="*/ 180763 h 262140"/>
                <a:gd name="connsiteX3" fmla="*/ 344661 w 403292"/>
                <a:gd name="connsiteY3" fmla="*/ 218875 h 262140"/>
                <a:gd name="connsiteX4" fmla="*/ 378941 w 403292"/>
                <a:gd name="connsiteY4" fmla="*/ 247105 h 262140"/>
                <a:gd name="connsiteX5" fmla="*/ 389629 w 403292"/>
                <a:gd name="connsiteY5" fmla="*/ 241056 h 262140"/>
                <a:gd name="connsiteX6" fmla="*/ 377126 w 403292"/>
                <a:gd name="connsiteY6" fmla="*/ 197500 h 262140"/>
                <a:gd name="connsiteX7" fmla="*/ 343653 w 403292"/>
                <a:gd name="connsiteY7" fmla="*/ 154550 h 262140"/>
                <a:gd name="connsiteX8" fmla="*/ 254122 w 403292"/>
                <a:gd name="connsiteY8" fmla="*/ 85788 h 262140"/>
                <a:gd name="connsiteX9" fmla="*/ 23237 w 403292"/>
                <a:gd name="connsiteY9" fmla="*/ 15212 h 262140"/>
                <a:gd name="connsiteX10" fmla="*/ 21221 w 403292"/>
                <a:gd name="connsiteY10" fmla="*/ 32150 h 262140"/>
                <a:gd name="connsiteX11" fmla="*/ 21221 w 403292"/>
                <a:gd name="connsiteY11" fmla="*/ 32150 h 2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3292" h="262140">
                  <a:moveTo>
                    <a:pt x="21221" y="32150"/>
                  </a:moveTo>
                  <a:cubicBezTo>
                    <a:pt x="94620" y="50903"/>
                    <a:pt x="167212" y="78529"/>
                    <a:pt x="231538" y="118656"/>
                  </a:cubicBezTo>
                  <a:cubicBezTo>
                    <a:pt x="259768" y="136200"/>
                    <a:pt x="285781" y="156969"/>
                    <a:pt x="309172" y="180763"/>
                  </a:cubicBezTo>
                  <a:cubicBezTo>
                    <a:pt x="321270" y="193266"/>
                    <a:pt x="332563" y="206373"/>
                    <a:pt x="344661" y="218875"/>
                  </a:cubicBezTo>
                  <a:cubicBezTo>
                    <a:pt x="354744" y="229159"/>
                    <a:pt x="364423" y="243475"/>
                    <a:pt x="378941" y="247105"/>
                  </a:cubicBezTo>
                  <a:cubicBezTo>
                    <a:pt x="383377" y="248315"/>
                    <a:pt x="388419" y="245694"/>
                    <a:pt x="389629" y="241056"/>
                  </a:cubicBezTo>
                  <a:cubicBezTo>
                    <a:pt x="393661" y="225731"/>
                    <a:pt x="384184" y="210607"/>
                    <a:pt x="377126" y="197500"/>
                  </a:cubicBezTo>
                  <a:cubicBezTo>
                    <a:pt x="368657" y="181772"/>
                    <a:pt x="356357" y="167253"/>
                    <a:pt x="343653" y="154550"/>
                  </a:cubicBezTo>
                  <a:cubicBezTo>
                    <a:pt x="317036" y="127932"/>
                    <a:pt x="286587" y="104945"/>
                    <a:pt x="254122" y="85788"/>
                  </a:cubicBezTo>
                  <a:cubicBezTo>
                    <a:pt x="183344" y="43846"/>
                    <a:pt x="104097" y="25092"/>
                    <a:pt x="23237" y="15212"/>
                  </a:cubicBezTo>
                  <a:cubicBezTo>
                    <a:pt x="13760" y="13800"/>
                    <a:pt x="11945" y="29730"/>
                    <a:pt x="21221" y="32150"/>
                  </a:cubicBezTo>
                  <a:lnTo>
                    <a:pt x="21221" y="32150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/>
            <p:cNvSpPr/>
            <p:nvPr/>
          </p:nvSpPr>
          <p:spPr>
            <a:xfrm>
              <a:off x="8547780" y="2390390"/>
              <a:ext cx="483951" cy="141152"/>
            </a:xfrm>
            <a:custGeom>
              <a:avLst/>
              <a:gdLst>
                <a:gd name="connsiteX0" fmla="*/ 19358 w 483951"/>
                <a:gd name="connsiteY0" fmla="*/ 86542 h 141152"/>
                <a:gd name="connsiteX1" fmla="*/ 287951 w 483951"/>
                <a:gd name="connsiteY1" fmla="*/ 133928 h 141152"/>
                <a:gd name="connsiteX2" fmla="*/ 398857 w 483951"/>
                <a:gd name="connsiteY2" fmla="*/ 102068 h 141152"/>
                <a:gd name="connsiteX3" fmla="*/ 479717 w 483951"/>
                <a:gd name="connsiteY3" fmla="*/ 25241 h 141152"/>
                <a:gd name="connsiteX4" fmla="*/ 470038 w 483951"/>
                <a:gd name="connsiteY4" fmla="*/ 15562 h 141152"/>
                <a:gd name="connsiteX5" fmla="*/ 430515 w 483951"/>
                <a:gd name="connsiteY5" fmla="*/ 42381 h 141152"/>
                <a:gd name="connsiteX6" fmla="*/ 384137 w 483951"/>
                <a:gd name="connsiteY6" fmla="*/ 70208 h 141152"/>
                <a:gd name="connsiteX7" fmla="*/ 277667 w 483951"/>
                <a:gd name="connsiteY7" fmla="*/ 100052 h 141152"/>
                <a:gd name="connsiteX8" fmla="*/ 26013 w 483951"/>
                <a:gd name="connsiteY8" fmla="*/ 70410 h 141152"/>
                <a:gd name="connsiteX9" fmla="*/ 19358 w 483951"/>
                <a:gd name="connsiteY9" fmla="*/ 86542 h 141152"/>
                <a:gd name="connsiteX10" fmla="*/ 19358 w 483951"/>
                <a:gd name="connsiteY10" fmla="*/ 86542 h 14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3951" h="141152">
                  <a:moveTo>
                    <a:pt x="19358" y="86542"/>
                  </a:moveTo>
                  <a:cubicBezTo>
                    <a:pt x="102840" y="128081"/>
                    <a:pt x="195194" y="145826"/>
                    <a:pt x="287951" y="133928"/>
                  </a:cubicBezTo>
                  <a:cubicBezTo>
                    <a:pt x="326264" y="128887"/>
                    <a:pt x="363770" y="118603"/>
                    <a:pt x="398857" y="102068"/>
                  </a:cubicBezTo>
                  <a:cubicBezTo>
                    <a:pt x="428297" y="87953"/>
                    <a:pt x="474272" y="61134"/>
                    <a:pt x="479717" y="25241"/>
                  </a:cubicBezTo>
                  <a:cubicBezTo>
                    <a:pt x="480523" y="19998"/>
                    <a:pt x="476289" y="13344"/>
                    <a:pt x="470038" y="15562"/>
                  </a:cubicBezTo>
                  <a:cubicBezTo>
                    <a:pt x="455116" y="21208"/>
                    <a:pt x="443421" y="33105"/>
                    <a:pt x="430515" y="42381"/>
                  </a:cubicBezTo>
                  <a:cubicBezTo>
                    <a:pt x="415997" y="52867"/>
                    <a:pt x="400268" y="62344"/>
                    <a:pt x="384137" y="70208"/>
                  </a:cubicBezTo>
                  <a:cubicBezTo>
                    <a:pt x="350865" y="86542"/>
                    <a:pt x="314165" y="95212"/>
                    <a:pt x="277667" y="100052"/>
                  </a:cubicBezTo>
                  <a:cubicBezTo>
                    <a:pt x="193178" y="111344"/>
                    <a:pt x="105461" y="100657"/>
                    <a:pt x="26013" y="70410"/>
                  </a:cubicBezTo>
                  <a:cubicBezTo>
                    <a:pt x="16939" y="67183"/>
                    <a:pt x="10486" y="82307"/>
                    <a:pt x="19358" y="86542"/>
                  </a:cubicBezTo>
                  <a:lnTo>
                    <a:pt x="19358" y="86542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/>
            <p:cNvSpPr/>
            <p:nvPr/>
          </p:nvSpPr>
          <p:spPr>
            <a:xfrm>
              <a:off x="8522231" y="1959414"/>
              <a:ext cx="483951" cy="241976"/>
            </a:xfrm>
            <a:custGeom>
              <a:avLst/>
              <a:gdLst>
                <a:gd name="connsiteX0" fmla="*/ 22525 w 483951"/>
                <a:gd name="connsiteY0" fmla="*/ 233802 h 241975"/>
                <a:gd name="connsiteX1" fmla="*/ 313299 w 483951"/>
                <a:gd name="connsiteY1" fmla="*/ 168468 h 241975"/>
                <a:gd name="connsiteX2" fmla="*/ 419566 w 483951"/>
                <a:gd name="connsiteY2" fmla="*/ 112411 h 241975"/>
                <a:gd name="connsiteX3" fmla="*/ 486513 w 483951"/>
                <a:gd name="connsiteY3" fmla="*/ 23888 h 241975"/>
                <a:gd name="connsiteX4" fmla="*/ 475825 w 483951"/>
                <a:gd name="connsiteY4" fmla="*/ 15620 h 241975"/>
                <a:gd name="connsiteX5" fmla="*/ 441949 w 483951"/>
                <a:gd name="connsiteY5" fmla="*/ 45666 h 241975"/>
                <a:gd name="connsiteX6" fmla="*/ 396377 w 483951"/>
                <a:gd name="connsiteY6" fmla="*/ 86600 h 241975"/>
                <a:gd name="connsiteX7" fmla="*/ 293336 w 483951"/>
                <a:gd name="connsiteY7" fmla="*/ 143061 h 241975"/>
                <a:gd name="connsiteX8" fmla="*/ 20307 w 483951"/>
                <a:gd name="connsiteY8" fmla="*/ 218880 h 241975"/>
                <a:gd name="connsiteX9" fmla="*/ 22525 w 483951"/>
                <a:gd name="connsiteY9" fmla="*/ 233802 h 241975"/>
                <a:gd name="connsiteX10" fmla="*/ 22525 w 483951"/>
                <a:gd name="connsiteY10" fmla="*/ 233802 h 24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3951" h="241975">
                  <a:moveTo>
                    <a:pt x="22525" y="233802"/>
                  </a:moveTo>
                  <a:cubicBezTo>
                    <a:pt x="122541" y="227349"/>
                    <a:pt x="220138" y="205773"/>
                    <a:pt x="313299" y="168468"/>
                  </a:cubicBezTo>
                  <a:cubicBezTo>
                    <a:pt x="350603" y="153546"/>
                    <a:pt x="387101" y="136407"/>
                    <a:pt x="419566" y="112411"/>
                  </a:cubicBezTo>
                  <a:cubicBezTo>
                    <a:pt x="444167" y="94061"/>
                    <a:pt x="490747" y="59176"/>
                    <a:pt x="486513" y="23888"/>
                  </a:cubicBezTo>
                  <a:cubicBezTo>
                    <a:pt x="485908" y="19048"/>
                    <a:pt x="481472" y="13402"/>
                    <a:pt x="475825" y="15620"/>
                  </a:cubicBezTo>
                  <a:cubicBezTo>
                    <a:pt x="461307" y="21468"/>
                    <a:pt x="452838" y="34575"/>
                    <a:pt x="441949" y="45666"/>
                  </a:cubicBezTo>
                  <a:cubicBezTo>
                    <a:pt x="427431" y="60386"/>
                    <a:pt x="413114" y="74501"/>
                    <a:pt x="396377" y="86600"/>
                  </a:cubicBezTo>
                  <a:cubicBezTo>
                    <a:pt x="364517" y="109386"/>
                    <a:pt x="329229" y="127534"/>
                    <a:pt x="293336" y="143061"/>
                  </a:cubicBezTo>
                  <a:cubicBezTo>
                    <a:pt x="206829" y="180769"/>
                    <a:pt x="113669" y="205571"/>
                    <a:pt x="20307" y="218880"/>
                  </a:cubicBezTo>
                  <a:cubicBezTo>
                    <a:pt x="12241" y="220090"/>
                    <a:pt x="14056" y="234407"/>
                    <a:pt x="22525" y="233802"/>
                  </a:cubicBezTo>
                  <a:lnTo>
                    <a:pt x="22525" y="233802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/>
            <p:cNvSpPr/>
            <p:nvPr/>
          </p:nvSpPr>
          <p:spPr>
            <a:xfrm>
              <a:off x="8275800" y="1580894"/>
              <a:ext cx="443622" cy="483951"/>
            </a:xfrm>
            <a:custGeom>
              <a:avLst/>
              <a:gdLst>
                <a:gd name="connsiteX0" fmla="*/ 194951 w 443621"/>
                <a:gd name="connsiteY0" fmla="*/ 16456 h 483951"/>
                <a:gd name="connsiteX1" fmla="*/ 418779 w 443621"/>
                <a:gd name="connsiteY1" fmla="*/ 150753 h 483951"/>
                <a:gd name="connsiteX2" fmla="*/ 372198 w 443621"/>
                <a:gd name="connsiteY2" fmla="*/ 412288 h 483951"/>
                <a:gd name="connsiteX3" fmla="*/ 191927 w 443621"/>
                <a:gd name="connsiteY3" fmla="*/ 484276 h 483951"/>
                <a:gd name="connsiteX4" fmla="*/ 84852 w 443621"/>
                <a:gd name="connsiteY4" fmla="*/ 421967 h 483951"/>
                <a:gd name="connsiteX5" fmla="*/ 194951 w 443621"/>
                <a:gd name="connsiteY5" fmla="*/ 16456 h 48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3621" h="483951">
                  <a:moveTo>
                    <a:pt x="194951" y="16456"/>
                  </a:moveTo>
                  <a:cubicBezTo>
                    <a:pt x="287709" y="5366"/>
                    <a:pt x="382482" y="64650"/>
                    <a:pt x="418779" y="150753"/>
                  </a:cubicBezTo>
                  <a:cubicBezTo>
                    <a:pt x="455075" y="236856"/>
                    <a:pt x="434104" y="342317"/>
                    <a:pt x="372198" y="412288"/>
                  </a:cubicBezTo>
                  <a:cubicBezTo>
                    <a:pt x="327433" y="462901"/>
                    <a:pt x="258470" y="496576"/>
                    <a:pt x="191927" y="484276"/>
                  </a:cubicBezTo>
                  <a:cubicBezTo>
                    <a:pt x="150589" y="476613"/>
                    <a:pt x="113688" y="452416"/>
                    <a:pt x="84852" y="421967"/>
                  </a:cubicBezTo>
                  <a:cubicBezTo>
                    <a:pt x="-33716" y="296745"/>
                    <a:pt x="-3670" y="40452"/>
                    <a:pt x="194951" y="16456"/>
                  </a:cubicBezTo>
                  <a:close/>
                </a:path>
              </a:pathLst>
            </a:custGeom>
            <a:solidFill>
              <a:srgbClr val="FEDB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/>
            <p:cNvSpPr/>
            <p:nvPr/>
          </p:nvSpPr>
          <p:spPr>
            <a:xfrm>
              <a:off x="8325686" y="1706970"/>
              <a:ext cx="262140" cy="241976"/>
            </a:xfrm>
            <a:custGeom>
              <a:avLst/>
              <a:gdLst>
                <a:gd name="connsiteX0" fmla="*/ 131353 w 262140"/>
                <a:gd name="connsiteY0" fmla="*/ 24677 h 241975"/>
                <a:gd name="connsiteX1" fmla="*/ 228950 w 262140"/>
                <a:gd name="connsiteY1" fmla="*/ 33146 h 241975"/>
                <a:gd name="connsiteX2" fmla="*/ 248913 w 262140"/>
                <a:gd name="connsiteY2" fmla="*/ 111788 h 241975"/>
                <a:gd name="connsiteX3" fmla="*/ 151921 w 262140"/>
                <a:gd name="connsiteY3" fmla="*/ 225920 h 241975"/>
                <a:gd name="connsiteX4" fmla="*/ 15608 w 262140"/>
                <a:gd name="connsiteY4" fmla="*/ 169056 h 241975"/>
                <a:gd name="connsiteX5" fmla="*/ 131353 w 262140"/>
                <a:gd name="connsiteY5" fmla="*/ 24677 h 24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140" h="241975">
                  <a:moveTo>
                    <a:pt x="131353" y="24677"/>
                  </a:moveTo>
                  <a:cubicBezTo>
                    <a:pt x="163415" y="11772"/>
                    <a:pt x="203744" y="9554"/>
                    <a:pt x="228950" y="33146"/>
                  </a:cubicBezTo>
                  <a:cubicBezTo>
                    <a:pt x="249518" y="52504"/>
                    <a:pt x="253954" y="83961"/>
                    <a:pt x="248913" y="111788"/>
                  </a:cubicBezTo>
                  <a:cubicBezTo>
                    <a:pt x="239839" y="163208"/>
                    <a:pt x="201324" y="208579"/>
                    <a:pt x="151921" y="225920"/>
                  </a:cubicBezTo>
                  <a:cubicBezTo>
                    <a:pt x="102115" y="243463"/>
                    <a:pt x="7542" y="237414"/>
                    <a:pt x="15608" y="169056"/>
                  </a:cubicBezTo>
                  <a:cubicBezTo>
                    <a:pt x="23069" y="106546"/>
                    <a:pt x="74086" y="47665"/>
                    <a:pt x="131353" y="24677"/>
                  </a:cubicBezTo>
                  <a:close/>
                </a:path>
              </a:pathLst>
            </a:custGeom>
            <a:solidFill>
              <a:srgbClr val="F4C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/>
            <p:cNvSpPr/>
            <p:nvPr/>
          </p:nvSpPr>
          <p:spPr>
            <a:xfrm>
              <a:off x="7025485" y="1580894"/>
              <a:ext cx="443622" cy="483951"/>
            </a:xfrm>
            <a:custGeom>
              <a:avLst/>
              <a:gdLst>
                <a:gd name="connsiteX0" fmla="*/ 256763 w 443621"/>
                <a:gd name="connsiteY0" fmla="*/ 16456 h 483951"/>
                <a:gd name="connsiteX1" fmla="*/ 32936 w 443621"/>
                <a:gd name="connsiteY1" fmla="*/ 150753 h 483951"/>
                <a:gd name="connsiteX2" fmla="*/ 79516 w 443621"/>
                <a:gd name="connsiteY2" fmla="*/ 412288 h 483951"/>
                <a:gd name="connsiteX3" fmla="*/ 259788 w 443621"/>
                <a:gd name="connsiteY3" fmla="*/ 484276 h 483951"/>
                <a:gd name="connsiteX4" fmla="*/ 366862 w 443621"/>
                <a:gd name="connsiteY4" fmla="*/ 421967 h 483951"/>
                <a:gd name="connsiteX5" fmla="*/ 256763 w 443621"/>
                <a:gd name="connsiteY5" fmla="*/ 16456 h 48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3621" h="483951">
                  <a:moveTo>
                    <a:pt x="256763" y="16456"/>
                  </a:moveTo>
                  <a:cubicBezTo>
                    <a:pt x="164006" y="5366"/>
                    <a:pt x="69232" y="64650"/>
                    <a:pt x="32936" y="150753"/>
                  </a:cubicBezTo>
                  <a:cubicBezTo>
                    <a:pt x="-3361" y="236856"/>
                    <a:pt x="17610" y="342317"/>
                    <a:pt x="79516" y="412288"/>
                  </a:cubicBezTo>
                  <a:cubicBezTo>
                    <a:pt x="124281" y="462901"/>
                    <a:pt x="193244" y="496576"/>
                    <a:pt x="259788" y="484276"/>
                  </a:cubicBezTo>
                  <a:cubicBezTo>
                    <a:pt x="301125" y="476613"/>
                    <a:pt x="338027" y="452416"/>
                    <a:pt x="366862" y="421967"/>
                  </a:cubicBezTo>
                  <a:cubicBezTo>
                    <a:pt x="485632" y="296745"/>
                    <a:pt x="455586" y="40452"/>
                    <a:pt x="256763" y="16456"/>
                  </a:cubicBezTo>
                  <a:close/>
                </a:path>
              </a:pathLst>
            </a:custGeom>
            <a:solidFill>
              <a:srgbClr val="FEDB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/>
            <p:cNvSpPr/>
            <p:nvPr/>
          </p:nvSpPr>
          <p:spPr>
            <a:xfrm>
              <a:off x="7161578" y="1706970"/>
              <a:ext cx="262140" cy="241976"/>
            </a:xfrm>
            <a:custGeom>
              <a:avLst/>
              <a:gdLst>
                <a:gd name="connsiteX0" fmla="*/ 134584 w 262140"/>
                <a:gd name="connsiteY0" fmla="*/ 24677 h 241975"/>
                <a:gd name="connsiteX1" fmla="*/ 36987 w 262140"/>
                <a:gd name="connsiteY1" fmla="*/ 33146 h 241975"/>
                <a:gd name="connsiteX2" fmla="*/ 17024 w 262140"/>
                <a:gd name="connsiteY2" fmla="*/ 111788 h 241975"/>
                <a:gd name="connsiteX3" fmla="*/ 114016 w 262140"/>
                <a:gd name="connsiteY3" fmla="*/ 225920 h 241975"/>
                <a:gd name="connsiteX4" fmla="*/ 250329 w 262140"/>
                <a:gd name="connsiteY4" fmla="*/ 169056 h 241975"/>
                <a:gd name="connsiteX5" fmla="*/ 134584 w 262140"/>
                <a:gd name="connsiteY5" fmla="*/ 24677 h 24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140" h="241975">
                  <a:moveTo>
                    <a:pt x="134584" y="24677"/>
                  </a:moveTo>
                  <a:cubicBezTo>
                    <a:pt x="102522" y="11772"/>
                    <a:pt x="62193" y="9554"/>
                    <a:pt x="36987" y="33146"/>
                  </a:cubicBezTo>
                  <a:cubicBezTo>
                    <a:pt x="16419" y="52504"/>
                    <a:pt x="11983" y="83961"/>
                    <a:pt x="17024" y="111788"/>
                  </a:cubicBezTo>
                  <a:cubicBezTo>
                    <a:pt x="26098" y="163208"/>
                    <a:pt x="64613" y="208579"/>
                    <a:pt x="114016" y="225920"/>
                  </a:cubicBezTo>
                  <a:cubicBezTo>
                    <a:pt x="163823" y="243463"/>
                    <a:pt x="258395" y="237414"/>
                    <a:pt x="250329" y="169056"/>
                  </a:cubicBezTo>
                  <a:cubicBezTo>
                    <a:pt x="242667" y="106546"/>
                    <a:pt x="191852" y="47665"/>
                    <a:pt x="134584" y="24677"/>
                  </a:cubicBezTo>
                  <a:close/>
                </a:path>
              </a:pathLst>
            </a:custGeom>
            <a:solidFill>
              <a:srgbClr val="F4C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/>
            <p:cNvSpPr/>
            <p:nvPr/>
          </p:nvSpPr>
          <p:spPr>
            <a:xfrm>
              <a:off x="7045027" y="1667749"/>
              <a:ext cx="1653500" cy="1713994"/>
            </a:xfrm>
            <a:custGeom>
              <a:avLst/>
              <a:gdLst>
                <a:gd name="connsiteX0" fmla="*/ 309814 w 1653499"/>
                <a:gd name="connsiteY0" fmla="*/ 106244 h 1713993"/>
                <a:gd name="connsiteX1" fmla="*/ 44246 w 1653499"/>
                <a:gd name="connsiteY1" fmla="*/ 768249 h 1713993"/>
                <a:gd name="connsiteX2" fmla="*/ 682860 w 1653499"/>
                <a:gd name="connsiteY2" fmla="*/ 1709332 h 1713993"/>
                <a:gd name="connsiteX3" fmla="*/ 1647334 w 1653499"/>
                <a:gd name="connsiteY3" fmla="*/ 1168315 h 1713993"/>
                <a:gd name="connsiteX4" fmla="*/ 1328128 w 1653499"/>
                <a:gd name="connsiteY4" fmla="*/ 99590 h 1713993"/>
                <a:gd name="connsiteX5" fmla="*/ 309814 w 1653499"/>
                <a:gd name="connsiteY5" fmla="*/ 106244 h 171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3499" h="1713993">
                  <a:moveTo>
                    <a:pt x="309814" y="106244"/>
                  </a:moveTo>
                  <a:cubicBezTo>
                    <a:pt x="212419" y="220577"/>
                    <a:pt x="111596" y="375038"/>
                    <a:pt x="44246" y="768249"/>
                  </a:cubicBezTo>
                  <a:cubicBezTo>
                    <a:pt x="-34800" y="1230624"/>
                    <a:pt x="7345" y="1672229"/>
                    <a:pt x="682860" y="1709332"/>
                  </a:cubicBezTo>
                  <a:cubicBezTo>
                    <a:pt x="1358375" y="1746435"/>
                    <a:pt x="1627169" y="1527851"/>
                    <a:pt x="1647334" y="1168315"/>
                  </a:cubicBezTo>
                  <a:cubicBezTo>
                    <a:pt x="1667499" y="808780"/>
                    <a:pt x="1522918" y="317972"/>
                    <a:pt x="1328128" y="99590"/>
                  </a:cubicBezTo>
                  <a:cubicBezTo>
                    <a:pt x="1146646" y="12075"/>
                    <a:pt x="666123" y="-38337"/>
                    <a:pt x="309814" y="106244"/>
                  </a:cubicBezTo>
                  <a:close/>
                </a:path>
              </a:pathLst>
            </a:custGeom>
            <a:solidFill>
              <a:srgbClr val="FEE3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/>
            <p:cNvSpPr/>
            <p:nvPr/>
          </p:nvSpPr>
          <p:spPr>
            <a:xfrm>
              <a:off x="7275124" y="2350550"/>
              <a:ext cx="302469" cy="241976"/>
            </a:xfrm>
            <a:custGeom>
              <a:avLst/>
              <a:gdLst>
                <a:gd name="connsiteX0" fmla="*/ 28096 w 302469"/>
                <a:gd name="connsiteY0" fmla="*/ 240312 h 241975"/>
                <a:gd name="connsiteX1" fmla="*/ 68223 w 302469"/>
                <a:gd name="connsiteY1" fmla="*/ 133641 h 241975"/>
                <a:gd name="connsiteX2" fmla="*/ 128515 w 302469"/>
                <a:gd name="connsiteY2" fmla="*/ 60645 h 241975"/>
                <a:gd name="connsiteX3" fmla="*/ 252125 w 302469"/>
                <a:gd name="connsiteY3" fmla="*/ 174172 h 241975"/>
                <a:gd name="connsiteX4" fmla="*/ 267853 w 302469"/>
                <a:gd name="connsiteY4" fmla="*/ 218736 h 241975"/>
                <a:gd name="connsiteX5" fmla="*/ 295479 w 302469"/>
                <a:gd name="connsiteY5" fmla="*/ 207645 h 241975"/>
                <a:gd name="connsiteX6" fmla="*/ 289228 w 302469"/>
                <a:gd name="connsiteY6" fmla="*/ 154814 h 241975"/>
                <a:gd name="connsiteX7" fmla="*/ 269265 w 302469"/>
                <a:gd name="connsiteY7" fmla="*/ 105209 h 241975"/>
                <a:gd name="connsiteX8" fmla="*/ 201713 w 302469"/>
                <a:gd name="connsiteY8" fmla="*/ 27373 h 241975"/>
                <a:gd name="connsiteX9" fmla="*/ 108956 w 302469"/>
                <a:gd name="connsiteY9" fmla="*/ 26769 h 241975"/>
                <a:gd name="connsiteX10" fmla="*/ 41808 w 302469"/>
                <a:gd name="connsiteY10" fmla="*/ 112871 h 241975"/>
                <a:gd name="connsiteX11" fmla="*/ 15190 w 302469"/>
                <a:gd name="connsiteY11" fmla="*/ 236682 h 241975"/>
                <a:gd name="connsiteX12" fmla="*/ 28096 w 302469"/>
                <a:gd name="connsiteY12" fmla="*/ 240312 h 241975"/>
                <a:gd name="connsiteX13" fmla="*/ 28096 w 302469"/>
                <a:gd name="connsiteY13" fmla="*/ 240312 h 24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469" h="241975">
                  <a:moveTo>
                    <a:pt x="28096" y="240312"/>
                  </a:moveTo>
                  <a:cubicBezTo>
                    <a:pt x="45034" y="206032"/>
                    <a:pt x="54310" y="169131"/>
                    <a:pt x="68223" y="133641"/>
                  </a:cubicBezTo>
                  <a:cubicBezTo>
                    <a:pt x="80120" y="103394"/>
                    <a:pt x="97865" y="74760"/>
                    <a:pt x="128515" y="60645"/>
                  </a:cubicBezTo>
                  <a:cubicBezTo>
                    <a:pt x="194454" y="30600"/>
                    <a:pt x="238413" y="124970"/>
                    <a:pt x="252125" y="174172"/>
                  </a:cubicBezTo>
                  <a:cubicBezTo>
                    <a:pt x="256158" y="188892"/>
                    <a:pt x="257771" y="206637"/>
                    <a:pt x="267853" y="218736"/>
                  </a:cubicBezTo>
                  <a:cubicBezTo>
                    <a:pt x="279347" y="232649"/>
                    <a:pt x="292252" y="221761"/>
                    <a:pt x="295479" y="207645"/>
                  </a:cubicBezTo>
                  <a:cubicBezTo>
                    <a:pt x="299512" y="190304"/>
                    <a:pt x="294067" y="171349"/>
                    <a:pt x="289228" y="154814"/>
                  </a:cubicBezTo>
                  <a:cubicBezTo>
                    <a:pt x="284186" y="137876"/>
                    <a:pt x="277532" y="120937"/>
                    <a:pt x="269265" y="105209"/>
                  </a:cubicBezTo>
                  <a:cubicBezTo>
                    <a:pt x="253738" y="75365"/>
                    <a:pt x="231557" y="44312"/>
                    <a:pt x="201713" y="27373"/>
                  </a:cubicBezTo>
                  <a:cubicBezTo>
                    <a:pt x="172474" y="10838"/>
                    <a:pt x="138396" y="11443"/>
                    <a:pt x="108956" y="26769"/>
                  </a:cubicBezTo>
                  <a:cubicBezTo>
                    <a:pt x="75079" y="44110"/>
                    <a:pt x="54511" y="78188"/>
                    <a:pt x="41808" y="112871"/>
                  </a:cubicBezTo>
                  <a:cubicBezTo>
                    <a:pt x="27491" y="151991"/>
                    <a:pt x="18618" y="195143"/>
                    <a:pt x="15190" y="236682"/>
                  </a:cubicBezTo>
                  <a:cubicBezTo>
                    <a:pt x="14182" y="243740"/>
                    <a:pt x="24869" y="246563"/>
                    <a:pt x="28096" y="240312"/>
                  </a:cubicBezTo>
                  <a:lnTo>
                    <a:pt x="28096" y="240312"/>
                  </a:ln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/>
            <p:cNvSpPr/>
            <p:nvPr/>
          </p:nvSpPr>
          <p:spPr>
            <a:xfrm>
              <a:off x="8092986" y="2309201"/>
              <a:ext cx="302469" cy="262140"/>
            </a:xfrm>
            <a:custGeom>
              <a:avLst/>
              <a:gdLst>
                <a:gd name="connsiteX0" fmla="*/ 32345 w 302469"/>
                <a:gd name="connsiteY0" fmla="*/ 239719 h 262140"/>
                <a:gd name="connsiteX1" fmla="*/ 49284 w 302469"/>
                <a:gd name="connsiteY1" fmla="*/ 179427 h 262140"/>
                <a:gd name="connsiteX2" fmla="*/ 76304 w 302469"/>
                <a:gd name="connsiteY2" fmla="*/ 122562 h 262140"/>
                <a:gd name="connsiteX3" fmla="*/ 163819 w 302469"/>
                <a:gd name="connsiteY3" fmla="*/ 56624 h 262140"/>
                <a:gd name="connsiteX4" fmla="*/ 236613 w 302469"/>
                <a:gd name="connsiteY4" fmla="*/ 120748 h 262140"/>
                <a:gd name="connsiteX5" fmla="*/ 251333 w 302469"/>
                <a:gd name="connsiteY5" fmla="*/ 186283 h 262140"/>
                <a:gd name="connsiteX6" fmla="*/ 274926 w 302469"/>
                <a:gd name="connsiteY6" fmla="*/ 246373 h 262140"/>
                <a:gd name="connsiteX7" fmla="*/ 287226 w 302469"/>
                <a:gd name="connsiteY7" fmla="*/ 244760 h 262140"/>
                <a:gd name="connsiteX8" fmla="*/ 297510 w 302469"/>
                <a:gd name="connsiteY8" fmla="*/ 183460 h 262140"/>
                <a:gd name="connsiteX9" fmla="*/ 286016 w 302469"/>
                <a:gd name="connsiteY9" fmla="*/ 122966 h 262140"/>
                <a:gd name="connsiteX10" fmla="*/ 221490 w 302469"/>
                <a:gd name="connsiteY10" fmla="*/ 29805 h 262140"/>
                <a:gd name="connsiteX11" fmla="*/ 39403 w 302469"/>
                <a:gd name="connsiteY11" fmla="*/ 115707 h 262140"/>
                <a:gd name="connsiteX12" fmla="*/ 18028 w 302469"/>
                <a:gd name="connsiteY12" fmla="*/ 175192 h 262140"/>
                <a:gd name="connsiteX13" fmla="*/ 18230 w 302469"/>
                <a:gd name="connsiteY13" fmla="*/ 239719 h 262140"/>
                <a:gd name="connsiteX14" fmla="*/ 32345 w 302469"/>
                <a:gd name="connsiteY14" fmla="*/ 239719 h 262140"/>
                <a:gd name="connsiteX15" fmla="*/ 32345 w 302469"/>
                <a:gd name="connsiteY15" fmla="*/ 239719 h 2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2469" h="262140">
                  <a:moveTo>
                    <a:pt x="32345" y="239719"/>
                  </a:moveTo>
                  <a:cubicBezTo>
                    <a:pt x="35975" y="219353"/>
                    <a:pt x="43033" y="199188"/>
                    <a:pt x="49284" y="179427"/>
                  </a:cubicBezTo>
                  <a:cubicBezTo>
                    <a:pt x="55535" y="159262"/>
                    <a:pt x="64609" y="140106"/>
                    <a:pt x="76304" y="122562"/>
                  </a:cubicBezTo>
                  <a:cubicBezTo>
                    <a:pt x="95662" y="93122"/>
                    <a:pt x="125708" y="58641"/>
                    <a:pt x="163819" y="56624"/>
                  </a:cubicBezTo>
                  <a:cubicBezTo>
                    <a:pt x="201123" y="54608"/>
                    <a:pt x="226127" y="88888"/>
                    <a:pt x="236613" y="120748"/>
                  </a:cubicBezTo>
                  <a:cubicBezTo>
                    <a:pt x="243671" y="142122"/>
                    <a:pt x="247905" y="164102"/>
                    <a:pt x="251333" y="186283"/>
                  </a:cubicBezTo>
                  <a:cubicBezTo>
                    <a:pt x="254560" y="206246"/>
                    <a:pt x="257383" y="233670"/>
                    <a:pt x="274926" y="246373"/>
                  </a:cubicBezTo>
                  <a:cubicBezTo>
                    <a:pt x="278556" y="248995"/>
                    <a:pt x="284202" y="247583"/>
                    <a:pt x="287226" y="244760"/>
                  </a:cubicBezTo>
                  <a:cubicBezTo>
                    <a:pt x="302148" y="230443"/>
                    <a:pt x="300132" y="202011"/>
                    <a:pt x="297510" y="183460"/>
                  </a:cubicBezTo>
                  <a:cubicBezTo>
                    <a:pt x="294687" y="163093"/>
                    <a:pt x="291461" y="142727"/>
                    <a:pt x="286016" y="122966"/>
                  </a:cubicBezTo>
                  <a:cubicBezTo>
                    <a:pt x="275934" y="86064"/>
                    <a:pt x="254963" y="49970"/>
                    <a:pt x="221490" y="29805"/>
                  </a:cubicBezTo>
                  <a:cubicBezTo>
                    <a:pt x="147486" y="-14960"/>
                    <a:pt x="71465" y="50978"/>
                    <a:pt x="39403" y="115707"/>
                  </a:cubicBezTo>
                  <a:cubicBezTo>
                    <a:pt x="30127" y="134661"/>
                    <a:pt x="22465" y="154624"/>
                    <a:pt x="18028" y="175192"/>
                  </a:cubicBezTo>
                  <a:cubicBezTo>
                    <a:pt x="13189" y="196970"/>
                    <a:pt x="15205" y="217740"/>
                    <a:pt x="18230" y="239719"/>
                  </a:cubicBezTo>
                  <a:cubicBezTo>
                    <a:pt x="19238" y="246777"/>
                    <a:pt x="31135" y="246575"/>
                    <a:pt x="32345" y="239719"/>
                  </a:cubicBezTo>
                  <a:lnTo>
                    <a:pt x="32345" y="239719"/>
                  </a:ln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/>
            <p:cNvSpPr/>
            <p:nvPr/>
          </p:nvSpPr>
          <p:spPr>
            <a:xfrm>
              <a:off x="7662351" y="2523915"/>
              <a:ext cx="362963" cy="322634"/>
            </a:xfrm>
            <a:custGeom>
              <a:avLst/>
              <a:gdLst>
                <a:gd name="connsiteX0" fmla="*/ 15123 w 362963"/>
                <a:gd name="connsiteY0" fmla="*/ 117157 h 322634"/>
                <a:gd name="connsiteX1" fmla="*/ 185313 w 362963"/>
                <a:gd name="connsiteY1" fmla="*/ 15123 h 322634"/>
                <a:gd name="connsiteX2" fmla="*/ 357922 w 362963"/>
                <a:gd name="connsiteY2" fmla="*/ 70173 h 322634"/>
                <a:gd name="connsiteX3" fmla="*/ 200033 w 362963"/>
                <a:gd name="connsiteY3" fmla="*/ 315577 h 322634"/>
                <a:gd name="connsiteX4" fmla="*/ 15123 w 362963"/>
                <a:gd name="connsiteY4" fmla="*/ 117157 h 32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63" h="322634">
                  <a:moveTo>
                    <a:pt x="15123" y="117157"/>
                  </a:moveTo>
                  <a:cubicBezTo>
                    <a:pt x="15123" y="117157"/>
                    <a:pt x="70980" y="15123"/>
                    <a:pt x="185313" y="15123"/>
                  </a:cubicBezTo>
                  <a:cubicBezTo>
                    <a:pt x="299646" y="15123"/>
                    <a:pt x="357922" y="70173"/>
                    <a:pt x="357922" y="70173"/>
                  </a:cubicBezTo>
                  <a:cubicBezTo>
                    <a:pt x="357922" y="70173"/>
                    <a:pt x="297428" y="315577"/>
                    <a:pt x="200033" y="315577"/>
                  </a:cubicBezTo>
                  <a:cubicBezTo>
                    <a:pt x="146799" y="315375"/>
                    <a:pt x="15123" y="117157"/>
                    <a:pt x="15123" y="117157"/>
                  </a:cubicBez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/>
            <p:cNvSpPr/>
            <p:nvPr/>
          </p:nvSpPr>
          <p:spPr>
            <a:xfrm>
              <a:off x="7626782" y="2788245"/>
              <a:ext cx="241976" cy="201646"/>
            </a:xfrm>
            <a:custGeom>
              <a:avLst/>
              <a:gdLst>
                <a:gd name="connsiteX0" fmla="*/ 220278 w 241975"/>
                <a:gd name="connsiteY0" fmla="*/ 23420 h 201646"/>
                <a:gd name="connsiteX1" fmla="*/ 203339 w 241975"/>
                <a:gd name="connsiteY1" fmla="*/ 114564 h 201646"/>
                <a:gd name="connsiteX2" fmla="*/ 135183 w 241975"/>
                <a:gd name="connsiteY2" fmla="*/ 160136 h 201646"/>
                <a:gd name="connsiteX3" fmla="*/ 65615 w 241975"/>
                <a:gd name="connsiteY3" fmla="*/ 131099 h 201646"/>
                <a:gd name="connsiteX4" fmla="*/ 48878 w 241975"/>
                <a:gd name="connsiteY4" fmla="*/ 87947 h 201646"/>
                <a:gd name="connsiteX5" fmla="*/ 35570 w 241975"/>
                <a:gd name="connsiteY5" fmla="*/ 38947 h 201646"/>
                <a:gd name="connsiteX6" fmla="*/ 26697 w 241975"/>
                <a:gd name="connsiteY6" fmla="*/ 37737 h 201646"/>
                <a:gd name="connsiteX7" fmla="*/ 15808 w 241975"/>
                <a:gd name="connsiteY7" fmla="*/ 81091 h 201646"/>
                <a:gd name="connsiteX8" fmla="*/ 27302 w 241975"/>
                <a:gd name="connsiteY8" fmla="*/ 129688 h 201646"/>
                <a:gd name="connsiteX9" fmla="*/ 89611 w 241975"/>
                <a:gd name="connsiteY9" fmla="*/ 186350 h 201646"/>
                <a:gd name="connsiteX10" fmla="*/ 233586 w 241975"/>
                <a:gd name="connsiteY10" fmla="*/ 120815 h 201646"/>
                <a:gd name="connsiteX11" fmla="*/ 245887 w 241975"/>
                <a:gd name="connsiteY11" fmla="*/ 68992 h 201646"/>
                <a:gd name="connsiteX12" fmla="*/ 235603 w 241975"/>
                <a:gd name="connsiteY12" fmla="*/ 18984 h 201646"/>
                <a:gd name="connsiteX13" fmla="*/ 220278 w 241975"/>
                <a:gd name="connsiteY13" fmla="*/ 23420 h 201646"/>
                <a:gd name="connsiteX14" fmla="*/ 220278 w 241975"/>
                <a:gd name="connsiteY14" fmla="*/ 23420 h 20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975" h="201646">
                  <a:moveTo>
                    <a:pt x="220278" y="23420"/>
                  </a:moveTo>
                  <a:cubicBezTo>
                    <a:pt x="221286" y="54474"/>
                    <a:pt x="219874" y="87342"/>
                    <a:pt x="203339" y="114564"/>
                  </a:cubicBezTo>
                  <a:cubicBezTo>
                    <a:pt x="188821" y="138358"/>
                    <a:pt x="163212" y="157112"/>
                    <a:pt x="135183" y="160136"/>
                  </a:cubicBezTo>
                  <a:cubicBezTo>
                    <a:pt x="109372" y="162959"/>
                    <a:pt x="81343" y="152272"/>
                    <a:pt x="65615" y="131099"/>
                  </a:cubicBezTo>
                  <a:cubicBezTo>
                    <a:pt x="56339" y="118597"/>
                    <a:pt x="52105" y="102869"/>
                    <a:pt x="48878" y="87947"/>
                  </a:cubicBezTo>
                  <a:cubicBezTo>
                    <a:pt x="45652" y="73025"/>
                    <a:pt x="47467" y="50037"/>
                    <a:pt x="35570" y="38947"/>
                  </a:cubicBezTo>
                  <a:cubicBezTo>
                    <a:pt x="33351" y="36930"/>
                    <a:pt x="29318" y="35922"/>
                    <a:pt x="26697" y="37737"/>
                  </a:cubicBezTo>
                  <a:cubicBezTo>
                    <a:pt x="13993" y="47416"/>
                    <a:pt x="14397" y="66572"/>
                    <a:pt x="15808" y="81091"/>
                  </a:cubicBezTo>
                  <a:cubicBezTo>
                    <a:pt x="17421" y="97828"/>
                    <a:pt x="20648" y="114161"/>
                    <a:pt x="27302" y="129688"/>
                  </a:cubicBezTo>
                  <a:cubicBezTo>
                    <a:pt x="38997" y="156910"/>
                    <a:pt x="61985" y="176470"/>
                    <a:pt x="89611" y="186350"/>
                  </a:cubicBezTo>
                  <a:cubicBezTo>
                    <a:pt x="146273" y="206515"/>
                    <a:pt x="209187" y="173848"/>
                    <a:pt x="233586" y="120815"/>
                  </a:cubicBezTo>
                  <a:cubicBezTo>
                    <a:pt x="241047" y="104482"/>
                    <a:pt x="245282" y="87140"/>
                    <a:pt x="245887" y="68992"/>
                  </a:cubicBezTo>
                  <a:cubicBezTo>
                    <a:pt x="246492" y="50844"/>
                    <a:pt x="243265" y="35317"/>
                    <a:pt x="235603" y="18984"/>
                  </a:cubicBezTo>
                  <a:cubicBezTo>
                    <a:pt x="232175" y="11725"/>
                    <a:pt x="219874" y="15556"/>
                    <a:pt x="220278" y="23420"/>
                  </a:cubicBezTo>
                  <a:lnTo>
                    <a:pt x="220278" y="23420"/>
                  </a:ln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/>
            <p:cNvSpPr/>
            <p:nvPr/>
          </p:nvSpPr>
          <p:spPr>
            <a:xfrm>
              <a:off x="7850273" y="2788294"/>
              <a:ext cx="241976" cy="201646"/>
            </a:xfrm>
            <a:custGeom>
              <a:avLst/>
              <a:gdLst>
                <a:gd name="connsiteX0" fmla="*/ 25420 w 241975"/>
                <a:gd name="connsiteY0" fmla="*/ 19136 h 201646"/>
                <a:gd name="connsiteX1" fmla="*/ 15136 w 241975"/>
                <a:gd name="connsiteY1" fmla="*/ 62490 h 201646"/>
                <a:gd name="connsiteX2" fmla="*/ 22395 w 241975"/>
                <a:gd name="connsiteY2" fmla="*/ 108264 h 201646"/>
                <a:gd name="connsiteX3" fmla="*/ 76840 w 241975"/>
                <a:gd name="connsiteY3" fmla="*/ 175815 h 201646"/>
                <a:gd name="connsiteX4" fmla="*/ 227873 w 241975"/>
                <a:gd name="connsiteY4" fmla="*/ 141535 h 201646"/>
                <a:gd name="connsiteX5" fmla="*/ 244408 w 241975"/>
                <a:gd name="connsiteY5" fmla="*/ 88502 h 201646"/>
                <a:gd name="connsiteX6" fmla="*/ 234527 w 241975"/>
                <a:gd name="connsiteY6" fmla="*/ 37889 h 201646"/>
                <a:gd name="connsiteX7" fmla="*/ 225655 w 241975"/>
                <a:gd name="connsiteY7" fmla="*/ 39099 h 201646"/>
                <a:gd name="connsiteX8" fmla="*/ 212346 w 241975"/>
                <a:gd name="connsiteY8" fmla="*/ 88099 h 201646"/>
                <a:gd name="connsiteX9" fmla="*/ 196416 w 241975"/>
                <a:gd name="connsiteY9" fmla="*/ 130041 h 201646"/>
                <a:gd name="connsiteX10" fmla="*/ 126041 w 241975"/>
                <a:gd name="connsiteY10" fmla="*/ 160288 h 201646"/>
                <a:gd name="connsiteX11" fmla="*/ 58692 w 241975"/>
                <a:gd name="connsiteY11" fmla="*/ 115926 h 201646"/>
                <a:gd name="connsiteX12" fmla="*/ 40947 w 241975"/>
                <a:gd name="connsiteY12" fmla="*/ 23371 h 201646"/>
                <a:gd name="connsiteX13" fmla="*/ 25420 w 241975"/>
                <a:gd name="connsiteY13" fmla="*/ 19136 h 201646"/>
                <a:gd name="connsiteX14" fmla="*/ 25420 w 241975"/>
                <a:gd name="connsiteY14" fmla="*/ 19136 h 20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975" h="201646">
                  <a:moveTo>
                    <a:pt x="25420" y="19136"/>
                  </a:moveTo>
                  <a:cubicBezTo>
                    <a:pt x="18766" y="33453"/>
                    <a:pt x="15338" y="46761"/>
                    <a:pt x="15136" y="62490"/>
                  </a:cubicBezTo>
                  <a:cubicBezTo>
                    <a:pt x="14934" y="78017"/>
                    <a:pt x="17153" y="93543"/>
                    <a:pt x="22395" y="108264"/>
                  </a:cubicBezTo>
                  <a:cubicBezTo>
                    <a:pt x="32478" y="136292"/>
                    <a:pt x="51231" y="160490"/>
                    <a:pt x="76840" y="175815"/>
                  </a:cubicBezTo>
                  <a:cubicBezTo>
                    <a:pt x="127050" y="205860"/>
                    <a:pt x="197021" y="193358"/>
                    <a:pt x="227873" y="141535"/>
                  </a:cubicBezTo>
                  <a:cubicBezTo>
                    <a:pt x="237552" y="125404"/>
                    <a:pt x="241988" y="107054"/>
                    <a:pt x="244408" y="88502"/>
                  </a:cubicBezTo>
                  <a:cubicBezTo>
                    <a:pt x="246424" y="72169"/>
                    <a:pt x="249247" y="48980"/>
                    <a:pt x="234527" y="37889"/>
                  </a:cubicBezTo>
                  <a:cubicBezTo>
                    <a:pt x="231906" y="35872"/>
                    <a:pt x="227873" y="37082"/>
                    <a:pt x="225655" y="39099"/>
                  </a:cubicBezTo>
                  <a:cubicBezTo>
                    <a:pt x="213758" y="49988"/>
                    <a:pt x="215573" y="73177"/>
                    <a:pt x="212346" y="88099"/>
                  </a:cubicBezTo>
                  <a:cubicBezTo>
                    <a:pt x="209120" y="102618"/>
                    <a:pt x="205087" y="117741"/>
                    <a:pt x="196416" y="130041"/>
                  </a:cubicBezTo>
                  <a:cubicBezTo>
                    <a:pt x="181091" y="151819"/>
                    <a:pt x="152256" y="163313"/>
                    <a:pt x="126041" y="160288"/>
                  </a:cubicBezTo>
                  <a:cubicBezTo>
                    <a:pt x="98416" y="157264"/>
                    <a:pt x="73009" y="139115"/>
                    <a:pt x="58692" y="115926"/>
                  </a:cubicBezTo>
                  <a:cubicBezTo>
                    <a:pt x="41552" y="88301"/>
                    <a:pt x="39737" y="55231"/>
                    <a:pt x="40947" y="23371"/>
                  </a:cubicBezTo>
                  <a:cubicBezTo>
                    <a:pt x="41148" y="15506"/>
                    <a:pt x="29050" y="11675"/>
                    <a:pt x="25420" y="19136"/>
                  </a:cubicBezTo>
                  <a:lnTo>
                    <a:pt x="25420" y="19136"/>
                  </a:ln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/>
            <p:cNvSpPr/>
            <p:nvPr/>
          </p:nvSpPr>
          <p:spPr>
            <a:xfrm>
              <a:off x="7208234" y="2652135"/>
              <a:ext cx="362963" cy="221811"/>
            </a:xfrm>
            <a:custGeom>
              <a:avLst/>
              <a:gdLst>
                <a:gd name="connsiteX0" fmla="*/ 107488 w 362963"/>
                <a:gd name="connsiteY0" fmla="*/ 38945 h 221810"/>
                <a:gd name="connsiteX1" fmla="*/ 41953 w 362963"/>
                <a:gd name="connsiteY1" fmla="*/ 184534 h 221810"/>
                <a:gd name="connsiteX2" fmla="*/ 286953 w 362963"/>
                <a:gd name="connsiteY2" fmla="*/ 178081 h 221810"/>
                <a:gd name="connsiteX3" fmla="*/ 308731 w 362963"/>
                <a:gd name="connsiteY3" fmla="*/ 27855 h 221810"/>
                <a:gd name="connsiteX4" fmla="*/ 107488 w 362963"/>
                <a:gd name="connsiteY4" fmla="*/ 38945 h 2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63" h="221810">
                  <a:moveTo>
                    <a:pt x="107488" y="38945"/>
                  </a:moveTo>
                  <a:cubicBezTo>
                    <a:pt x="39331" y="59513"/>
                    <a:pt x="-21767" y="124847"/>
                    <a:pt x="41953" y="184534"/>
                  </a:cubicBezTo>
                  <a:cubicBezTo>
                    <a:pt x="91558" y="231316"/>
                    <a:pt x="232509" y="204295"/>
                    <a:pt x="286953" y="178081"/>
                  </a:cubicBezTo>
                  <a:cubicBezTo>
                    <a:pt x="355715" y="145011"/>
                    <a:pt x="394632" y="68184"/>
                    <a:pt x="308731" y="27855"/>
                  </a:cubicBezTo>
                  <a:cubicBezTo>
                    <a:pt x="252068" y="1238"/>
                    <a:pt x="163344" y="22007"/>
                    <a:pt x="107488" y="38945"/>
                  </a:cubicBezTo>
                  <a:close/>
                </a:path>
              </a:pathLst>
            </a:custGeom>
            <a:solidFill>
              <a:srgbClr val="F4C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/>
            <p:cNvSpPr/>
            <p:nvPr/>
          </p:nvSpPr>
          <p:spPr>
            <a:xfrm>
              <a:off x="8108738" y="2631970"/>
              <a:ext cx="362963" cy="221811"/>
            </a:xfrm>
            <a:custGeom>
              <a:avLst/>
              <a:gdLst>
                <a:gd name="connsiteX0" fmla="*/ 265627 w 362963"/>
                <a:gd name="connsiteY0" fmla="*/ 38945 h 221810"/>
                <a:gd name="connsiteX1" fmla="*/ 331162 w 362963"/>
                <a:gd name="connsiteY1" fmla="*/ 184534 h 221810"/>
                <a:gd name="connsiteX2" fmla="*/ 86162 w 362963"/>
                <a:gd name="connsiteY2" fmla="*/ 178081 h 221810"/>
                <a:gd name="connsiteX3" fmla="*/ 64384 w 362963"/>
                <a:gd name="connsiteY3" fmla="*/ 27855 h 221810"/>
                <a:gd name="connsiteX4" fmla="*/ 265627 w 362963"/>
                <a:gd name="connsiteY4" fmla="*/ 38945 h 2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63" h="221810">
                  <a:moveTo>
                    <a:pt x="265627" y="38945"/>
                  </a:moveTo>
                  <a:cubicBezTo>
                    <a:pt x="333783" y="59513"/>
                    <a:pt x="394882" y="124847"/>
                    <a:pt x="331162" y="184534"/>
                  </a:cubicBezTo>
                  <a:cubicBezTo>
                    <a:pt x="281557" y="231316"/>
                    <a:pt x="140606" y="204295"/>
                    <a:pt x="86162" y="178081"/>
                  </a:cubicBezTo>
                  <a:cubicBezTo>
                    <a:pt x="17400" y="145011"/>
                    <a:pt x="-21518" y="68184"/>
                    <a:pt x="64384" y="27855"/>
                  </a:cubicBezTo>
                  <a:cubicBezTo>
                    <a:pt x="120845" y="1238"/>
                    <a:pt x="209771" y="22007"/>
                    <a:pt x="265627" y="38945"/>
                  </a:cubicBezTo>
                  <a:close/>
                </a:path>
              </a:pathLst>
            </a:custGeom>
            <a:solidFill>
              <a:srgbClr val="F4C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/>
            <p:cNvSpPr/>
            <p:nvPr/>
          </p:nvSpPr>
          <p:spPr>
            <a:xfrm>
              <a:off x="7327417" y="1667697"/>
              <a:ext cx="1068725" cy="746091"/>
            </a:xfrm>
            <a:custGeom>
              <a:avLst/>
              <a:gdLst>
                <a:gd name="connsiteX0" fmla="*/ 1045738 w 1068725"/>
                <a:gd name="connsiteY0" fmla="*/ 99440 h 746091"/>
                <a:gd name="connsiteX1" fmla="*/ 27424 w 1068725"/>
                <a:gd name="connsiteY1" fmla="*/ 106094 h 746091"/>
                <a:gd name="connsiteX2" fmla="*/ 15123 w 1068725"/>
                <a:gd name="connsiteY2" fmla="*/ 120612 h 746091"/>
                <a:gd name="connsiteX3" fmla="*/ 269400 w 1068725"/>
                <a:gd name="connsiteY3" fmla="*/ 353111 h 746091"/>
                <a:gd name="connsiteX4" fmla="*/ 526498 w 1068725"/>
                <a:gd name="connsiteY4" fmla="*/ 741280 h 746091"/>
                <a:gd name="connsiteX5" fmla="*/ 781178 w 1068725"/>
                <a:gd name="connsiteY5" fmla="*/ 358152 h 746091"/>
                <a:gd name="connsiteX6" fmla="*/ 1064289 w 1068725"/>
                <a:gd name="connsiteY6" fmla="*/ 121016 h 746091"/>
                <a:gd name="connsiteX7" fmla="*/ 1045738 w 1068725"/>
                <a:gd name="connsiteY7" fmla="*/ 99440 h 74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8725" h="746091">
                  <a:moveTo>
                    <a:pt x="1045738" y="99440"/>
                  </a:moveTo>
                  <a:cubicBezTo>
                    <a:pt x="864256" y="12127"/>
                    <a:pt x="383733" y="-38285"/>
                    <a:pt x="27424" y="106094"/>
                  </a:cubicBezTo>
                  <a:cubicBezTo>
                    <a:pt x="23391" y="110933"/>
                    <a:pt x="19358" y="115773"/>
                    <a:pt x="15123" y="120612"/>
                  </a:cubicBezTo>
                  <a:cubicBezTo>
                    <a:pt x="77835" y="154287"/>
                    <a:pt x="177449" y="250674"/>
                    <a:pt x="269400" y="353111"/>
                  </a:cubicBezTo>
                  <a:cubicBezTo>
                    <a:pt x="386959" y="484181"/>
                    <a:pt x="526498" y="741280"/>
                    <a:pt x="526498" y="741280"/>
                  </a:cubicBezTo>
                  <a:cubicBezTo>
                    <a:pt x="526498" y="741280"/>
                    <a:pt x="602116" y="567259"/>
                    <a:pt x="781178" y="358152"/>
                  </a:cubicBezTo>
                  <a:cubicBezTo>
                    <a:pt x="872524" y="251279"/>
                    <a:pt x="1028598" y="145415"/>
                    <a:pt x="1064289" y="121016"/>
                  </a:cubicBezTo>
                  <a:cubicBezTo>
                    <a:pt x="1058038" y="113756"/>
                    <a:pt x="1051989" y="106497"/>
                    <a:pt x="1045738" y="99440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/>
            <p:cNvSpPr/>
            <p:nvPr/>
          </p:nvSpPr>
          <p:spPr>
            <a:xfrm>
              <a:off x="7323140" y="3832456"/>
              <a:ext cx="1209878" cy="1028396"/>
            </a:xfrm>
            <a:custGeom>
              <a:avLst/>
              <a:gdLst>
                <a:gd name="connsiteX0" fmla="*/ 981455 w 1209877"/>
                <a:gd name="connsiteY0" fmla="*/ 127584 h 1028396"/>
                <a:gd name="connsiteX1" fmla="*/ 587035 w 1209877"/>
                <a:gd name="connsiteY1" fmla="*/ 17082 h 1028396"/>
                <a:gd name="connsiteX2" fmla="*/ 31297 w 1209877"/>
                <a:gd name="connsiteY2" fmla="*/ 476029 h 1028396"/>
                <a:gd name="connsiteX3" fmla="*/ 166602 w 1209877"/>
                <a:gd name="connsiteY3" fmla="*/ 980750 h 1028396"/>
                <a:gd name="connsiteX4" fmla="*/ 657006 w 1209877"/>
                <a:gd name="connsiteY4" fmla="*/ 1009787 h 1028396"/>
                <a:gd name="connsiteX5" fmla="*/ 1138134 w 1209877"/>
                <a:gd name="connsiteY5" fmla="*/ 897067 h 1028396"/>
                <a:gd name="connsiteX6" fmla="*/ 1142973 w 1209877"/>
                <a:gd name="connsiteY6" fmla="*/ 884565 h 1028396"/>
                <a:gd name="connsiteX7" fmla="*/ 1185319 w 1209877"/>
                <a:gd name="connsiteY7" fmla="*/ 477441 h 1028396"/>
                <a:gd name="connsiteX8" fmla="*/ 981455 w 1209877"/>
                <a:gd name="connsiteY8" fmla="*/ 127584 h 102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877" h="1028396">
                  <a:moveTo>
                    <a:pt x="981455" y="127584"/>
                  </a:moveTo>
                  <a:cubicBezTo>
                    <a:pt x="871154" y="41885"/>
                    <a:pt x="726372" y="5992"/>
                    <a:pt x="587035" y="17082"/>
                  </a:cubicBezTo>
                  <a:cubicBezTo>
                    <a:pt x="331347" y="37650"/>
                    <a:pt x="93404" y="227198"/>
                    <a:pt x="31297" y="476029"/>
                  </a:cubicBezTo>
                  <a:cubicBezTo>
                    <a:pt x="-20122" y="681910"/>
                    <a:pt x="58116" y="831733"/>
                    <a:pt x="166602" y="980750"/>
                  </a:cubicBezTo>
                  <a:cubicBezTo>
                    <a:pt x="290010" y="1010594"/>
                    <a:pt x="449512" y="1021684"/>
                    <a:pt x="657006" y="1009787"/>
                  </a:cubicBezTo>
                  <a:cubicBezTo>
                    <a:pt x="864298" y="997890"/>
                    <a:pt x="1020977" y="956956"/>
                    <a:pt x="1138134" y="897067"/>
                  </a:cubicBezTo>
                  <a:cubicBezTo>
                    <a:pt x="1139747" y="892832"/>
                    <a:pt x="1141562" y="888799"/>
                    <a:pt x="1142973" y="884565"/>
                  </a:cubicBezTo>
                  <a:cubicBezTo>
                    <a:pt x="1190562" y="754906"/>
                    <a:pt x="1209920" y="613350"/>
                    <a:pt x="1185319" y="477441"/>
                  </a:cubicBezTo>
                  <a:cubicBezTo>
                    <a:pt x="1160718" y="341733"/>
                    <a:pt x="1090545" y="212276"/>
                    <a:pt x="981455" y="127584"/>
                  </a:cubicBezTo>
                  <a:close/>
                </a:path>
              </a:pathLst>
            </a:custGeom>
            <a:solidFill>
              <a:srgbClr val="FEE3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/>
            <p:cNvSpPr/>
            <p:nvPr/>
          </p:nvSpPr>
          <p:spPr>
            <a:xfrm>
              <a:off x="7871450" y="4500554"/>
              <a:ext cx="120988" cy="141152"/>
            </a:xfrm>
            <a:custGeom>
              <a:avLst/>
              <a:gdLst>
                <a:gd name="connsiteX0" fmla="*/ 15132 w 120987"/>
                <a:gd name="connsiteY0" fmla="*/ 87212 h 141152"/>
                <a:gd name="connsiteX1" fmla="*/ 26827 w 120987"/>
                <a:gd name="connsiteY1" fmla="*/ 126936 h 141152"/>
                <a:gd name="connsiteX2" fmla="*/ 63527 w 120987"/>
                <a:gd name="connsiteY2" fmla="*/ 143471 h 141152"/>
                <a:gd name="connsiteX3" fmla="*/ 102848 w 120987"/>
                <a:gd name="connsiteY3" fmla="*/ 100924 h 141152"/>
                <a:gd name="connsiteX4" fmla="*/ 100630 w 120987"/>
                <a:gd name="connsiteY4" fmla="*/ 43858 h 141152"/>
                <a:gd name="connsiteX5" fmla="*/ 48000 w 120987"/>
                <a:gd name="connsiteY5" fmla="*/ 18249 h 141152"/>
                <a:gd name="connsiteX6" fmla="*/ 15132 w 120987"/>
                <a:gd name="connsiteY6" fmla="*/ 87212 h 14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987" h="141152">
                  <a:moveTo>
                    <a:pt x="15132" y="87212"/>
                  </a:moveTo>
                  <a:cubicBezTo>
                    <a:pt x="14930" y="101327"/>
                    <a:pt x="18358" y="115846"/>
                    <a:pt x="26827" y="126936"/>
                  </a:cubicBezTo>
                  <a:cubicBezTo>
                    <a:pt x="35296" y="138228"/>
                    <a:pt x="49613" y="145488"/>
                    <a:pt x="63527" y="143471"/>
                  </a:cubicBezTo>
                  <a:cubicBezTo>
                    <a:pt x="83692" y="140648"/>
                    <a:pt x="97000" y="120483"/>
                    <a:pt x="102848" y="100924"/>
                  </a:cubicBezTo>
                  <a:cubicBezTo>
                    <a:pt x="108293" y="82171"/>
                    <a:pt x="109099" y="61401"/>
                    <a:pt x="100630" y="43858"/>
                  </a:cubicBezTo>
                  <a:cubicBezTo>
                    <a:pt x="92161" y="26315"/>
                    <a:pt x="67560" y="7562"/>
                    <a:pt x="48000" y="18249"/>
                  </a:cubicBezTo>
                  <a:cubicBezTo>
                    <a:pt x="26626" y="29944"/>
                    <a:pt x="15334" y="64829"/>
                    <a:pt x="15132" y="87212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44775" y="37287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012513" y="4407247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12941" y="2714461"/>
            <a:ext cx="7366119" cy="585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</a:b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44775" y="4213517"/>
            <a:ext cx="2060146" cy="1098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0186" y="37287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10186" y="4213517"/>
            <a:ext cx="2060146" cy="1098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572088" y="841633"/>
            <a:ext cx="3334324" cy="1565453"/>
            <a:chOff x="-3959555" y="952853"/>
            <a:chExt cx="3334324" cy="1565453"/>
          </a:xfrm>
        </p:grpSpPr>
        <p:grpSp>
          <p:nvGrpSpPr>
            <p:cNvPr id="25" name="组合 24"/>
            <p:cNvGrpSpPr/>
            <p:nvPr/>
          </p:nvGrpSpPr>
          <p:grpSpPr>
            <a:xfrm>
              <a:off x="-1246349" y="952853"/>
              <a:ext cx="621118" cy="653987"/>
              <a:chOff x="2085784" y="2731183"/>
              <a:chExt cx="1110175" cy="1168923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32" name="任意多边形: 形状 31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" name="任意多边形: 形状 30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-3959555" y="1254514"/>
              <a:ext cx="3057247" cy="1263792"/>
              <a:chOff x="494462" y="605177"/>
              <a:chExt cx="3057247" cy="1263792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802238" y="605177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课后作业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94462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通过课后作业复习本节课的知识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: 圆角 28"/>
              <p:cNvSpPr/>
              <p:nvPr/>
            </p:nvSpPr>
            <p:spPr>
              <a:xfrm>
                <a:off x="1751177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979405" y="3758793"/>
            <a:ext cx="1546133" cy="1634269"/>
            <a:chOff x="6935863" y="3626495"/>
            <a:chExt cx="1546133" cy="1634269"/>
          </a:xfrm>
        </p:grpSpPr>
        <p:sp>
          <p:nvSpPr>
            <p:cNvPr id="14" name="椭圆 13"/>
            <p:cNvSpPr/>
            <p:nvPr/>
          </p:nvSpPr>
          <p:spPr>
            <a:xfrm>
              <a:off x="6935863" y="3670563"/>
              <a:ext cx="1546133" cy="1546133"/>
            </a:xfrm>
            <a:prstGeom prst="ellipse">
              <a:avLst/>
            </a:prstGeom>
            <a:solidFill>
              <a:srgbClr val="FFF5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Segoe UI" panose="020B0502040204020203" pitchFamily="34" charset="0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grpSp>
          <p:nvGrpSpPr>
            <p:cNvPr id="42" name="图形 23"/>
            <p:cNvGrpSpPr/>
            <p:nvPr/>
          </p:nvGrpSpPr>
          <p:grpSpPr>
            <a:xfrm>
              <a:off x="7136081" y="3626495"/>
              <a:ext cx="1145696" cy="1634269"/>
              <a:chOff x="8375060" y="2902117"/>
              <a:chExt cx="1298483" cy="1852211"/>
            </a:xfrm>
          </p:grpSpPr>
          <p:sp>
            <p:nvSpPr>
              <p:cNvPr id="97" name="任意多边形: 形状 96"/>
              <p:cNvSpPr/>
              <p:nvPr/>
            </p:nvSpPr>
            <p:spPr>
              <a:xfrm>
                <a:off x="8391890" y="3995936"/>
                <a:ext cx="492463" cy="237112"/>
              </a:xfrm>
              <a:custGeom>
                <a:avLst/>
                <a:gdLst>
                  <a:gd name="connsiteX0" fmla="*/ 407375 w 492462"/>
                  <a:gd name="connsiteY0" fmla="*/ 16748 h 237111"/>
                  <a:gd name="connsiteX1" fmla="*/ 200632 w 492462"/>
                  <a:gd name="connsiteY1" fmla="*/ 47117 h 237111"/>
                  <a:gd name="connsiteX2" fmla="*/ 33468 w 492462"/>
                  <a:gd name="connsiteY2" fmla="*/ 31978 h 237111"/>
                  <a:gd name="connsiteX3" fmla="*/ 155033 w 492462"/>
                  <a:gd name="connsiteY3" fmla="*/ 232611 h 237111"/>
                  <a:gd name="connsiteX4" fmla="*/ 449872 w 492462"/>
                  <a:gd name="connsiteY4" fmla="*/ 180903 h 237111"/>
                  <a:gd name="connsiteX5" fmla="*/ 407375 w 492462"/>
                  <a:gd name="connsiteY5" fmla="*/ 16748 h 23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2462" h="237111">
                    <a:moveTo>
                      <a:pt x="407375" y="16748"/>
                    </a:moveTo>
                    <a:cubicBezTo>
                      <a:pt x="407375" y="16748"/>
                      <a:pt x="300948" y="68457"/>
                      <a:pt x="200632" y="47117"/>
                    </a:cubicBezTo>
                    <a:cubicBezTo>
                      <a:pt x="100315" y="25777"/>
                      <a:pt x="79066" y="-22740"/>
                      <a:pt x="33468" y="31978"/>
                    </a:cubicBezTo>
                    <a:cubicBezTo>
                      <a:pt x="-12131" y="86696"/>
                      <a:pt x="-15140" y="214372"/>
                      <a:pt x="155033" y="232611"/>
                    </a:cubicBezTo>
                    <a:cubicBezTo>
                      <a:pt x="325298" y="250851"/>
                      <a:pt x="407375" y="211362"/>
                      <a:pt x="449872" y="180903"/>
                    </a:cubicBezTo>
                    <a:cubicBezTo>
                      <a:pt x="492553" y="150534"/>
                      <a:pt x="538151" y="16748"/>
                      <a:pt x="407375" y="16748"/>
                    </a:cubicBezTo>
                    <a:close/>
                  </a:path>
                </a:pathLst>
              </a:custGeom>
              <a:solidFill>
                <a:srgbClr val="FEC7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9264237" y="3948117"/>
                <a:ext cx="373907" cy="401266"/>
              </a:xfrm>
              <a:custGeom>
                <a:avLst/>
                <a:gdLst>
                  <a:gd name="connsiteX0" fmla="*/ 82209 w 373906"/>
                  <a:gd name="connsiteY0" fmla="*/ 6840 h 401265"/>
                  <a:gd name="connsiteX1" fmla="*/ 212894 w 373906"/>
                  <a:gd name="connsiteY1" fmla="*/ 143635 h 401265"/>
                  <a:gd name="connsiteX2" fmla="*/ 364919 w 373906"/>
                  <a:gd name="connsiteY2" fmla="*/ 310799 h 401265"/>
                  <a:gd name="connsiteX3" fmla="*/ 167296 w 373906"/>
                  <a:gd name="connsiteY3" fmla="*/ 392876 h 401265"/>
                  <a:gd name="connsiteX4" fmla="*/ 9252 w 373906"/>
                  <a:gd name="connsiteY4" fmla="*/ 152755 h 401265"/>
                  <a:gd name="connsiteX5" fmla="*/ 82209 w 373906"/>
                  <a:gd name="connsiteY5" fmla="*/ 6840 h 401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3906" h="401265">
                    <a:moveTo>
                      <a:pt x="82209" y="6840"/>
                    </a:moveTo>
                    <a:cubicBezTo>
                      <a:pt x="82209" y="6840"/>
                      <a:pt x="91329" y="73687"/>
                      <a:pt x="212894" y="143635"/>
                    </a:cubicBezTo>
                    <a:cubicBezTo>
                      <a:pt x="334459" y="213583"/>
                      <a:pt x="383159" y="225712"/>
                      <a:pt x="364919" y="310799"/>
                    </a:cubicBezTo>
                    <a:cubicBezTo>
                      <a:pt x="346680" y="395885"/>
                      <a:pt x="234234" y="417225"/>
                      <a:pt x="167296" y="392876"/>
                    </a:cubicBezTo>
                    <a:cubicBezTo>
                      <a:pt x="100448" y="368526"/>
                      <a:pt x="27491" y="207473"/>
                      <a:pt x="9252" y="152755"/>
                    </a:cubicBezTo>
                    <a:cubicBezTo>
                      <a:pt x="-8988" y="98037"/>
                      <a:pt x="82209" y="6840"/>
                      <a:pt x="82209" y="6840"/>
                    </a:cubicBezTo>
                    <a:close/>
                  </a:path>
                </a:pathLst>
              </a:custGeom>
              <a:solidFill>
                <a:srgbClr val="FEC7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8664111" y="4005844"/>
                <a:ext cx="227992" cy="227992"/>
              </a:xfrm>
              <a:custGeom>
                <a:avLst/>
                <a:gdLst>
                  <a:gd name="connsiteX0" fmla="*/ 135154 w 227992"/>
                  <a:gd name="connsiteY0" fmla="*/ 6840 h 227992"/>
                  <a:gd name="connsiteX1" fmla="*/ 105423 w 227992"/>
                  <a:gd name="connsiteY1" fmla="*/ 18878 h 227992"/>
                  <a:gd name="connsiteX2" fmla="*/ 6840 w 227992"/>
                  <a:gd name="connsiteY2" fmla="*/ 225712 h 227992"/>
                  <a:gd name="connsiteX3" fmla="*/ 177743 w 227992"/>
                  <a:gd name="connsiteY3" fmla="*/ 170994 h 227992"/>
                  <a:gd name="connsiteX4" fmla="*/ 135154 w 227992"/>
                  <a:gd name="connsiteY4" fmla="*/ 6840 h 227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992" h="227992">
                    <a:moveTo>
                      <a:pt x="135154" y="6840"/>
                    </a:moveTo>
                    <a:cubicBezTo>
                      <a:pt x="135154" y="6840"/>
                      <a:pt x="123936" y="12312"/>
                      <a:pt x="105423" y="18878"/>
                    </a:cubicBezTo>
                    <a:cubicBezTo>
                      <a:pt x="60646" y="77973"/>
                      <a:pt x="22890" y="150201"/>
                      <a:pt x="6840" y="225712"/>
                    </a:cubicBezTo>
                    <a:cubicBezTo>
                      <a:pt x="96121" y="219237"/>
                      <a:pt x="147192" y="192790"/>
                      <a:pt x="177743" y="170994"/>
                    </a:cubicBezTo>
                    <a:cubicBezTo>
                      <a:pt x="220331" y="140625"/>
                      <a:pt x="265930" y="6840"/>
                      <a:pt x="135154" y="6840"/>
                    </a:cubicBezTo>
                    <a:close/>
                  </a:path>
                </a:pathLst>
              </a:custGeom>
              <a:solidFill>
                <a:srgbClr val="FFEB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9264237" y="3948117"/>
                <a:ext cx="255351" cy="401266"/>
              </a:xfrm>
              <a:custGeom>
                <a:avLst/>
                <a:gdLst>
                  <a:gd name="connsiteX0" fmla="*/ 82209 w 255351"/>
                  <a:gd name="connsiteY0" fmla="*/ 6840 h 401265"/>
                  <a:gd name="connsiteX1" fmla="*/ 9252 w 255351"/>
                  <a:gd name="connsiteY1" fmla="*/ 152755 h 401265"/>
                  <a:gd name="connsiteX2" fmla="*/ 167296 w 255351"/>
                  <a:gd name="connsiteY2" fmla="*/ 392876 h 401265"/>
                  <a:gd name="connsiteX3" fmla="*/ 250194 w 255351"/>
                  <a:gd name="connsiteY3" fmla="*/ 400628 h 401265"/>
                  <a:gd name="connsiteX4" fmla="*/ 139116 w 255351"/>
                  <a:gd name="connsiteY4" fmla="*/ 90832 h 401265"/>
                  <a:gd name="connsiteX5" fmla="*/ 82209 w 255351"/>
                  <a:gd name="connsiteY5" fmla="*/ 6840 h 401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5351" h="401265">
                    <a:moveTo>
                      <a:pt x="82209" y="6840"/>
                    </a:moveTo>
                    <a:cubicBezTo>
                      <a:pt x="82209" y="6840"/>
                      <a:pt x="-8988" y="98037"/>
                      <a:pt x="9252" y="152755"/>
                    </a:cubicBezTo>
                    <a:cubicBezTo>
                      <a:pt x="27491" y="207473"/>
                      <a:pt x="100448" y="368618"/>
                      <a:pt x="167296" y="392876"/>
                    </a:cubicBezTo>
                    <a:cubicBezTo>
                      <a:pt x="191189" y="401540"/>
                      <a:pt x="221011" y="404367"/>
                      <a:pt x="250194" y="400628"/>
                    </a:cubicBezTo>
                    <a:cubicBezTo>
                      <a:pt x="220737" y="296390"/>
                      <a:pt x="152978" y="200359"/>
                      <a:pt x="139116" y="90832"/>
                    </a:cubicBezTo>
                    <a:cubicBezTo>
                      <a:pt x="87316" y="43501"/>
                      <a:pt x="82209" y="6840"/>
                      <a:pt x="82209" y="6840"/>
                    </a:cubicBezTo>
                    <a:close/>
                  </a:path>
                </a:pathLst>
              </a:custGeom>
              <a:solidFill>
                <a:srgbClr val="FFEB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8732405" y="4508097"/>
                <a:ext cx="300949" cy="246231"/>
              </a:xfrm>
              <a:custGeom>
                <a:avLst/>
                <a:gdLst>
                  <a:gd name="connsiteX0" fmla="*/ 16063 w 300949"/>
                  <a:gd name="connsiteY0" fmla="*/ 171145 h 246231"/>
                  <a:gd name="connsiteX1" fmla="*/ 80175 w 300949"/>
                  <a:gd name="connsiteY1" fmla="*/ 230240 h 246231"/>
                  <a:gd name="connsiteX2" fmla="*/ 167450 w 300949"/>
                  <a:gd name="connsiteY2" fmla="*/ 245197 h 246231"/>
                  <a:gd name="connsiteX3" fmla="*/ 258829 w 300949"/>
                  <a:gd name="connsiteY3" fmla="*/ 216926 h 246231"/>
                  <a:gd name="connsiteX4" fmla="*/ 295490 w 300949"/>
                  <a:gd name="connsiteY4" fmla="*/ 108310 h 246231"/>
                  <a:gd name="connsiteX5" fmla="*/ 286097 w 300949"/>
                  <a:gd name="connsiteY5" fmla="*/ 56237 h 246231"/>
                  <a:gd name="connsiteX6" fmla="*/ 242049 w 300949"/>
                  <a:gd name="connsiteY6" fmla="*/ 37815 h 246231"/>
                  <a:gd name="connsiteX7" fmla="*/ 131610 w 300949"/>
                  <a:gd name="connsiteY7" fmla="*/ 19667 h 246231"/>
                  <a:gd name="connsiteX8" fmla="*/ 43605 w 300949"/>
                  <a:gd name="connsiteY8" fmla="*/ 11186 h 246231"/>
                  <a:gd name="connsiteX9" fmla="*/ 16063 w 300949"/>
                  <a:gd name="connsiteY9" fmla="*/ 171145 h 24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0949" h="246231">
                    <a:moveTo>
                      <a:pt x="16063" y="171145"/>
                    </a:moveTo>
                    <a:cubicBezTo>
                      <a:pt x="28375" y="198230"/>
                      <a:pt x="52816" y="218567"/>
                      <a:pt x="80175" y="230240"/>
                    </a:cubicBezTo>
                    <a:cubicBezTo>
                      <a:pt x="107534" y="241914"/>
                      <a:pt x="137720" y="245379"/>
                      <a:pt x="167450" y="245197"/>
                    </a:cubicBezTo>
                    <a:cubicBezTo>
                      <a:pt x="200098" y="244923"/>
                      <a:pt x="235027" y="239269"/>
                      <a:pt x="258829" y="216926"/>
                    </a:cubicBezTo>
                    <a:cubicBezTo>
                      <a:pt x="287374" y="190114"/>
                      <a:pt x="292298" y="147342"/>
                      <a:pt x="295490" y="108310"/>
                    </a:cubicBezTo>
                    <a:cubicBezTo>
                      <a:pt x="296949" y="90253"/>
                      <a:pt x="297770" y="70099"/>
                      <a:pt x="286097" y="56237"/>
                    </a:cubicBezTo>
                    <a:cubicBezTo>
                      <a:pt x="275609" y="43834"/>
                      <a:pt x="258100" y="40460"/>
                      <a:pt x="242049" y="37815"/>
                    </a:cubicBezTo>
                    <a:cubicBezTo>
                      <a:pt x="205205" y="31796"/>
                      <a:pt x="168453" y="25777"/>
                      <a:pt x="131610" y="19667"/>
                    </a:cubicBezTo>
                    <a:cubicBezTo>
                      <a:pt x="109631" y="16019"/>
                      <a:pt x="63577" y="-1035"/>
                      <a:pt x="43605" y="11186"/>
                    </a:cubicBezTo>
                    <a:cubicBezTo>
                      <a:pt x="3843" y="35444"/>
                      <a:pt x="-808" y="134301"/>
                      <a:pt x="16063" y="171145"/>
                    </a:cubicBezTo>
                    <a:close/>
                  </a:path>
                </a:pathLst>
              </a:custGeom>
              <a:solidFill>
                <a:srgbClr val="FEC7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9097296" y="4508097"/>
                <a:ext cx="300949" cy="246231"/>
              </a:xfrm>
              <a:custGeom>
                <a:avLst/>
                <a:gdLst>
                  <a:gd name="connsiteX0" fmla="*/ 287088 w 300949"/>
                  <a:gd name="connsiteY0" fmla="*/ 171145 h 246231"/>
                  <a:gd name="connsiteX1" fmla="*/ 222976 w 300949"/>
                  <a:gd name="connsiteY1" fmla="*/ 230240 h 246231"/>
                  <a:gd name="connsiteX2" fmla="*/ 135701 w 300949"/>
                  <a:gd name="connsiteY2" fmla="*/ 245197 h 246231"/>
                  <a:gd name="connsiteX3" fmla="*/ 44322 w 300949"/>
                  <a:gd name="connsiteY3" fmla="*/ 216926 h 246231"/>
                  <a:gd name="connsiteX4" fmla="*/ 7661 w 300949"/>
                  <a:gd name="connsiteY4" fmla="*/ 108310 h 246231"/>
                  <a:gd name="connsiteX5" fmla="*/ 17054 w 300949"/>
                  <a:gd name="connsiteY5" fmla="*/ 56237 h 246231"/>
                  <a:gd name="connsiteX6" fmla="*/ 61102 w 300949"/>
                  <a:gd name="connsiteY6" fmla="*/ 37815 h 246231"/>
                  <a:gd name="connsiteX7" fmla="*/ 171541 w 300949"/>
                  <a:gd name="connsiteY7" fmla="*/ 19667 h 246231"/>
                  <a:gd name="connsiteX8" fmla="*/ 259546 w 300949"/>
                  <a:gd name="connsiteY8" fmla="*/ 11186 h 246231"/>
                  <a:gd name="connsiteX9" fmla="*/ 287088 w 300949"/>
                  <a:gd name="connsiteY9" fmla="*/ 171145 h 24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0949" h="246231">
                    <a:moveTo>
                      <a:pt x="287088" y="171145"/>
                    </a:moveTo>
                    <a:cubicBezTo>
                      <a:pt x="274776" y="198230"/>
                      <a:pt x="250335" y="218567"/>
                      <a:pt x="222976" y="230240"/>
                    </a:cubicBezTo>
                    <a:cubicBezTo>
                      <a:pt x="195617" y="241914"/>
                      <a:pt x="165431" y="245379"/>
                      <a:pt x="135701" y="245197"/>
                    </a:cubicBezTo>
                    <a:cubicBezTo>
                      <a:pt x="103052" y="244923"/>
                      <a:pt x="68124" y="239269"/>
                      <a:pt x="44322" y="216926"/>
                    </a:cubicBezTo>
                    <a:cubicBezTo>
                      <a:pt x="15777" y="190114"/>
                      <a:pt x="10852" y="147342"/>
                      <a:pt x="7661" y="108310"/>
                    </a:cubicBezTo>
                    <a:cubicBezTo>
                      <a:pt x="6201" y="90253"/>
                      <a:pt x="5381" y="70099"/>
                      <a:pt x="17054" y="56237"/>
                    </a:cubicBezTo>
                    <a:cubicBezTo>
                      <a:pt x="27541" y="43834"/>
                      <a:pt x="45051" y="40460"/>
                      <a:pt x="61102" y="37815"/>
                    </a:cubicBezTo>
                    <a:cubicBezTo>
                      <a:pt x="97945" y="31796"/>
                      <a:pt x="134698" y="25777"/>
                      <a:pt x="171541" y="19667"/>
                    </a:cubicBezTo>
                    <a:cubicBezTo>
                      <a:pt x="193520" y="16019"/>
                      <a:pt x="239574" y="-1035"/>
                      <a:pt x="259546" y="11186"/>
                    </a:cubicBezTo>
                    <a:cubicBezTo>
                      <a:pt x="299217" y="35444"/>
                      <a:pt x="303868" y="134301"/>
                      <a:pt x="287088" y="171145"/>
                    </a:cubicBezTo>
                    <a:close/>
                  </a:path>
                </a:pathLst>
              </a:custGeom>
              <a:solidFill>
                <a:srgbClr val="FEC7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8740169" y="4508097"/>
                <a:ext cx="291830" cy="155035"/>
              </a:xfrm>
              <a:custGeom>
                <a:avLst/>
                <a:gdLst>
                  <a:gd name="connsiteX0" fmla="*/ 278333 w 291829"/>
                  <a:gd name="connsiteY0" fmla="*/ 56237 h 155034"/>
                  <a:gd name="connsiteX1" fmla="*/ 234285 w 291829"/>
                  <a:gd name="connsiteY1" fmla="*/ 37815 h 155034"/>
                  <a:gd name="connsiteX2" fmla="*/ 123845 w 291829"/>
                  <a:gd name="connsiteY2" fmla="*/ 19667 h 155034"/>
                  <a:gd name="connsiteX3" fmla="*/ 35840 w 291829"/>
                  <a:gd name="connsiteY3" fmla="*/ 11186 h 155034"/>
                  <a:gd name="connsiteX4" fmla="*/ 6840 w 291829"/>
                  <a:gd name="connsiteY4" fmla="*/ 57058 h 155034"/>
                  <a:gd name="connsiteX5" fmla="*/ 281525 w 291829"/>
                  <a:gd name="connsiteY5" fmla="*/ 156280 h 155034"/>
                  <a:gd name="connsiteX6" fmla="*/ 287726 w 291829"/>
                  <a:gd name="connsiteY6" fmla="*/ 108310 h 155034"/>
                  <a:gd name="connsiteX7" fmla="*/ 278333 w 291829"/>
                  <a:gd name="connsiteY7" fmla="*/ 56237 h 155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829" h="155034">
                    <a:moveTo>
                      <a:pt x="278333" y="56237"/>
                    </a:moveTo>
                    <a:cubicBezTo>
                      <a:pt x="267845" y="43834"/>
                      <a:pt x="250335" y="40460"/>
                      <a:pt x="234285" y="37815"/>
                    </a:cubicBezTo>
                    <a:cubicBezTo>
                      <a:pt x="197441" y="31796"/>
                      <a:pt x="160689" y="25777"/>
                      <a:pt x="123845" y="19667"/>
                    </a:cubicBezTo>
                    <a:cubicBezTo>
                      <a:pt x="101867" y="16019"/>
                      <a:pt x="55812" y="-1035"/>
                      <a:pt x="35840" y="11186"/>
                    </a:cubicBezTo>
                    <a:cubicBezTo>
                      <a:pt x="22161" y="19484"/>
                      <a:pt x="12768" y="36721"/>
                      <a:pt x="6840" y="57058"/>
                    </a:cubicBezTo>
                    <a:cubicBezTo>
                      <a:pt x="80892" y="124543"/>
                      <a:pt x="182667" y="152449"/>
                      <a:pt x="281525" y="156280"/>
                    </a:cubicBezTo>
                    <a:cubicBezTo>
                      <a:pt x="284808" y="140503"/>
                      <a:pt x="286449" y="124087"/>
                      <a:pt x="287726" y="108310"/>
                    </a:cubicBezTo>
                    <a:cubicBezTo>
                      <a:pt x="289185" y="90253"/>
                      <a:pt x="290006" y="70099"/>
                      <a:pt x="278333" y="56237"/>
                    </a:cubicBezTo>
                    <a:close/>
                  </a:path>
                </a:pathLst>
              </a:custGeom>
              <a:solidFill>
                <a:srgbClr val="FFEB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9097187" y="4508097"/>
                <a:ext cx="291830" cy="145915"/>
              </a:xfrm>
              <a:custGeom>
                <a:avLst/>
                <a:gdLst>
                  <a:gd name="connsiteX0" fmla="*/ 259564 w 291829"/>
                  <a:gd name="connsiteY0" fmla="*/ 11186 h 145914"/>
                  <a:gd name="connsiteX1" fmla="*/ 171559 w 291829"/>
                  <a:gd name="connsiteY1" fmla="*/ 19667 h 145914"/>
                  <a:gd name="connsiteX2" fmla="*/ 61119 w 291829"/>
                  <a:gd name="connsiteY2" fmla="*/ 37815 h 145914"/>
                  <a:gd name="connsiteX3" fmla="*/ 17071 w 291829"/>
                  <a:gd name="connsiteY3" fmla="*/ 56237 h 145914"/>
                  <a:gd name="connsiteX4" fmla="*/ 7678 w 291829"/>
                  <a:gd name="connsiteY4" fmla="*/ 108310 h 145914"/>
                  <a:gd name="connsiteX5" fmla="*/ 11782 w 291829"/>
                  <a:gd name="connsiteY5" fmla="*/ 145154 h 145914"/>
                  <a:gd name="connsiteX6" fmla="*/ 286102 w 291829"/>
                  <a:gd name="connsiteY6" fmla="*/ 49306 h 145914"/>
                  <a:gd name="connsiteX7" fmla="*/ 259564 w 291829"/>
                  <a:gd name="connsiteY7" fmla="*/ 11186 h 14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829" h="145914">
                    <a:moveTo>
                      <a:pt x="259564" y="11186"/>
                    </a:moveTo>
                    <a:cubicBezTo>
                      <a:pt x="239500" y="-1035"/>
                      <a:pt x="193446" y="16019"/>
                      <a:pt x="171559" y="19667"/>
                    </a:cubicBezTo>
                    <a:cubicBezTo>
                      <a:pt x="134715" y="25686"/>
                      <a:pt x="97963" y="31705"/>
                      <a:pt x="61119" y="37815"/>
                    </a:cubicBezTo>
                    <a:cubicBezTo>
                      <a:pt x="45069" y="40460"/>
                      <a:pt x="27650" y="43834"/>
                      <a:pt x="17071" y="56237"/>
                    </a:cubicBezTo>
                    <a:cubicBezTo>
                      <a:pt x="5307" y="70099"/>
                      <a:pt x="6219" y="90253"/>
                      <a:pt x="7678" y="108310"/>
                    </a:cubicBezTo>
                    <a:cubicBezTo>
                      <a:pt x="8681" y="120439"/>
                      <a:pt x="9867" y="132933"/>
                      <a:pt x="11782" y="145154"/>
                    </a:cubicBezTo>
                    <a:cubicBezTo>
                      <a:pt x="110366" y="140320"/>
                      <a:pt x="213600" y="114876"/>
                      <a:pt x="286102" y="49306"/>
                    </a:cubicBezTo>
                    <a:cubicBezTo>
                      <a:pt x="280174" y="32434"/>
                      <a:pt x="271510" y="18481"/>
                      <a:pt x="259564" y="11186"/>
                    </a:cubicBezTo>
                    <a:close/>
                  </a:path>
                </a:pathLst>
              </a:custGeom>
              <a:solidFill>
                <a:srgbClr val="FFEB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8463981" y="4353244"/>
                <a:ext cx="300949" cy="164154"/>
              </a:xfrm>
              <a:custGeom>
                <a:avLst/>
                <a:gdLst>
                  <a:gd name="connsiteX0" fmla="*/ 7522 w 300949"/>
                  <a:gd name="connsiteY0" fmla="*/ 19485 h 164154"/>
                  <a:gd name="connsiteX1" fmla="*/ 127081 w 300949"/>
                  <a:gd name="connsiteY1" fmla="*/ 152723 h 164154"/>
                  <a:gd name="connsiteX2" fmla="*/ 295887 w 300949"/>
                  <a:gd name="connsiteY2" fmla="*/ 114147 h 164154"/>
                  <a:gd name="connsiteX3" fmla="*/ 272996 w 300949"/>
                  <a:gd name="connsiteY3" fmla="*/ 90436 h 164154"/>
                  <a:gd name="connsiteX4" fmla="*/ 148330 w 300949"/>
                  <a:gd name="connsiteY4" fmla="*/ 112506 h 164154"/>
                  <a:gd name="connsiteX5" fmla="*/ 26674 w 300949"/>
                  <a:gd name="connsiteY5" fmla="*/ 11460 h 164154"/>
                  <a:gd name="connsiteX6" fmla="*/ 7522 w 300949"/>
                  <a:gd name="connsiteY6" fmla="*/ 19485 h 164154"/>
                  <a:gd name="connsiteX7" fmla="*/ 7522 w 300949"/>
                  <a:gd name="connsiteY7" fmla="*/ 19485 h 16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949" h="164154">
                    <a:moveTo>
                      <a:pt x="7522" y="19485"/>
                    </a:moveTo>
                    <a:cubicBezTo>
                      <a:pt x="29957" y="81955"/>
                      <a:pt x="60416" y="135852"/>
                      <a:pt x="127081" y="152723"/>
                    </a:cubicBezTo>
                    <a:cubicBezTo>
                      <a:pt x="177969" y="165582"/>
                      <a:pt x="262873" y="162390"/>
                      <a:pt x="295887" y="114147"/>
                    </a:cubicBezTo>
                    <a:cubicBezTo>
                      <a:pt x="308107" y="96364"/>
                      <a:pt x="289594" y="83961"/>
                      <a:pt x="272996" y="90436"/>
                    </a:cubicBezTo>
                    <a:cubicBezTo>
                      <a:pt x="219828" y="110955"/>
                      <a:pt x="192743" y="115606"/>
                      <a:pt x="148330" y="112506"/>
                    </a:cubicBezTo>
                    <a:cubicBezTo>
                      <a:pt x="89235" y="108311"/>
                      <a:pt x="58957" y="56785"/>
                      <a:pt x="26674" y="11460"/>
                    </a:cubicBezTo>
                    <a:cubicBezTo>
                      <a:pt x="20290" y="2431"/>
                      <a:pt x="3236" y="7447"/>
                      <a:pt x="7522" y="19485"/>
                    </a:cubicBezTo>
                    <a:lnTo>
                      <a:pt x="7522" y="19485"/>
                    </a:lnTo>
                    <a:close/>
                  </a:path>
                </a:pathLst>
              </a:custGeom>
              <a:solidFill>
                <a:srgbClr val="B869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8375060" y="4268126"/>
                <a:ext cx="145915" cy="191513"/>
              </a:xfrm>
              <a:custGeom>
                <a:avLst/>
                <a:gdLst>
                  <a:gd name="connsiteX0" fmla="*/ 7800 w 145914"/>
                  <a:gd name="connsiteY0" fmla="*/ 177743 h 191513"/>
                  <a:gd name="connsiteX1" fmla="*/ 75468 w 145914"/>
                  <a:gd name="connsiteY1" fmla="*/ 183853 h 191513"/>
                  <a:gd name="connsiteX2" fmla="*/ 121796 w 145914"/>
                  <a:gd name="connsiteY2" fmla="*/ 162604 h 191513"/>
                  <a:gd name="connsiteX3" fmla="*/ 123347 w 145914"/>
                  <a:gd name="connsiteY3" fmla="*/ 137525 h 191513"/>
                  <a:gd name="connsiteX4" fmla="*/ 136297 w 145914"/>
                  <a:gd name="connsiteY4" fmla="*/ 124575 h 191513"/>
                  <a:gd name="connsiteX5" fmla="*/ 143866 w 145914"/>
                  <a:gd name="connsiteY5" fmla="*/ 73687 h 191513"/>
                  <a:gd name="connsiteX6" fmla="*/ 117236 w 145914"/>
                  <a:gd name="connsiteY6" fmla="*/ 6840 h 191513"/>
                  <a:gd name="connsiteX7" fmla="*/ 27590 w 145914"/>
                  <a:gd name="connsiteY7" fmla="*/ 78247 h 191513"/>
                  <a:gd name="connsiteX8" fmla="*/ 7800 w 145914"/>
                  <a:gd name="connsiteY8" fmla="*/ 177743 h 19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5914" h="191513">
                    <a:moveTo>
                      <a:pt x="7800" y="177743"/>
                    </a:moveTo>
                    <a:cubicBezTo>
                      <a:pt x="7800" y="177743"/>
                      <a:pt x="37439" y="191422"/>
                      <a:pt x="75468" y="183853"/>
                    </a:cubicBezTo>
                    <a:cubicBezTo>
                      <a:pt x="113497" y="176283"/>
                      <a:pt x="121796" y="162604"/>
                      <a:pt x="121796" y="162604"/>
                    </a:cubicBezTo>
                    <a:cubicBezTo>
                      <a:pt x="121796" y="162604"/>
                      <a:pt x="117236" y="148195"/>
                      <a:pt x="123347" y="137525"/>
                    </a:cubicBezTo>
                    <a:cubicBezTo>
                      <a:pt x="129457" y="126855"/>
                      <a:pt x="136297" y="124575"/>
                      <a:pt x="136297" y="124575"/>
                    </a:cubicBezTo>
                    <a:cubicBezTo>
                      <a:pt x="136297" y="124575"/>
                      <a:pt x="147696" y="113175"/>
                      <a:pt x="143866" y="73687"/>
                    </a:cubicBezTo>
                    <a:cubicBezTo>
                      <a:pt x="140036" y="34199"/>
                      <a:pt x="117236" y="6840"/>
                      <a:pt x="117236" y="6840"/>
                    </a:cubicBezTo>
                    <a:cubicBezTo>
                      <a:pt x="117236" y="6840"/>
                      <a:pt x="54949" y="31189"/>
                      <a:pt x="27590" y="78247"/>
                    </a:cubicBezTo>
                    <a:cubicBezTo>
                      <a:pt x="231" y="125304"/>
                      <a:pt x="7800" y="177743"/>
                      <a:pt x="7800" y="177743"/>
                    </a:cubicBezTo>
                    <a:close/>
                  </a:path>
                </a:pathLst>
              </a:custGeom>
              <a:solidFill>
                <a:srgbClr val="F67D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8403305" y="4404298"/>
                <a:ext cx="91197" cy="27359"/>
              </a:xfrm>
              <a:custGeom>
                <a:avLst/>
                <a:gdLst>
                  <a:gd name="connsiteX0" fmla="*/ 83429 w 91196"/>
                  <a:gd name="connsiteY0" fmla="*/ 7372 h 27359"/>
                  <a:gd name="connsiteX1" fmla="*/ 46676 w 91196"/>
                  <a:gd name="connsiteY1" fmla="*/ 15489 h 27359"/>
                  <a:gd name="connsiteX2" fmla="*/ 27981 w 91196"/>
                  <a:gd name="connsiteY2" fmla="*/ 13847 h 27359"/>
                  <a:gd name="connsiteX3" fmla="*/ 19044 w 91196"/>
                  <a:gd name="connsiteY3" fmla="*/ 12297 h 27359"/>
                  <a:gd name="connsiteX4" fmla="*/ 9559 w 91196"/>
                  <a:gd name="connsiteY4" fmla="*/ 11203 h 27359"/>
                  <a:gd name="connsiteX5" fmla="*/ 7279 w 91196"/>
                  <a:gd name="connsiteY5" fmla="*/ 15215 h 27359"/>
                  <a:gd name="connsiteX6" fmla="*/ 24607 w 91196"/>
                  <a:gd name="connsiteY6" fmla="*/ 25156 h 27359"/>
                  <a:gd name="connsiteX7" fmla="*/ 46676 w 91196"/>
                  <a:gd name="connsiteY7" fmla="*/ 27618 h 27359"/>
                  <a:gd name="connsiteX8" fmla="*/ 87989 w 91196"/>
                  <a:gd name="connsiteY8" fmla="*/ 15124 h 27359"/>
                  <a:gd name="connsiteX9" fmla="*/ 83429 w 91196"/>
                  <a:gd name="connsiteY9" fmla="*/ 7372 h 27359"/>
                  <a:gd name="connsiteX10" fmla="*/ 83429 w 91196"/>
                  <a:gd name="connsiteY10" fmla="*/ 7372 h 27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196" h="27359">
                    <a:moveTo>
                      <a:pt x="83429" y="7372"/>
                    </a:moveTo>
                    <a:cubicBezTo>
                      <a:pt x="71847" y="13027"/>
                      <a:pt x="59535" y="15215"/>
                      <a:pt x="46676" y="15489"/>
                    </a:cubicBezTo>
                    <a:cubicBezTo>
                      <a:pt x="40293" y="15580"/>
                      <a:pt x="34274" y="14668"/>
                      <a:pt x="27981" y="13847"/>
                    </a:cubicBezTo>
                    <a:cubicBezTo>
                      <a:pt x="24972" y="13483"/>
                      <a:pt x="22053" y="12753"/>
                      <a:pt x="19044" y="12297"/>
                    </a:cubicBezTo>
                    <a:cubicBezTo>
                      <a:pt x="16125" y="11750"/>
                      <a:pt x="12478" y="10929"/>
                      <a:pt x="9559" y="11203"/>
                    </a:cubicBezTo>
                    <a:cubicBezTo>
                      <a:pt x="7735" y="11385"/>
                      <a:pt x="6003" y="13391"/>
                      <a:pt x="7279" y="15215"/>
                    </a:cubicBezTo>
                    <a:cubicBezTo>
                      <a:pt x="11018" y="20596"/>
                      <a:pt x="18679" y="23241"/>
                      <a:pt x="24607" y="25156"/>
                    </a:cubicBezTo>
                    <a:cubicBezTo>
                      <a:pt x="31538" y="27436"/>
                      <a:pt x="39472" y="27801"/>
                      <a:pt x="46676" y="27618"/>
                    </a:cubicBezTo>
                    <a:cubicBezTo>
                      <a:pt x="61085" y="27345"/>
                      <a:pt x="75677" y="22511"/>
                      <a:pt x="87989" y="15124"/>
                    </a:cubicBezTo>
                    <a:cubicBezTo>
                      <a:pt x="93004" y="12115"/>
                      <a:pt x="88627" y="4819"/>
                      <a:pt x="83429" y="7372"/>
                    </a:cubicBezTo>
                    <a:lnTo>
                      <a:pt x="83429" y="7372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8454973" y="4320786"/>
                <a:ext cx="45598" cy="72957"/>
              </a:xfrm>
              <a:custGeom>
                <a:avLst/>
                <a:gdLst>
                  <a:gd name="connsiteX0" fmla="*/ 42065 w 45598"/>
                  <a:gd name="connsiteY0" fmla="*/ 71185 h 72957"/>
                  <a:gd name="connsiteX1" fmla="*/ 32581 w 45598"/>
                  <a:gd name="connsiteY1" fmla="*/ 38536 h 72957"/>
                  <a:gd name="connsiteX2" fmla="*/ 23005 w 45598"/>
                  <a:gd name="connsiteY2" fmla="*/ 21756 h 72957"/>
                  <a:gd name="connsiteX3" fmla="*/ 10694 w 45598"/>
                  <a:gd name="connsiteY3" fmla="*/ 7165 h 72957"/>
                  <a:gd name="connsiteX4" fmla="*/ 6864 w 45598"/>
                  <a:gd name="connsiteY4" fmla="*/ 9354 h 72957"/>
                  <a:gd name="connsiteX5" fmla="*/ 12791 w 45598"/>
                  <a:gd name="connsiteY5" fmla="*/ 25587 h 72957"/>
                  <a:gd name="connsiteX6" fmla="*/ 22367 w 45598"/>
                  <a:gd name="connsiteY6" fmla="*/ 41728 h 72957"/>
                  <a:gd name="connsiteX7" fmla="*/ 35773 w 45598"/>
                  <a:gd name="connsiteY7" fmla="*/ 71185 h 72957"/>
                  <a:gd name="connsiteX8" fmla="*/ 42065 w 45598"/>
                  <a:gd name="connsiteY8" fmla="*/ 71185 h 72957"/>
                  <a:gd name="connsiteX9" fmla="*/ 42065 w 45598"/>
                  <a:gd name="connsiteY9" fmla="*/ 71185 h 72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598" h="72957">
                    <a:moveTo>
                      <a:pt x="42065" y="71185"/>
                    </a:moveTo>
                    <a:cubicBezTo>
                      <a:pt x="42977" y="59512"/>
                      <a:pt x="38235" y="48477"/>
                      <a:pt x="32581" y="38536"/>
                    </a:cubicBezTo>
                    <a:cubicBezTo>
                      <a:pt x="29389" y="32973"/>
                      <a:pt x="26471" y="27137"/>
                      <a:pt x="23005" y="21756"/>
                    </a:cubicBezTo>
                    <a:cubicBezTo>
                      <a:pt x="19905" y="16923"/>
                      <a:pt x="16074" y="9718"/>
                      <a:pt x="10694" y="7165"/>
                    </a:cubicBezTo>
                    <a:cubicBezTo>
                      <a:pt x="8870" y="6253"/>
                      <a:pt x="6955" y="7347"/>
                      <a:pt x="6864" y="9354"/>
                    </a:cubicBezTo>
                    <a:cubicBezTo>
                      <a:pt x="6499" y="15008"/>
                      <a:pt x="10420" y="20753"/>
                      <a:pt x="12791" y="25587"/>
                    </a:cubicBezTo>
                    <a:cubicBezTo>
                      <a:pt x="15527" y="31150"/>
                      <a:pt x="19175" y="36348"/>
                      <a:pt x="22367" y="41728"/>
                    </a:cubicBezTo>
                    <a:cubicBezTo>
                      <a:pt x="27930" y="50757"/>
                      <a:pt x="34861" y="60241"/>
                      <a:pt x="35773" y="71185"/>
                    </a:cubicBezTo>
                    <a:cubicBezTo>
                      <a:pt x="36229" y="75198"/>
                      <a:pt x="41792" y="75107"/>
                      <a:pt x="42065" y="71185"/>
                    </a:cubicBezTo>
                    <a:lnTo>
                      <a:pt x="42065" y="71185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8497390" y="4340833"/>
                <a:ext cx="18239" cy="45598"/>
              </a:xfrm>
              <a:custGeom>
                <a:avLst/>
                <a:gdLst>
                  <a:gd name="connsiteX0" fmla="*/ 14879 w 18239"/>
                  <a:gd name="connsiteY0" fmla="*/ 44117 h 45598"/>
                  <a:gd name="connsiteX1" fmla="*/ 16885 w 18239"/>
                  <a:gd name="connsiteY1" fmla="*/ 25512 h 45598"/>
                  <a:gd name="connsiteX2" fmla="*/ 15335 w 18239"/>
                  <a:gd name="connsiteY2" fmla="*/ 16302 h 45598"/>
                  <a:gd name="connsiteX3" fmla="*/ 10866 w 18239"/>
                  <a:gd name="connsiteY3" fmla="*/ 7820 h 45598"/>
                  <a:gd name="connsiteX4" fmla="*/ 6854 w 18239"/>
                  <a:gd name="connsiteY4" fmla="*/ 8915 h 45598"/>
                  <a:gd name="connsiteX5" fmla="*/ 7036 w 18239"/>
                  <a:gd name="connsiteY5" fmla="*/ 17487 h 45598"/>
                  <a:gd name="connsiteX6" fmla="*/ 7766 w 18239"/>
                  <a:gd name="connsiteY6" fmla="*/ 25604 h 45598"/>
                  <a:gd name="connsiteX7" fmla="*/ 7401 w 18239"/>
                  <a:gd name="connsiteY7" fmla="*/ 42202 h 45598"/>
                  <a:gd name="connsiteX8" fmla="*/ 10045 w 18239"/>
                  <a:gd name="connsiteY8" fmla="*/ 46944 h 45598"/>
                  <a:gd name="connsiteX9" fmla="*/ 14879 w 18239"/>
                  <a:gd name="connsiteY9" fmla="*/ 44117 h 45598"/>
                  <a:gd name="connsiteX10" fmla="*/ 14879 w 18239"/>
                  <a:gd name="connsiteY10" fmla="*/ 44117 h 45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239" h="45598">
                    <a:moveTo>
                      <a:pt x="14879" y="44117"/>
                    </a:moveTo>
                    <a:cubicBezTo>
                      <a:pt x="16338" y="38006"/>
                      <a:pt x="17068" y="31714"/>
                      <a:pt x="16885" y="25512"/>
                    </a:cubicBezTo>
                    <a:cubicBezTo>
                      <a:pt x="16794" y="22412"/>
                      <a:pt x="16156" y="19311"/>
                      <a:pt x="15335" y="16302"/>
                    </a:cubicBezTo>
                    <a:cubicBezTo>
                      <a:pt x="14514" y="13110"/>
                      <a:pt x="12690" y="10465"/>
                      <a:pt x="10866" y="7820"/>
                    </a:cubicBezTo>
                    <a:cubicBezTo>
                      <a:pt x="9772" y="6179"/>
                      <a:pt x="6762" y="6635"/>
                      <a:pt x="6854" y="8915"/>
                    </a:cubicBezTo>
                    <a:cubicBezTo>
                      <a:pt x="6945" y="11742"/>
                      <a:pt x="6671" y="14660"/>
                      <a:pt x="7036" y="17487"/>
                    </a:cubicBezTo>
                    <a:cubicBezTo>
                      <a:pt x="7401" y="20223"/>
                      <a:pt x="7492" y="22959"/>
                      <a:pt x="7766" y="25604"/>
                    </a:cubicBezTo>
                    <a:cubicBezTo>
                      <a:pt x="8313" y="31075"/>
                      <a:pt x="8222" y="36730"/>
                      <a:pt x="7401" y="42202"/>
                    </a:cubicBezTo>
                    <a:cubicBezTo>
                      <a:pt x="7036" y="44208"/>
                      <a:pt x="7948" y="46305"/>
                      <a:pt x="10045" y="46944"/>
                    </a:cubicBezTo>
                    <a:cubicBezTo>
                      <a:pt x="12143" y="47400"/>
                      <a:pt x="14423" y="46214"/>
                      <a:pt x="14879" y="44117"/>
                    </a:cubicBezTo>
                    <a:lnTo>
                      <a:pt x="14879" y="44117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8675170" y="3897121"/>
                <a:ext cx="775173" cy="720455"/>
              </a:xfrm>
              <a:custGeom>
                <a:avLst/>
                <a:gdLst>
                  <a:gd name="connsiteX0" fmla="*/ 124095 w 775172"/>
                  <a:gd name="connsiteY0" fmla="*/ 115563 h 720454"/>
                  <a:gd name="connsiteX1" fmla="*/ 8549 w 775172"/>
                  <a:gd name="connsiteY1" fmla="*/ 480351 h 720454"/>
                  <a:gd name="connsiteX2" fmla="*/ 415925 w 775172"/>
                  <a:gd name="connsiteY2" fmla="*/ 717462 h 720454"/>
                  <a:gd name="connsiteX3" fmla="*/ 771592 w 775172"/>
                  <a:gd name="connsiteY3" fmla="*/ 386144 h 720454"/>
                  <a:gd name="connsiteX4" fmla="*/ 586189 w 775172"/>
                  <a:gd name="connsiteY4" fmla="*/ 18348 h 720454"/>
                  <a:gd name="connsiteX5" fmla="*/ 124095 w 775172"/>
                  <a:gd name="connsiteY5" fmla="*/ 115563 h 72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5172" h="720454">
                    <a:moveTo>
                      <a:pt x="124095" y="115563"/>
                    </a:moveTo>
                    <a:cubicBezTo>
                      <a:pt x="124095" y="115563"/>
                      <a:pt x="-9691" y="325316"/>
                      <a:pt x="8549" y="480351"/>
                    </a:cubicBezTo>
                    <a:cubicBezTo>
                      <a:pt x="26788" y="635385"/>
                      <a:pt x="96736" y="735702"/>
                      <a:pt x="415925" y="717462"/>
                    </a:cubicBezTo>
                    <a:cubicBezTo>
                      <a:pt x="735114" y="699223"/>
                      <a:pt x="789832" y="528958"/>
                      <a:pt x="771592" y="386144"/>
                    </a:cubicBezTo>
                    <a:cubicBezTo>
                      <a:pt x="753353" y="243239"/>
                      <a:pt x="595309" y="18348"/>
                      <a:pt x="586189" y="18348"/>
                    </a:cubicBezTo>
                    <a:cubicBezTo>
                      <a:pt x="577070" y="18348"/>
                      <a:pt x="224411" y="-42481"/>
                      <a:pt x="124095" y="115563"/>
                    </a:cubicBezTo>
                    <a:close/>
                  </a:path>
                </a:pathLst>
              </a:custGeom>
              <a:solidFill>
                <a:srgbClr val="FEC7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8415027" y="2902117"/>
                <a:ext cx="1258516" cy="1194678"/>
              </a:xfrm>
              <a:custGeom>
                <a:avLst/>
                <a:gdLst>
                  <a:gd name="connsiteX0" fmla="*/ 641868 w 1258515"/>
                  <a:gd name="connsiteY0" fmla="*/ 7907 h 1194678"/>
                  <a:gd name="connsiteX1" fmla="*/ 92408 w 1258515"/>
                  <a:gd name="connsiteY1" fmla="*/ 317976 h 1194678"/>
                  <a:gd name="connsiteX2" fmla="*/ 331799 w 1258515"/>
                  <a:gd name="connsiteY2" fmla="*/ 1122788 h 1194678"/>
                  <a:gd name="connsiteX3" fmla="*/ 1138891 w 1258515"/>
                  <a:gd name="connsiteY3" fmla="*/ 960914 h 1194678"/>
                  <a:gd name="connsiteX4" fmla="*/ 1157131 w 1258515"/>
                  <a:gd name="connsiteY4" fmla="*/ 254138 h 1194678"/>
                  <a:gd name="connsiteX5" fmla="*/ 641868 w 1258515"/>
                  <a:gd name="connsiteY5" fmla="*/ 7907 h 119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8515" h="1194678">
                    <a:moveTo>
                      <a:pt x="641868" y="7907"/>
                    </a:moveTo>
                    <a:cubicBezTo>
                      <a:pt x="641868" y="7907"/>
                      <a:pt x="277081" y="-5773"/>
                      <a:pt x="92408" y="317976"/>
                    </a:cubicBezTo>
                    <a:cubicBezTo>
                      <a:pt x="-92266" y="641725"/>
                      <a:pt x="37690" y="967753"/>
                      <a:pt x="331799" y="1122788"/>
                    </a:cubicBezTo>
                    <a:cubicBezTo>
                      <a:pt x="625909" y="1277822"/>
                      <a:pt x="997536" y="1168386"/>
                      <a:pt x="1138891" y="960914"/>
                    </a:cubicBezTo>
                    <a:cubicBezTo>
                      <a:pt x="1280246" y="753441"/>
                      <a:pt x="1303045" y="431972"/>
                      <a:pt x="1157131" y="254138"/>
                    </a:cubicBezTo>
                    <a:cubicBezTo>
                      <a:pt x="1011216" y="76304"/>
                      <a:pt x="844781" y="-3493"/>
                      <a:pt x="641868" y="7907"/>
                    </a:cubicBezTo>
                    <a:close/>
                  </a:path>
                </a:pathLst>
              </a:custGeom>
              <a:solidFill>
                <a:srgbClr val="F67D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8905735" y="2976619"/>
                <a:ext cx="109436" cy="237112"/>
              </a:xfrm>
              <a:custGeom>
                <a:avLst/>
                <a:gdLst>
                  <a:gd name="connsiteX0" fmla="*/ 108663 w 109436"/>
                  <a:gd name="connsiteY0" fmla="*/ 232439 h 237111"/>
                  <a:gd name="connsiteX1" fmla="*/ 70816 w 109436"/>
                  <a:gd name="connsiteY1" fmla="*/ 188755 h 237111"/>
                  <a:gd name="connsiteX2" fmla="*/ 44916 w 109436"/>
                  <a:gd name="connsiteY2" fmla="*/ 134676 h 237111"/>
                  <a:gd name="connsiteX3" fmla="*/ 29595 w 109436"/>
                  <a:gd name="connsiteY3" fmla="*/ 71203 h 237111"/>
                  <a:gd name="connsiteX4" fmla="*/ 23850 w 109436"/>
                  <a:gd name="connsiteY4" fmla="*/ 39284 h 237111"/>
                  <a:gd name="connsiteX5" fmla="*/ 20658 w 109436"/>
                  <a:gd name="connsiteY5" fmla="*/ 9098 h 237111"/>
                  <a:gd name="connsiteX6" fmla="*/ 15460 w 109436"/>
                  <a:gd name="connsiteY6" fmla="*/ 7730 h 237111"/>
                  <a:gd name="connsiteX7" fmla="*/ 10535 w 109436"/>
                  <a:gd name="connsiteY7" fmla="*/ 70108 h 237111"/>
                  <a:gd name="connsiteX8" fmla="*/ 28592 w 109436"/>
                  <a:gd name="connsiteY8" fmla="*/ 143339 h 237111"/>
                  <a:gd name="connsiteX9" fmla="*/ 106109 w 109436"/>
                  <a:gd name="connsiteY9" fmla="*/ 236907 h 237111"/>
                  <a:gd name="connsiteX10" fmla="*/ 108663 w 109436"/>
                  <a:gd name="connsiteY10" fmla="*/ 232439 h 237111"/>
                  <a:gd name="connsiteX11" fmla="*/ 108663 w 109436"/>
                  <a:gd name="connsiteY11" fmla="*/ 232439 h 23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436" h="237111">
                    <a:moveTo>
                      <a:pt x="108663" y="232439"/>
                    </a:moveTo>
                    <a:cubicBezTo>
                      <a:pt x="95530" y="218212"/>
                      <a:pt x="81760" y="204897"/>
                      <a:pt x="70816" y="188755"/>
                    </a:cubicBezTo>
                    <a:cubicBezTo>
                      <a:pt x="59508" y="171975"/>
                      <a:pt x="51391" y="153736"/>
                      <a:pt x="44916" y="134676"/>
                    </a:cubicBezTo>
                    <a:cubicBezTo>
                      <a:pt x="37894" y="113974"/>
                      <a:pt x="33152" y="92725"/>
                      <a:pt x="29595" y="71203"/>
                    </a:cubicBezTo>
                    <a:cubicBezTo>
                      <a:pt x="27771" y="60533"/>
                      <a:pt x="25765" y="49954"/>
                      <a:pt x="23850" y="39284"/>
                    </a:cubicBezTo>
                    <a:cubicBezTo>
                      <a:pt x="22026" y="29252"/>
                      <a:pt x="22026" y="19220"/>
                      <a:pt x="20658" y="9098"/>
                    </a:cubicBezTo>
                    <a:cubicBezTo>
                      <a:pt x="20384" y="6818"/>
                      <a:pt x="16919" y="6088"/>
                      <a:pt x="15460" y="7730"/>
                    </a:cubicBezTo>
                    <a:cubicBezTo>
                      <a:pt x="2054" y="23598"/>
                      <a:pt x="7525" y="51322"/>
                      <a:pt x="10535" y="70108"/>
                    </a:cubicBezTo>
                    <a:cubicBezTo>
                      <a:pt x="14456" y="94823"/>
                      <a:pt x="19655" y="119902"/>
                      <a:pt x="28592" y="143339"/>
                    </a:cubicBezTo>
                    <a:cubicBezTo>
                      <a:pt x="42363" y="179727"/>
                      <a:pt x="67351" y="223136"/>
                      <a:pt x="106109" y="236907"/>
                    </a:cubicBezTo>
                    <a:cubicBezTo>
                      <a:pt x="108754" y="237910"/>
                      <a:pt x="110395" y="234263"/>
                      <a:pt x="108663" y="232439"/>
                    </a:cubicBezTo>
                    <a:lnTo>
                      <a:pt x="108663" y="232439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9040411" y="2977805"/>
                <a:ext cx="36479" cy="182394"/>
              </a:xfrm>
              <a:custGeom>
                <a:avLst/>
                <a:gdLst>
                  <a:gd name="connsiteX0" fmla="*/ 20954 w 36478"/>
                  <a:gd name="connsiteY0" fmla="*/ 181733 h 182393"/>
                  <a:gd name="connsiteX1" fmla="*/ 29435 w 36478"/>
                  <a:gd name="connsiteY1" fmla="*/ 92816 h 182393"/>
                  <a:gd name="connsiteX2" fmla="*/ 23416 w 36478"/>
                  <a:gd name="connsiteY2" fmla="*/ 49589 h 182393"/>
                  <a:gd name="connsiteX3" fmla="*/ 20224 w 36478"/>
                  <a:gd name="connsiteY3" fmla="*/ 26243 h 182393"/>
                  <a:gd name="connsiteX4" fmla="*/ 17580 w 36478"/>
                  <a:gd name="connsiteY4" fmla="*/ 8642 h 182393"/>
                  <a:gd name="connsiteX5" fmla="*/ 11834 w 36478"/>
                  <a:gd name="connsiteY5" fmla="*/ 7912 h 182393"/>
                  <a:gd name="connsiteX6" fmla="*/ 8825 w 36478"/>
                  <a:gd name="connsiteY6" fmla="*/ 45120 h 182393"/>
                  <a:gd name="connsiteX7" fmla="*/ 15938 w 36478"/>
                  <a:gd name="connsiteY7" fmla="*/ 89533 h 182393"/>
                  <a:gd name="connsiteX8" fmla="*/ 13932 w 36478"/>
                  <a:gd name="connsiteY8" fmla="*/ 180821 h 182393"/>
                  <a:gd name="connsiteX9" fmla="*/ 20954 w 36478"/>
                  <a:gd name="connsiteY9" fmla="*/ 181733 h 182393"/>
                  <a:gd name="connsiteX10" fmla="*/ 20954 w 36478"/>
                  <a:gd name="connsiteY10" fmla="*/ 181733 h 18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478" h="182393">
                    <a:moveTo>
                      <a:pt x="20954" y="181733"/>
                    </a:moveTo>
                    <a:cubicBezTo>
                      <a:pt x="27246" y="152277"/>
                      <a:pt x="31350" y="123002"/>
                      <a:pt x="29435" y="92816"/>
                    </a:cubicBezTo>
                    <a:cubicBezTo>
                      <a:pt x="28523" y="78316"/>
                      <a:pt x="26061" y="63907"/>
                      <a:pt x="23416" y="49589"/>
                    </a:cubicBezTo>
                    <a:cubicBezTo>
                      <a:pt x="22048" y="41837"/>
                      <a:pt x="20771" y="34177"/>
                      <a:pt x="20224" y="26243"/>
                    </a:cubicBezTo>
                    <a:cubicBezTo>
                      <a:pt x="19859" y="20132"/>
                      <a:pt x="20407" y="14205"/>
                      <a:pt x="17580" y="8642"/>
                    </a:cubicBezTo>
                    <a:cubicBezTo>
                      <a:pt x="16576" y="6635"/>
                      <a:pt x="13293" y="6179"/>
                      <a:pt x="11834" y="7912"/>
                    </a:cubicBezTo>
                    <a:cubicBezTo>
                      <a:pt x="3991" y="17397"/>
                      <a:pt x="7365" y="33721"/>
                      <a:pt x="8825" y="45120"/>
                    </a:cubicBezTo>
                    <a:cubicBezTo>
                      <a:pt x="10831" y="59985"/>
                      <a:pt x="14479" y="74577"/>
                      <a:pt x="15938" y="89533"/>
                    </a:cubicBezTo>
                    <a:cubicBezTo>
                      <a:pt x="18947" y="119719"/>
                      <a:pt x="17032" y="150726"/>
                      <a:pt x="13932" y="180821"/>
                    </a:cubicBezTo>
                    <a:cubicBezTo>
                      <a:pt x="13658" y="184743"/>
                      <a:pt x="20133" y="185563"/>
                      <a:pt x="20954" y="181733"/>
                    </a:cubicBezTo>
                    <a:lnTo>
                      <a:pt x="20954" y="181733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9112783" y="3023778"/>
                <a:ext cx="82077" cy="209753"/>
              </a:xfrm>
              <a:custGeom>
                <a:avLst/>
                <a:gdLst>
                  <a:gd name="connsiteX0" fmla="*/ 12054 w 82077"/>
                  <a:gd name="connsiteY0" fmla="*/ 204978 h 209752"/>
                  <a:gd name="connsiteX1" fmla="*/ 66864 w 82077"/>
                  <a:gd name="connsiteY1" fmla="*/ 112778 h 209752"/>
                  <a:gd name="connsiteX2" fmla="*/ 78446 w 82077"/>
                  <a:gd name="connsiteY2" fmla="*/ 61069 h 209752"/>
                  <a:gd name="connsiteX3" fmla="*/ 80178 w 82077"/>
                  <a:gd name="connsiteY3" fmla="*/ 32433 h 209752"/>
                  <a:gd name="connsiteX4" fmla="*/ 75801 w 82077"/>
                  <a:gd name="connsiteY4" fmla="*/ 8449 h 209752"/>
                  <a:gd name="connsiteX5" fmla="*/ 70056 w 82077"/>
                  <a:gd name="connsiteY5" fmla="*/ 8449 h 209752"/>
                  <a:gd name="connsiteX6" fmla="*/ 66499 w 82077"/>
                  <a:gd name="connsiteY6" fmla="*/ 29242 h 209752"/>
                  <a:gd name="connsiteX7" fmla="*/ 64128 w 82077"/>
                  <a:gd name="connsiteY7" fmla="*/ 54686 h 209752"/>
                  <a:gd name="connsiteX8" fmla="*/ 53093 w 82077"/>
                  <a:gd name="connsiteY8" fmla="*/ 107306 h 209752"/>
                  <a:gd name="connsiteX9" fmla="*/ 7312 w 82077"/>
                  <a:gd name="connsiteY9" fmla="*/ 201330 h 209752"/>
                  <a:gd name="connsiteX10" fmla="*/ 12054 w 82077"/>
                  <a:gd name="connsiteY10" fmla="*/ 204978 h 209752"/>
                  <a:gd name="connsiteX11" fmla="*/ 12054 w 82077"/>
                  <a:gd name="connsiteY11" fmla="*/ 204978 h 20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077" h="209752">
                    <a:moveTo>
                      <a:pt x="12054" y="204978"/>
                    </a:moveTo>
                    <a:cubicBezTo>
                      <a:pt x="36404" y="178348"/>
                      <a:pt x="55555" y="147159"/>
                      <a:pt x="66864" y="112778"/>
                    </a:cubicBezTo>
                    <a:cubicBezTo>
                      <a:pt x="72427" y="95998"/>
                      <a:pt x="76166" y="78579"/>
                      <a:pt x="78446" y="61069"/>
                    </a:cubicBezTo>
                    <a:cubicBezTo>
                      <a:pt x="79722" y="51494"/>
                      <a:pt x="80452" y="42100"/>
                      <a:pt x="80178" y="32433"/>
                    </a:cubicBezTo>
                    <a:cubicBezTo>
                      <a:pt x="79996" y="24682"/>
                      <a:pt x="80270" y="15015"/>
                      <a:pt x="75801" y="8449"/>
                    </a:cubicBezTo>
                    <a:cubicBezTo>
                      <a:pt x="74433" y="6442"/>
                      <a:pt x="71332" y="6169"/>
                      <a:pt x="70056" y="8449"/>
                    </a:cubicBezTo>
                    <a:cubicBezTo>
                      <a:pt x="66590" y="14559"/>
                      <a:pt x="67046" y="22402"/>
                      <a:pt x="66499" y="29242"/>
                    </a:cubicBezTo>
                    <a:cubicBezTo>
                      <a:pt x="65861" y="37723"/>
                      <a:pt x="65040" y="46204"/>
                      <a:pt x="64128" y="54686"/>
                    </a:cubicBezTo>
                    <a:cubicBezTo>
                      <a:pt x="62213" y="72560"/>
                      <a:pt x="58382" y="90161"/>
                      <a:pt x="53093" y="107306"/>
                    </a:cubicBezTo>
                    <a:cubicBezTo>
                      <a:pt x="42605" y="140775"/>
                      <a:pt x="27740" y="172694"/>
                      <a:pt x="7312" y="201330"/>
                    </a:cubicBezTo>
                    <a:cubicBezTo>
                      <a:pt x="5397" y="204157"/>
                      <a:pt x="9775" y="207531"/>
                      <a:pt x="12054" y="204978"/>
                    </a:cubicBezTo>
                    <a:lnTo>
                      <a:pt x="12054" y="204978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8491697" y="3325568"/>
                <a:ext cx="246231" cy="127676"/>
              </a:xfrm>
              <a:custGeom>
                <a:avLst/>
                <a:gdLst>
                  <a:gd name="connsiteX0" fmla="*/ 243456 w 246231"/>
                  <a:gd name="connsiteY0" fmla="*/ 115495 h 127675"/>
                  <a:gd name="connsiteX1" fmla="*/ 212541 w 246231"/>
                  <a:gd name="connsiteY1" fmla="*/ 110935 h 127675"/>
                  <a:gd name="connsiteX2" fmla="*/ 180622 w 246231"/>
                  <a:gd name="connsiteY2" fmla="*/ 100903 h 127675"/>
                  <a:gd name="connsiteX3" fmla="*/ 113227 w 246231"/>
                  <a:gd name="connsiteY3" fmla="*/ 76554 h 127675"/>
                  <a:gd name="connsiteX4" fmla="*/ 53037 w 246231"/>
                  <a:gd name="connsiteY4" fmla="*/ 48009 h 127675"/>
                  <a:gd name="connsiteX5" fmla="*/ 13276 w 246231"/>
                  <a:gd name="connsiteY5" fmla="*/ 7883 h 127675"/>
                  <a:gd name="connsiteX6" fmla="*/ 7074 w 246231"/>
                  <a:gd name="connsiteY6" fmla="*/ 10436 h 127675"/>
                  <a:gd name="connsiteX7" fmla="*/ 36440 w 246231"/>
                  <a:gd name="connsiteY7" fmla="*/ 59865 h 127675"/>
                  <a:gd name="connsiteX8" fmla="*/ 99730 w 246231"/>
                  <a:gd name="connsiteY8" fmla="*/ 91692 h 127675"/>
                  <a:gd name="connsiteX9" fmla="*/ 175971 w 246231"/>
                  <a:gd name="connsiteY9" fmla="*/ 117410 h 127675"/>
                  <a:gd name="connsiteX10" fmla="*/ 244277 w 246231"/>
                  <a:gd name="connsiteY10" fmla="*/ 122517 h 127675"/>
                  <a:gd name="connsiteX11" fmla="*/ 243456 w 246231"/>
                  <a:gd name="connsiteY11" fmla="*/ 115495 h 127675"/>
                  <a:gd name="connsiteX12" fmla="*/ 243456 w 246231"/>
                  <a:gd name="connsiteY12" fmla="*/ 115495 h 12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6231" h="127675">
                    <a:moveTo>
                      <a:pt x="243456" y="115495"/>
                    </a:moveTo>
                    <a:cubicBezTo>
                      <a:pt x="233151" y="113853"/>
                      <a:pt x="222755" y="113397"/>
                      <a:pt x="212541" y="110935"/>
                    </a:cubicBezTo>
                    <a:cubicBezTo>
                      <a:pt x="201779" y="108290"/>
                      <a:pt x="191201" y="104460"/>
                      <a:pt x="180622" y="100903"/>
                    </a:cubicBezTo>
                    <a:cubicBezTo>
                      <a:pt x="158005" y="93334"/>
                      <a:pt x="135479" y="85126"/>
                      <a:pt x="113227" y="76554"/>
                    </a:cubicBezTo>
                    <a:cubicBezTo>
                      <a:pt x="92617" y="68528"/>
                      <a:pt x="71368" y="60685"/>
                      <a:pt x="53037" y="48009"/>
                    </a:cubicBezTo>
                    <a:cubicBezTo>
                      <a:pt x="36987" y="36883"/>
                      <a:pt x="27411" y="20650"/>
                      <a:pt x="13276" y="7883"/>
                    </a:cubicBezTo>
                    <a:cubicBezTo>
                      <a:pt x="10813" y="5603"/>
                      <a:pt x="7439" y="7335"/>
                      <a:pt x="7074" y="10436"/>
                    </a:cubicBezTo>
                    <a:cubicBezTo>
                      <a:pt x="4612" y="30408"/>
                      <a:pt x="22031" y="48739"/>
                      <a:pt x="36440" y="59865"/>
                    </a:cubicBezTo>
                    <a:cubicBezTo>
                      <a:pt x="55317" y="74456"/>
                      <a:pt x="77478" y="83576"/>
                      <a:pt x="99730" y="91692"/>
                    </a:cubicBezTo>
                    <a:cubicBezTo>
                      <a:pt x="124901" y="100903"/>
                      <a:pt x="150344" y="109476"/>
                      <a:pt x="175971" y="117410"/>
                    </a:cubicBezTo>
                    <a:cubicBezTo>
                      <a:pt x="196581" y="123794"/>
                      <a:pt x="223667" y="133643"/>
                      <a:pt x="244277" y="122517"/>
                    </a:cubicBezTo>
                    <a:cubicBezTo>
                      <a:pt x="247104" y="121058"/>
                      <a:pt x="246739" y="116042"/>
                      <a:pt x="243456" y="115495"/>
                    </a:cubicBezTo>
                    <a:lnTo>
                      <a:pt x="243456" y="115495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8480560" y="3575935"/>
                <a:ext cx="227992" cy="45598"/>
              </a:xfrm>
              <a:custGeom>
                <a:avLst/>
                <a:gdLst>
                  <a:gd name="connsiteX0" fmla="*/ 221215 w 227992"/>
                  <a:gd name="connsiteY0" fmla="*/ 13869 h 45598"/>
                  <a:gd name="connsiteX1" fmla="*/ 166862 w 227992"/>
                  <a:gd name="connsiteY1" fmla="*/ 19159 h 45598"/>
                  <a:gd name="connsiteX2" fmla="*/ 108496 w 227992"/>
                  <a:gd name="connsiteY2" fmla="*/ 25269 h 45598"/>
                  <a:gd name="connsiteX3" fmla="*/ 57152 w 227992"/>
                  <a:gd name="connsiteY3" fmla="*/ 20344 h 45598"/>
                  <a:gd name="connsiteX4" fmla="*/ 33714 w 227992"/>
                  <a:gd name="connsiteY4" fmla="*/ 14325 h 45598"/>
                  <a:gd name="connsiteX5" fmla="*/ 10277 w 227992"/>
                  <a:gd name="connsiteY5" fmla="*/ 6847 h 45598"/>
                  <a:gd name="connsiteX6" fmla="*/ 7267 w 227992"/>
                  <a:gd name="connsiteY6" fmla="*/ 12136 h 45598"/>
                  <a:gd name="connsiteX7" fmla="*/ 48853 w 227992"/>
                  <a:gd name="connsiteY7" fmla="*/ 37307 h 45598"/>
                  <a:gd name="connsiteX8" fmla="*/ 103206 w 227992"/>
                  <a:gd name="connsiteY8" fmla="*/ 43964 h 45598"/>
                  <a:gd name="connsiteX9" fmla="*/ 163579 w 227992"/>
                  <a:gd name="connsiteY9" fmla="*/ 37216 h 45598"/>
                  <a:gd name="connsiteX10" fmla="*/ 194768 w 227992"/>
                  <a:gd name="connsiteY10" fmla="*/ 30285 h 45598"/>
                  <a:gd name="connsiteX11" fmla="*/ 222036 w 227992"/>
                  <a:gd name="connsiteY11" fmla="*/ 20527 h 45598"/>
                  <a:gd name="connsiteX12" fmla="*/ 221215 w 227992"/>
                  <a:gd name="connsiteY12" fmla="*/ 13869 h 45598"/>
                  <a:gd name="connsiteX13" fmla="*/ 221215 w 227992"/>
                  <a:gd name="connsiteY13" fmla="*/ 13869 h 45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7992" h="45598">
                    <a:moveTo>
                      <a:pt x="221215" y="13869"/>
                    </a:moveTo>
                    <a:cubicBezTo>
                      <a:pt x="204709" y="9674"/>
                      <a:pt x="183460" y="16605"/>
                      <a:pt x="166862" y="19159"/>
                    </a:cubicBezTo>
                    <a:cubicBezTo>
                      <a:pt x="147528" y="22168"/>
                      <a:pt x="128012" y="24813"/>
                      <a:pt x="108496" y="25269"/>
                    </a:cubicBezTo>
                    <a:cubicBezTo>
                      <a:pt x="91077" y="25634"/>
                      <a:pt x="74206" y="23901"/>
                      <a:pt x="57152" y="20344"/>
                    </a:cubicBezTo>
                    <a:cubicBezTo>
                      <a:pt x="49218" y="18703"/>
                      <a:pt x="41375" y="16696"/>
                      <a:pt x="33714" y="14325"/>
                    </a:cubicBezTo>
                    <a:cubicBezTo>
                      <a:pt x="25963" y="11954"/>
                      <a:pt x="18393" y="7394"/>
                      <a:pt x="10277" y="6847"/>
                    </a:cubicBezTo>
                    <a:cubicBezTo>
                      <a:pt x="7450" y="6665"/>
                      <a:pt x="6082" y="9948"/>
                      <a:pt x="7267" y="12136"/>
                    </a:cubicBezTo>
                    <a:cubicBezTo>
                      <a:pt x="14381" y="25451"/>
                      <a:pt x="35265" y="32929"/>
                      <a:pt x="48853" y="37307"/>
                    </a:cubicBezTo>
                    <a:cubicBezTo>
                      <a:pt x="66089" y="42870"/>
                      <a:pt x="85149" y="44147"/>
                      <a:pt x="103206" y="43964"/>
                    </a:cubicBezTo>
                    <a:cubicBezTo>
                      <a:pt x="123452" y="43782"/>
                      <a:pt x="143698" y="41228"/>
                      <a:pt x="163579" y="37216"/>
                    </a:cubicBezTo>
                    <a:cubicBezTo>
                      <a:pt x="173975" y="35118"/>
                      <a:pt x="184463" y="32929"/>
                      <a:pt x="194768" y="30285"/>
                    </a:cubicBezTo>
                    <a:cubicBezTo>
                      <a:pt x="203979" y="27913"/>
                      <a:pt x="214284" y="26090"/>
                      <a:pt x="222036" y="20527"/>
                    </a:cubicBezTo>
                    <a:cubicBezTo>
                      <a:pt x="224589" y="18885"/>
                      <a:pt x="224589" y="14690"/>
                      <a:pt x="221215" y="13869"/>
                    </a:cubicBezTo>
                    <a:lnTo>
                      <a:pt x="221215" y="13869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8994391" y="3911865"/>
                <a:ext cx="36479" cy="155035"/>
              </a:xfrm>
              <a:custGeom>
                <a:avLst/>
                <a:gdLst>
                  <a:gd name="connsiteX0" fmla="*/ 6875 w 36478"/>
                  <a:gd name="connsiteY0" fmla="*/ 12540 h 155034"/>
                  <a:gd name="connsiteX1" fmla="*/ 11617 w 36478"/>
                  <a:gd name="connsiteY1" fmla="*/ 82671 h 155034"/>
                  <a:gd name="connsiteX2" fmla="*/ 11982 w 36478"/>
                  <a:gd name="connsiteY2" fmla="*/ 116687 h 155034"/>
                  <a:gd name="connsiteX3" fmla="*/ 16998 w 36478"/>
                  <a:gd name="connsiteY3" fmla="*/ 149883 h 155034"/>
                  <a:gd name="connsiteX4" fmla="*/ 22743 w 36478"/>
                  <a:gd name="connsiteY4" fmla="*/ 150612 h 155034"/>
                  <a:gd name="connsiteX5" fmla="*/ 30769 w 36478"/>
                  <a:gd name="connsiteY5" fmla="*/ 119332 h 155034"/>
                  <a:gd name="connsiteX6" fmla="*/ 29948 w 36478"/>
                  <a:gd name="connsiteY6" fmla="*/ 82762 h 155034"/>
                  <a:gd name="connsiteX7" fmla="*/ 18548 w 36478"/>
                  <a:gd name="connsiteY7" fmla="*/ 11081 h 155034"/>
                  <a:gd name="connsiteX8" fmla="*/ 6875 w 36478"/>
                  <a:gd name="connsiteY8" fmla="*/ 12540 h 155034"/>
                  <a:gd name="connsiteX9" fmla="*/ 6875 w 36478"/>
                  <a:gd name="connsiteY9" fmla="*/ 12540 h 155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478" h="155034">
                    <a:moveTo>
                      <a:pt x="6875" y="12540"/>
                    </a:moveTo>
                    <a:cubicBezTo>
                      <a:pt x="9429" y="35796"/>
                      <a:pt x="10797" y="59324"/>
                      <a:pt x="11617" y="82671"/>
                    </a:cubicBezTo>
                    <a:cubicBezTo>
                      <a:pt x="11982" y="93979"/>
                      <a:pt x="11891" y="105287"/>
                      <a:pt x="11982" y="116687"/>
                    </a:cubicBezTo>
                    <a:cubicBezTo>
                      <a:pt x="12073" y="127813"/>
                      <a:pt x="10979" y="140033"/>
                      <a:pt x="16998" y="149883"/>
                    </a:cubicBezTo>
                    <a:cubicBezTo>
                      <a:pt x="18092" y="151707"/>
                      <a:pt x="21193" y="152527"/>
                      <a:pt x="22743" y="150612"/>
                    </a:cubicBezTo>
                    <a:cubicBezTo>
                      <a:pt x="29857" y="141766"/>
                      <a:pt x="30313" y="130275"/>
                      <a:pt x="30769" y="119332"/>
                    </a:cubicBezTo>
                    <a:cubicBezTo>
                      <a:pt x="31225" y="107111"/>
                      <a:pt x="30678" y="94891"/>
                      <a:pt x="29948" y="82762"/>
                    </a:cubicBezTo>
                    <a:cubicBezTo>
                      <a:pt x="28398" y="58412"/>
                      <a:pt x="24385" y="34792"/>
                      <a:pt x="18548" y="11081"/>
                    </a:cubicBezTo>
                    <a:cubicBezTo>
                      <a:pt x="16907" y="4697"/>
                      <a:pt x="6146" y="5792"/>
                      <a:pt x="6875" y="12540"/>
                    </a:cubicBezTo>
                    <a:lnTo>
                      <a:pt x="6875" y="12540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9133525" y="3912142"/>
                <a:ext cx="54718" cy="118556"/>
              </a:xfrm>
              <a:custGeom>
                <a:avLst/>
                <a:gdLst>
                  <a:gd name="connsiteX0" fmla="*/ 7090 w 54718"/>
                  <a:gd name="connsiteY0" fmla="*/ 13267 h 118555"/>
                  <a:gd name="connsiteX1" fmla="*/ 26241 w 54718"/>
                  <a:gd name="connsiteY1" fmla="*/ 70994 h 118555"/>
                  <a:gd name="connsiteX2" fmla="*/ 36182 w 54718"/>
                  <a:gd name="connsiteY2" fmla="*/ 98809 h 118555"/>
                  <a:gd name="connsiteX3" fmla="*/ 52323 w 54718"/>
                  <a:gd name="connsiteY3" fmla="*/ 117322 h 118555"/>
                  <a:gd name="connsiteX4" fmla="*/ 52779 w 54718"/>
                  <a:gd name="connsiteY4" fmla="*/ 92243 h 118555"/>
                  <a:gd name="connsiteX5" fmla="*/ 42292 w 54718"/>
                  <a:gd name="connsiteY5" fmla="*/ 64610 h 118555"/>
                  <a:gd name="connsiteX6" fmla="*/ 16574 w 54718"/>
                  <a:gd name="connsiteY6" fmla="*/ 9436 h 118555"/>
                  <a:gd name="connsiteX7" fmla="*/ 7090 w 54718"/>
                  <a:gd name="connsiteY7" fmla="*/ 13267 h 118555"/>
                  <a:gd name="connsiteX8" fmla="*/ 7090 w 54718"/>
                  <a:gd name="connsiteY8" fmla="*/ 13267 h 118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718" h="118555">
                    <a:moveTo>
                      <a:pt x="7090" y="13267"/>
                    </a:moveTo>
                    <a:cubicBezTo>
                      <a:pt x="13565" y="32509"/>
                      <a:pt x="19766" y="51752"/>
                      <a:pt x="26241" y="70994"/>
                    </a:cubicBezTo>
                    <a:cubicBezTo>
                      <a:pt x="29342" y="80296"/>
                      <a:pt x="32443" y="89690"/>
                      <a:pt x="36182" y="98809"/>
                    </a:cubicBezTo>
                    <a:cubicBezTo>
                      <a:pt x="38370" y="104190"/>
                      <a:pt x="43933" y="120697"/>
                      <a:pt x="52323" y="117322"/>
                    </a:cubicBezTo>
                    <a:cubicBezTo>
                      <a:pt x="60440" y="114039"/>
                      <a:pt x="54512" y="97989"/>
                      <a:pt x="52779" y="92243"/>
                    </a:cubicBezTo>
                    <a:cubicBezTo>
                      <a:pt x="49861" y="82850"/>
                      <a:pt x="46031" y="73639"/>
                      <a:pt x="42292" y="64610"/>
                    </a:cubicBezTo>
                    <a:cubicBezTo>
                      <a:pt x="34449" y="45824"/>
                      <a:pt x="25694" y="27585"/>
                      <a:pt x="16574" y="9436"/>
                    </a:cubicBezTo>
                    <a:cubicBezTo>
                      <a:pt x="13930" y="4147"/>
                      <a:pt x="5266" y="7704"/>
                      <a:pt x="7090" y="13267"/>
                    </a:cubicBezTo>
                    <a:lnTo>
                      <a:pt x="7090" y="13267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9331103" y="3749815"/>
                <a:ext cx="182394" cy="118556"/>
              </a:xfrm>
              <a:custGeom>
                <a:avLst/>
                <a:gdLst>
                  <a:gd name="connsiteX0" fmla="*/ 9597 w 182393"/>
                  <a:gd name="connsiteY0" fmla="*/ 14540 h 118555"/>
                  <a:gd name="connsiteX1" fmla="*/ 104716 w 182393"/>
                  <a:gd name="connsiteY1" fmla="*/ 53664 h 118555"/>
                  <a:gd name="connsiteX2" fmla="*/ 139826 w 182393"/>
                  <a:gd name="connsiteY2" fmla="*/ 81752 h 118555"/>
                  <a:gd name="connsiteX3" fmla="*/ 155877 w 182393"/>
                  <a:gd name="connsiteY3" fmla="*/ 98988 h 118555"/>
                  <a:gd name="connsiteX4" fmla="*/ 171380 w 182393"/>
                  <a:gd name="connsiteY4" fmla="*/ 111756 h 118555"/>
                  <a:gd name="connsiteX5" fmla="*/ 176214 w 182393"/>
                  <a:gd name="connsiteY5" fmla="*/ 109020 h 118555"/>
                  <a:gd name="connsiteX6" fmla="*/ 170560 w 182393"/>
                  <a:gd name="connsiteY6" fmla="*/ 89322 h 118555"/>
                  <a:gd name="connsiteX7" fmla="*/ 155421 w 182393"/>
                  <a:gd name="connsiteY7" fmla="*/ 69897 h 118555"/>
                  <a:gd name="connsiteX8" fmla="*/ 114930 w 182393"/>
                  <a:gd name="connsiteY8" fmla="*/ 38799 h 118555"/>
                  <a:gd name="connsiteX9" fmla="*/ 10509 w 182393"/>
                  <a:gd name="connsiteY9" fmla="*/ 6880 h 118555"/>
                  <a:gd name="connsiteX10" fmla="*/ 9597 w 182393"/>
                  <a:gd name="connsiteY10" fmla="*/ 14540 h 118555"/>
                  <a:gd name="connsiteX11" fmla="*/ 9597 w 182393"/>
                  <a:gd name="connsiteY11" fmla="*/ 14540 h 118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2393" h="118555">
                    <a:moveTo>
                      <a:pt x="9597" y="14540"/>
                    </a:moveTo>
                    <a:cubicBezTo>
                      <a:pt x="42793" y="23022"/>
                      <a:pt x="75624" y="35516"/>
                      <a:pt x="104716" y="53664"/>
                    </a:cubicBezTo>
                    <a:cubicBezTo>
                      <a:pt x="117483" y="61598"/>
                      <a:pt x="129247" y="70991"/>
                      <a:pt x="139826" y="81752"/>
                    </a:cubicBezTo>
                    <a:cubicBezTo>
                      <a:pt x="145298" y="87407"/>
                      <a:pt x="150405" y="93334"/>
                      <a:pt x="155877" y="98988"/>
                    </a:cubicBezTo>
                    <a:cubicBezTo>
                      <a:pt x="160437" y="103640"/>
                      <a:pt x="164814" y="110115"/>
                      <a:pt x="171380" y="111756"/>
                    </a:cubicBezTo>
                    <a:cubicBezTo>
                      <a:pt x="173387" y="112303"/>
                      <a:pt x="175667" y="111118"/>
                      <a:pt x="176214" y="109020"/>
                    </a:cubicBezTo>
                    <a:cubicBezTo>
                      <a:pt x="178038" y="102089"/>
                      <a:pt x="173752" y="95249"/>
                      <a:pt x="170560" y="89322"/>
                    </a:cubicBezTo>
                    <a:cubicBezTo>
                      <a:pt x="166729" y="82208"/>
                      <a:pt x="161166" y="75642"/>
                      <a:pt x="155421" y="69897"/>
                    </a:cubicBezTo>
                    <a:cubicBezTo>
                      <a:pt x="143383" y="57859"/>
                      <a:pt x="129612" y="47462"/>
                      <a:pt x="114930" y="38799"/>
                    </a:cubicBezTo>
                    <a:cubicBezTo>
                      <a:pt x="82920" y="19830"/>
                      <a:pt x="47079" y="11348"/>
                      <a:pt x="10509" y="6880"/>
                    </a:cubicBezTo>
                    <a:cubicBezTo>
                      <a:pt x="6223" y="6241"/>
                      <a:pt x="5402" y="13446"/>
                      <a:pt x="9597" y="14540"/>
                    </a:cubicBezTo>
                    <a:lnTo>
                      <a:pt x="9597" y="14540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9347905" y="3505705"/>
                <a:ext cx="218872" cy="63838"/>
              </a:xfrm>
              <a:custGeom>
                <a:avLst/>
                <a:gdLst>
                  <a:gd name="connsiteX0" fmla="*/ 8755 w 218872"/>
                  <a:gd name="connsiteY0" fmla="*/ 39139 h 63837"/>
                  <a:gd name="connsiteX1" fmla="*/ 130229 w 218872"/>
                  <a:gd name="connsiteY1" fmla="*/ 60571 h 63837"/>
                  <a:gd name="connsiteX2" fmla="*/ 180387 w 218872"/>
                  <a:gd name="connsiteY2" fmla="*/ 46162 h 63837"/>
                  <a:gd name="connsiteX3" fmla="*/ 216957 w 218872"/>
                  <a:gd name="connsiteY3" fmla="*/ 11416 h 63837"/>
                  <a:gd name="connsiteX4" fmla="*/ 212580 w 218872"/>
                  <a:gd name="connsiteY4" fmla="*/ 7038 h 63837"/>
                  <a:gd name="connsiteX5" fmla="*/ 194705 w 218872"/>
                  <a:gd name="connsiteY5" fmla="*/ 19167 h 63837"/>
                  <a:gd name="connsiteX6" fmla="*/ 173730 w 218872"/>
                  <a:gd name="connsiteY6" fmla="*/ 31752 h 63837"/>
                  <a:gd name="connsiteX7" fmla="*/ 125578 w 218872"/>
                  <a:gd name="connsiteY7" fmla="*/ 45250 h 63837"/>
                  <a:gd name="connsiteX8" fmla="*/ 11765 w 218872"/>
                  <a:gd name="connsiteY8" fmla="*/ 31844 h 63837"/>
                  <a:gd name="connsiteX9" fmla="*/ 8755 w 218872"/>
                  <a:gd name="connsiteY9" fmla="*/ 39139 h 63837"/>
                  <a:gd name="connsiteX10" fmla="*/ 8755 w 218872"/>
                  <a:gd name="connsiteY10" fmla="*/ 39139 h 6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872" h="63837">
                    <a:moveTo>
                      <a:pt x="8755" y="39139"/>
                    </a:moveTo>
                    <a:cubicBezTo>
                      <a:pt x="46511" y="57926"/>
                      <a:pt x="88279" y="65951"/>
                      <a:pt x="130229" y="60571"/>
                    </a:cubicBezTo>
                    <a:cubicBezTo>
                      <a:pt x="147557" y="58291"/>
                      <a:pt x="164519" y="53640"/>
                      <a:pt x="180387" y="46162"/>
                    </a:cubicBezTo>
                    <a:cubicBezTo>
                      <a:pt x="193702" y="39778"/>
                      <a:pt x="214495" y="27649"/>
                      <a:pt x="216957" y="11416"/>
                    </a:cubicBezTo>
                    <a:cubicBezTo>
                      <a:pt x="217322" y="9044"/>
                      <a:pt x="215407" y="6035"/>
                      <a:pt x="212580" y="7038"/>
                    </a:cubicBezTo>
                    <a:cubicBezTo>
                      <a:pt x="205831" y="9592"/>
                      <a:pt x="200542" y="14972"/>
                      <a:pt x="194705" y="19167"/>
                    </a:cubicBezTo>
                    <a:cubicBezTo>
                      <a:pt x="188139" y="23909"/>
                      <a:pt x="181026" y="28196"/>
                      <a:pt x="173730" y="31752"/>
                    </a:cubicBezTo>
                    <a:cubicBezTo>
                      <a:pt x="158683" y="39139"/>
                      <a:pt x="142085" y="43061"/>
                      <a:pt x="125578" y="45250"/>
                    </a:cubicBezTo>
                    <a:cubicBezTo>
                      <a:pt x="87367" y="50357"/>
                      <a:pt x="47696" y="45523"/>
                      <a:pt x="11765" y="31844"/>
                    </a:cubicBezTo>
                    <a:cubicBezTo>
                      <a:pt x="7661" y="30384"/>
                      <a:pt x="4742" y="37224"/>
                      <a:pt x="8755" y="39139"/>
                    </a:cubicBezTo>
                    <a:lnTo>
                      <a:pt x="8755" y="39139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9336350" y="3310791"/>
                <a:ext cx="218872" cy="109436"/>
              </a:xfrm>
              <a:custGeom>
                <a:avLst/>
                <a:gdLst>
                  <a:gd name="connsiteX0" fmla="*/ 10187 w 218872"/>
                  <a:gd name="connsiteY0" fmla="*/ 105739 h 109436"/>
                  <a:gd name="connsiteX1" fmla="*/ 141693 w 218872"/>
                  <a:gd name="connsiteY1" fmla="*/ 76192 h 109436"/>
                  <a:gd name="connsiteX2" fmla="*/ 189754 w 218872"/>
                  <a:gd name="connsiteY2" fmla="*/ 50839 h 109436"/>
                  <a:gd name="connsiteX3" fmla="*/ 220031 w 218872"/>
                  <a:gd name="connsiteY3" fmla="*/ 10804 h 109436"/>
                  <a:gd name="connsiteX4" fmla="*/ 215197 w 218872"/>
                  <a:gd name="connsiteY4" fmla="*/ 7064 h 109436"/>
                  <a:gd name="connsiteX5" fmla="*/ 199876 w 218872"/>
                  <a:gd name="connsiteY5" fmla="*/ 20653 h 109436"/>
                  <a:gd name="connsiteX6" fmla="*/ 179266 w 218872"/>
                  <a:gd name="connsiteY6" fmla="*/ 39166 h 109436"/>
                  <a:gd name="connsiteX7" fmla="*/ 132664 w 218872"/>
                  <a:gd name="connsiteY7" fmla="*/ 64701 h 109436"/>
                  <a:gd name="connsiteX8" fmla="*/ 9184 w 218872"/>
                  <a:gd name="connsiteY8" fmla="*/ 98991 h 109436"/>
                  <a:gd name="connsiteX9" fmla="*/ 10187 w 218872"/>
                  <a:gd name="connsiteY9" fmla="*/ 105739 h 109436"/>
                  <a:gd name="connsiteX10" fmla="*/ 10187 w 218872"/>
                  <a:gd name="connsiteY10" fmla="*/ 105739 h 109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872" h="109436">
                    <a:moveTo>
                      <a:pt x="10187" y="105739"/>
                    </a:moveTo>
                    <a:cubicBezTo>
                      <a:pt x="55421" y="102821"/>
                      <a:pt x="99560" y="93063"/>
                      <a:pt x="141693" y="76192"/>
                    </a:cubicBezTo>
                    <a:cubicBezTo>
                      <a:pt x="158564" y="69443"/>
                      <a:pt x="175071" y="61691"/>
                      <a:pt x="189754" y="50839"/>
                    </a:cubicBezTo>
                    <a:cubicBezTo>
                      <a:pt x="200880" y="42540"/>
                      <a:pt x="221946" y="26763"/>
                      <a:pt x="220031" y="10804"/>
                    </a:cubicBezTo>
                    <a:cubicBezTo>
                      <a:pt x="219757" y="8615"/>
                      <a:pt x="217751" y="6061"/>
                      <a:pt x="215197" y="7064"/>
                    </a:cubicBezTo>
                    <a:cubicBezTo>
                      <a:pt x="208631" y="9709"/>
                      <a:pt x="204801" y="15637"/>
                      <a:pt x="199876" y="20653"/>
                    </a:cubicBezTo>
                    <a:cubicBezTo>
                      <a:pt x="193310" y="27310"/>
                      <a:pt x="186835" y="33694"/>
                      <a:pt x="179266" y="39166"/>
                    </a:cubicBezTo>
                    <a:cubicBezTo>
                      <a:pt x="164857" y="49471"/>
                      <a:pt x="148897" y="57679"/>
                      <a:pt x="132664" y="64701"/>
                    </a:cubicBezTo>
                    <a:cubicBezTo>
                      <a:pt x="93541" y="81755"/>
                      <a:pt x="51408" y="92972"/>
                      <a:pt x="9184" y="98991"/>
                    </a:cubicBezTo>
                    <a:cubicBezTo>
                      <a:pt x="5536" y="99538"/>
                      <a:pt x="6357" y="106013"/>
                      <a:pt x="10187" y="105739"/>
                    </a:cubicBezTo>
                    <a:lnTo>
                      <a:pt x="10187" y="105739"/>
                    </a:lnTo>
                    <a:close/>
                  </a:path>
                </a:pathLst>
              </a:custGeom>
              <a:solidFill>
                <a:srgbClr val="D7AB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9224899" y="3139601"/>
                <a:ext cx="200633" cy="218872"/>
              </a:xfrm>
              <a:custGeom>
                <a:avLst/>
                <a:gdLst>
                  <a:gd name="connsiteX0" fmla="*/ 88169 w 200632"/>
                  <a:gd name="connsiteY0" fmla="*/ 7443 h 218872"/>
                  <a:gd name="connsiteX1" fmla="*/ 189397 w 200632"/>
                  <a:gd name="connsiteY1" fmla="*/ 68180 h 218872"/>
                  <a:gd name="connsiteX2" fmla="*/ 168331 w 200632"/>
                  <a:gd name="connsiteY2" fmla="*/ 186462 h 218872"/>
                  <a:gd name="connsiteX3" fmla="*/ 86801 w 200632"/>
                  <a:gd name="connsiteY3" fmla="*/ 219019 h 218872"/>
                  <a:gd name="connsiteX4" fmla="*/ 38375 w 200632"/>
                  <a:gd name="connsiteY4" fmla="*/ 190839 h 218872"/>
                  <a:gd name="connsiteX5" fmla="*/ 88169 w 200632"/>
                  <a:gd name="connsiteY5" fmla="*/ 7443 h 21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632" h="218872">
                    <a:moveTo>
                      <a:pt x="88169" y="7443"/>
                    </a:moveTo>
                    <a:cubicBezTo>
                      <a:pt x="130119" y="2427"/>
                      <a:pt x="172982" y="29239"/>
                      <a:pt x="189397" y="68180"/>
                    </a:cubicBezTo>
                    <a:cubicBezTo>
                      <a:pt x="205813" y="107121"/>
                      <a:pt x="196328" y="154817"/>
                      <a:pt x="168331" y="186462"/>
                    </a:cubicBezTo>
                    <a:cubicBezTo>
                      <a:pt x="148085" y="209352"/>
                      <a:pt x="116896" y="224582"/>
                      <a:pt x="86801" y="219019"/>
                    </a:cubicBezTo>
                    <a:cubicBezTo>
                      <a:pt x="68106" y="215554"/>
                      <a:pt x="51417" y="204610"/>
                      <a:pt x="38375" y="190839"/>
                    </a:cubicBezTo>
                    <a:cubicBezTo>
                      <a:pt x="-15248" y="134206"/>
                      <a:pt x="-1660" y="18295"/>
                      <a:pt x="88169" y="7443"/>
                    </a:cubicBezTo>
                    <a:close/>
                  </a:path>
                </a:pathLst>
              </a:custGeom>
              <a:solidFill>
                <a:srgbClr val="FEDB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9247460" y="3196620"/>
                <a:ext cx="118556" cy="109436"/>
              </a:xfrm>
              <a:custGeom>
                <a:avLst/>
                <a:gdLst>
                  <a:gd name="connsiteX0" fmla="*/ 59406 w 118555"/>
                  <a:gd name="connsiteY0" fmla="*/ 11161 h 109436"/>
                  <a:gd name="connsiteX1" fmla="*/ 103545 w 118555"/>
                  <a:gd name="connsiteY1" fmla="*/ 14991 h 109436"/>
                  <a:gd name="connsiteX2" fmla="*/ 112574 w 118555"/>
                  <a:gd name="connsiteY2" fmla="*/ 50558 h 109436"/>
                  <a:gd name="connsiteX3" fmla="*/ 68708 w 118555"/>
                  <a:gd name="connsiteY3" fmla="*/ 102175 h 109436"/>
                  <a:gd name="connsiteX4" fmla="*/ 7059 w 118555"/>
                  <a:gd name="connsiteY4" fmla="*/ 76457 h 109436"/>
                  <a:gd name="connsiteX5" fmla="*/ 59406 w 118555"/>
                  <a:gd name="connsiteY5" fmla="*/ 11161 h 109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555" h="109436">
                    <a:moveTo>
                      <a:pt x="59406" y="11161"/>
                    </a:moveTo>
                    <a:cubicBezTo>
                      <a:pt x="73906" y="5324"/>
                      <a:pt x="92146" y="4321"/>
                      <a:pt x="103545" y="14991"/>
                    </a:cubicBezTo>
                    <a:cubicBezTo>
                      <a:pt x="112847" y="23746"/>
                      <a:pt x="114854" y="37972"/>
                      <a:pt x="112574" y="50558"/>
                    </a:cubicBezTo>
                    <a:cubicBezTo>
                      <a:pt x="108470" y="73813"/>
                      <a:pt x="91051" y="94332"/>
                      <a:pt x="68708" y="102175"/>
                    </a:cubicBezTo>
                    <a:cubicBezTo>
                      <a:pt x="46182" y="110109"/>
                      <a:pt x="3411" y="107373"/>
                      <a:pt x="7059" y="76457"/>
                    </a:cubicBezTo>
                    <a:cubicBezTo>
                      <a:pt x="10433" y="48186"/>
                      <a:pt x="33506" y="21557"/>
                      <a:pt x="59406" y="11161"/>
                    </a:cubicBezTo>
                    <a:close/>
                  </a:path>
                </a:pathLst>
              </a:custGeom>
              <a:solidFill>
                <a:srgbClr val="F4C4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8659430" y="3139601"/>
                <a:ext cx="200633" cy="218872"/>
              </a:xfrm>
              <a:custGeom>
                <a:avLst/>
                <a:gdLst>
                  <a:gd name="connsiteX0" fmla="*/ 116124 w 200632"/>
                  <a:gd name="connsiteY0" fmla="*/ 7443 h 218872"/>
                  <a:gd name="connsiteX1" fmla="*/ 14896 w 200632"/>
                  <a:gd name="connsiteY1" fmla="*/ 68180 h 218872"/>
                  <a:gd name="connsiteX2" fmla="*/ 35962 w 200632"/>
                  <a:gd name="connsiteY2" fmla="*/ 186462 h 218872"/>
                  <a:gd name="connsiteX3" fmla="*/ 117492 w 200632"/>
                  <a:gd name="connsiteY3" fmla="*/ 219019 h 218872"/>
                  <a:gd name="connsiteX4" fmla="*/ 165917 w 200632"/>
                  <a:gd name="connsiteY4" fmla="*/ 190839 h 218872"/>
                  <a:gd name="connsiteX5" fmla="*/ 116124 w 200632"/>
                  <a:gd name="connsiteY5" fmla="*/ 7443 h 21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0632" h="218872">
                    <a:moveTo>
                      <a:pt x="116124" y="7443"/>
                    </a:moveTo>
                    <a:cubicBezTo>
                      <a:pt x="74173" y="2427"/>
                      <a:pt x="31311" y="29239"/>
                      <a:pt x="14896" y="68180"/>
                    </a:cubicBezTo>
                    <a:cubicBezTo>
                      <a:pt x="-1520" y="107121"/>
                      <a:pt x="7965" y="154817"/>
                      <a:pt x="35962" y="186462"/>
                    </a:cubicBezTo>
                    <a:cubicBezTo>
                      <a:pt x="56208" y="209352"/>
                      <a:pt x="87397" y="224582"/>
                      <a:pt x="117492" y="219019"/>
                    </a:cubicBezTo>
                    <a:cubicBezTo>
                      <a:pt x="136187" y="215554"/>
                      <a:pt x="152876" y="204610"/>
                      <a:pt x="165917" y="190839"/>
                    </a:cubicBezTo>
                    <a:cubicBezTo>
                      <a:pt x="219632" y="134206"/>
                      <a:pt x="206044" y="18295"/>
                      <a:pt x="116124" y="7443"/>
                    </a:cubicBezTo>
                    <a:close/>
                  </a:path>
                </a:pathLst>
              </a:custGeom>
              <a:solidFill>
                <a:srgbClr val="FEDB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8720979" y="3196620"/>
                <a:ext cx="118556" cy="109436"/>
              </a:xfrm>
              <a:custGeom>
                <a:avLst/>
                <a:gdLst>
                  <a:gd name="connsiteX0" fmla="*/ 60867 w 118555"/>
                  <a:gd name="connsiteY0" fmla="*/ 11161 h 109436"/>
                  <a:gd name="connsiteX1" fmla="*/ 16728 w 118555"/>
                  <a:gd name="connsiteY1" fmla="*/ 14991 h 109436"/>
                  <a:gd name="connsiteX2" fmla="*/ 7699 w 118555"/>
                  <a:gd name="connsiteY2" fmla="*/ 50558 h 109436"/>
                  <a:gd name="connsiteX3" fmla="*/ 51565 w 118555"/>
                  <a:gd name="connsiteY3" fmla="*/ 102175 h 109436"/>
                  <a:gd name="connsiteX4" fmla="*/ 113214 w 118555"/>
                  <a:gd name="connsiteY4" fmla="*/ 76457 h 109436"/>
                  <a:gd name="connsiteX5" fmla="*/ 60867 w 118555"/>
                  <a:gd name="connsiteY5" fmla="*/ 11161 h 109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555" h="109436">
                    <a:moveTo>
                      <a:pt x="60867" y="11161"/>
                    </a:moveTo>
                    <a:cubicBezTo>
                      <a:pt x="46367" y="5324"/>
                      <a:pt x="28127" y="4321"/>
                      <a:pt x="16728" y="14991"/>
                    </a:cubicBezTo>
                    <a:cubicBezTo>
                      <a:pt x="7426" y="23746"/>
                      <a:pt x="5419" y="37972"/>
                      <a:pt x="7699" y="50558"/>
                    </a:cubicBezTo>
                    <a:cubicBezTo>
                      <a:pt x="11803" y="73813"/>
                      <a:pt x="29222" y="94332"/>
                      <a:pt x="51565" y="102175"/>
                    </a:cubicBezTo>
                    <a:cubicBezTo>
                      <a:pt x="74091" y="110109"/>
                      <a:pt x="116862" y="107373"/>
                      <a:pt x="113214" y="76457"/>
                    </a:cubicBezTo>
                    <a:cubicBezTo>
                      <a:pt x="109749" y="48186"/>
                      <a:pt x="86767" y="21557"/>
                      <a:pt x="60867" y="11161"/>
                    </a:cubicBezTo>
                    <a:close/>
                  </a:path>
                </a:pathLst>
              </a:custGeom>
              <a:solidFill>
                <a:srgbClr val="F4C4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8668268" y="3178882"/>
                <a:ext cx="747814" cy="775173"/>
              </a:xfrm>
              <a:custGeom>
                <a:avLst/>
                <a:gdLst>
                  <a:gd name="connsiteX0" fmla="*/ 140117 w 747813"/>
                  <a:gd name="connsiteY0" fmla="*/ 48050 h 775172"/>
                  <a:gd name="connsiteX1" fmla="*/ 20011 w 747813"/>
                  <a:gd name="connsiteY1" fmla="*/ 347449 h 775172"/>
                  <a:gd name="connsiteX2" fmla="*/ 308831 w 747813"/>
                  <a:gd name="connsiteY2" fmla="*/ 773065 h 775172"/>
                  <a:gd name="connsiteX3" fmla="*/ 745025 w 747813"/>
                  <a:gd name="connsiteY3" fmla="*/ 528384 h 775172"/>
                  <a:gd name="connsiteX4" fmla="*/ 600661 w 747813"/>
                  <a:gd name="connsiteY4" fmla="*/ 45040 h 775172"/>
                  <a:gd name="connsiteX5" fmla="*/ 140117 w 747813"/>
                  <a:gd name="connsiteY5" fmla="*/ 48050 h 775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7813" h="775172">
                    <a:moveTo>
                      <a:pt x="140117" y="48050"/>
                    </a:moveTo>
                    <a:cubicBezTo>
                      <a:pt x="96069" y="99759"/>
                      <a:pt x="50470" y="169615"/>
                      <a:pt x="20011" y="347449"/>
                    </a:cubicBezTo>
                    <a:cubicBezTo>
                      <a:pt x="-15738" y="556563"/>
                      <a:pt x="3322" y="756284"/>
                      <a:pt x="308831" y="773065"/>
                    </a:cubicBezTo>
                    <a:cubicBezTo>
                      <a:pt x="614340" y="789845"/>
                      <a:pt x="735906" y="690988"/>
                      <a:pt x="745025" y="528384"/>
                    </a:cubicBezTo>
                    <a:cubicBezTo>
                      <a:pt x="754145" y="365780"/>
                      <a:pt x="688757" y="143807"/>
                      <a:pt x="600661" y="45040"/>
                    </a:cubicBezTo>
                    <a:cubicBezTo>
                      <a:pt x="518584" y="5461"/>
                      <a:pt x="301262" y="-17338"/>
                      <a:pt x="140117" y="48050"/>
                    </a:cubicBezTo>
                    <a:close/>
                  </a:path>
                </a:pathLst>
              </a:custGeom>
              <a:solidFill>
                <a:srgbClr val="FEE3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8772332" y="3487687"/>
                <a:ext cx="136795" cy="109436"/>
              </a:xfrm>
              <a:custGeom>
                <a:avLst/>
                <a:gdLst>
                  <a:gd name="connsiteX0" fmla="*/ 12707 w 136795"/>
                  <a:gd name="connsiteY0" fmla="*/ 108684 h 109436"/>
                  <a:gd name="connsiteX1" fmla="*/ 30855 w 136795"/>
                  <a:gd name="connsiteY1" fmla="*/ 60441 h 109436"/>
                  <a:gd name="connsiteX2" fmla="*/ 58123 w 136795"/>
                  <a:gd name="connsiteY2" fmla="*/ 27427 h 109436"/>
                  <a:gd name="connsiteX3" fmla="*/ 114026 w 136795"/>
                  <a:gd name="connsiteY3" fmla="*/ 78771 h 109436"/>
                  <a:gd name="connsiteX4" fmla="*/ 121140 w 136795"/>
                  <a:gd name="connsiteY4" fmla="*/ 98926 h 109436"/>
                  <a:gd name="connsiteX5" fmla="*/ 133634 w 136795"/>
                  <a:gd name="connsiteY5" fmla="*/ 93910 h 109436"/>
                  <a:gd name="connsiteX6" fmla="*/ 130806 w 136795"/>
                  <a:gd name="connsiteY6" fmla="*/ 70016 h 109436"/>
                  <a:gd name="connsiteX7" fmla="*/ 121778 w 136795"/>
                  <a:gd name="connsiteY7" fmla="*/ 47582 h 109436"/>
                  <a:gd name="connsiteX8" fmla="*/ 91227 w 136795"/>
                  <a:gd name="connsiteY8" fmla="*/ 12380 h 109436"/>
                  <a:gd name="connsiteX9" fmla="*/ 49277 w 136795"/>
                  <a:gd name="connsiteY9" fmla="*/ 12106 h 109436"/>
                  <a:gd name="connsiteX10" fmla="*/ 18908 w 136795"/>
                  <a:gd name="connsiteY10" fmla="*/ 51047 h 109436"/>
                  <a:gd name="connsiteX11" fmla="*/ 6870 w 136795"/>
                  <a:gd name="connsiteY11" fmla="*/ 107042 h 109436"/>
                  <a:gd name="connsiteX12" fmla="*/ 12707 w 136795"/>
                  <a:gd name="connsiteY12" fmla="*/ 108684 h 109436"/>
                  <a:gd name="connsiteX13" fmla="*/ 12707 w 136795"/>
                  <a:gd name="connsiteY13" fmla="*/ 108684 h 109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6795" h="109436">
                    <a:moveTo>
                      <a:pt x="12707" y="108684"/>
                    </a:moveTo>
                    <a:cubicBezTo>
                      <a:pt x="20367" y="93180"/>
                      <a:pt x="24562" y="76491"/>
                      <a:pt x="30855" y="60441"/>
                    </a:cubicBezTo>
                    <a:cubicBezTo>
                      <a:pt x="36235" y="46761"/>
                      <a:pt x="44261" y="33811"/>
                      <a:pt x="58123" y="27427"/>
                    </a:cubicBezTo>
                    <a:cubicBezTo>
                      <a:pt x="87944" y="13839"/>
                      <a:pt x="107825" y="56519"/>
                      <a:pt x="114026" y="78771"/>
                    </a:cubicBezTo>
                    <a:cubicBezTo>
                      <a:pt x="115850" y="85429"/>
                      <a:pt x="116580" y="93454"/>
                      <a:pt x="121140" y="98926"/>
                    </a:cubicBezTo>
                    <a:cubicBezTo>
                      <a:pt x="126338" y="105218"/>
                      <a:pt x="132174" y="100294"/>
                      <a:pt x="133634" y="93910"/>
                    </a:cubicBezTo>
                    <a:cubicBezTo>
                      <a:pt x="135457" y="86067"/>
                      <a:pt x="132995" y="77494"/>
                      <a:pt x="130806" y="70016"/>
                    </a:cubicBezTo>
                    <a:cubicBezTo>
                      <a:pt x="128527" y="62356"/>
                      <a:pt x="125517" y="54695"/>
                      <a:pt x="121778" y="47582"/>
                    </a:cubicBezTo>
                    <a:cubicBezTo>
                      <a:pt x="114756" y="34085"/>
                      <a:pt x="104724" y="20041"/>
                      <a:pt x="91227" y="12380"/>
                    </a:cubicBezTo>
                    <a:cubicBezTo>
                      <a:pt x="78003" y="4902"/>
                      <a:pt x="62591" y="5175"/>
                      <a:pt x="49277" y="12106"/>
                    </a:cubicBezTo>
                    <a:cubicBezTo>
                      <a:pt x="33955" y="19949"/>
                      <a:pt x="24653" y="35362"/>
                      <a:pt x="18908" y="51047"/>
                    </a:cubicBezTo>
                    <a:cubicBezTo>
                      <a:pt x="12433" y="68740"/>
                      <a:pt x="8420" y="88256"/>
                      <a:pt x="6870" y="107042"/>
                    </a:cubicBezTo>
                    <a:cubicBezTo>
                      <a:pt x="6414" y="110234"/>
                      <a:pt x="11247" y="111511"/>
                      <a:pt x="12707" y="108684"/>
                    </a:cubicBezTo>
                    <a:lnTo>
                      <a:pt x="12707" y="108684"/>
                    </a:ln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9142219" y="3468986"/>
                <a:ext cx="136795" cy="118556"/>
              </a:xfrm>
              <a:custGeom>
                <a:avLst/>
                <a:gdLst>
                  <a:gd name="connsiteX0" fmla="*/ 14629 w 136795"/>
                  <a:gd name="connsiteY0" fmla="*/ 108416 h 118555"/>
                  <a:gd name="connsiteX1" fmla="*/ 22289 w 136795"/>
                  <a:gd name="connsiteY1" fmla="*/ 81148 h 118555"/>
                  <a:gd name="connsiteX2" fmla="*/ 34510 w 136795"/>
                  <a:gd name="connsiteY2" fmla="*/ 55430 h 118555"/>
                  <a:gd name="connsiteX3" fmla="*/ 74089 w 136795"/>
                  <a:gd name="connsiteY3" fmla="*/ 25609 h 118555"/>
                  <a:gd name="connsiteX4" fmla="*/ 107011 w 136795"/>
                  <a:gd name="connsiteY4" fmla="*/ 54609 h 118555"/>
                  <a:gd name="connsiteX5" fmla="*/ 113668 w 136795"/>
                  <a:gd name="connsiteY5" fmla="*/ 84248 h 118555"/>
                  <a:gd name="connsiteX6" fmla="*/ 124338 w 136795"/>
                  <a:gd name="connsiteY6" fmla="*/ 111425 h 118555"/>
                  <a:gd name="connsiteX7" fmla="*/ 129901 w 136795"/>
                  <a:gd name="connsiteY7" fmla="*/ 110696 h 118555"/>
                  <a:gd name="connsiteX8" fmla="*/ 134552 w 136795"/>
                  <a:gd name="connsiteY8" fmla="*/ 82972 h 118555"/>
                  <a:gd name="connsiteX9" fmla="*/ 129354 w 136795"/>
                  <a:gd name="connsiteY9" fmla="*/ 55613 h 118555"/>
                  <a:gd name="connsiteX10" fmla="*/ 100171 w 136795"/>
                  <a:gd name="connsiteY10" fmla="*/ 13480 h 118555"/>
                  <a:gd name="connsiteX11" fmla="*/ 17820 w 136795"/>
                  <a:gd name="connsiteY11" fmla="*/ 52330 h 118555"/>
                  <a:gd name="connsiteX12" fmla="*/ 8154 w 136795"/>
                  <a:gd name="connsiteY12" fmla="*/ 79233 h 118555"/>
                  <a:gd name="connsiteX13" fmla="*/ 8245 w 136795"/>
                  <a:gd name="connsiteY13" fmla="*/ 108416 h 118555"/>
                  <a:gd name="connsiteX14" fmla="*/ 14629 w 136795"/>
                  <a:gd name="connsiteY14" fmla="*/ 108416 h 118555"/>
                  <a:gd name="connsiteX15" fmla="*/ 14629 w 136795"/>
                  <a:gd name="connsiteY15" fmla="*/ 108416 h 118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6795" h="118555">
                    <a:moveTo>
                      <a:pt x="14629" y="108416"/>
                    </a:moveTo>
                    <a:cubicBezTo>
                      <a:pt x="16270" y="99205"/>
                      <a:pt x="19462" y="90085"/>
                      <a:pt x="22289" y="81148"/>
                    </a:cubicBezTo>
                    <a:cubicBezTo>
                      <a:pt x="25116" y="72028"/>
                      <a:pt x="29220" y="63364"/>
                      <a:pt x="34510" y="55430"/>
                    </a:cubicBezTo>
                    <a:cubicBezTo>
                      <a:pt x="43264" y="42115"/>
                      <a:pt x="56853" y="26521"/>
                      <a:pt x="74089" y="25609"/>
                    </a:cubicBezTo>
                    <a:cubicBezTo>
                      <a:pt x="90960" y="24697"/>
                      <a:pt x="102269" y="40200"/>
                      <a:pt x="107011" y="54609"/>
                    </a:cubicBezTo>
                    <a:cubicBezTo>
                      <a:pt x="110203" y="64276"/>
                      <a:pt x="112118" y="74217"/>
                      <a:pt x="113668" y="84248"/>
                    </a:cubicBezTo>
                    <a:cubicBezTo>
                      <a:pt x="115127" y="93277"/>
                      <a:pt x="116404" y="105680"/>
                      <a:pt x="124338" y="111425"/>
                    </a:cubicBezTo>
                    <a:cubicBezTo>
                      <a:pt x="125980" y="112611"/>
                      <a:pt x="128533" y="111972"/>
                      <a:pt x="129901" y="110696"/>
                    </a:cubicBezTo>
                    <a:cubicBezTo>
                      <a:pt x="136650" y="104221"/>
                      <a:pt x="135738" y="91362"/>
                      <a:pt x="134552" y="82972"/>
                    </a:cubicBezTo>
                    <a:cubicBezTo>
                      <a:pt x="133276" y="73761"/>
                      <a:pt x="131816" y="64550"/>
                      <a:pt x="129354" y="55613"/>
                    </a:cubicBezTo>
                    <a:cubicBezTo>
                      <a:pt x="124794" y="38924"/>
                      <a:pt x="115310" y="22599"/>
                      <a:pt x="100171" y="13480"/>
                    </a:cubicBezTo>
                    <a:cubicBezTo>
                      <a:pt x="66702" y="-6766"/>
                      <a:pt x="32321" y="23055"/>
                      <a:pt x="17820" y="52330"/>
                    </a:cubicBezTo>
                    <a:cubicBezTo>
                      <a:pt x="13625" y="60902"/>
                      <a:pt x="10160" y="69931"/>
                      <a:pt x="8154" y="79233"/>
                    </a:cubicBezTo>
                    <a:cubicBezTo>
                      <a:pt x="5965" y="89082"/>
                      <a:pt x="6877" y="98475"/>
                      <a:pt x="8245" y="108416"/>
                    </a:cubicBezTo>
                    <a:cubicBezTo>
                      <a:pt x="8701" y="111607"/>
                      <a:pt x="14081" y="111516"/>
                      <a:pt x="14629" y="108416"/>
                    </a:cubicBezTo>
                    <a:lnTo>
                      <a:pt x="14629" y="108416"/>
                    </a:ln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8947460" y="3566093"/>
                <a:ext cx="164154" cy="145915"/>
              </a:xfrm>
              <a:custGeom>
                <a:avLst/>
                <a:gdLst>
                  <a:gd name="connsiteX0" fmla="*/ 6840 w 164154"/>
                  <a:gd name="connsiteY0" fmla="*/ 52985 h 145914"/>
                  <a:gd name="connsiteX1" fmla="*/ 83810 w 164154"/>
                  <a:gd name="connsiteY1" fmla="*/ 6840 h 145914"/>
                  <a:gd name="connsiteX2" fmla="*/ 161874 w 164154"/>
                  <a:gd name="connsiteY2" fmla="*/ 31737 h 145914"/>
                  <a:gd name="connsiteX3" fmla="*/ 90467 w 164154"/>
                  <a:gd name="connsiteY3" fmla="*/ 142723 h 145914"/>
                  <a:gd name="connsiteX4" fmla="*/ 6840 w 164154"/>
                  <a:gd name="connsiteY4" fmla="*/ 52985 h 14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154" h="145914">
                    <a:moveTo>
                      <a:pt x="6840" y="52985"/>
                    </a:moveTo>
                    <a:cubicBezTo>
                      <a:pt x="6840" y="52985"/>
                      <a:pt x="32101" y="6840"/>
                      <a:pt x="83810" y="6840"/>
                    </a:cubicBezTo>
                    <a:cubicBezTo>
                      <a:pt x="135518" y="6840"/>
                      <a:pt x="161874" y="31737"/>
                      <a:pt x="161874" y="31737"/>
                    </a:cubicBezTo>
                    <a:cubicBezTo>
                      <a:pt x="161874" y="31737"/>
                      <a:pt x="134515" y="142723"/>
                      <a:pt x="90467" y="142723"/>
                    </a:cubicBezTo>
                    <a:cubicBezTo>
                      <a:pt x="66391" y="142632"/>
                      <a:pt x="6840" y="52985"/>
                      <a:pt x="6840" y="52985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8931373" y="3685639"/>
                <a:ext cx="109436" cy="91197"/>
              </a:xfrm>
              <a:custGeom>
                <a:avLst/>
                <a:gdLst>
                  <a:gd name="connsiteX0" fmla="*/ 99623 w 109436"/>
                  <a:gd name="connsiteY0" fmla="*/ 10592 h 91196"/>
                  <a:gd name="connsiteX1" fmla="*/ 91962 w 109436"/>
                  <a:gd name="connsiteY1" fmla="*/ 51813 h 91196"/>
                  <a:gd name="connsiteX2" fmla="*/ 61138 w 109436"/>
                  <a:gd name="connsiteY2" fmla="*/ 72423 h 91196"/>
                  <a:gd name="connsiteX3" fmla="*/ 29675 w 109436"/>
                  <a:gd name="connsiteY3" fmla="*/ 59291 h 91196"/>
                  <a:gd name="connsiteX4" fmla="*/ 22106 w 109436"/>
                  <a:gd name="connsiteY4" fmla="*/ 39775 h 91196"/>
                  <a:gd name="connsiteX5" fmla="*/ 16087 w 109436"/>
                  <a:gd name="connsiteY5" fmla="*/ 17614 h 91196"/>
                  <a:gd name="connsiteX6" fmla="*/ 12074 w 109436"/>
                  <a:gd name="connsiteY6" fmla="*/ 17067 h 91196"/>
                  <a:gd name="connsiteX7" fmla="*/ 7149 w 109436"/>
                  <a:gd name="connsiteY7" fmla="*/ 36674 h 91196"/>
                  <a:gd name="connsiteX8" fmla="*/ 12348 w 109436"/>
                  <a:gd name="connsiteY8" fmla="*/ 58653 h 91196"/>
                  <a:gd name="connsiteX9" fmla="*/ 40527 w 109436"/>
                  <a:gd name="connsiteY9" fmla="*/ 84279 h 91196"/>
                  <a:gd name="connsiteX10" fmla="*/ 105642 w 109436"/>
                  <a:gd name="connsiteY10" fmla="*/ 54640 h 91196"/>
                  <a:gd name="connsiteX11" fmla="*/ 111205 w 109436"/>
                  <a:gd name="connsiteY11" fmla="*/ 31202 h 91196"/>
                  <a:gd name="connsiteX12" fmla="*/ 106554 w 109436"/>
                  <a:gd name="connsiteY12" fmla="*/ 8586 h 91196"/>
                  <a:gd name="connsiteX13" fmla="*/ 99623 w 109436"/>
                  <a:gd name="connsiteY13" fmla="*/ 10592 h 91196"/>
                  <a:gd name="connsiteX14" fmla="*/ 99623 w 109436"/>
                  <a:gd name="connsiteY14" fmla="*/ 10592 h 91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436" h="91196">
                    <a:moveTo>
                      <a:pt x="99623" y="10592"/>
                    </a:moveTo>
                    <a:cubicBezTo>
                      <a:pt x="100079" y="24636"/>
                      <a:pt x="99441" y="39501"/>
                      <a:pt x="91962" y="51813"/>
                    </a:cubicBezTo>
                    <a:cubicBezTo>
                      <a:pt x="85396" y="62574"/>
                      <a:pt x="73814" y="71055"/>
                      <a:pt x="61138" y="72423"/>
                    </a:cubicBezTo>
                    <a:cubicBezTo>
                      <a:pt x="49465" y="73700"/>
                      <a:pt x="36788" y="68867"/>
                      <a:pt x="29675" y="59291"/>
                    </a:cubicBezTo>
                    <a:cubicBezTo>
                      <a:pt x="25480" y="53637"/>
                      <a:pt x="23565" y="46524"/>
                      <a:pt x="22106" y="39775"/>
                    </a:cubicBezTo>
                    <a:cubicBezTo>
                      <a:pt x="20647" y="33026"/>
                      <a:pt x="21467" y="22630"/>
                      <a:pt x="16087" y="17614"/>
                    </a:cubicBezTo>
                    <a:cubicBezTo>
                      <a:pt x="15084" y="16702"/>
                      <a:pt x="13260" y="16246"/>
                      <a:pt x="12074" y="17067"/>
                    </a:cubicBezTo>
                    <a:cubicBezTo>
                      <a:pt x="6329" y="21444"/>
                      <a:pt x="6511" y="30108"/>
                      <a:pt x="7149" y="36674"/>
                    </a:cubicBezTo>
                    <a:cubicBezTo>
                      <a:pt x="7879" y="44244"/>
                      <a:pt x="9338" y="51631"/>
                      <a:pt x="12348" y="58653"/>
                    </a:cubicBezTo>
                    <a:cubicBezTo>
                      <a:pt x="17637" y="70964"/>
                      <a:pt x="28034" y="79810"/>
                      <a:pt x="40527" y="84279"/>
                    </a:cubicBezTo>
                    <a:cubicBezTo>
                      <a:pt x="66154" y="93399"/>
                      <a:pt x="94607" y="78625"/>
                      <a:pt x="105642" y="54640"/>
                    </a:cubicBezTo>
                    <a:cubicBezTo>
                      <a:pt x="109016" y="47253"/>
                      <a:pt x="110931" y="39410"/>
                      <a:pt x="111205" y="31202"/>
                    </a:cubicBezTo>
                    <a:cubicBezTo>
                      <a:pt x="111479" y="22995"/>
                      <a:pt x="110019" y="15973"/>
                      <a:pt x="106554" y="8586"/>
                    </a:cubicBezTo>
                    <a:cubicBezTo>
                      <a:pt x="105004" y="5303"/>
                      <a:pt x="99441" y="7035"/>
                      <a:pt x="99623" y="10592"/>
                    </a:cubicBezTo>
                    <a:lnTo>
                      <a:pt x="99623" y="10592"/>
                    </a:ln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9032449" y="3685661"/>
                <a:ext cx="109436" cy="91197"/>
              </a:xfrm>
              <a:custGeom>
                <a:avLst/>
                <a:gdLst>
                  <a:gd name="connsiteX0" fmla="*/ 11496 w 109436"/>
                  <a:gd name="connsiteY0" fmla="*/ 8654 h 91196"/>
                  <a:gd name="connsiteX1" fmla="*/ 6845 w 109436"/>
                  <a:gd name="connsiteY1" fmla="*/ 28262 h 91196"/>
                  <a:gd name="connsiteX2" fmla="*/ 10129 w 109436"/>
                  <a:gd name="connsiteY2" fmla="*/ 48963 h 91196"/>
                  <a:gd name="connsiteX3" fmla="*/ 34752 w 109436"/>
                  <a:gd name="connsiteY3" fmla="*/ 79514 h 91196"/>
                  <a:gd name="connsiteX4" fmla="*/ 103058 w 109436"/>
                  <a:gd name="connsiteY4" fmla="*/ 64011 h 91196"/>
                  <a:gd name="connsiteX5" fmla="*/ 110536 w 109436"/>
                  <a:gd name="connsiteY5" fmla="*/ 40026 h 91196"/>
                  <a:gd name="connsiteX6" fmla="*/ 106068 w 109436"/>
                  <a:gd name="connsiteY6" fmla="*/ 17136 h 91196"/>
                  <a:gd name="connsiteX7" fmla="*/ 102055 w 109436"/>
                  <a:gd name="connsiteY7" fmla="*/ 17683 h 91196"/>
                  <a:gd name="connsiteX8" fmla="*/ 96036 w 109436"/>
                  <a:gd name="connsiteY8" fmla="*/ 39844 h 91196"/>
                  <a:gd name="connsiteX9" fmla="*/ 88831 w 109436"/>
                  <a:gd name="connsiteY9" fmla="*/ 58813 h 91196"/>
                  <a:gd name="connsiteX10" fmla="*/ 57004 w 109436"/>
                  <a:gd name="connsiteY10" fmla="*/ 72492 h 91196"/>
                  <a:gd name="connsiteX11" fmla="*/ 26544 w 109436"/>
                  <a:gd name="connsiteY11" fmla="*/ 52429 h 91196"/>
                  <a:gd name="connsiteX12" fmla="*/ 18519 w 109436"/>
                  <a:gd name="connsiteY12" fmla="*/ 10570 h 91196"/>
                  <a:gd name="connsiteX13" fmla="*/ 11496 w 109436"/>
                  <a:gd name="connsiteY13" fmla="*/ 8654 h 91196"/>
                  <a:gd name="connsiteX14" fmla="*/ 11496 w 109436"/>
                  <a:gd name="connsiteY14" fmla="*/ 8654 h 91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436" h="91196">
                    <a:moveTo>
                      <a:pt x="11496" y="8654"/>
                    </a:moveTo>
                    <a:cubicBezTo>
                      <a:pt x="8487" y="15129"/>
                      <a:pt x="6937" y="21148"/>
                      <a:pt x="6845" y="28262"/>
                    </a:cubicBezTo>
                    <a:cubicBezTo>
                      <a:pt x="6754" y="35284"/>
                      <a:pt x="7757" y="42306"/>
                      <a:pt x="10129" y="48963"/>
                    </a:cubicBezTo>
                    <a:cubicBezTo>
                      <a:pt x="14688" y="61640"/>
                      <a:pt x="23170" y="72583"/>
                      <a:pt x="34752" y="79514"/>
                    </a:cubicBezTo>
                    <a:cubicBezTo>
                      <a:pt x="57460" y="93103"/>
                      <a:pt x="89105" y="87448"/>
                      <a:pt x="103058" y="64011"/>
                    </a:cubicBezTo>
                    <a:cubicBezTo>
                      <a:pt x="107436" y="56715"/>
                      <a:pt x="109442" y="48416"/>
                      <a:pt x="110536" y="40026"/>
                    </a:cubicBezTo>
                    <a:cubicBezTo>
                      <a:pt x="111448" y="32639"/>
                      <a:pt x="112725" y="22152"/>
                      <a:pt x="106068" y="17136"/>
                    </a:cubicBezTo>
                    <a:cubicBezTo>
                      <a:pt x="104882" y="16224"/>
                      <a:pt x="103058" y="16771"/>
                      <a:pt x="102055" y="17683"/>
                    </a:cubicBezTo>
                    <a:cubicBezTo>
                      <a:pt x="96674" y="22608"/>
                      <a:pt x="97495" y="33095"/>
                      <a:pt x="96036" y="39844"/>
                    </a:cubicBezTo>
                    <a:cubicBezTo>
                      <a:pt x="94577" y="46410"/>
                      <a:pt x="92753" y="53250"/>
                      <a:pt x="88831" y="58813"/>
                    </a:cubicBezTo>
                    <a:cubicBezTo>
                      <a:pt x="81900" y="68662"/>
                      <a:pt x="68859" y="73860"/>
                      <a:pt x="57004" y="72492"/>
                    </a:cubicBezTo>
                    <a:cubicBezTo>
                      <a:pt x="44510" y="71124"/>
                      <a:pt x="33019" y="62917"/>
                      <a:pt x="26544" y="52429"/>
                    </a:cubicBezTo>
                    <a:cubicBezTo>
                      <a:pt x="18792" y="39935"/>
                      <a:pt x="17971" y="24979"/>
                      <a:pt x="18519" y="10570"/>
                    </a:cubicBezTo>
                    <a:cubicBezTo>
                      <a:pt x="18610" y="7013"/>
                      <a:pt x="13138" y="5280"/>
                      <a:pt x="11496" y="8654"/>
                    </a:cubicBezTo>
                    <a:lnTo>
                      <a:pt x="11496" y="8654"/>
                    </a:ln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8742080" y="3624082"/>
                <a:ext cx="164154" cy="100316"/>
              </a:xfrm>
              <a:custGeom>
                <a:avLst/>
                <a:gdLst>
                  <a:gd name="connsiteX0" fmla="*/ 48613 w 164154"/>
                  <a:gd name="connsiteY0" fmla="*/ 17613 h 100316"/>
                  <a:gd name="connsiteX1" fmla="*/ 18974 w 164154"/>
                  <a:gd name="connsiteY1" fmla="*/ 83458 h 100316"/>
                  <a:gd name="connsiteX2" fmla="*/ 129778 w 164154"/>
                  <a:gd name="connsiteY2" fmla="*/ 80539 h 100316"/>
                  <a:gd name="connsiteX3" fmla="*/ 139627 w 164154"/>
                  <a:gd name="connsiteY3" fmla="*/ 12598 h 100316"/>
                  <a:gd name="connsiteX4" fmla="*/ 48613 w 164154"/>
                  <a:gd name="connsiteY4" fmla="*/ 17613 h 10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154" h="100316">
                    <a:moveTo>
                      <a:pt x="48613" y="17613"/>
                    </a:moveTo>
                    <a:cubicBezTo>
                      <a:pt x="17788" y="26916"/>
                      <a:pt x="-9845" y="56463"/>
                      <a:pt x="18974" y="83458"/>
                    </a:cubicBezTo>
                    <a:cubicBezTo>
                      <a:pt x="41408" y="104615"/>
                      <a:pt x="105155" y="92395"/>
                      <a:pt x="129778" y="80539"/>
                    </a:cubicBezTo>
                    <a:cubicBezTo>
                      <a:pt x="160876" y="65583"/>
                      <a:pt x="178477" y="30837"/>
                      <a:pt x="139627" y="12598"/>
                    </a:cubicBezTo>
                    <a:cubicBezTo>
                      <a:pt x="114001" y="560"/>
                      <a:pt x="73874" y="9953"/>
                      <a:pt x="48613" y="17613"/>
                    </a:cubicBezTo>
                    <a:close/>
                  </a:path>
                </a:pathLst>
              </a:custGeom>
              <a:solidFill>
                <a:srgbClr val="F4C4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9149343" y="3614962"/>
                <a:ext cx="164154" cy="100316"/>
              </a:xfrm>
              <a:custGeom>
                <a:avLst/>
                <a:gdLst>
                  <a:gd name="connsiteX0" fmla="*/ 120133 w 164154"/>
                  <a:gd name="connsiteY0" fmla="*/ 17613 h 100316"/>
                  <a:gd name="connsiteX1" fmla="*/ 149772 w 164154"/>
                  <a:gd name="connsiteY1" fmla="*/ 83458 h 100316"/>
                  <a:gd name="connsiteX2" fmla="*/ 38968 w 164154"/>
                  <a:gd name="connsiteY2" fmla="*/ 80539 h 100316"/>
                  <a:gd name="connsiteX3" fmla="*/ 29118 w 164154"/>
                  <a:gd name="connsiteY3" fmla="*/ 12598 h 100316"/>
                  <a:gd name="connsiteX4" fmla="*/ 120133 w 164154"/>
                  <a:gd name="connsiteY4" fmla="*/ 17613 h 10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154" h="100316">
                    <a:moveTo>
                      <a:pt x="120133" y="17613"/>
                    </a:moveTo>
                    <a:cubicBezTo>
                      <a:pt x="150957" y="26916"/>
                      <a:pt x="178590" y="56463"/>
                      <a:pt x="149772" y="83458"/>
                    </a:cubicBezTo>
                    <a:cubicBezTo>
                      <a:pt x="127337" y="104615"/>
                      <a:pt x="63591" y="92395"/>
                      <a:pt x="38968" y="80539"/>
                    </a:cubicBezTo>
                    <a:cubicBezTo>
                      <a:pt x="7869" y="65583"/>
                      <a:pt x="-9732" y="30837"/>
                      <a:pt x="29118" y="12598"/>
                    </a:cubicBezTo>
                    <a:cubicBezTo>
                      <a:pt x="54653" y="560"/>
                      <a:pt x="94871" y="9953"/>
                      <a:pt x="120133" y="17613"/>
                    </a:cubicBezTo>
                    <a:close/>
                  </a:path>
                </a:pathLst>
              </a:custGeom>
              <a:solidFill>
                <a:srgbClr val="F4C4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8795982" y="3178859"/>
                <a:ext cx="483343" cy="337428"/>
              </a:xfrm>
              <a:custGeom>
                <a:avLst/>
                <a:gdLst>
                  <a:gd name="connsiteX0" fmla="*/ 472947 w 483343"/>
                  <a:gd name="connsiteY0" fmla="*/ 44973 h 337428"/>
                  <a:gd name="connsiteX1" fmla="*/ 12403 w 483343"/>
                  <a:gd name="connsiteY1" fmla="*/ 47982 h 337428"/>
                  <a:gd name="connsiteX2" fmla="*/ 6840 w 483343"/>
                  <a:gd name="connsiteY2" fmla="*/ 54548 h 337428"/>
                  <a:gd name="connsiteX3" fmla="*/ 121839 w 483343"/>
                  <a:gd name="connsiteY3" fmla="*/ 159698 h 337428"/>
                  <a:gd name="connsiteX4" fmla="*/ 238115 w 483343"/>
                  <a:gd name="connsiteY4" fmla="*/ 335252 h 337428"/>
                  <a:gd name="connsiteX5" fmla="*/ 353296 w 483343"/>
                  <a:gd name="connsiteY5" fmla="*/ 161978 h 337428"/>
                  <a:gd name="connsiteX6" fmla="*/ 481337 w 483343"/>
                  <a:gd name="connsiteY6" fmla="*/ 54731 h 337428"/>
                  <a:gd name="connsiteX7" fmla="*/ 472947 w 483343"/>
                  <a:gd name="connsiteY7" fmla="*/ 44973 h 337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3343" h="337428">
                    <a:moveTo>
                      <a:pt x="472947" y="44973"/>
                    </a:moveTo>
                    <a:cubicBezTo>
                      <a:pt x="390870" y="5484"/>
                      <a:pt x="173548" y="-17315"/>
                      <a:pt x="12403" y="47982"/>
                    </a:cubicBezTo>
                    <a:cubicBezTo>
                      <a:pt x="10579" y="50171"/>
                      <a:pt x="8755" y="52360"/>
                      <a:pt x="6840" y="54548"/>
                    </a:cubicBezTo>
                    <a:cubicBezTo>
                      <a:pt x="35202" y="69778"/>
                      <a:pt x="80253" y="113370"/>
                      <a:pt x="121839" y="159698"/>
                    </a:cubicBezTo>
                    <a:cubicBezTo>
                      <a:pt x="175007" y="218976"/>
                      <a:pt x="238115" y="335252"/>
                      <a:pt x="238115" y="335252"/>
                    </a:cubicBezTo>
                    <a:cubicBezTo>
                      <a:pt x="238115" y="335252"/>
                      <a:pt x="272314" y="256549"/>
                      <a:pt x="353296" y="161978"/>
                    </a:cubicBezTo>
                    <a:cubicBezTo>
                      <a:pt x="394609" y="113644"/>
                      <a:pt x="465195" y="65766"/>
                      <a:pt x="481337" y="54731"/>
                    </a:cubicBezTo>
                    <a:cubicBezTo>
                      <a:pt x="478510" y="51448"/>
                      <a:pt x="475774" y="48165"/>
                      <a:pt x="472947" y="44973"/>
                    </a:cubicBezTo>
                    <a:close/>
                  </a:path>
                </a:pathLst>
              </a:custGeom>
              <a:solidFill>
                <a:srgbClr val="FEC7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8794048" y="4157895"/>
                <a:ext cx="547181" cy="465104"/>
              </a:xfrm>
              <a:custGeom>
                <a:avLst/>
                <a:gdLst>
                  <a:gd name="connsiteX0" fmla="*/ 443874 w 547180"/>
                  <a:gd name="connsiteY0" fmla="*/ 57701 h 465103"/>
                  <a:gd name="connsiteX1" fmla="*/ 265493 w 547180"/>
                  <a:gd name="connsiteY1" fmla="*/ 7726 h 465103"/>
                  <a:gd name="connsiteX2" fmla="*/ 14155 w 547180"/>
                  <a:gd name="connsiteY2" fmla="*/ 215290 h 465103"/>
                  <a:gd name="connsiteX3" fmla="*/ 75348 w 547180"/>
                  <a:gd name="connsiteY3" fmla="*/ 443555 h 465103"/>
                  <a:gd name="connsiteX4" fmla="*/ 297138 w 547180"/>
                  <a:gd name="connsiteY4" fmla="*/ 456688 h 465103"/>
                  <a:gd name="connsiteX5" fmla="*/ 514734 w 547180"/>
                  <a:gd name="connsiteY5" fmla="*/ 405709 h 465103"/>
                  <a:gd name="connsiteX6" fmla="*/ 516923 w 547180"/>
                  <a:gd name="connsiteY6" fmla="*/ 400054 h 465103"/>
                  <a:gd name="connsiteX7" fmla="*/ 536074 w 547180"/>
                  <a:gd name="connsiteY7" fmla="*/ 215928 h 465103"/>
                  <a:gd name="connsiteX8" fmla="*/ 443874 w 547180"/>
                  <a:gd name="connsiteY8" fmla="*/ 57701 h 46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7180" h="465103">
                    <a:moveTo>
                      <a:pt x="443874" y="57701"/>
                    </a:moveTo>
                    <a:cubicBezTo>
                      <a:pt x="393989" y="18943"/>
                      <a:pt x="328510" y="2710"/>
                      <a:pt x="265493" y="7726"/>
                    </a:cubicBezTo>
                    <a:cubicBezTo>
                      <a:pt x="149855" y="17028"/>
                      <a:pt x="42243" y="102753"/>
                      <a:pt x="14155" y="215290"/>
                    </a:cubicBezTo>
                    <a:cubicBezTo>
                      <a:pt x="-9101" y="308402"/>
                      <a:pt x="26284" y="376161"/>
                      <a:pt x="75348" y="443555"/>
                    </a:cubicBezTo>
                    <a:cubicBezTo>
                      <a:pt x="131160" y="457052"/>
                      <a:pt x="203297" y="462068"/>
                      <a:pt x="297138" y="456688"/>
                    </a:cubicBezTo>
                    <a:cubicBezTo>
                      <a:pt x="390889" y="451307"/>
                      <a:pt x="461749" y="432794"/>
                      <a:pt x="514734" y="405709"/>
                    </a:cubicBezTo>
                    <a:cubicBezTo>
                      <a:pt x="515463" y="403793"/>
                      <a:pt x="516284" y="401969"/>
                      <a:pt x="516923" y="400054"/>
                    </a:cubicBezTo>
                    <a:cubicBezTo>
                      <a:pt x="538445" y="341415"/>
                      <a:pt x="547200" y="277395"/>
                      <a:pt x="536074" y="215928"/>
                    </a:cubicBezTo>
                    <a:cubicBezTo>
                      <a:pt x="524948" y="154552"/>
                      <a:pt x="493211" y="96004"/>
                      <a:pt x="443874" y="57701"/>
                    </a:cubicBezTo>
                    <a:close/>
                  </a:path>
                </a:pathLst>
              </a:custGeom>
              <a:solidFill>
                <a:srgbClr val="FEE3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9042027" y="4460050"/>
                <a:ext cx="54718" cy="63838"/>
              </a:xfrm>
              <a:custGeom>
                <a:avLst/>
                <a:gdLst>
                  <a:gd name="connsiteX0" fmla="*/ 6844 w 54718"/>
                  <a:gd name="connsiteY0" fmla="*/ 39443 h 63837"/>
                  <a:gd name="connsiteX1" fmla="*/ 12133 w 54718"/>
                  <a:gd name="connsiteY1" fmla="*/ 57408 h 63837"/>
                  <a:gd name="connsiteX2" fmla="*/ 28731 w 54718"/>
                  <a:gd name="connsiteY2" fmla="*/ 64886 h 63837"/>
                  <a:gd name="connsiteX3" fmla="*/ 46514 w 54718"/>
                  <a:gd name="connsiteY3" fmla="*/ 45644 h 63837"/>
                  <a:gd name="connsiteX4" fmla="*/ 45511 w 54718"/>
                  <a:gd name="connsiteY4" fmla="*/ 19835 h 63837"/>
                  <a:gd name="connsiteX5" fmla="*/ 21709 w 54718"/>
                  <a:gd name="connsiteY5" fmla="*/ 8253 h 63837"/>
                  <a:gd name="connsiteX6" fmla="*/ 6844 w 54718"/>
                  <a:gd name="connsiteY6" fmla="*/ 39443 h 6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718" h="63837">
                    <a:moveTo>
                      <a:pt x="6844" y="39443"/>
                    </a:moveTo>
                    <a:cubicBezTo>
                      <a:pt x="6752" y="45826"/>
                      <a:pt x="8303" y="52392"/>
                      <a:pt x="12133" y="57408"/>
                    </a:cubicBezTo>
                    <a:cubicBezTo>
                      <a:pt x="15963" y="62515"/>
                      <a:pt x="22438" y="65798"/>
                      <a:pt x="28731" y="64886"/>
                    </a:cubicBezTo>
                    <a:cubicBezTo>
                      <a:pt x="37850" y="63610"/>
                      <a:pt x="43869" y="54490"/>
                      <a:pt x="46514" y="45644"/>
                    </a:cubicBezTo>
                    <a:cubicBezTo>
                      <a:pt x="48977" y="37163"/>
                      <a:pt x="49341" y="27769"/>
                      <a:pt x="45511" y="19835"/>
                    </a:cubicBezTo>
                    <a:cubicBezTo>
                      <a:pt x="41681" y="11901"/>
                      <a:pt x="30555" y="3420"/>
                      <a:pt x="21709" y="8253"/>
                    </a:cubicBezTo>
                    <a:cubicBezTo>
                      <a:pt x="12042" y="13543"/>
                      <a:pt x="6935" y="29320"/>
                      <a:pt x="6844" y="39443"/>
                    </a:cubicBezTo>
                    <a:close/>
                  </a:path>
                </a:pathLst>
              </a:custGeom>
              <a:solidFill>
                <a:srgbClr val="FEC7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513994" y="3802861"/>
            <a:ext cx="1546133" cy="1546133"/>
            <a:chOff x="1470452" y="3670563"/>
            <a:chExt cx="1546133" cy="1546133"/>
          </a:xfrm>
        </p:grpSpPr>
        <p:sp>
          <p:nvSpPr>
            <p:cNvPr id="18" name="椭圆 17"/>
            <p:cNvSpPr/>
            <p:nvPr/>
          </p:nvSpPr>
          <p:spPr>
            <a:xfrm>
              <a:off x="1470452" y="3670563"/>
              <a:ext cx="1546133" cy="1546133"/>
            </a:xfrm>
            <a:prstGeom prst="ellipse">
              <a:avLst/>
            </a:prstGeom>
            <a:solidFill>
              <a:srgbClr val="FFF5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Segoe UI" panose="020B0502040204020203" pitchFamily="34" charset="0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grpSp>
          <p:nvGrpSpPr>
            <p:cNvPr id="43" name="图形 24"/>
            <p:cNvGrpSpPr/>
            <p:nvPr/>
          </p:nvGrpSpPr>
          <p:grpSpPr>
            <a:xfrm>
              <a:off x="1640386" y="3707460"/>
              <a:ext cx="1144909" cy="1472338"/>
              <a:chOff x="7146040" y="3154793"/>
              <a:chExt cx="1297591" cy="1668685"/>
            </a:xfrm>
          </p:grpSpPr>
          <p:sp>
            <p:nvSpPr>
              <p:cNvPr id="44" name="任意多边形: 形状 43"/>
              <p:cNvSpPr/>
              <p:nvPr/>
            </p:nvSpPr>
            <p:spPr>
              <a:xfrm>
                <a:off x="7995898" y="4261394"/>
                <a:ext cx="371475" cy="276225"/>
              </a:xfrm>
              <a:custGeom>
                <a:avLst/>
                <a:gdLst>
                  <a:gd name="connsiteX0" fmla="*/ 57398 w 371475"/>
                  <a:gd name="connsiteY0" fmla="*/ 203659 h 276225"/>
                  <a:gd name="connsiteX1" fmla="*/ 215799 w 371475"/>
                  <a:gd name="connsiteY1" fmla="*/ 167940 h 276225"/>
                  <a:gd name="connsiteX2" fmla="*/ 341910 w 371475"/>
                  <a:gd name="connsiteY2" fmla="*/ 10111 h 276225"/>
                  <a:gd name="connsiteX3" fmla="*/ 245612 w 371475"/>
                  <a:gd name="connsiteY3" fmla="*/ 240616 h 276225"/>
                  <a:gd name="connsiteX4" fmla="*/ 58637 w 371475"/>
                  <a:gd name="connsiteY4" fmla="*/ 266809 h 276225"/>
                  <a:gd name="connsiteX5" fmla="*/ 11393 w 371475"/>
                  <a:gd name="connsiteY5" fmla="*/ 241092 h 276225"/>
                  <a:gd name="connsiteX6" fmla="*/ 57398 w 371475"/>
                  <a:gd name="connsiteY6" fmla="*/ 203659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276225">
                    <a:moveTo>
                      <a:pt x="57398" y="203659"/>
                    </a:moveTo>
                    <a:cubicBezTo>
                      <a:pt x="57398" y="203659"/>
                      <a:pt x="171032" y="215565"/>
                      <a:pt x="215799" y="167940"/>
                    </a:cubicBezTo>
                    <a:cubicBezTo>
                      <a:pt x="260567" y="120315"/>
                      <a:pt x="278378" y="-14464"/>
                      <a:pt x="341910" y="10111"/>
                    </a:cubicBezTo>
                    <a:cubicBezTo>
                      <a:pt x="405442" y="34685"/>
                      <a:pt x="333719" y="185847"/>
                      <a:pt x="245612" y="240616"/>
                    </a:cubicBezTo>
                    <a:cubicBezTo>
                      <a:pt x="179890" y="281478"/>
                      <a:pt x="96165" y="275477"/>
                      <a:pt x="58637" y="266809"/>
                    </a:cubicBezTo>
                    <a:cubicBezTo>
                      <a:pt x="21108" y="258142"/>
                      <a:pt x="-3085" y="264142"/>
                      <a:pt x="11393" y="241092"/>
                    </a:cubicBezTo>
                    <a:cubicBezTo>
                      <a:pt x="25775" y="217946"/>
                      <a:pt x="57398" y="203659"/>
                      <a:pt x="57398" y="203659"/>
                    </a:cubicBez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8265894" y="4284172"/>
                <a:ext cx="76200" cy="57150"/>
              </a:xfrm>
              <a:custGeom>
                <a:avLst/>
                <a:gdLst>
                  <a:gd name="connsiteX0" fmla="*/ 20669 w 76200"/>
                  <a:gd name="connsiteY0" fmla="*/ 7144 h 57150"/>
                  <a:gd name="connsiteX1" fmla="*/ 7144 w 76200"/>
                  <a:gd name="connsiteY1" fmla="*/ 28861 h 57150"/>
                  <a:gd name="connsiteX2" fmla="*/ 34290 w 76200"/>
                  <a:gd name="connsiteY2" fmla="*/ 32861 h 57150"/>
                  <a:gd name="connsiteX3" fmla="*/ 77152 w 76200"/>
                  <a:gd name="connsiteY3" fmla="*/ 51911 h 57150"/>
                  <a:gd name="connsiteX4" fmla="*/ 58865 w 76200"/>
                  <a:gd name="connsiteY4" fmla="*/ 24098 h 57150"/>
                  <a:gd name="connsiteX5" fmla="*/ 20669 w 76200"/>
                  <a:gd name="connsiteY5" fmla="*/ 7144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7150">
                    <a:moveTo>
                      <a:pt x="20669" y="7144"/>
                    </a:moveTo>
                    <a:cubicBezTo>
                      <a:pt x="15907" y="13525"/>
                      <a:pt x="11430" y="20860"/>
                      <a:pt x="7144" y="28861"/>
                    </a:cubicBezTo>
                    <a:cubicBezTo>
                      <a:pt x="13906" y="29242"/>
                      <a:pt x="23241" y="30194"/>
                      <a:pt x="34290" y="32861"/>
                    </a:cubicBezTo>
                    <a:cubicBezTo>
                      <a:pt x="57340" y="38386"/>
                      <a:pt x="77152" y="51911"/>
                      <a:pt x="77152" y="51911"/>
                    </a:cubicBezTo>
                    <a:cubicBezTo>
                      <a:pt x="77152" y="51911"/>
                      <a:pt x="74771" y="40767"/>
                      <a:pt x="58865" y="24098"/>
                    </a:cubicBezTo>
                    <a:cubicBezTo>
                      <a:pt x="48673" y="13430"/>
                      <a:pt x="31528" y="8954"/>
                      <a:pt x="20669" y="7144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8242749" y="4334274"/>
                <a:ext cx="66675" cy="57150"/>
              </a:xfrm>
              <a:custGeom>
                <a:avLst/>
                <a:gdLst>
                  <a:gd name="connsiteX0" fmla="*/ 19907 w 66675"/>
                  <a:gd name="connsiteY0" fmla="*/ 31147 h 57150"/>
                  <a:gd name="connsiteX1" fmla="*/ 61913 w 66675"/>
                  <a:gd name="connsiteY1" fmla="*/ 51911 h 57150"/>
                  <a:gd name="connsiteX2" fmla="*/ 44863 w 66675"/>
                  <a:gd name="connsiteY2" fmla="*/ 23431 h 57150"/>
                  <a:gd name="connsiteX3" fmla="*/ 16478 w 66675"/>
                  <a:gd name="connsiteY3" fmla="*/ 7144 h 57150"/>
                  <a:gd name="connsiteX4" fmla="*/ 7144 w 66675"/>
                  <a:gd name="connsiteY4" fmla="*/ 28099 h 57150"/>
                  <a:gd name="connsiteX5" fmla="*/ 19907 w 66675"/>
                  <a:gd name="connsiteY5" fmla="*/ 31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675" h="57150">
                    <a:moveTo>
                      <a:pt x="19907" y="31147"/>
                    </a:moveTo>
                    <a:cubicBezTo>
                      <a:pt x="42672" y="37624"/>
                      <a:pt x="61913" y="51911"/>
                      <a:pt x="61913" y="51911"/>
                    </a:cubicBezTo>
                    <a:cubicBezTo>
                      <a:pt x="61913" y="51911"/>
                      <a:pt x="60008" y="40672"/>
                      <a:pt x="44863" y="23431"/>
                    </a:cubicBezTo>
                    <a:cubicBezTo>
                      <a:pt x="37529" y="15050"/>
                      <a:pt x="26194" y="10096"/>
                      <a:pt x="16478" y="7144"/>
                    </a:cubicBezTo>
                    <a:cubicBezTo>
                      <a:pt x="13335" y="14097"/>
                      <a:pt x="10287" y="21050"/>
                      <a:pt x="7144" y="28099"/>
                    </a:cubicBezTo>
                    <a:cubicBezTo>
                      <a:pt x="11049" y="28861"/>
                      <a:pt x="15335" y="29813"/>
                      <a:pt x="19907" y="31147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8218174" y="4385042"/>
                <a:ext cx="47625" cy="57150"/>
              </a:xfrm>
              <a:custGeom>
                <a:avLst/>
                <a:gdLst>
                  <a:gd name="connsiteX0" fmla="*/ 9049 w 47625"/>
                  <a:gd name="connsiteY0" fmla="*/ 26860 h 57150"/>
                  <a:gd name="connsiteX1" fmla="*/ 46768 w 47625"/>
                  <a:gd name="connsiteY1" fmla="*/ 54769 h 57150"/>
                  <a:gd name="connsiteX2" fmla="*/ 34957 w 47625"/>
                  <a:gd name="connsiteY2" fmla="*/ 23717 h 57150"/>
                  <a:gd name="connsiteX3" fmla="*/ 17717 w 47625"/>
                  <a:gd name="connsiteY3" fmla="*/ 7144 h 57150"/>
                  <a:gd name="connsiteX4" fmla="*/ 7144 w 47625"/>
                  <a:gd name="connsiteY4" fmla="*/ 26003 h 57150"/>
                  <a:gd name="connsiteX5" fmla="*/ 9049 w 47625"/>
                  <a:gd name="connsiteY5" fmla="*/ 268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25" h="57150">
                    <a:moveTo>
                      <a:pt x="9049" y="26860"/>
                    </a:moveTo>
                    <a:cubicBezTo>
                      <a:pt x="30290" y="37243"/>
                      <a:pt x="46768" y="54769"/>
                      <a:pt x="46768" y="54769"/>
                    </a:cubicBezTo>
                    <a:cubicBezTo>
                      <a:pt x="46768" y="54769"/>
                      <a:pt x="46863" y="43434"/>
                      <a:pt x="34957" y="23717"/>
                    </a:cubicBezTo>
                    <a:cubicBezTo>
                      <a:pt x="30861" y="16859"/>
                      <a:pt x="24384" y="11430"/>
                      <a:pt x="17717" y="7144"/>
                    </a:cubicBezTo>
                    <a:cubicBezTo>
                      <a:pt x="14288" y="13811"/>
                      <a:pt x="10858" y="20193"/>
                      <a:pt x="7144" y="26003"/>
                    </a:cubicBezTo>
                    <a:cubicBezTo>
                      <a:pt x="7810" y="26384"/>
                      <a:pt x="8382" y="26575"/>
                      <a:pt x="9049" y="26860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8174931" y="4432477"/>
                <a:ext cx="38100" cy="47625"/>
              </a:xfrm>
              <a:custGeom>
                <a:avLst/>
                <a:gdLst>
                  <a:gd name="connsiteX0" fmla="*/ 24670 w 38100"/>
                  <a:gd name="connsiteY0" fmla="*/ 7144 h 47625"/>
                  <a:gd name="connsiteX1" fmla="*/ 7144 w 38100"/>
                  <a:gd name="connsiteY1" fmla="*/ 17050 h 47625"/>
                  <a:gd name="connsiteX2" fmla="*/ 36671 w 38100"/>
                  <a:gd name="connsiteY2" fmla="*/ 45053 h 47625"/>
                  <a:gd name="connsiteX3" fmla="*/ 28099 w 38100"/>
                  <a:gd name="connsiteY3" fmla="*/ 12954 h 47625"/>
                  <a:gd name="connsiteX4" fmla="*/ 24670 w 38100"/>
                  <a:gd name="connsiteY4" fmla="*/ 714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47625">
                    <a:moveTo>
                      <a:pt x="24670" y="7144"/>
                    </a:moveTo>
                    <a:cubicBezTo>
                      <a:pt x="19336" y="10954"/>
                      <a:pt x="13430" y="14192"/>
                      <a:pt x="7144" y="17050"/>
                    </a:cubicBezTo>
                    <a:cubicBezTo>
                      <a:pt x="24479" y="29337"/>
                      <a:pt x="36671" y="45053"/>
                      <a:pt x="36671" y="45053"/>
                    </a:cubicBezTo>
                    <a:cubicBezTo>
                      <a:pt x="36671" y="45053"/>
                      <a:pt x="37910" y="33718"/>
                      <a:pt x="28099" y="12954"/>
                    </a:cubicBezTo>
                    <a:cubicBezTo>
                      <a:pt x="27242" y="10954"/>
                      <a:pt x="26003" y="9049"/>
                      <a:pt x="24670" y="7144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8121876" y="4453241"/>
                <a:ext cx="28575" cy="47625"/>
              </a:xfrm>
              <a:custGeom>
                <a:avLst/>
                <a:gdLst>
                  <a:gd name="connsiteX0" fmla="*/ 26384 w 28575"/>
                  <a:gd name="connsiteY0" fmla="*/ 43910 h 47625"/>
                  <a:gd name="connsiteX1" fmla="*/ 27051 w 28575"/>
                  <a:gd name="connsiteY1" fmla="*/ 10668 h 47625"/>
                  <a:gd name="connsiteX2" fmla="*/ 26289 w 28575"/>
                  <a:gd name="connsiteY2" fmla="*/ 7144 h 47625"/>
                  <a:gd name="connsiteX3" fmla="*/ 7144 w 28575"/>
                  <a:gd name="connsiteY3" fmla="*/ 10382 h 47625"/>
                  <a:gd name="connsiteX4" fmla="*/ 26384 w 28575"/>
                  <a:gd name="connsiteY4" fmla="*/ 4391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47625">
                    <a:moveTo>
                      <a:pt x="26384" y="43910"/>
                    </a:moveTo>
                    <a:cubicBezTo>
                      <a:pt x="26384" y="43910"/>
                      <a:pt x="30671" y="33433"/>
                      <a:pt x="27051" y="10668"/>
                    </a:cubicBezTo>
                    <a:cubicBezTo>
                      <a:pt x="26860" y="9430"/>
                      <a:pt x="26575" y="8287"/>
                      <a:pt x="26289" y="7144"/>
                    </a:cubicBezTo>
                    <a:cubicBezTo>
                      <a:pt x="19907" y="8477"/>
                      <a:pt x="13526" y="9620"/>
                      <a:pt x="7144" y="10382"/>
                    </a:cubicBezTo>
                    <a:cubicBezTo>
                      <a:pt x="19526" y="26575"/>
                      <a:pt x="26384" y="43910"/>
                      <a:pt x="26384" y="43910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7995803" y="4457908"/>
                <a:ext cx="123825" cy="76200"/>
              </a:xfrm>
              <a:custGeom>
                <a:avLst/>
                <a:gdLst>
                  <a:gd name="connsiteX0" fmla="*/ 57494 w 123825"/>
                  <a:gd name="connsiteY0" fmla="*/ 7144 h 76200"/>
                  <a:gd name="connsiteX1" fmla="*/ 11393 w 123825"/>
                  <a:gd name="connsiteY1" fmla="*/ 44482 h 76200"/>
                  <a:gd name="connsiteX2" fmla="*/ 58637 w 123825"/>
                  <a:gd name="connsiteY2" fmla="*/ 70199 h 76200"/>
                  <a:gd name="connsiteX3" fmla="*/ 86545 w 123825"/>
                  <a:gd name="connsiteY3" fmla="*/ 74771 h 76200"/>
                  <a:gd name="connsiteX4" fmla="*/ 119597 w 123825"/>
                  <a:gd name="connsiteY4" fmla="*/ 7144 h 76200"/>
                  <a:gd name="connsiteX5" fmla="*/ 57494 w 123825"/>
                  <a:gd name="connsiteY5" fmla="*/ 7144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25" h="76200">
                    <a:moveTo>
                      <a:pt x="57494" y="7144"/>
                    </a:moveTo>
                    <a:cubicBezTo>
                      <a:pt x="57494" y="7144"/>
                      <a:pt x="25871" y="21431"/>
                      <a:pt x="11393" y="44482"/>
                    </a:cubicBezTo>
                    <a:cubicBezTo>
                      <a:pt x="-3085" y="67532"/>
                      <a:pt x="21108" y="61532"/>
                      <a:pt x="58637" y="70199"/>
                    </a:cubicBezTo>
                    <a:cubicBezTo>
                      <a:pt x="66257" y="71914"/>
                      <a:pt x="75782" y="73533"/>
                      <a:pt x="86545" y="74771"/>
                    </a:cubicBezTo>
                    <a:cubicBezTo>
                      <a:pt x="98165" y="52197"/>
                      <a:pt x="111881" y="30766"/>
                      <a:pt x="119597" y="7144"/>
                    </a:cubicBezTo>
                    <a:cubicBezTo>
                      <a:pt x="85783" y="10096"/>
                      <a:pt x="57494" y="7144"/>
                      <a:pt x="57494" y="7144"/>
                    </a:cubicBezTo>
                    <a:close/>
                  </a:path>
                </a:pathLst>
              </a:custGeom>
              <a:solidFill>
                <a:srgbClr val="BF795D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7995480" y="3995341"/>
                <a:ext cx="428625" cy="238125"/>
              </a:xfrm>
              <a:custGeom>
                <a:avLst/>
                <a:gdLst>
                  <a:gd name="connsiteX0" fmla="*/ 7144 w 428625"/>
                  <a:gd name="connsiteY0" fmla="*/ 47373 h 238125"/>
                  <a:gd name="connsiteX1" fmla="*/ 362712 w 428625"/>
                  <a:gd name="connsiteY1" fmla="*/ 19941 h 238125"/>
                  <a:gd name="connsiteX2" fmla="*/ 371665 w 428625"/>
                  <a:gd name="connsiteY2" fmla="*/ 196153 h 238125"/>
                  <a:gd name="connsiteX3" fmla="*/ 100775 w 428625"/>
                  <a:gd name="connsiteY3" fmla="*/ 238444 h 238125"/>
                  <a:gd name="connsiteX4" fmla="*/ 7144 w 428625"/>
                  <a:gd name="connsiteY4" fmla="*/ 47373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25" h="238125">
                    <a:moveTo>
                      <a:pt x="7144" y="47373"/>
                    </a:moveTo>
                    <a:cubicBezTo>
                      <a:pt x="7144" y="47373"/>
                      <a:pt x="254127" y="-20350"/>
                      <a:pt x="362712" y="19941"/>
                    </a:cubicBezTo>
                    <a:cubicBezTo>
                      <a:pt x="455295" y="54231"/>
                      <a:pt x="433959" y="172531"/>
                      <a:pt x="371665" y="196153"/>
                    </a:cubicBezTo>
                    <a:cubicBezTo>
                      <a:pt x="295370" y="225109"/>
                      <a:pt x="100775" y="238444"/>
                      <a:pt x="100775" y="238444"/>
                    </a:cubicBezTo>
                    <a:lnTo>
                      <a:pt x="7144" y="47373"/>
                    </a:ln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171597" y="3997184"/>
                <a:ext cx="47625" cy="104775"/>
              </a:xfrm>
              <a:custGeom>
                <a:avLst/>
                <a:gdLst>
                  <a:gd name="connsiteX0" fmla="*/ 40577 w 47625"/>
                  <a:gd name="connsiteY0" fmla="*/ 44196 h 104775"/>
                  <a:gd name="connsiteX1" fmla="*/ 46577 w 47625"/>
                  <a:gd name="connsiteY1" fmla="*/ 105632 h 104775"/>
                  <a:gd name="connsiteX2" fmla="*/ 7144 w 47625"/>
                  <a:gd name="connsiteY2" fmla="*/ 11906 h 104775"/>
                  <a:gd name="connsiteX3" fmla="*/ 7144 w 47625"/>
                  <a:gd name="connsiteY3" fmla="*/ 11144 h 104775"/>
                  <a:gd name="connsiteX4" fmla="*/ 47530 w 47625"/>
                  <a:gd name="connsiteY4" fmla="*/ 7144 h 104775"/>
                  <a:gd name="connsiteX5" fmla="*/ 40577 w 47625"/>
                  <a:gd name="connsiteY5" fmla="*/ 4419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25" h="104775">
                    <a:moveTo>
                      <a:pt x="40577" y="44196"/>
                    </a:moveTo>
                    <a:cubicBezTo>
                      <a:pt x="41148" y="76962"/>
                      <a:pt x="46577" y="105632"/>
                      <a:pt x="46577" y="105632"/>
                    </a:cubicBezTo>
                    <a:cubicBezTo>
                      <a:pt x="46577" y="105632"/>
                      <a:pt x="10097" y="52673"/>
                      <a:pt x="7144" y="11906"/>
                    </a:cubicBezTo>
                    <a:cubicBezTo>
                      <a:pt x="7144" y="11621"/>
                      <a:pt x="7144" y="11430"/>
                      <a:pt x="7144" y="11144"/>
                    </a:cubicBezTo>
                    <a:cubicBezTo>
                      <a:pt x="20574" y="9525"/>
                      <a:pt x="34100" y="8192"/>
                      <a:pt x="47530" y="7144"/>
                    </a:cubicBezTo>
                    <a:cubicBezTo>
                      <a:pt x="43720" y="17145"/>
                      <a:pt x="40386" y="29908"/>
                      <a:pt x="40577" y="44196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8268921" y="3995375"/>
                <a:ext cx="57150" cy="133350"/>
              </a:xfrm>
              <a:custGeom>
                <a:avLst/>
                <a:gdLst>
                  <a:gd name="connsiteX0" fmla="*/ 44884 w 57150"/>
                  <a:gd name="connsiteY0" fmla="*/ 59246 h 133350"/>
                  <a:gd name="connsiteX1" fmla="*/ 43265 w 57150"/>
                  <a:gd name="connsiteY1" fmla="*/ 135160 h 133350"/>
                  <a:gd name="connsiteX2" fmla="*/ 7166 w 57150"/>
                  <a:gd name="connsiteY2" fmla="*/ 36385 h 133350"/>
                  <a:gd name="connsiteX3" fmla="*/ 8023 w 57150"/>
                  <a:gd name="connsiteY3" fmla="*/ 7144 h 133350"/>
                  <a:gd name="connsiteX4" fmla="*/ 59458 w 57150"/>
                  <a:gd name="connsiteY4" fmla="*/ 11906 h 133350"/>
                  <a:gd name="connsiteX5" fmla="*/ 44884 w 57150"/>
                  <a:gd name="connsiteY5" fmla="*/ 59246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50" h="133350">
                    <a:moveTo>
                      <a:pt x="44884" y="59246"/>
                    </a:moveTo>
                    <a:cubicBezTo>
                      <a:pt x="39360" y="107442"/>
                      <a:pt x="43265" y="135160"/>
                      <a:pt x="43265" y="135160"/>
                    </a:cubicBezTo>
                    <a:cubicBezTo>
                      <a:pt x="43265" y="135160"/>
                      <a:pt x="6118" y="85535"/>
                      <a:pt x="7166" y="36385"/>
                    </a:cubicBezTo>
                    <a:cubicBezTo>
                      <a:pt x="7451" y="24765"/>
                      <a:pt x="7737" y="15145"/>
                      <a:pt x="8023" y="7144"/>
                    </a:cubicBezTo>
                    <a:cubicBezTo>
                      <a:pt x="26311" y="7525"/>
                      <a:pt x="43646" y="9049"/>
                      <a:pt x="59458" y="11906"/>
                    </a:cubicBezTo>
                    <a:cubicBezTo>
                      <a:pt x="53457" y="22574"/>
                      <a:pt x="47266" y="37910"/>
                      <a:pt x="44884" y="59246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7995480" y="4026902"/>
                <a:ext cx="152400" cy="209550"/>
              </a:xfrm>
              <a:custGeom>
                <a:avLst/>
                <a:gdLst>
                  <a:gd name="connsiteX0" fmla="*/ 7144 w 152400"/>
                  <a:gd name="connsiteY0" fmla="*/ 15812 h 209550"/>
                  <a:gd name="connsiteX1" fmla="*/ 100679 w 152400"/>
                  <a:gd name="connsiteY1" fmla="*/ 206788 h 209550"/>
                  <a:gd name="connsiteX2" fmla="*/ 154305 w 152400"/>
                  <a:gd name="connsiteY2" fmla="*/ 202216 h 209550"/>
                  <a:gd name="connsiteX3" fmla="*/ 41624 w 152400"/>
                  <a:gd name="connsiteY3" fmla="*/ 7144 h 209550"/>
                  <a:gd name="connsiteX4" fmla="*/ 7144 w 152400"/>
                  <a:gd name="connsiteY4" fmla="*/ 15812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209550">
                    <a:moveTo>
                      <a:pt x="7144" y="15812"/>
                    </a:moveTo>
                    <a:lnTo>
                      <a:pt x="100679" y="206788"/>
                    </a:lnTo>
                    <a:cubicBezTo>
                      <a:pt x="100679" y="206788"/>
                      <a:pt x="122492" y="205264"/>
                      <a:pt x="154305" y="202216"/>
                    </a:cubicBezTo>
                    <a:cubicBezTo>
                      <a:pt x="125825" y="132969"/>
                      <a:pt x="92773" y="63437"/>
                      <a:pt x="41624" y="7144"/>
                    </a:cubicBezTo>
                    <a:cubicBezTo>
                      <a:pt x="20288" y="12192"/>
                      <a:pt x="7144" y="15812"/>
                      <a:pt x="7144" y="15812"/>
                    </a:cubicBezTo>
                    <a:close/>
                  </a:path>
                </a:pathLst>
              </a:custGeom>
              <a:solidFill>
                <a:srgbClr val="BF795D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7478903" y="4509153"/>
                <a:ext cx="276225" cy="314325"/>
              </a:xfrm>
              <a:custGeom>
                <a:avLst/>
                <a:gdLst>
                  <a:gd name="connsiteX0" fmla="*/ 45756 w 276225"/>
                  <a:gd name="connsiteY0" fmla="*/ 7144 h 314325"/>
                  <a:gd name="connsiteX1" fmla="*/ 15562 w 276225"/>
                  <a:gd name="connsiteY1" fmla="*/ 230981 h 314325"/>
                  <a:gd name="connsiteX2" fmla="*/ 187012 w 276225"/>
                  <a:gd name="connsiteY2" fmla="*/ 289750 h 314325"/>
                  <a:gd name="connsiteX3" fmla="*/ 260068 w 276225"/>
                  <a:gd name="connsiteY3" fmla="*/ 156400 h 314325"/>
                  <a:gd name="connsiteX4" fmla="*/ 275975 w 276225"/>
                  <a:gd name="connsiteY4" fmla="*/ 69056 h 314325"/>
                  <a:gd name="connsiteX5" fmla="*/ 133100 w 276225"/>
                  <a:gd name="connsiteY5" fmla="*/ 42100 h 314325"/>
                  <a:gd name="connsiteX6" fmla="*/ 45756 w 276225"/>
                  <a:gd name="connsiteY6" fmla="*/ 7144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225" h="314325">
                    <a:moveTo>
                      <a:pt x="45756" y="7144"/>
                    </a:moveTo>
                    <a:cubicBezTo>
                      <a:pt x="45756" y="7144"/>
                      <a:pt x="-14537" y="137350"/>
                      <a:pt x="15562" y="230981"/>
                    </a:cubicBezTo>
                    <a:cubicBezTo>
                      <a:pt x="45756" y="324612"/>
                      <a:pt x="141006" y="319850"/>
                      <a:pt x="187012" y="289750"/>
                    </a:cubicBezTo>
                    <a:cubicBezTo>
                      <a:pt x="233017" y="259556"/>
                      <a:pt x="248924" y="205645"/>
                      <a:pt x="260068" y="156400"/>
                    </a:cubicBezTo>
                    <a:cubicBezTo>
                      <a:pt x="271213" y="107156"/>
                      <a:pt x="275975" y="69056"/>
                      <a:pt x="275975" y="69056"/>
                    </a:cubicBezTo>
                    <a:cubicBezTo>
                      <a:pt x="275975" y="69056"/>
                      <a:pt x="182344" y="65913"/>
                      <a:pt x="133100" y="42100"/>
                    </a:cubicBezTo>
                    <a:cubicBezTo>
                      <a:pt x="83856" y="18288"/>
                      <a:pt x="45756" y="7144"/>
                      <a:pt x="45756" y="7144"/>
                    </a:cubicBez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7478871" y="4658124"/>
                <a:ext cx="142875" cy="76200"/>
              </a:xfrm>
              <a:custGeom>
                <a:avLst/>
                <a:gdLst>
                  <a:gd name="connsiteX0" fmla="*/ 66267 w 142875"/>
                  <a:gd name="connsiteY0" fmla="*/ 34862 h 76200"/>
                  <a:gd name="connsiteX1" fmla="*/ 7593 w 142875"/>
                  <a:gd name="connsiteY1" fmla="*/ 7144 h 76200"/>
                  <a:gd name="connsiteX2" fmla="*/ 13689 w 142875"/>
                  <a:gd name="connsiteY2" fmla="*/ 75629 h 76200"/>
                  <a:gd name="connsiteX3" fmla="*/ 60171 w 142875"/>
                  <a:gd name="connsiteY3" fmla="*/ 76009 h 76200"/>
                  <a:gd name="connsiteX4" fmla="*/ 137704 w 142875"/>
                  <a:gd name="connsiteY4" fmla="*/ 41434 h 76200"/>
                  <a:gd name="connsiteX5" fmla="*/ 66267 w 142875"/>
                  <a:gd name="connsiteY5" fmla="*/ 3486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" h="76200">
                    <a:moveTo>
                      <a:pt x="66267" y="34862"/>
                    </a:moveTo>
                    <a:cubicBezTo>
                      <a:pt x="40740" y="28289"/>
                      <a:pt x="20642" y="16478"/>
                      <a:pt x="7593" y="7144"/>
                    </a:cubicBezTo>
                    <a:cubicBezTo>
                      <a:pt x="6259" y="30385"/>
                      <a:pt x="7783" y="53816"/>
                      <a:pt x="13689" y="75629"/>
                    </a:cubicBezTo>
                    <a:cubicBezTo>
                      <a:pt x="25214" y="76105"/>
                      <a:pt x="40359" y="76391"/>
                      <a:pt x="60171" y="76009"/>
                    </a:cubicBezTo>
                    <a:cubicBezTo>
                      <a:pt x="120654" y="74771"/>
                      <a:pt x="137704" y="41434"/>
                      <a:pt x="137704" y="41434"/>
                    </a:cubicBezTo>
                    <a:cubicBezTo>
                      <a:pt x="137704" y="41434"/>
                      <a:pt x="107891" y="45625"/>
                      <a:pt x="66267" y="34862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7484940" y="4571351"/>
                <a:ext cx="114300" cy="76200"/>
              </a:xfrm>
              <a:custGeom>
                <a:avLst/>
                <a:gdLst>
                  <a:gd name="connsiteX0" fmla="*/ 67723 w 114300"/>
                  <a:gd name="connsiteY0" fmla="*/ 46768 h 76200"/>
                  <a:gd name="connsiteX1" fmla="*/ 17335 w 114300"/>
                  <a:gd name="connsiteY1" fmla="*/ 7144 h 76200"/>
                  <a:gd name="connsiteX2" fmla="*/ 7144 w 114300"/>
                  <a:gd name="connsiteY2" fmla="*/ 49721 h 76200"/>
                  <a:gd name="connsiteX3" fmla="*/ 49244 w 114300"/>
                  <a:gd name="connsiteY3" fmla="*/ 66389 h 76200"/>
                  <a:gd name="connsiteX4" fmla="*/ 115919 w 114300"/>
                  <a:gd name="connsiteY4" fmla="*/ 64770 h 76200"/>
                  <a:gd name="connsiteX5" fmla="*/ 67723 w 114300"/>
                  <a:gd name="connsiteY5" fmla="*/ 46768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0" h="76200">
                    <a:moveTo>
                      <a:pt x="67723" y="46768"/>
                    </a:moveTo>
                    <a:cubicBezTo>
                      <a:pt x="43339" y="33718"/>
                      <a:pt x="26956" y="18193"/>
                      <a:pt x="17335" y="7144"/>
                    </a:cubicBezTo>
                    <a:cubicBezTo>
                      <a:pt x="13621" y="20193"/>
                      <a:pt x="10001" y="34576"/>
                      <a:pt x="7144" y="49721"/>
                    </a:cubicBezTo>
                    <a:cubicBezTo>
                      <a:pt x="17431" y="55531"/>
                      <a:pt x="31432" y="62008"/>
                      <a:pt x="49244" y="66389"/>
                    </a:cubicBezTo>
                    <a:cubicBezTo>
                      <a:pt x="95059" y="77724"/>
                      <a:pt x="115919" y="64770"/>
                      <a:pt x="115919" y="64770"/>
                    </a:cubicBezTo>
                    <a:cubicBezTo>
                      <a:pt x="115919" y="64770"/>
                      <a:pt x="90964" y="59150"/>
                      <a:pt x="67723" y="46768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7498275" y="4509153"/>
                <a:ext cx="257175" cy="142875"/>
              </a:xfrm>
              <a:custGeom>
                <a:avLst/>
                <a:gdLst>
                  <a:gd name="connsiteX0" fmla="*/ 244030 w 257175"/>
                  <a:gd name="connsiteY0" fmla="*/ 141256 h 142875"/>
                  <a:gd name="connsiteX1" fmla="*/ 256603 w 257175"/>
                  <a:gd name="connsiteY1" fmla="*/ 69056 h 142875"/>
                  <a:gd name="connsiteX2" fmla="*/ 113728 w 257175"/>
                  <a:gd name="connsiteY2" fmla="*/ 42100 h 142875"/>
                  <a:gd name="connsiteX3" fmla="*/ 26384 w 257175"/>
                  <a:gd name="connsiteY3" fmla="*/ 7144 h 142875"/>
                  <a:gd name="connsiteX4" fmla="*/ 7144 w 257175"/>
                  <a:gd name="connsiteY4" fmla="*/ 58960 h 142875"/>
                  <a:gd name="connsiteX5" fmla="*/ 244030 w 257175"/>
                  <a:gd name="connsiteY5" fmla="*/ 141256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7175" h="142875">
                    <a:moveTo>
                      <a:pt x="244030" y="141256"/>
                    </a:moveTo>
                    <a:cubicBezTo>
                      <a:pt x="252794" y="99631"/>
                      <a:pt x="256603" y="69056"/>
                      <a:pt x="256603" y="69056"/>
                    </a:cubicBezTo>
                    <a:cubicBezTo>
                      <a:pt x="256603" y="69056"/>
                      <a:pt x="162973" y="65913"/>
                      <a:pt x="113728" y="42100"/>
                    </a:cubicBezTo>
                    <a:cubicBezTo>
                      <a:pt x="64484" y="18288"/>
                      <a:pt x="26384" y="7144"/>
                      <a:pt x="26384" y="7144"/>
                    </a:cubicBezTo>
                    <a:cubicBezTo>
                      <a:pt x="26384" y="7144"/>
                      <a:pt x="16764" y="28004"/>
                      <a:pt x="7144" y="58960"/>
                    </a:cubicBezTo>
                    <a:cubicBezTo>
                      <a:pt x="70961" y="116205"/>
                      <a:pt x="157544" y="146495"/>
                      <a:pt x="244030" y="141256"/>
                    </a:cubicBezTo>
                    <a:close/>
                  </a:path>
                </a:pathLst>
              </a:custGeom>
              <a:solidFill>
                <a:srgbClr val="BF795D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7800694" y="4509153"/>
                <a:ext cx="276225" cy="314325"/>
              </a:xfrm>
              <a:custGeom>
                <a:avLst/>
                <a:gdLst>
                  <a:gd name="connsiteX0" fmla="*/ 237363 w 276225"/>
                  <a:gd name="connsiteY0" fmla="*/ 7144 h 314325"/>
                  <a:gd name="connsiteX1" fmla="*/ 267557 w 276225"/>
                  <a:gd name="connsiteY1" fmla="*/ 230981 h 314325"/>
                  <a:gd name="connsiteX2" fmla="*/ 96107 w 276225"/>
                  <a:gd name="connsiteY2" fmla="*/ 289750 h 314325"/>
                  <a:gd name="connsiteX3" fmla="*/ 23050 w 276225"/>
                  <a:gd name="connsiteY3" fmla="*/ 156400 h 314325"/>
                  <a:gd name="connsiteX4" fmla="*/ 7144 w 276225"/>
                  <a:gd name="connsiteY4" fmla="*/ 69056 h 314325"/>
                  <a:gd name="connsiteX5" fmla="*/ 150019 w 276225"/>
                  <a:gd name="connsiteY5" fmla="*/ 42100 h 314325"/>
                  <a:gd name="connsiteX6" fmla="*/ 237363 w 276225"/>
                  <a:gd name="connsiteY6" fmla="*/ 7144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225" h="314325">
                    <a:moveTo>
                      <a:pt x="237363" y="7144"/>
                    </a:moveTo>
                    <a:cubicBezTo>
                      <a:pt x="237363" y="7144"/>
                      <a:pt x="297656" y="137350"/>
                      <a:pt x="267557" y="230981"/>
                    </a:cubicBezTo>
                    <a:cubicBezTo>
                      <a:pt x="237458" y="324612"/>
                      <a:pt x="142113" y="319850"/>
                      <a:pt x="96107" y="289750"/>
                    </a:cubicBezTo>
                    <a:cubicBezTo>
                      <a:pt x="50101" y="259556"/>
                      <a:pt x="34195" y="205645"/>
                      <a:pt x="23050" y="156400"/>
                    </a:cubicBezTo>
                    <a:cubicBezTo>
                      <a:pt x="11906" y="107156"/>
                      <a:pt x="7144" y="69056"/>
                      <a:pt x="7144" y="69056"/>
                    </a:cubicBezTo>
                    <a:cubicBezTo>
                      <a:pt x="7144" y="69056"/>
                      <a:pt x="100774" y="65913"/>
                      <a:pt x="150019" y="42100"/>
                    </a:cubicBezTo>
                    <a:cubicBezTo>
                      <a:pt x="199263" y="18288"/>
                      <a:pt x="237363" y="7144"/>
                      <a:pt x="237363" y="7144"/>
                    </a:cubicBez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7938901" y="4658124"/>
                <a:ext cx="142875" cy="76200"/>
              </a:xfrm>
              <a:custGeom>
                <a:avLst/>
                <a:gdLst>
                  <a:gd name="connsiteX0" fmla="*/ 78581 w 142875"/>
                  <a:gd name="connsiteY0" fmla="*/ 34862 h 76200"/>
                  <a:gd name="connsiteX1" fmla="*/ 137255 w 142875"/>
                  <a:gd name="connsiteY1" fmla="*/ 7144 h 76200"/>
                  <a:gd name="connsiteX2" fmla="*/ 131159 w 142875"/>
                  <a:gd name="connsiteY2" fmla="*/ 75629 h 76200"/>
                  <a:gd name="connsiteX3" fmla="*/ 84677 w 142875"/>
                  <a:gd name="connsiteY3" fmla="*/ 76009 h 76200"/>
                  <a:gd name="connsiteX4" fmla="*/ 7144 w 142875"/>
                  <a:gd name="connsiteY4" fmla="*/ 41434 h 76200"/>
                  <a:gd name="connsiteX5" fmla="*/ 78581 w 142875"/>
                  <a:gd name="connsiteY5" fmla="*/ 3486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" h="76200">
                    <a:moveTo>
                      <a:pt x="78581" y="34862"/>
                    </a:moveTo>
                    <a:cubicBezTo>
                      <a:pt x="104108" y="28289"/>
                      <a:pt x="124206" y="16478"/>
                      <a:pt x="137255" y="7144"/>
                    </a:cubicBezTo>
                    <a:cubicBezTo>
                      <a:pt x="138589" y="30385"/>
                      <a:pt x="137065" y="53816"/>
                      <a:pt x="131159" y="75629"/>
                    </a:cubicBezTo>
                    <a:cubicBezTo>
                      <a:pt x="119634" y="76105"/>
                      <a:pt x="104489" y="76391"/>
                      <a:pt x="84677" y="76009"/>
                    </a:cubicBezTo>
                    <a:cubicBezTo>
                      <a:pt x="24194" y="74771"/>
                      <a:pt x="7144" y="41434"/>
                      <a:pt x="7144" y="41434"/>
                    </a:cubicBezTo>
                    <a:cubicBezTo>
                      <a:pt x="7144" y="41434"/>
                      <a:pt x="37052" y="45625"/>
                      <a:pt x="78581" y="34862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7954713" y="4571351"/>
                <a:ext cx="114300" cy="76200"/>
              </a:xfrm>
              <a:custGeom>
                <a:avLst/>
                <a:gdLst>
                  <a:gd name="connsiteX0" fmla="*/ 55340 w 114300"/>
                  <a:gd name="connsiteY0" fmla="*/ 46768 h 76200"/>
                  <a:gd name="connsiteX1" fmla="*/ 105727 w 114300"/>
                  <a:gd name="connsiteY1" fmla="*/ 7144 h 76200"/>
                  <a:gd name="connsiteX2" fmla="*/ 115919 w 114300"/>
                  <a:gd name="connsiteY2" fmla="*/ 49721 h 76200"/>
                  <a:gd name="connsiteX3" fmla="*/ 73819 w 114300"/>
                  <a:gd name="connsiteY3" fmla="*/ 66389 h 76200"/>
                  <a:gd name="connsiteX4" fmla="*/ 7144 w 114300"/>
                  <a:gd name="connsiteY4" fmla="*/ 64770 h 76200"/>
                  <a:gd name="connsiteX5" fmla="*/ 55340 w 114300"/>
                  <a:gd name="connsiteY5" fmla="*/ 46768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0" h="76200">
                    <a:moveTo>
                      <a:pt x="55340" y="46768"/>
                    </a:moveTo>
                    <a:cubicBezTo>
                      <a:pt x="79724" y="33718"/>
                      <a:pt x="96107" y="18193"/>
                      <a:pt x="105727" y="7144"/>
                    </a:cubicBezTo>
                    <a:cubicBezTo>
                      <a:pt x="109442" y="20193"/>
                      <a:pt x="113062" y="34576"/>
                      <a:pt x="115919" y="49721"/>
                    </a:cubicBezTo>
                    <a:cubicBezTo>
                      <a:pt x="105632" y="55531"/>
                      <a:pt x="91630" y="62008"/>
                      <a:pt x="73819" y="66389"/>
                    </a:cubicBezTo>
                    <a:cubicBezTo>
                      <a:pt x="28003" y="77724"/>
                      <a:pt x="7144" y="64770"/>
                      <a:pt x="7144" y="64770"/>
                    </a:cubicBezTo>
                    <a:cubicBezTo>
                      <a:pt x="7144" y="64770"/>
                      <a:pt x="32099" y="59150"/>
                      <a:pt x="55340" y="46768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7800694" y="4509153"/>
                <a:ext cx="257175" cy="142875"/>
              </a:xfrm>
              <a:custGeom>
                <a:avLst/>
                <a:gdLst>
                  <a:gd name="connsiteX0" fmla="*/ 19717 w 257175"/>
                  <a:gd name="connsiteY0" fmla="*/ 141256 h 142875"/>
                  <a:gd name="connsiteX1" fmla="*/ 7144 w 257175"/>
                  <a:gd name="connsiteY1" fmla="*/ 69056 h 142875"/>
                  <a:gd name="connsiteX2" fmla="*/ 150019 w 257175"/>
                  <a:gd name="connsiteY2" fmla="*/ 42100 h 142875"/>
                  <a:gd name="connsiteX3" fmla="*/ 237363 w 257175"/>
                  <a:gd name="connsiteY3" fmla="*/ 7144 h 142875"/>
                  <a:gd name="connsiteX4" fmla="*/ 256603 w 257175"/>
                  <a:gd name="connsiteY4" fmla="*/ 58960 h 142875"/>
                  <a:gd name="connsiteX5" fmla="*/ 19717 w 257175"/>
                  <a:gd name="connsiteY5" fmla="*/ 141256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7175" h="142875">
                    <a:moveTo>
                      <a:pt x="19717" y="141256"/>
                    </a:moveTo>
                    <a:cubicBezTo>
                      <a:pt x="10954" y="99631"/>
                      <a:pt x="7144" y="69056"/>
                      <a:pt x="7144" y="69056"/>
                    </a:cubicBezTo>
                    <a:cubicBezTo>
                      <a:pt x="7144" y="69056"/>
                      <a:pt x="100774" y="65913"/>
                      <a:pt x="150019" y="42100"/>
                    </a:cubicBezTo>
                    <a:cubicBezTo>
                      <a:pt x="199263" y="18288"/>
                      <a:pt x="237363" y="7144"/>
                      <a:pt x="237363" y="7144"/>
                    </a:cubicBezTo>
                    <a:cubicBezTo>
                      <a:pt x="237363" y="7144"/>
                      <a:pt x="246983" y="28004"/>
                      <a:pt x="256603" y="58960"/>
                    </a:cubicBezTo>
                    <a:cubicBezTo>
                      <a:pt x="192786" y="116205"/>
                      <a:pt x="106204" y="146495"/>
                      <a:pt x="19717" y="141256"/>
                    </a:cubicBezTo>
                    <a:close/>
                  </a:path>
                </a:pathLst>
              </a:custGeom>
              <a:solidFill>
                <a:srgbClr val="BF795D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7210156" y="4012234"/>
                <a:ext cx="342900" cy="333375"/>
              </a:xfrm>
              <a:custGeom>
                <a:avLst/>
                <a:gdLst>
                  <a:gd name="connsiteX0" fmla="*/ 339934 w 342900"/>
                  <a:gd name="connsiteY0" fmla="*/ 7144 h 333375"/>
                  <a:gd name="connsiteX1" fmla="*/ 27229 w 342900"/>
                  <a:gd name="connsiteY1" fmla="*/ 178594 h 333375"/>
                  <a:gd name="connsiteX2" fmla="*/ 116097 w 342900"/>
                  <a:gd name="connsiteY2" fmla="*/ 330994 h 333375"/>
                  <a:gd name="connsiteX3" fmla="*/ 319265 w 342900"/>
                  <a:gd name="connsiteY3" fmla="*/ 238887 h 333375"/>
                  <a:gd name="connsiteX4" fmla="*/ 339934 w 342900"/>
                  <a:gd name="connsiteY4" fmla="*/ 7144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0" h="333375">
                    <a:moveTo>
                      <a:pt x="339934" y="7144"/>
                    </a:moveTo>
                    <a:cubicBezTo>
                      <a:pt x="339934" y="7144"/>
                      <a:pt x="96094" y="85535"/>
                      <a:pt x="27229" y="178594"/>
                    </a:cubicBezTo>
                    <a:cubicBezTo>
                      <a:pt x="-31541" y="257937"/>
                      <a:pt x="51041" y="345281"/>
                      <a:pt x="116097" y="330994"/>
                    </a:cubicBezTo>
                    <a:cubicBezTo>
                      <a:pt x="195821" y="313468"/>
                      <a:pt x="319265" y="238887"/>
                      <a:pt x="319265" y="238887"/>
                    </a:cubicBezTo>
                    <a:lnTo>
                      <a:pt x="339934" y="7144"/>
                    </a:ln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7340636" y="4079861"/>
                <a:ext cx="66675" cy="114300"/>
              </a:xfrm>
              <a:custGeom>
                <a:avLst/>
                <a:gdLst>
                  <a:gd name="connsiteX0" fmla="*/ 33242 w 66675"/>
                  <a:gd name="connsiteY0" fmla="*/ 53054 h 114300"/>
                  <a:gd name="connsiteX1" fmla="*/ 61817 w 66675"/>
                  <a:gd name="connsiteY1" fmla="*/ 107823 h 114300"/>
                  <a:gd name="connsiteX2" fmla="*/ 43529 w 66675"/>
                  <a:gd name="connsiteY2" fmla="*/ 7810 h 114300"/>
                  <a:gd name="connsiteX3" fmla="*/ 43148 w 66675"/>
                  <a:gd name="connsiteY3" fmla="*/ 7144 h 114300"/>
                  <a:gd name="connsiteX4" fmla="*/ 7144 w 66675"/>
                  <a:gd name="connsiteY4" fmla="*/ 25908 h 114300"/>
                  <a:gd name="connsiteX5" fmla="*/ 33242 w 66675"/>
                  <a:gd name="connsiteY5" fmla="*/ 53054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675" h="114300">
                    <a:moveTo>
                      <a:pt x="33242" y="53054"/>
                    </a:moveTo>
                    <a:cubicBezTo>
                      <a:pt x="50673" y="80867"/>
                      <a:pt x="61817" y="107823"/>
                      <a:pt x="61817" y="107823"/>
                    </a:cubicBezTo>
                    <a:cubicBezTo>
                      <a:pt x="61817" y="107823"/>
                      <a:pt x="63437" y="43529"/>
                      <a:pt x="43529" y="7810"/>
                    </a:cubicBezTo>
                    <a:cubicBezTo>
                      <a:pt x="43434" y="7620"/>
                      <a:pt x="43243" y="7429"/>
                      <a:pt x="43148" y="7144"/>
                    </a:cubicBezTo>
                    <a:cubicBezTo>
                      <a:pt x="31052" y="13144"/>
                      <a:pt x="18955" y="19336"/>
                      <a:pt x="7144" y="25908"/>
                    </a:cubicBezTo>
                    <a:cubicBezTo>
                      <a:pt x="15811" y="32099"/>
                      <a:pt x="25622" y="40957"/>
                      <a:pt x="33242" y="53054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7250720" y="4128725"/>
                <a:ext cx="95250" cy="133350"/>
              </a:xfrm>
              <a:custGeom>
                <a:avLst/>
                <a:gdLst>
                  <a:gd name="connsiteX0" fmla="*/ 45339 w 95250"/>
                  <a:gd name="connsiteY0" fmla="*/ 70866 h 133350"/>
                  <a:gd name="connsiteX1" fmla="*/ 88202 w 95250"/>
                  <a:gd name="connsiteY1" fmla="*/ 133540 h 133350"/>
                  <a:gd name="connsiteX2" fmla="*/ 64389 w 95250"/>
                  <a:gd name="connsiteY2" fmla="*/ 31147 h 133350"/>
                  <a:gd name="connsiteX3" fmla="*/ 47625 w 95250"/>
                  <a:gd name="connsiteY3" fmla="*/ 7144 h 133350"/>
                  <a:gd name="connsiteX4" fmla="*/ 7144 w 95250"/>
                  <a:gd name="connsiteY4" fmla="*/ 39338 h 133350"/>
                  <a:gd name="connsiteX5" fmla="*/ 45339 w 95250"/>
                  <a:gd name="connsiteY5" fmla="*/ 70866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33350">
                    <a:moveTo>
                      <a:pt x="45339" y="70866"/>
                    </a:moveTo>
                    <a:cubicBezTo>
                      <a:pt x="76295" y="108204"/>
                      <a:pt x="88202" y="133540"/>
                      <a:pt x="88202" y="133540"/>
                    </a:cubicBezTo>
                    <a:cubicBezTo>
                      <a:pt x="88202" y="133540"/>
                      <a:pt x="92202" y="71628"/>
                      <a:pt x="64389" y="31147"/>
                    </a:cubicBezTo>
                    <a:cubicBezTo>
                      <a:pt x="57817" y="21527"/>
                      <a:pt x="52292" y="13716"/>
                      <a:pt x="47625" y="7144"/>
                    </a:cubicBezTo>
                    <a:cubicBezTo>
                      <a:pt x="32576" y="17526"/>
                      <a:pt x="18764" y="28194"/>
                      <a:pt x="7144" y="39338"/>
                    </a:cubicBezTo>
                    <a:cubicBezTo>
                      <a:pt x="18002" y="44767"/>
                      <a:pt x="31623" y="54292"/>
                      <a:pt x="45339" y="70866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7389976" y="4012234"/>
                <a:ext cx="161925" cy="304800"/>
              </a:xfrm>
              <a:custGeom>
                <a:avLst/>
                <a:gdLst>
                  <a:gd name="connsiteX0" fmla="*/ 160115 w 161925"/>
                  <a:gd name="connsiteY0" fmla="*/ 7144 h 304800"/>
                  <a:gd name="connsiteX1" fmla="*/ 96965 w 161925"/>
                  <a:gd name="connsiteY1" fmla="*/ 29909 h 304800"/>
                  <a:gd name="connsiteX2" fmla="*/ 7144 w 161925"/>
                  <a:gd name="connsiteY2" fmla="*/ 306896 h 304800"/>
                  <a:gd name="connsiteX3" fmla="*/ 139446 w 161925"/>
                  <a:gd name="connsiteY3" fmla="*/ 238982 h 304800"/>
                  <a:gd name="connsiteX4" fmla="*/ 160115 w 161925"/>
                  <a:gd name="connsiteY4" fmla="*/ 714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304800">
                    <a:moveTo>
                      <a:pt x="160115" y="7144"/>
                    </a:moveTo>
                    <a:cubicBezTo>
                      <a:pt x="160115" y="7144"/>
                      <a:pt x="134207" y="15431"/>
                      <a:pt x="96965" y="29909"/>
                    </a:cubicBezTo>
                    <a:cubicBezTo>
                      <a:pt x="43529" y="114776"/>
                      <a:pt x="15526" y="208121"/>
                      <a:pt x="7144" y="306896"/>
                    </a:cubicBezTo>
                    <a:cubicBezTo>
                      <a:pt x="73628" y="278606"/>
                      <a:pt x="139446" y="238982"/>
                      <a:pt x="139446" y="238982"/>
                    </a:cubicBezTo>
                    <a:lnTo>
                      <a:pt x="160115" y="7144"/>
                    </a:lnTo>
                    <a:close/>
                  </a:path>
                </a:pathLst>
              </a:custGeom>
              <a:solidFill>
                <a:srgbClr val="BF795D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7414619" y="3918933"/>
                <a:ext cx="723900" cy="714375"/>
              </a:xfrm>
              <a:custGeom>
                <a:avLst/>
                <a:gdLst>
                  <a:gd name="connsiteX0" fmla="*/ 155284 w 723900"/>
                  <a:gd name="connsiteY0" fmla="*/ 68726 h 714375"/>
                  <a:gd name="connsiteX1" fmla="*/ 40984 w 723900"/>
                  <a:gd name="connsiteY1" fmla="*/ 554501 h 714375"/>
                  <a:gd name="connsiteX2" fmla="*/ 488659 w 723900"/>
                  <a:gd name="connsiteY2" fmla="*/ 692614 h 714375"/>
                  <a:gd name="connsiteX3" fmla="*/ 724403 w 723900"/>
                  <a:gd name="connsiteY3" fmla="*/ 418770 h 714375"/>
                  <a:gd name="connsiteX4" fmla="*/ 572003 w 723900"/>
                  <a:gd name="connsiteY4" fmla="*/ 61583 h 714375"/>
                  <a:gd name="connsiteX5" fmla="*/ 155284 w 723900"/>
                  <a:gd name="connsiteY5" fmla="*/ 68726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3900" h="714375">
                    <a:moveTo>
                      <a:pt x="155284" y="68726"/>
                    </a:moveTo>
                    <a:cubicBezTo>
                      <a:pt x="155284" y="68726"/>
                      <a:pt x="-78079" y="392576"/>
                      <a:pt x="40984" y="554501"/>
                    </a:cubicBezTo>
                    <a:cubicBezTo>
                      <a:pt x="160046" y="716426"/>
                      <a:pt x="341021" y="725951"/>
                      <a:pt x="488659" y="692614"/>
                    </a:cubicBezTo>
                    <a:cubicBezTo>
                      <a:pt x="636297" y="659276"/>
                      <a:pt x="724403" y="537833"/>
                      <a:pt x="724403" y="418770"/>
                    </a:cubicBezTo>
                    <a:cubicBezTo>
                      <a:pt x="724403" y="299708"/>
                      <a:pt x="607722" y="111589"/>
                      <a:pt x="572003" y="61583"/>
                    </a:cubicBezTo>
                    <a:cubicBezTo>
                      <a:pt x="536284" y="11576"/>
                      <a:pt x="260059" y="-33667"/>
                      <a:pt x="155284" y="68726"/>
                    </a:cubicBez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7573704" y="3928128"/>
                <a:ext cx="409575" cy="581025"/>
              </a:xfrm>
              <a:custGeom>
                <a:avLst/>
                <a:gdLst>
                  <a:gd name="connsiteX0" fmla="*/ 120024 w 409575"/>
                  <a:gd name="connsiteY0" fmla="*/ 64294 h 581025"/>
                  <a:gd name="connsiteX1" fmla="*/ 8105 w 409575"/>
                  <a:gd name="connsiteY1" fmla="*/ 335756 h 581025"/>
                  <a:gd name="connsiteX2" fmla="*/ 236705 w 409575"/>
                  <a:gd name="connsiteY2" fmla="*/ 581025 h 581025"/>
                  <a:gd name="connsiteX3" fmla="*/ 401011 w 409575"/>
                  <a:gd name="connsiteY3" fmla="*/ 264319 h 581025"/>
                  <a:gd name="connsiteX4" fmla="*/ 250992 w 409575"/>
                  <a:gd name="connsiteY4" fmla="*/ 7144 h 581025"/>
                  <a:gd name="connsiteX5" fmla="*/ 120024 w 409575"/>
                  <a:gd name="connsiteY5" fmla="*/ 64294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9575" h="581025">
                    <a:moveTo>
                      <a:pt x="120024" y="64294"/>
                    </a:moveTo>
                    <a:cubicBezTo>
                      <a:pt x="120024" y="64294"/>
                      <a:pt x="20011" y="169069"/>
                      <a:pt x="8105" y="335756"/>
                    </a:cubicBezTo>
                    <a:cubicBezTo>
                      <a:pt x="-3801" y="502444"/>
                      <a:pt x="96211" y="600075"/>
                      <a:pt x="236705" y="581025"/>
                    </a:cubicBezTo>
                    <a:cubicBezTo>
                      <a:pt x="377199" y="561975"/>
                      <a:pt x="427205" y="409575"/>
                      <a:pt x="401011" y="264319"/>
                    </a:cubicBezTo>
                    <a:cubicBezTo>
                      <a:pt x="374817" y="119063"/>
                      <a:pt x="250992" y="7144"/>
                      <a:pt x="250992" y="7144"/>
                    </a:cubicBezTo>
                    <a:lnTo>
                      <a:pt x="120024" y="64294"/>
                    </a:lnTo>
                    <a:close/>
                  </a:path>
                </a:pathLst>
              </a:custGeom>
              <a:solidFill>
                <a:srgbClr val="FFEC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7456841" y="4112341"/>
                <a:ext cx="123825" cy="85725"/>
              </a:xfrm>
              <a:custGeom>
                <a:avLst/>
                <a:gdLst>
                  <a:gd name="connsiteX0" fmla="*/ 7525 w 123825"/>
                  <a:gd name="connsiteY0" fmla="*/ 67437 h 85725"/>
                  <a:gd name="connsiteX1" fmla="*/ 120205 w 123825"/>
                  <a:gd name="connsiteY1" fmla="*/ 76962 h 85725"/>
                  <a:gd name="connsiteX2" fmla="*/ 72580 w 123825"/>
                  <a:gd name="connsiteY2" fmla="*/ 50006 h 85725"/>
                  <a:gd name="connsiteX3" fmla="*/ 34766 w 123825"/>
                  <a:gd name="connsiteY3" fmla="*/ 7144 h 85725"/>
                  <a:gd name="connsiteX4" fmla="*/ 7144 w 123825"/>
                  <a:gd name="connsiteY4" fmla="*/ 67342 h 85725"/>
                  <a:gd name="connsiteX5" fmla="*/ 7525 w 123825"/>
                  <a:gd name="connsiteY5" fmla="*/ 6743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25" h="85725">
                    <a:moveTo>
                      <a:pt x="7525" y="67437"/>
                    </a:moveTo>
                    <a:cubicBezTo>
                      <a:pt x="63055" y="88868"/>
                      <a:pt x="120205" y="76962"/>
                      <a:pt x="120205" y="76962"/>
                    </a:cubicBezTo>
                    <a:cubicBezTo>
                      <a:pt x="120205" y="76962"/>
                      <a:pt x="105918" y="73819"/>
                      <a:pt x="72580" y="50006"/>
                    </a:cubicBezTo>
                    <a:cubicBezTo>
                      <a:pt x="56007" y="38195"/>
                      <a:pt x="43339" y="21241"/>
                      <a:pt x="34766" y="7144"/>
                    </a:cubicBezTo>
                    <a:cubicBezTo>
                      <a:pt x="25241" y="26098"/>
                      <a:pt x="15811" y="46292"/>
                      <a:pt x="7144" y="67342"/>
                    </a:cubicBezTo>
                    <a:cubicBezTo>
                      <a:pt x="7334" y="67342"/>
                      <a:pt x="7429" y="67342"/>
                      <a:pt x="7525" y="67437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7414694" y="4270933"/>
                <a:ext cx="133350" cy="104775"/>
              </a:xfrm>
              <a:custGeom>
                <a:avLst/>
                <a:gdLst>
                  <a:gd name="connsiteX0" fmla="*/ 133015 w 133350"/>
                  <a:gd name="connsiteY0" fmla="*/ 53245 h 104775"/>
                  <a:gd name="connsiteX1" fmla="*/ 69865 w 133350"/>
                  <a:gd name="connsiteY1" fmla="*/ 40100 h 104775"/>
                  <a:gd name="connsiteX2" fmla="*/ 17096 w 133350"/>
                  <a:gd name="connsiteY2" fmla="*/ 7144 h 104775"/>
                  <a:gd name="connsiteX3" fmla="*/ 7476 w 133350"/>
                  <a:gd name="connsiteY3" fmla="*/ 100965 h 104775"/>
                  <a:gd name="connsiteX4" fmla="*/ 62340 w 133350"/>
                  <a:gd name="connsiteY4" fmla="*/ 86582 h 104775"/>
                  <a:gd name="connsiteX5" fmla="*/ 133015 w 133350"/>
                  <a:gd name="connsiteY5" fmla="*/ 5324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" h="104775">
                    <a:moveTo>
                      <a:pt x="133015" y="53245"/>
                    </a:moveTo>
                    <a:cubicBezTo>
                      <a:pt x="133015" y="53245"/>
                      <a:pt x="115108" y="53245"/>
                      <a:pt x="69865" y="40100"/>
                    </a:cubicBezTo>
                    <a:cubicBezTo>
                      <a:pt x="48148" y="33814"/>
                      <a:pt x="30145" y="19907"/>
                      <a:pt x="17096" y="7144"/>
                    </a:cubicBezTo>
                    <a:cubicBezTo>
                      <a:pt x="9762" y="38957"/>
                      <a:pt x="5952" y="70771"/>
                      <a:pt x="7476" y="100965"/>
                    </a:cubicBezTo>
                    <a:cubicBezTo>
                      <a:pt x="21382" y="98965"/>
                      <a:pt x="39861" y="94869"/>
                      <a:pt x="62340" y="86582"/>
                    </a:cubicBezTo>
                    <a:cubicBezTo>
                      <a:pt x="113013" y="68008"/>
                      <a:pt x="133015" y="53245"/>
                      <a:pt x="133015" y="53245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7435886" y="4445907"/>
                <a:ext cx="142875" cy="66675"/>
              </a:xfrm>
              <a:custGeom>
                <a:avLst/>
                <a:gdLst>
                  <a:gd name="connsiteX0" fmla="*/ 139541 w 142875"/>
                  <a:gd name="connsiteY0" fmla="*/ 15621 h 66675"/>
                  <a:gd name="connsiteX1" fmla="*/ 61722 w 142875"/>
                  <a:gd name="connsiteY1" fmla="*/ 19621 h 66675"/>
                  <a:gd name="connsiteX2" fmla="*/ 7144 w 142875"/>
                  <a:gd name="connsiteY2" fmla="*/ 7144 h 66675"/>
                  <a:gd name="connsiteX3" fmla="*/ 19621 w 142875"/>
                  <a:gd name="connsiteY3" fmla="*/ 27527 h 66675"/>
                  <a:gd name="connsiteX4" fmla="*/ 54007 w 142875"/>
                  <a:gd name="connsiteY4" fmla="*/ 68389 h 66675"/>
                  <a:gd name="connsiteX5" fmla="*/ 95822 w 142875"/>
                  <a:gd name="connsiteY5" fmla="*/ 54483 h 66675"/>
                  <a:gd name="connsiteX6" fmla="*/ 139541 w 142875"/>
                  <a:gd name="connsiteY6" fmla="*/ 15621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66675">
                    <a:moveTo>
                      <a:pt x="139541" y="15621"/>
                    </a:moveTo>
                    <a:cubicBezTo>
                      <a:pt x="139541" y="15621"/>
                      <a:pt x="116491" y="22765"/>
                      <a:pt x="61722" y="19621"/>
                    </a:cubicBezTo>
                    <a:cubicBezTo>
                      <a:pt x="40196" y="18383"/>
                      <a:pt x="21717" y="13049"/>
                      <a:pt x="7144" y="7144"/>
                    </a:cubicBezTo>
                    <a:cubicBezTo>
                      <a:pt x="10858" y="14192"/>
                      <a:pt x="14859" y="21050"/>
                      <a:pt x="19621" y="27527"/>
                    </a:cubicBezTo>
                    <a:cubicBezTo>
                      <a:pt x="30575" y="42386"/>
                      <a:pt x="42005" y="56007"/>
                      <a:pt x="54007" y="68389"/>
                    </a:cubicBezTo>
                    <a:cubicBezTo>
                      <a:pt x="67818" y="65056"/>
                      <a:pt x="82868" y="60579"/>
                      <a:pt x="95822" y="54483"/>
                    </a:cubicBezTo>
                    <a:cubicBezTo>
                      <a:pt x="130016" y="38671"/>
                      <a:pt x="139541" y="15621"/>
                      <a:pt x="139541" y="15621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7980240" y="4113294"/>
                <a:ext cx="114300" cy="76200"/>
              </a:xfrm>
              <a:custGeom>
                <a:avLst/>
                <a:gdLst>
                  <a:gd name="connsiteX0" fmla="*/ 89535 w 114300"/>
                  <a:gd name="connsiteY0" fmla="*/ 7144 h 76200"/>
                  <a:gd name="connsiteX1" fmla="*/ 54769 w 114300"/>
                  <a:gd name="connsiteY1" fmla="*/ 45434 h 76200"/>
                  <a:gd name="connsiteX2" fmla="*/ 7144 w 114300"/>
                  <a:gd name="connsiteY2" fmla="*/ 72390 h 76200"/>
                  <a:gd name="connsiteX3" fmla="*/ 116396 w 114300"/>
                  <a:gd name="connsiteY3" fmla="*/ 64103 h 76200"/>
                  <a:gd name="connsiteX4" fmla="*/ 89535 w 114300"/>
                  <a:gd name="connsiteY4" fmla="*/ 7144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76200">
                    <a:moveTo>
                      <a:pt x="89535" y="7144"/>
                    </a:moveTo>
                    <a:cubicBezTo>
                      <a:pt x="81153" y="20193"/>
                      <a:pt x="69628" y="34766"/>
                      <a:pt x="54769" y="45434"/>
                    </a:cubicBezTo>
                    <a:cubicBezTo>
                      <a:pt x="21431" y="69247"/>
                      <a:pt x="7144" y="72390"/>
                      <a:pt x="7144" y="72390"/>
                    </a:cubicBezTo>
                    <a:cubicBezTo>
                      <a:pt x="7144" y="72390"/>
                      <a:pt x="62008" y="83725"/>
                      <a:pt x="116396" y="64103"/>
                    </a:cubicBezTo>
                    <a:cubicBezTo>
                      <a:pt x="108013" y="44672"/>
                      <a:pt x="98965" y="25527"/>
                      <a:pt x="89535" y="7144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8011958" y="4270933"/>
                <a:ext cx="133350" cy="95250"/>
              </a:xfrm>
              <a:custGeom>
                <a:avLst/>
                <a:gdLst>
                  <a:gd name="connsiteX0" fmla="*/ 70294 w 133350"/>
                  <a:gd name="connsiteY0" fmla="*/ 36576 h 95250"/>
                  <a:gd name="connsiteX1" fmla="*/ 7144 w 133350"/>
                  <a:gd name="connsiteY1" fmla="*/ 49721 h 95250"/>
                  <a:gd name="connsiteX2" fmla="*/ 77819 w 133350"/>
                  <a:gd name="connsiteY2" fmla="*/ 83058 h 95250"/>
                  <a:gd name="connsiteX3" fmla="*/ 125063 w 133350"/>
                  <a:gd name="connsiteY3" fmla="*/ 96107 h 95250"/>
                  <a:gd name="connsiteX4" fmla="*/ 127063 w 133350"/>
                  <a:gd name="connsiteY4" fmla="*/ 66770 h 95250"/>
                  <a:gd name="connsiteX5" fmla="*/ 119348 w 133350"/>
                  <a:gd name="connsiteY5" fmla="*/ 7144 h 95250"/>
                  <a:gd name="connsiteX6" fmla="*/ 70294 w 133350"/>
                  <a:gd name="connsiteY6" fmla="*/ 3657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50" h="95250">
                    <a:moveTo>
                      <a:pt x="70294" y="36576"/>
                    </a:moveTo>
                    <a:cubicBezTo>
                      <a:pt x="25051" y="49721"/>
                      <a:pt x="7144" y="49721"/>
                      <a:pt x="7144" y="49721"/>
                    </a:cubicBezTo>
                    <a:cubicBezTo>
                      <a:pt x="7144" y="49721"/>
                      <a:pt x="27146" y="64389"/>
                      <a:pt x="77819" y="83058"/>
                    </a:cubicBezTo>
                    <a:cubicBezTo>
                      <a:pt x="96488" y="89916"/>
                      <a:pt x="112204" y="93821"/>
                      <a:pt x="125063" y="96107"/>
                    </a:cubicBezTo>
                    <a:cubicBezTo>
                      <a:pt x="126206" y="86296"/>
                      <a:pt x="127063" y="76581"/>
                      <a:pt x="127063" y="66770"/>
                    </a:cubicBezTo>
                    <a:cubicBezTo>
                      <a:pt x="127063" y="48292"/>
                      <a:pt x="124206" y="28099"/>
                      <a:pt x="119348" y="7144"/>
                    </a:cubicBezTo>
                    <a:cubicBezTo>
                      <a:pt x="106680" y="18860"/>
                      <a:pt x="90011" y="30861"/>
                      <a:pt x="70294" y="36576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7978240" y="4448955"/>
                <a:ext cx="133350" cy="66675"/>
              </a:xfrm>
              <a:custGeom>
                <a:avLst/>
                <a:gdLst>
                  <a:gd name="connsiteX0" fmla="*/ 131254 w 133350"/>
                  <a:gd name="connsiteY0" fmla="*/ 7144 h 66675"/>
                  <a:gd name="connsiteX1" fmla="*/ 84963 w 133350"/>
                  <a:gd name="connsiteY1" fmla="*/ 16574 h 66675"/>
                  <a:gd name="connsiteX2" fmla="*/ 7144 w 133350"/>
                  <a:gd name="connsiteY2" fmla="*/ 12573 h 66675"/>
                  <a:gd name="connsiteX3" fmla="*/ 50768 w 133350"/>
                  <a:gd name="connsiteY3" fmla="*/ 51435 h 66675"/>
                  <a:gd name="connsiteX4" fmla="*/ 91726 w 133350"/>
                  <a:gd name="connsiteY4" fmla="*/ 65056 h 66675"/>
                  <a:gd name="connsiteX5" fmla="*/ 131254 w 133350"/>
                  <a:gd name="connsiteY5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" h="66675">
                    <a:moveTo>
                      <a:pt x="131254" y="7144"/>
                    </a:moveTo>
                    <a:cubicBezTo>
                      <a:pt x="118110" y="11716"/>
                      <a:pt x="102679" y="15526"/>
                      <a:pt x="84963" y="16574"/>
                    </a:cubicBezTo>
                    <a:cubicBezTo>
                      <a:pt x="30194" y="19717"/>
                      <a:pt x="7144" y="12573"/>
                      <a:pt x="7144" y="12573"/>
                    </a:cubicBezTo>
                    <a:cubicBezTo>
                      <a:pt x="7144" y="12573"/>
                      <a:pt x="16669" y="35624"/>
                      <a:pt x="50768" y="51435"/>
                    </a:cubicBezTo>
                    <a:cubicBezTo>
                      <a:pt x="63436" y="57341"/>
                      <a:pt x="78200" y="61817"/>
                      <a:pt x="91726" y="65056"/>
                    </a:cubicBezTo>
                    <a:cubicBezTo>
                      <a:pt x="107537" y="47149"/>
                      <a:pt x="120777" y="27623"/>
                      <a:pt x="131254" y="7144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7358816" y="3154793"/>
                <a:ext cx="219075" cy="209550"/>
              </a:xfrm>
              <a:custGeom>
                <a:avLst/>
                <a:gdLst>
                  <a:gd name="connsiteX0" fmla="*/ 194037 w 219075"/>
                  <a:gd name="connsiteY0" fmla="*/ 26004 h 209550"/>
                  <a:gd name="connsiteX1" fmla="*/ 117075 w 219075"/>
                  <a:gd name="connsiteY1" fmla="*/ 8478 h 209550"/>
                  <a:gd name="connsiteX2" fmla="*/ 31064 w 219075"/>
                  <a:gd name="connsiteY2" fmla="*/ 55436 h 209550"/>
                  <a:gd name="connsiteX3" fmla="*/ 11157 w 219075"/>
                  <a:gd name="connsiteY3" fmla="*/ 149733 h 209550"/>
                  <a:gd name="connsiteX4" fmla="*/ 83832 w 219075"/>
                  <a:gd name="connsiteY4" fmla="*/ 210122 h 209550"/>
                  <a:gd name="connsiteX5" fmla="*/ 163366 w 219075"/>
                  <a:gd name="connsiteY5" fmla="*/ 175451 h 209550"/>
                  <a:gd name="connsiteX6" fmla="*/ 194037 w 219075"/>
                  <a:gd name="connsiteY6" fmla="*/ 2600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075" h="209550">
                    <a:moveTo>
                      <a:pt x="194037" y="26004"/>
                    </a:moveTo>
                    <a:cubicBezTo>
                      <a:pt x="173272" y="8573"/>
                      <a:pt x="143840" y="4668"/>
                      <a:pt x="117075" y="8478"/>
                    </a:cubicBezTo>
                    <a:cubicBezTo>
                      <a:pt x="83928" y="13240"/>
                      <a:pt x="52019" y="29337"/>
                      <a:pt x="31064" y="55436"/>
                    </a:cubicBezTo>
                    <a:cubicBezTo>
                      <a:pt x="10109" y="81534"/>
                      <a:pt x="1346" y="117825"/>
                      <a:pt x="11157" y="149733"/>
                    </a:cubicBezTo>
                    <a:cubicBezTo>
                      <a:pt x="20967" y="181737"/>
                      <a:pt x="50495" y="207550"/>
                      <a:pt x="83832" y="210122"/>
                    </a:cubicBezTo>
                    <a:cubicBezTo>
                      <a:pt x="113646" y="212408"/>
                      <a:pt x="142506" y="196882"/>
                      <a:pt x="163366" y="175451"/>
                    </a:cubicBezTo>
                    <a:cubicBezTo>
                      <a:pt x="196799" y="140970"/>
                      <a:pt x="242995" y="67152"/>
                      <a:pt x="194037" y="26004"/>
                    </a:cubicBez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7418585" y="3200904"/>
                <a:ext cx="114300" cy="133350"/>
              </a:xfrm>
              <a:custGeom>
                <a:avLst/>
                <a:gdLst>
                  <a:gd name="connsiteX0" fmla="*/ 103121 w 114300"/>
                  <a:gd name="connsiteY0" fmla="*/ 36662 h 133350"/>
                  <a:gd name="connsiteX1" fmla="*/ 43685 w 114300"/>
                  <a:gd name="connsiteY1" fmla="*/ 9135 h 133350"/>
                  <a:gd name="connsiteX2" fmla="*/ 9967 w 114300"/>
                  <a:gd name="connsiteY2" fmla="*/ 49711 h 133350"/>
                  <a:gd name="connsiteX3" fmla="*/ 13110 w 114300"/>
                  <a:gd name="connsiteY3" fmla="*/ 99051 h 133350"/>
                  <a:gd name="connsiteX4" fmla="*/ 50829 w 114300"/>
                  <a:gd name="connsiteY4" fmla="*/ 129531 h 133350"/>
                  <a:gd name="connsiteX5" fmla="*/ 103121 w 114300"/>
                  <a:gd name="connsiteY5" fmla="*/ 36662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0" h="133350">
                    <a:moveTo>
                      <a:pt x="103121" y="36662"/>
                    </a:moveTo>
                    <a:cubicBezTo>
                      <a:pt x="91596" y="15993"/>
                      <a:pt x="66164" y="1705"/>
                      <a:pt x="43685" y="9135"/>
                    </a:cubicBezTo>
                    <a:cubicBezTo>
                      <a:pt x="26254" y="14945"/>
                      <a:pt x="14729" y="31995"/>
                      <a:pt x="9967" y="49711"/>
                    </a:cubicBezTo>
                    <a:cubicBezTo>
                      <a:pt x="5585" y="65999"/>
                      <a:pt x="6061" y="83811"/>
                      <a:pt x="13110" y="99051"/>
                    </a:cubicBezTo>
                    <a:cubicBezTo>
                      <a:pt x="20158" y="114291"/>
                      <a:pt x="34351" y="126578"/>
                      <a:pt x="50829" y="129531"/>
                    </a:cubicBezTo>
                    <a:cubicBezTo>
                      <a:pt x="111122" y="140389"/>
                      <a:pt x="127219" y="79620"/>
                      <a:pt x="103121" y="36662"/>
                    </a:cubicBezTo>
                    <a:close/>
                  </a:path>
                </a:pathLst>
              </a:custGeom>
              <a:solidFill>
                <a:srgbClr val="FFEC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7387880" y="3195370"/>
                <a:ext cx="190500" cy="171450"/>
              </a:xfrm>
              <a:custGeom>
                <a:avLst/>
                <a:gdLst>
                  <a:gd name="connsiteX0" fmla="*/ 7144 w 190500"/>
                  <a:gd name="connsiteY0" fmla="*/ 148304 h 171450"/>
                  <a:gd name="connsiteX1" fmla="*/ 54673 w 190500"/>
                  <a:gd name="connsiteY1" fmla="*/ 169640 h 171450"/>
                  <a:gd name="connsiteX2" fmla="*/ 134207 w 190500"/>
                  <a:gd name="connsiteY2" fmla="*/ 134969 h 171450"/>
                  <a:gd name="connsiteX3" fmla="*/ 181547 w 190500"/>
                  <a:gd name="connsiteY3" fmla="*/ 7144 h 171450"/>
                  <a:gd name="connsiteX4" fmla="*/ 7144 w 190500"/>
                  <a:gd name="connsiteY4" fmla="*/ 148304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71450">
                    <a:moveTo>
                      <a:pt x="7144" y="148304"/>
                    </a:moveTo>
                    <a:cubicBezTo>
                      <a:pt x="20288" y="160306"/>
                      <a:pt x="36957" y="168307"/>
                      <a:pt x="54673" y="169640"/>
                    </a:cubicBezTo>
                    <a:cubicBezTo>
                      <a:pt x="84487" y="171926"/>
                      <a:pt x="113348" y="156401"/>
                      <a:pt x="134207" y="134969"/>
                    </a:cubicBezTo>
                    <a:cubicBezTo>
                      <a:pt x="162497" y="105823"/>
                      <a:pt x="199644" y="48958"/>
                      <a:pt x="181547" y="7144"/>
                    </a:cubicBezTo>
                    <a:cubicBezTo>
                      <a:pt x="117920" y="48196"/>
                      <a:pt x="59055" y="96012"/>
                      <a:pt x="7144" y="148304"/>
                    </a:cubicBezTo>
                    <a:close/>
                  </a:path>
                </a:pathLst>
              </a:custGeom>
              <a:solidFill>
                <a:srgbClr val="F78B5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8016014" y="3154793"/>
                <a:ext cx="219075" cy="209550"/>
              </a:xfrm>
              <a:custGeom>
                <a:avLst/>
                <a:gdLst>
                  <a:gd name="connsiteX0" fmla="*/ 28520 w 219075"/>
                  <a:gd name="connsiteY0" fmla="*/ 26004 h 209550"/>
                  <a:gd name="connsiteX1" fmla="*/ 105482 w 219075"/>
                  <a:gd name="connsiteY1" fmla="*/ 8478 h 209550"/>
                  <a:gd name="connsiteX2" fmla="*/ 191493 w 219075"/>
                  <a:gd name="connsiteY2" fmla="*/ 55436 h 209550"/>
                  <a:gd name="connsiteX3" fmla="*/ 211400 w 219075"/>
                  <a:gd name="connsiteY3" fmla="*/ 149733 h 209550"/>
                  <a:gd name="connsiteX4" fmla="*/ 138724 w 219075"/>
                  <a:gd name="connsiteY4" fmla="*/ 210122 h 209550"/>
                  <a:gd name="connsiteX5" fmla="*/ 59190 w 219075"/>
                  <a:gd name="connsiteY5" fmla="*/ 175451 h 209550"/>
                  <a:gd name="connsiteX6" fmla="*/ 28520 w 219075"/>
                  <a:gd name="connsiteY6" fmla="*/ 2600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075" h="209550">
                    <a:moveTo>
                      <a:pt x="28520" y="26004"/>
                    </a:moveTo>
                    <a:cubicBezTo>
                      <a:pt x="49284" y="8573"/>
                      <a:pt x="78717" y="4668"/>
                      <a:pt x="105482" y="8478"/>
                    </a:cubicBezTo>
                    <a:cubicBezTo>
                      <a:pt x="138629" y="13240"/>
                      <a:pt x="170538" y="29337"/>
                      <a:pt x="191493" y="55436"/>
                    </a:cubicBezTo>
                    <a:cubicBezTo>
                      <a:pt x="212448" y="81534"/>
                      <a:pt x="221211" y="117825"/>
                      <a:pt x="211400" y="149733"/>
                    </a:cubicBezTo>
                    <a:cubicBezTo>
                      <a:pt x="201589" y="181737"/>
                      <a:pt x="172062" y="207550"/>
                      <a:pt x="138724" y="210122"/>
                    </a:cubicBezTo>
                    <a:cubicBezTo>
                      <a:pt x="108911" y="212408"/>
                      <a:pt x="80050" y="196882"/>
                      <a:pt x="59190" y="175451"/>
                    </a:cubicBezTo>
                    <a:cubicBezTo>
                      <a:pt x="25662" y="140970"/>
                      <a:pt x="-20534" y="67152"/>
                      <a:pt x="28520" y="26004"/>
                    </a:cubicBez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8057789" y="3200904"/>
                <a:ext cx="114300" cy="133350"/>
              </a:xfrm>
              <a:custGeom>
                <a:avLst/>
                <a:gdLst>
                  <a:gd name="connsiteX0" fmla="*/ 17892 w 114300"/>
                  <a:gd name="connsiteY0" fmla="*/ 36662 h 133350"/>
                  <a:gd name="connsiteX1" fmla="*/ 77328 w 114300"/>
                  <a:gd name="connsiteY1" fmla="*/ 9135 h 133350"/>
                  <a:gd name="connsiteX2" fmla="*/ 111046 w 114300"/>
                  <a:gd name="connsiteY2" fmla="*/ 49711 h 133350"/>
                  <a:gd name="connsiteX3" fmla="*/ 107903 w 114300"/>
                  <a:gd name="connsiteY3" fmla="*/ 99051 h 133350"/>
                  <a:gd name="connsiteX4" fmla="*/ 70184 w 114300"/>
                  <a:gd name="connsiteY4" fmla="*/ 129531 h 133350"/>
                  <a:gd name="connsiteX5" fmla="*/ 17892 w 114300"/>
                  <a:gd name="connsiteY5" fmla="*/ 36662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0" h="133350">
                    <a:moveTo>
                      <a:pt x="17892" y="36662"/>
                    </a:moveTo>
                    <a:cubicBezTo>
                      <a:pt x="29417" y="15993"/>
                      <a:pt x="54849" y="1705"/>
                      <a:pt x="77328" y="9135"/>
                    </a:cubicBezTo>
                    <a:cubicBezTo>
                      <a:pt x="94758" y="14945"/>
                      <a:pt x="106284" y="31995"/>
                      <a:pt x="111046" y="49711"/>
                    </a:cubicBezTo>
                    <a:cubicBezTo>
                      <a:pt x="115428" y="65999"/>
                      <a:pt x="114951" y="83811"/>
                      <a:pt x="107903" y="99051"/>
                    </a:cubicBezTo>
                    <a:cubicBezTo>
                      <a:pt x="100854" y="114291"/>
                      <a:pt x="86662" y="126578"/>
                      <a:pt x="70184" y="129531"/>
                    </a:cubicBezTo>
                    <a:cubicBezTo>
                      <a:pt x="9795" y="140389"/>
                      <a:pt x="-6207" y="79620"/>
                      <a:pt x="17892" y="36662"/>
                    </a:cubicBezTo>
                    <a:close/>
                  </a:path>
                </a:pathLst>
              </a:custGeom>
              <a:solidFill>
                <a:srgbClr val="FFEC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8016038" y="3195370"/>
                <a:ext cx="190500" cy="171450"/>
              </a:xfrm>
              <a:custGeom>
                <a:avLst/>
                <a:gdLst>
                  <a:gd name="connsiteX0" fmla="*/ 186325 w 190500"/>
                  <a:gd name="connsiteY0" fmla="*/ 148304 h 171450"/>
                  <a:gd name="connsiteX1" fmla="*/ 138795 w 190500"/>
                  <a:gd name="connsiteY1" fmla="*/ 169640 h 171450"/>
                  <a:gd name="connsiteX2" fmla="*/ 59261 w 190500"/>
                  <a:gd name="connsiteY2" fmla="*/ 134969 h 171450"/>
                  <a:gd name="connsiteX3" fmla="*/ 11922 w 190500"/>
                  <a:gd name="connsiteY3" fmla="*/ 7144 h 171450"/>
                  <a:gd name="connsiteX4" fmla="*/ 186325 w 190500"/>
                  <a:gd name="connsiteY4" fmla="*/ 148304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71450">
                    <a:moveTo>
                      <a:pt x="186325" y="148304"/>
                    </a:moveTo>
                    <a:cubicBezTo>
                      <a:pt x="173180" y="160306"/>
                      <a:pt x="156511" y="168307"/>
                      <a:pt x="138795" y="169640"/>
                    </a:cubicBezTo>
                    <a:cubicBezTo>
                      <a:pt x="108982" y="171926"/>
                      <a:pt x="80121" y="156401"/>
                      <a:pt x="59261" y="134969"/>
                    </a:cubicBezTo>
                    <a:cubicBezTo>
                      <a:pt x="30972" y="105823"/>
                      <a:pt x="-6176" y="48958"/>
                      <a:pt x="11922" y="7144"/>
                    </a:cubicBezTo>
                    <a:cubicBezTo>
                      <a:pt x="75549" y="48196"/>
                      <a:pt x="134413" y="96012"/>
                      <a:pt x="186325" y="148304"/>
                    </a:cubicBezTo>
                    <a:close/>
                  </a:path>
                </a:pathLst>
              </a:custGeom>
              <a:solidFill>
                <a:srgbClr val="F78B5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7146040" y="3157590"/>
                <a:ext cx="1295400" cy="904875"/>
              </a:xfrm>
              <a:custGeom>
                <a:avLst/>
                <a:gdLst>
                  <a:gd name="connsiteX0" fmla="*/ 1295400 w 1295400"/>
                  <a:gd name="connsiteY0" fmla="*/ 634807 h 904875"/>
                  <a:gd name="connsiteX1" fmla="*/ 1183481 w 1295400"/>
                  <a:gd name="connsiteY1" fmla="*/ 365725 h 904875"/>
                  <a:gd name="connsiteX2" fmla="*/ 821531 w 1295400"/>
                  <a:gd name="connsiteY2" fmla="*/ 29969 h 904875"/>
                  <a:gd name="connsiteX3" fmla="*/ 651224 w 1295400"/>
                  <a:gd name="connsiteY3" fmla="*/ 7681 h 904875"/>
                  <a:gd name="connsiteX4" fmla="*/ 481013 w 1295400"/>
                  <a:gd name="connsiteY4" fmla="*/ 29969 h 904875"/>
                  <a:gd name="connsiteX5" fmla="*/ 119063 w 1295400"/>
                  <a:gd name="connsiteY5" fmla="*/ 365725 h 904875"/>
                  <a:gd name="connsiteX6" fmla="*/ 7144 w 1295400"/>
                  <a:gd name="connsiteY6" fmla="*/ 634807 h 904875"/>
                  <a:gd name="connsiteX7" fmla="*/ 428625 w 1295400"/>
                  <a:gd name="connsiteY7" fmla="*/ 875313 h 904875"/>
                  <a:gd name="connsiteX8" fmla="*/ 649510 w 1295400"/>
                  <a:gd name="connsiteY8" fmla="*/ 905888 h 904875"/>
                  <a:gd name="connsiteX9" fmla="*/ 874014 w 1295400"/>
                  <a:gd name="connsiteY9" fmla="*/ 875313 h 904875"/>
                  <a:gd name="connsiteX10" fmla="*/ 1295400 w 1295400"/>
                  <a:gd name="connsiteY10" fmla="*/ 634807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95400" h="904875">
                    <a:moveTo>
                      <a:pt x="1295400" y="634807"/>
                    </a:moveTo>
                    <a:cubicBezTo>
                      <a:pt x="1295400" y="634807"/>
                      <a:pt x="1283494" y="499075"/>
                      <a:pt x="1183481" y="365725"/>
                    </a:cubicBezTo>
                    <a:cubicBezTo>
                      <a:pt x="1083469" y="232375"/>
                      <a:pt x="854678" y="40161"/>
                      <a:pt x="821531" y="29969"/>
                    </a:cubicBezTo>
                    <a:cubicBezTo>
                      <a:pt x="742950" y="5680"/>
                      <a:pt x="676275" y="6347"/>
                      <a:pt x="651224" y="7681"/>
                    </a:cubicBezTo>
                    <a:cubicBezTo>
                      <a:pt x="626269" y="6347"/>
                      <a:pt x="559594" y="5585"/>
                      <a:pt x="481013" y="29969"/>
                    </a:cubicBezTo>
                    <a:cubicBezTo>
                      <a:pt x="447866" y="40256"/>
                      <a:pt x="219075" y="232375"/>
                      <a:pt x="119063" y="365725"/>
                    </a:cubicBezTo>
                    <a:cubicBezTo>
                      <a:pt x="19050" y="499075"/>
                      <a:pt x="7144" y="634807"/>
                      <a:pt x="7144" y="634807"/>
                    </a:cubicBezTo>
                    <a:cubicBezTo>
                      <a:pt x="7144" y="634807"/>
                      <a:pt x="216694" y="832450"/>
                      <a:pt x="428625" y="875313"/>
                    </a:cubicBezTo>
                    <a:cubicBezTo>
                      <a:pt x="501491" y="890077"/>
                      <a:pt x="574929" y="904650"/>
                      <a:pt x="649510" y="905888"/>
                    </a:cubicBezTo>
                    <a:cubicBezTo>
                      <a:pt x="725615" y="907126"/>
                      <a:pt x="799814" y="890267"/>
                      <a:pt x="874014" y="875313"/>
                    </a:cubicBezTo>
                    <a:cubicBezTo>
                      <a:pt x="1085850" y="832450"/>
                      <a:pt x="1295400" y="634807"/>
                      <a:pt x="1295400" y="634807"/>
                    </a:cubicBezTo>
                    <a:close/>
                  </a:path>
                </a:pathLst>
              </a:custGeom>
              <a:solidFill>
                <a:srgbClr val="F78B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7205095" y="3496101"/>
                <a:ext cx="161925" cy="114300"/>
              </a:xfrm>
              <a:custGeom>
                <a:avLst/>
                <a:gdLst>
                  <a:gd name="connsiteX0" fmla="*/ 7144 w 161925"/>
                  <a:gd name="connsiteY0" fmla="*/ 111796 h 114300"/>
                  <a:gd name="connsiteX1" fmla="*/ 71057 w 161925"/>
                  <a:gd name="connsiteY1" fmla="*/ 59790 h 114300"/>
                  <a:gd name="connsiteX2" fmla="*/ 157544 w 161925"/>
                  <a:gd name="connsiteY2" fmla="*/ 8164 h 114300"/>
                  <a:gd name="connsiteX3" fmla="*/ 58960 w 161925"/>
                  <a:gd name="connsiteY3" fmla="*/ 28453 h 114300"/>
                  <a:gd name="connsiteX4" fmla="*/ 7144 w 161925"/>
                  <a:gd name="connsiteY4" fmla="*/ 11179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114300">
                    <a:moveTo>
                      <a:pt x="7144" y="111796"/>
                    </a:moveTo>
                    <a:cubicBezTo>
                      <a:pt x="27337" y="92937"/>
                      <a:pt x="50102" y="73506"/>
                      <a:pt x="71057" y="59790"/>
                    </a:cubicBezTo>
                    <a:cubicBezTo>
                      <a:pt x="126587" y="23309"/>
                      <a:pt x="157544" y="8164"/>
                      <a:pt x="157544" y="8164"/>
                    </a:cubicBezTo>
                    <a:cubicBezTo>
                      <a:pt x="157544" y="8164"/>
                      <a:pt x="120682" y="259"/>
                      <a:pt x="58960" y="28453"/>
                    </a:cubicBezTo>
                    <a:cubicBezTo>
                      <a:pt x="38100" y="56551"/>
                      <a:pt x="21050" y="84745"/>
                      <a:pt x="7144" y="111796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7146040" y="3621453"/>
                <a:ext cx="180975" cy="190500"/>
              </a:xfrm>
              <a:custGeom>
                <a:avLst/>
                <a:gdLst>
                  <a:gd name="connsiteX0" fmla="*/ 27432 w 180975"/>
                  <a:gd name="connsiteY0" fmla="*/ 189041 h 190500"/>
                  <a:gd name="connsiteX1" fmla="*/ 71342 w 180975"/>
                  <a:gd name="connsiteY1" fmla="*/ 99887 h 190500"/>
                  <a:gd name="connsiteX2" fmla="*/ 178784 w 180975"/>
                  <a:gd name="connsiteY2" fmla="*/ 10447 h 190500"/>
                  <a:gd name="connsiteX3" fmla="*/ 71057 w 180975"/>
                  <a:gd name="connsiteY3" fmla="*/ 28259 h 190500"/>
                  <a:gd name="connsiteX4" fmla="*/ 37433 w 180975"/>
                  <a:gd name="connsiteY4" fmla="*/ 51214 h 190500"/>
                  <a:gd name="connsiteX5" fmla="*/ 7144 w 180975"/>
                  <a:gd name="connsiteY5" fmla="*/ 170944 h 190500"/>
                  <a:gd name="connsiteX6" fmla="*/ 27432 w 180975"/>
                  <a:gd name="connsiteY6" fmla="*/ 18904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75" h="190500">
                    <a:moveTo>
                      <a:pt x="27432" y="189041"/>
                    </a:moveTo>
                    <a:cubicBezTo>
                      <a:pt x="33814" y="168277"/>
                      <a:pt x="46482" y="137416"/>
                      <a:pt x="71342" y="99887"/>
                    </a:cubicBezTo>
                    <a:cubicBezTo>
                      <a:pt x="116872" y="31212"/>
                      <a:pt x="178784" y="10447"/>
                      <a:pt x="178784" y="10447"/>
                    </a:cubicBezTo>
                    <a:cubicBezTo>
                      <a:pt x="178784" y="10447"/>
                      <a:pt x="135160" y="-4221"/>
                      <a:pt x="71057" y="28259"/>
                    </a:cubicBezTo>
                    <a:cubicBezTo>
                      <a:pt x="58198" y="34736"/>
                      <a:pt x="47149" y="42737"/>
                      <a:pt x="37433" y="51214"/>
                    </a:cubicBezTo>
                    <a:cubicBezTo>
                      <a:pt x="11621" y="120652"/>
                      <a:pt x="7144" y="170944"/>
                      <a:pt x="7144" y="170944"/>
                    </a:cubicBezTo>
                    <a:cubicBezTo>
                      <a:pt x="7144" y="170944"/>
                      <a:pt x="14383" y="177706"/>
                      <a:pt x="27432" y="189041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7191284" y="3717721"/>
                <a:ext cx="133350" cy="161925"/>
              </a:xfrm>
              <a:custGeom>
                <a:avLst/>
                <a:gdLst>
                  <a:gd name="connsiteX0" fmla="*/ 63341 w 133350"/>
                  <a:gd name="connsiteY0" fmla="*/ 157544 h 161925"/>
                  <a:gd name="connsiteX1" fmla="*/ 72200 w 133350"/>
                  <a:gd name="connsiteY1" fmla="*/ 118300 h 161925"/>
                  <a:gd name="connsiteX2" fmla="*/ 128588 w 133350"/>
                  <a:gd name="connsiteY2" fmla="*/ 7144 h 161925"/>
                  <a:gd name="connsiteX3" fmla="*/ 57912 w 133350"/>
                  <a:gd name="connsiteY3" fmla="*/ 40481 h 161925"/>
                  <a:gd name="connsiteX4" fmla="*/ 7144 w 133350"/>
                  <a:gd name="connsiteY4" fmla="*/ 113729 h 161925"/>
                  <a:gd name="connsiteX5" fmla="*/ 63341 w 133350"/>
                  <a:gd name="connsiteY5" fmla="*/ 157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" h="161925">
                    <a:moveTo>
                      <a:pt x="63341" y="157544"/>
                    </a:moveTo>
                    <a:cubicBezTo>
                      <a:pt x="65246" y="147447"/>
                      <a:pt x="68009" y="134588"/>
                      <a:pt x="72200" y="118300"/>
                    </a:cubicBezTo>
                    <a:cubicBezTo>
                      <a:pt x="84868" y="69056"/>
                      <a:pt x="128588" y="7144"/>
                      <a:pt x="128588" y="7144"/>
                    </a:cubicBezTo>
                    <a:cubicBezTo>
                      <a:pt x="128588" y="7144"/>
                      <a:pt x="100013" y="9525"/>
                      <a:pt x="57912" y="40481"/>
                    </a:cubicBezTo>
                    <a:cubicBezTo>
                      <a:pt x="32004" y="59531"/>
                      <a:pt x="15811" y="91726"/>
                      <a:pt x="7144" y="113729"/>
                    </a:cubicBezTo>
                    <a:cubicBezTo>
                      <a:pt x="22574" y="126492"/>
                      <a:pt x="41624" y="141542"/>
                      <a:pt x="63341" y="157544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8224842" y="3496101"/>
                <a:ext cx="161925" cy="114300"/>
              </a:xfrm>
              <a:custGeom>
                <a:avLst/>
                <a:gdLst>
                  <a:gd name="connsiteX0" fmla="*/ 157544 w 161925"/>
                  <a:gd name="connsiteY0" fmla="*/ 111796 h 114300"/>
                  <a:gd name="connsiteX1" fmla="*/ 93631 w 161925"/>
                  <a:gd name="connsiteY1" fmla="*/ 59790 h 114300"/>
                  <a:gd name="connsiteX2" fmla="*/ 7144 w 161925"/>
                  <a:gd name="connsiteY2" fmla="*/ 8164 h 114300"/>
                  <a:gd name="connsiteX3" fmla="*/ 105727 w 161925"/>
                  <a:gd name="connsiteY3" fmla="*/ 28453 h 114300"/>
                  <a:gd name="connsiteX4" fmla="*/ 157544 w 161925"/>
                  <a:gd name="connsiteY4" fmla="*/ 11179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114300">
                    <a:moveTo>
                      <a:pt x="157544" y="111796"/>
                    </a:moveTo>
                    <a:cubicBezTo>
                      <a:pt x="137350" y="92937"/>
                      <a:pt x="114586" y="73506"/>
                      <a:pt x="93631" y="59790"/>
                    </a:cubicBezTo>
                    <a:cubicBezTo>
                      <a:pt x="38100" y="23309"/>
                      <a:pt x="7144" y="8164"/>
                      <a:pt x="7144" y="8164"/>
                    </a:cubicBezTo>
                    <a:cubicBezTo>
                      <a:pt x="7144" y="8164"/>
                      <a:pt x="44005" y="259"/>
                      <a:pt x="105727" y="28453"/>
                    </a:cubicBezTo>
                    <a:cubicBezTo>
                      <a:pt x="126587" y="56551"/>
                      <a:pt x="143637" y="84745"/>
                      <a:pt x="157544" y="111796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8262656" y="3621453"/>
                <a:ext cx="180975" cy="190500"/>
              </a:xfrm>
              <a:custGeom>
                <a:avLst/>
                <a:gdLst>
                  <a:gd name="connsiteX0" fmla="*/ 158496 w 180975"/>
                  <a:gd name="connsiteY0" fmla="*/ 189041 h 190500"/>
                  <a:gd name="connsiteX1" fmla="*/ 114586 w 180975"/>
                  <a:gd name="connsiteY1" fmla="*/ 99887 h 190500"/>
                  <a:gd name="connsiteX2" fmla="*/ 7144 w 180975"/>
                  <a:gd name="connsiteY2" fmla="*/ 10447 h 190500"/>
                  <a:gd name="connsiteX3" fmla="*/ 114871 w 180975"/>
                  <a:gd name="connsiteY3" fmla="*/ 28259 h 190500"/>
                  <a:gd name="connsiteX4" fmla="*/ 148495 w 180975"/>
                  <a:gd name="connsiteY4" fmla="*/ 51214 h 190500"/>
                  <a:gd name="connsiteX5" fmla="*/ 178879 w 180975"/>
                  <a:gd name="connsiteY5" fmla="*/ 170848 h 190500"/>
                  <a:gd name="connsiteX6" fmla="*/ 158496 w 180975"/>
                  <a:gd name="connsiteY6" fmla="*/ 18904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75" h="190500">
                    <a:moveTo>
                      <a:pt x="158496" y="189041"/>
                    </a:moveTo>
                    <a:cubicBezTo>
                      <a:pt x="152114" y="168277"/>
                      <a:pt x="139446" y="137416"/>
                      <a:pt x="114586" y="99887"/>
                    </a:cubicBezTo>
                    <a:cubicBezTo>
                      <a:pt x="69056" y="31212"/>
                      <a:pt x="7144" y="10447"/>
                      <a:pt x="7144" y="10447"/>
                    </a:cubicBezTo>
                    <a:cubicBezTo>
                      <a:pt x="7144" y="10447"/>
                      <a:pt x="50768" y="-4221"/>
                      <a:pt x="114871" y="28259"/>
                    </a:cubicBezTo>
                    <a:cubicBezTo>
                      <a:pt x="127730" y="34736"/>
                      <a:pt x="138779" y="42737"/>
                      <a:pt x="148495" y="51214"/>
                    </a:cubicBezTo>
                    <a:cubicBezTo>
                      <a:pt x="174498" y="120556"/>
                      <a:pt x="178879" y="170848"/>
                      <a:pt x="178879" y="170848"/>
                    </a:cubicBezTo>
                    <a:cubicBezTo>
                      <a:pt x="178879" y="170848"/>
                      <a:pt x="171640" y="177706"/>
                      <a:pt x="158496" y="189041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8267609" y="3717721"/>
                <a:ext cx="133350" cy="161925"/>
              </a:xfrm>
              <a:custGeom>
                <a:avLst/>
                <a:gdLst>
                  <a:gd name="connsiteX0" fmla="*/ 72390 w 133350"/>
                  <a:gd name="connsiteY0" fmla="*/ 157544 h 161925"/>
                  <a:gd name="connsiteX1" fmla="*/ 63532 w 133350"/>
                  <a:gd name="connsiteY1" fmla="*/ 118300 h 161925"/>
                  <a:gd name="connsiteX2" fmla="*/ 7144 w 133350"/>
                  <a:gd name="connsiteY2" fmla="*/ 7144 h 161925"/>
                  <a:gd name="connsiteX3" fmla="*/ 77819 w 133350"/>
                  <a:gd name="connsiteY3" fmla="*/ 40481 h 161925"/>
                  <a:gd name="connsiteX4" fmla="*/ 128588 w 133350"/>
                  <a:gd name="connsiteY4" fmla="*/ 113729 h 161925"/>
                  <a:gd name="connsiteX5" fmla="*/ 72390 w 133350"/>
                  <a:gd name="connsiteY5" fmla="*/ 157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" h="161925">
                    <a:moveTo>
                      <a:pt x="72390" y="157544"/>
                    </a:moveTo>
                    <a:cubicBezTo>
                      <a:pt x="70485" y="147447"/>
                      <a:pt x="67723" y="134588"/>
                      <a:pt x="63532" y="118300"/>
                    </a:cubicBezTo>
                    <a:cubicBezTo>
                      <a:pt x="50863" y="69056"/>
                      <a:pt x="7144" y="7144"/>
                      <a:pt x="7144" y="7144"/>
                    </a:cubicBezTo>
                    <a:cubicBezTo>
                      <a:pt x="7144" y="7144"/>
                      <a:pt x="35719" y="9525"/>
                      <a:pt x="77819" y="40481"/>
                    </a:cubicBezTo>
                    <a:cubicBezTo>
                      <a:pt x="103727" y="59531"/>
                      <a:pt x="119920" y="91726"/>
                      <a:pt x="128588" y="113729"/>
                    </a:cubicBezTo>
                    <a:cubicBezTo>
                      <a:pt x="113157" y="126492"/>
                      <a:pt x="94107" y="141542"/>
                      <a:pt x="72390" y="157544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7644748" y="3161080"/>
                <a:ext cx="76200" cy="123825"/>
              </a:xfrm>
              <a:custGeom>
                <a:avLst/>
                <a:gdLst>
                  <a:gd name="connsiteX0" fmla="*/ 19928 w 76200"/>
                  <a:gd name="connsiteY0" fmla="*/ 124206 h 123825"/>
                  <a:gd name="connsiteX1" fmla="*/ 50408 w 76200"/>
                  <a:gd name="connsiteY1" fmla="*/ 38100 h 123825"/>
                  <a:gd name="connsiteX2" fmla="*/ 73649 w 76200"/>
                  <a:gd name="connsiteY2" fmla="*/ 7144 h 123825"/>
                  <a:gd name="connsiteX3" fmla="*/ 25929 w 76200"/>
                  <a:gd name="connsiteY3" fmla="*/ 15050 h 123825"/>
                  <a:gd name="connsiteX4" fmla="*/ 8593 w 76200"/>
                  <a:gd name="connsiteY4" fmla="*/ 56769 h 123825"/>
                  <a:gd name="connsiteX5" fmla="*/ 19928 w 76200"/>
                  <a:gd name="connsiteY5" fmla="*/ 124206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123825">
                    <a:moveTo>
                      <a:pt x="19928" y="124206"/>
                    </a:moveTo>
                    <a:cubicBezTo>
                      <a:pt x="19928" y="124206"/>
                      <a:pt x="23167" y="78105"/>
                      <a:pt x="50408" y="38100"/>
                    </a:cubicBezTo>
                    <a:cubicBezTo>
                      <a:pt x="58504" y="26194"/>
                      <a:pt x="66505" y="15812"/>
                      <a:pt x="73649" y="7144"/>
                    </a:cubicBezTo>
                    <a:cubicBezTo>
                      <a:pt x="58981" y="8858"/>
                      <a:pt x="42979" y="11430"/>
                      <a:pt x="25929" y="15050"/>
                    </a:cubicBezTo>
                    <a:cubicBezTo>
                      <a:pt x="18118" y="27623"/>
                      <a:pt x="11070" y="42196"/>
                      <a:pt x="8593" y="56769"/>
                    </a:cubicBezTo>
                    <a:cubicBezTo>
                      <a:pt x="2021" y="95726"/>
                      <a:pt x="19928" y="124206"/>
                      <a:pt x="19928" y="124206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7869083" y="3161080"/>
                <a:ext cx="76200" cy="123825"/>
              </a:xfrm>
              <a:custGeom>
                <a:avLst/>
                <a:gdLst>
                  <a:gd name="connsiteX0" fmla="*/ 60865 w 76200"/>
                  <a:gd name="connsiteY0" fmla="*/ 124206 h 123825"/>
                  <a:gd name="connsiteX1" fmla="*/ 72199 w 76200"/>
                  <a:gd name="connsiteY1" fmla="*/ 56769 h 123825"/>
                  <a:gd name="connsiteX2" fmla="*/ 54864 w 76200"/>
                  <a:gd name="connsiteY2" fmla="*/ 15050 h 123825"/>
                  <a:gd name="connsiteX3" fmla="*/ 7144 w 76200"/>
                  <a:gd name="connsiteY3" fmla="*/ 7144 h 123825"/>
                  <a:gd name="connsiteX4" fmla="*/ 30385 w 76200"/>
                  <a:gd name="connsiteY4" fmla="*/ 38100 h 123825"/>
                  <a:gd name="connsiteX5" fmla="*/ 60865 w 76200"/>
                  <a:gd name="connsiteY5" fmla="*/ 124206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123825">
                    <a:moveTo>
                      <a:pt x="60865" y="124206"/>
                    </a:moveTo>
                    <a:cubicBezTo>
                      <a:pt x="60865" y="124206"/>
                      <a:pt x="78772" y="95631"/>
                      <a:pt x="72199" y="56769"/>
                    </a:cubicBezTo>
                    <a:cubicBezTo>
                      <a:pt x="69723" y="42196"/>
                      <a:pt x="62674" y="27623"/>
                      <a:pt x="54864" y="15050"/>
                    </a:cubicBezTo>
                    <a:cubicBezTo>
                      <a:pt x="37909" y="11430"/>
                      <a:pt x="21907" y="8858"/>
                      <a:pt x="7144" y="7144"/>
                    </a:cubicBezTo>
                    <a:cubicBezTo>
                      <a:pt x="14288" y="15812"/>
                      <a:pt x="22193" y="26099"/>
                      <a:pt x="30385" y="38100"/>
                    </a:cubicBezTo>
                    <a:cubicBezTo>
                      <a:pt x="57626" y="78200"/>
                      <a:pt x="60865" y="124206"/>
                      <a:pt x="60865" y="124206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7769490" y="3157555"/>
                <a:ext cx="57150" cy="200025"/>
              </a:xfrm>
              <a:custGeom>
                <a:avLst/>
                <a:gdLst>
                  <a:gd name="connsiteX0" fmla="*/ 10058 w 57150"/>
                  <a:gd name="connsiteY0" fmla="*/ 122492 h 200025"/>
                  <a:gd name="connsiteX1" fmla="*/ 26346 w 57150"/>
                  <a:gd name="connsiteY1" fmla="*/ 197834 h 200025"/>
                  <a:gd name="connsiteX2" fmla="*/ 49967 w 57150"/>
                  <a:gd name="connsiteY2" fmla="*/ 118015 h 200025"/>
                  <a:gd name="connsiteX3" fmla="*/ 49777 w 57150"/>
                  <a:gd name="connsiteY3" fmla="*/ 7144 h 200025"/>
                  <a:gd name="connsiteX4" fmla="*/ 27869 w 57150"/>
                  <a:gd name="connsiteY4" fmla="*/ 7715 h 200025"/>
                  <a:gd name="connsiteX5" fmla="*/ 7581 w 57150"/>
                  <a:gd name="connsiteY5" fmla="*/ 7239 h 200025"/>
                  <a:gd name="connsiteX6" fmla="*/ 10058 w 57150"/>
                  <a:gd name="connsiteY6" fmla="*/ 122492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200025">
                    <a:moveTo>
                      <a:pt x="10058" y="122492"/>
                    </a:moveTo>
                    <a:cubicBezTo>
                      <a:pt x="15582" y="169069"/>
                      <a:pt x="26346" y="197834"/>
                      <a:pt x="26346" y="197834"/>
                    </a:cubicBezTo>
                    <a:cubicBezTo>
                      <a:pt x="26346" y="197834"/>
                      <a:pt x="45396" y="164211"/>
                      <a:pt x="49967" y="118015"/>
                    </a:cubicBezTo>
                    <a:cubicBezTo>
                      <a:pt x="53111" y="86963"/>
                      <a:pt x="51682" y="41243"/>
                      <a:pt x="49777" y="7144"/>
                    </a:cubicBezTo>
                    <a:cubicBezTo>
                      <a:pt x="40728" y="7144"/>
                      <a:pt x="33204" y="7430"/>
                      <a:pt x="27869" y="7715"/>
                    </a:cubicBezTo>
                    <a:cubicBezTo>
                      <a:pt x="22726" y="7430"/>
                      <a:pt x="15868" y="7239"/>
                      <a:pt x="7581" y="7239"/>
                    </a:cubicBezTo>
                    <a:cubicBezTo>
                      <a:pt x="6819" y="44577"/>
                      <a:pt x="6724" y="94297"/>
                      <a:pt x="10058" y="122492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7339190" y="3349859"/>
                <a:ext cx="885825" cy="666750"/>
              </a:xfrm>
              <a:custGeom>
                <a:avLst/>
                <a:gdLst>
                  <a:gd name="connsiteX0" fmla="*/ 805737 w 885825"/>
                  <a:gd name="connsiteY0" fmla="*/ 93256 h 666750"/>
                  <a:gd name="connsiteX1" fmla="*/ 569231 w 885825"/>
                  <a:gd name="connsiteY1" fmla="*/ 55156 h 666750"/>
                  <a:gd name="connsiteX2" fmla="*/ 485125 w 885825"/>
                  <a:gd name="connsiteY2" fmla="*/ 331381 h 666750"/>
                  <a:gd name="connsiteX3" fmla="*/ 445596 w 885825"/>
                  <a:gd name="connsiteY3" fmla="*/ 357861 h 666750"/>
                  <a:gd name="connsiteX4" fmla="*/ 406163 w 885825"/>
                  <a:gd name="connsiteY4" fmla="*/ 331381 h 666750"/>
                  <a:gd name="connsiteX5" fmla="*/ 322057 w 885825"/>
                  <a:gd name="connsiteY5" fmla="*/ 55156 h 666750"/>
                  <a:gd name="connsiteX6" fmla="*/ 85551 w 885825"/>
                  <a:gd name="connsiteY6" fmla="*/ 93256 h 666750"/>
                  <a:gd name="connsiteX7" fmla="*/ 107745 w 885825"/>
                  <a:gd name="connsiteY7" fmla="*/ 531406 h 666750"/>
                  <a:gd name="connsiteX8" fmla="*/ 445692 w 885825"/>
                  <a:gd name="connsiteY8" fmla="*/ 663137 h 666750"/>
                  <a:gd name="connsiteX9" fmla="*/ 783639 w 885825"/>
                  <a:gd name="connsiteY9" fmla="*/ 531406 h 666750"/>
                  <a:gd name="connsiteX10" fmla="*/ 805737 w 885825"/>
                  <a:gd name="connsiteY10" fmla="*/ 93256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5825" h="666750">
                    <a:moveTo>
                      <a:pt x="805737" y="93256"/>
                    </a:moveTo>
                    <a:cubicBezTo>
                      <a:pt x="732680" y="-11519"/>
                      <a:pt x="650193" y="-16281"/>
                      <a:pt x="569231" y="55156"/>
                    </a:cubicBezTo>
                    <a:cubicBezTo>
                      <a:pt x="488268" y="126594"/>
                      <a:pt x="485125" y="331381"/>
                      <a:pt x="485125" y="331381"/>
                    </a:cubicBezTo>
                    <a:cubicBezTo>
                      <a:pt x="485125" y="331381"/>
                      <a:pt x="468361" y="342621"/>
                      <a:pt x="445596" y="357861"/>
                    </a:cubicBezTo>
                    <a:cubicBezTo>
                      <a:pt x="422832" y="342621"/>
                      <a:pt x="406163" y="331381"/>
                      <a:pt x="406163" y="331381"/>
                    </a:cubicBezTo>
                    <a:cubicBezTo>
                      <a:pt x="406163" y="331381"/>
                      <a:pt x="403020" y="126594"/>
                      <a:pt x="322057" y="55156"/>
                    </a:cubicBezTo>
                    <a:cubicBezTo>
                      <a:pt x="241095" y="-16281"/>
                      <a:pt x="158513" y="-11519"/>
                      <a:pt x="85551" y="93256"/>
                    </a:cubicBezTo>
                    <a:cubicBezTo>
                      <a:pt x="12495" y="198031"/>
                      <a:pt x="-55704" y="415487"/>
                      <a:pt x="107745" y="531406"/>
                    </a:cubicBezTo>
                    <a:cubicBezTo>
                      <a:pt x="271003" y="647135"/>
                      <a:pt x="405782" y="664661"/>
                      <a:pt x="445692" y="663137"/>
                    </a:cubicBezTo>
                    <a:cubicBezTo>
                      <a:pt x="485601" y="664661"/>
                      <a:pt x="620380" y="647040"/>
                      <a:pt x="783639" y="531406"/>
                    </a:cubicBezTo>
                    <a:cubicBezTo>
                      <a:pt x="947088" y="415582"/>
                      <a:pt x="878793" y="198031"/>
                      <a:pt x="805737" y="93256"/>
                    </a:cubicBezTo>
                    <a:close/>
                  </a:path>
                </a:pathLst>
              </a:custGeom>
              <a:solidFill>
                <a:srgbClr val="FFEC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7620671" y="3647092"/>
                <a:ext cx="333375" cy="209550"/>
              </a:xfrm>
              <a:custGeom>
                <a:avLst/>
                <a:gdLst>
                  <a:gd name="connsiteX0" fmla="*/ 7144 w 333375"/>
                  <a:gd name="connsiteY0" fmla="*/ 53198 h 209550"/>
                  <a:gd name="connsiteX1" fmla="*/ 161163 w 333375"/>
                  <a:gd name="connsiteY1" fmla="*/ 7192 h 209550"/>
                  <a:gd name="connsiteX2" fmla="*/ 327850 w 333375"/>
                  <a:gd name="connsiteY2" fmla="*/ 45292 h 209550"/>
                  <a:gd name="connsiteX3" fmla="*/ 254794 w 333375"/>
                  <a:gd name="connsiteY3" fmla="*/ 146924 h 209550"/>
                  <a:gd name="connsiteX4" fmla="*/ 176975 w 333375"/>
                  <a:gd name="connsiteY4" fmla="*/ 205693 h 209550"/>
                  <a:gd name="connsiteX5" fmla="*/ 57912 w 333375"/>
                  <a:gd name="connsiteY5" fmla="*/ 131112 h 209550"/>
                  <a:gd name="connsiteX6" fmla="*/ 7144 w 333375"/>
                  <a:gd name="connsiteY6" fmla="*/ 53198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3375" h="209550">
                    <a:moveTo>
                      <a:pt x="7144" y="53198"/>
                    </a:moveTo>
                    <a:cubicBezTo>
                      <a:pt x="7144" y="53198"/>
                      <a:pt x="45244" y="8716"/>
                      <a:pt x="161163" y="7192"/>
                    </a:cubicBezTo>
                    <a:cubicBezTo>
                      <a:pt x="277082" y="5573"/>
                      <a:pt x="327850" y="45292"/>
                      <a:pt x="327850" y="45292"/>
                    </a:cubicBezTo>
                    <a:cubicBezTo>
                      <a:pt x="327850" y="45292"/>
                      <a:pt x="308800" y="104061"/>
                      <a:pt x="254794" y="146924"/>
                    </a:cubicBezTo>
                    <a:cubicBezTo>
                      <a:pt x="200787" y="189786"/>
                      <a:pt x="176975" y="205693"/>
                      <a:pt x="176975" y="205693"/>
                    </a:cubicBezTo>
                    <a:cubicBezTo>
                      <a:pt x="176975" y="205693"/>
                      <a:pt x="94393" y="172355"/>
                      <a:pt x="57912" y="131112"/>
                    </a:cubicBezTo>
                    <a:cubicBezTo>
                      <a:pt x="21431" y="89774"/>
                      <a:pt x="7144" y="53198"/>
                      <a:pt x="7144" y="53198"/>
                    </a:cubicBez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7476868" y="3515282"/>
                <a:ext cx="123825" cy="114300"/>
              </a:xfrm>
              <a:custGeom>
                <a:avLst/>
                <a:gdLst>
                  <a:gd name="connsiteX0" fmla="*/ 121038 w 123825"/>
                  <a:gd name="connsiteY0" fmla="*/ 88996 h 114300"/>
                  <a:gd name="connsiteX1" fmla="*/ 78747 w 123825"/>
                  <a:gd name="connsiteY1" fmla="*/ 13177 h 114300"/>
                  <a:gd name="connsiteX2" fmla="*/ 56173 w 123825"/>
                  <a:gd name="connsiteY2" fmla="*/ 7176 h 114300"/>
                  <a:gd name="connsiteX3" fmla="*/ 35789 w 123825"/>
                  <a:gd name="connsiteY3" fmla="*/ 18130 h 114300"/>
                  <a:gd name="connsiteX4" fmla="*/ 15215 w 123825"/>
                  <a:gd name="connsiteY4" fmla="*/ 54801 h 114300"/>
                  <a:gd name="connsiteX5" fmla="*/ 7310 w 123825"/>
                  <a:gd name="connsiteY5" fmla="*/ 97759 h 114300"/>
                  <a:gd name="connsiteX6" fmla="*/ 14453 w 123825"/>
                  <a:gd name="connsiteY6" fmla="*/ 115952 h 114300"/>
                  <a:gd name="connsiteX7" fmla="*/ 26074 w 123825"/>
                  <a:gd name="connsiteY7" fmla="*/ 101378 h 114300"/>
                  <a:gd name="connsiteX8" fmla="*/ 33218 w 123825"/>
                  <a:gd name="connsiteY8" fmla="*/ 59659 h 114300"/>
                  <a:gd name="connsiteX9" fmla="*/ 53030 w 123825"/>
                  <a:gd name="connsiteY9" fmla="*/ 26512 h 114300"/>
                  <a:gd name="connsiteX10" fmla="*/ 73508 w 123825"/>
                  <a:gd name="connsiteY10" fmla="*/ 29369 h 114300"/>
                  <a:gd name="connsiteX11" fmla="*/ 91320 w 123825"/>
                  <a:gd name="connsiteY11" fmla="*/ 43657 h 114300"/>
                  <a:gd name="connsiteX12" fmla="*/ 115514 w 123825"/>
                  <a:gd name="connsiteY12" fmla="*/ 90234 h 114300"/>
                  <a:gd name="connsiteX13" fmla="*/ 121038 w 123825"/>
                  <a:gd name="connsiteY13" fmla="*/ 88996 h 114300"/>
                  <a:gd name="connsiteX14" fmla="*/ 121038 w 123825"/>
                  <a:gd name="connsiteY14" fmla="*/ 8899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3825" h="114300">
                    <a:moveTo>
                      <a:pt x="121038" y="88996"/>
                    </a:moveTo>
                    <a:cubicBezTo>
                      <a:pt x="124181" y="59468"/>
                      <a:pt x="105417" y="26226"/>
                      <a:pt x="78747" y="13177"/>
                    </a:cubicBezTo>
                    <a:cubicBezTo>
                      <a:pt x="71984" y="9843"/>
                      <a:pt x="63888" y="6795"/>
                      <a:pt x="56173" y="7176"/>
                    </a:cubicBezTo>
                    <a:cubicBezTo>
                      <a:pt x="47886" y="7557"/>
                      <a:pt x="41314" y="12224"/>
                      <a:pt x="35789" y="18130"/>
                    </a:cubicBezTo>
                    <a:cubicBezTo>
                      <a:pt x="26074" y="28512"/>
                      <a:pt x="19502" y="41371"/>
                      <a:pt x="15215" y="54801"/>
                    </a:cubicBezTo>
                    <a:cubicBezTo>
                      <a:pt x="10739" y="68708"/>
                      <a:pt x="8738" y="83281"/>
                      <a:pt x="7310" y="97759"/>
                    </a:cubicBezTo>
                    <a:cubicBezTo>
                      <a:pt x="6738" y="103474"/>
                      <a:pt x="7310" y="114428"/>
                      <a:pt x="14453" y="115952"/>
                    </a:cubicBezTo>
                    <a:cubicBezTo>
                      <a:pt x="22169" y="117666"/>
                      <a:pt x="25312" y="106998"/>
                      <a:pt x="26074" y="101378"/>
                    </a:cubicBezTo>
                    <a:cubicBezTo>
                      <a:pt x="28169" y="87281"/>
                      <a:pt x="29027" y="73470"/>
                      <a:pt x="33218" y="59659"/>
                    </a:cubicBezTo>
                    <a:cubicBezTo>
                      <a:pt x="36932" y="47753"/>
                      <a:pt x="43028" y="34608"/>
                      <a:pt x="53030" y="26512"/>
                    </a:cubicBezTo>
                    <a:cubicBezTo>
                      <a:pt x="58554" y="22130"/>
                      <a:pt x="68079" y="26512"/>
                      <a:pt x="73508" y="29369"/>
                    </a:cubicBezTo>
                    <a:cubicBezTo>
                      <a:pt x="80366" y="32989"/>
                      <a:pt x="86177" y="37847"/>
                      <a:pt x="91320" y="43657"/>
                    </a:cubicBezTo>
                    <a:cubicBezTo>
                      <a:pt x="103226" y="57087"/>
                      <a:pt x="107703" y="74423"/>
                      <a:pt x="115514" y="90234"/>
                    </a:cubicBezTo>
                    <a:cubicBezTo>
                      <a:pt x="117038" y="93282"/>
                      <a:pt x="120752" y="91472"/>
                      <a:pt x="121038" y="88996"/>
                    </a:cubicBezTo>
                    <a:lnTo>
                      <a:pt x="121038" y="88996"/>
                    </a:ln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7955664" y="3505454"/>
                <a:ext cx="114300" cy="114300"/>
              </a:xfrm>
              <a:custGeom>
                <a:avLst/>
                <a:gdLst>
                  <a:gd name="connsiteX0" fmla="*/ 14574 w 114300"/>
                  <a:gd name="connsiteY0" fmla="*/ 101205 h 114300"/>
                  <a:gd name="connsiteX1" fmla="*/ 27909 w 114300"/>
                  <a:gd name="connsiteY1" fmla="*/ 66439 h 114300"/>
                  <a:gd name="connsiteX2" fmla="*/ 46959 w 114300"/>
                  <a:gd name="connsiteY2" fmla="*/ 36054 h 114300"/>
                  <a:gd name="connsiteX3" fmla="*/ 74486 w 114300"/>
                  <a:gd name="connsiteY3" fmla="*/ 29101 h 114300"/>
                  <a:gd name="connsiteX4" fmla="*/ 91346 w 114300"/>
                  <a:gd name="connsiteY4" fmla="*/ 58343 h 114300"/>
                  <a:gd name="connsiteX5" fmla="*/ 101156 w 114300"/>
                  <a:gd name="connsiteY5" fmla="*/ 107873 h 114300"/>
                  <a:gd name="connsiteX6" fmla="*/ 107729 w 114300"/>
                  <a:gd name="connsiteY6" fmla="*/ 107873 h 114300"/>
                  <a:gd name="connsiteX7" fmla="*/ 111253 w 114300"/>
                  <a:gd name="connsiteY7" fmla="*/ 55390 h 114300"/>
                  <a:gd name="connsiteX8" fmla="*/ 87631 w 114300"/>
                  <a:gd name="connsiteY8" fmla="*/ 13670 h 114300"/>
                  <a:gd name="connsiteX9" fmla="*/ 43530 w 114300"/>
                  <a:gd name="connsiteY9" fmla="*/ 14813 h 114300"/>
                  <a:gd name="connsiteX10" fmla="*/ 16193 w 114300"/>
                  <a:gd name="connsiteY10" fmla="*/ 51866 h 114300"/>
                  <a:gd name="connsiteX11" fmla="*/ 8002 w 114300"/>
                  <a:gd name="connsiteY11" fmla="*/ 100348 h 114300"/>
                  <a:gd name="connsiteX12" fmla="*/ 14574 w 114300"/>
                  <a:gd name="connsiteY12" fmla="*/ 101205 h 114300"/>
                  <a:gd name="connsiteX13" fmla="*/ 14574 w 114300"/>
                  <a:gd name="connsiteY13" fmla="*/ 101205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4300" h="114300">
                    <a:moveTo>
                      <a:pt x="14574" y="101205"/>
                    </a:moveTo>
                    <a:cubicBezTo>
                      <a:pt x="21242" y="90728"/>
                      <a:pt x="23528" y="77869"/>
                      <a:pt x="27909" y="66439"/>
                    </a:cubicBezTo>
                    <a:cubicBezTo>
                      <a:pt x="32195" y="55295"/>
                      <a:pt x="38291" y="44436"/>
                      <a:pt x="46959" y="36054"/>
                    </a:cubicBezTo>
                    <a:cubicBezTo>
                      <a:pt x="54484" y="28815"/>
                      <a:pt x="64580" y="23576"/>
                      <a:pt x="74486" y="29101"/>
                    </a:cubicBezTo>
                    <a:cubicBezTo>
                      <a:pt x="85154" y="35102"/>
                      <a:pt x="89155" y="47008"/>
                      <a:pt x="91346" y="58343"/>
                    </a:cubicBezTo>
                    <a:cubicBezTo>
                      <a:pt x="94298" y="74440"/>
                      <a:pt x="92108" y="93490"/>
                      <a:pt x="101156" y="107873"/>
                    </a:cubicBezTo>
                    <a:cubicBezTo>
                      <a:pt x="102776" y="110349"/>
                      <a:pt x="106109" y="110254"/>
                      <a:pt x="107729" y="107873"/>
                    </a:cubicBezTo>
                    <a:cubicBezTo>
                      <a:pt x="117635" y="93299"/>
                      <a:pt x="114015" y="71583"/>
                      <a:pt x="111253" y="55390"/>
                    </a:cubicBezTo>
                    <a:cubicBezTo>
                      <a:pt x="108491" y="38912"/>
                      <a:pt x="101633" y="23386"/>
                      <a:pt x="87631" y="13670"/>
                    </a:cubicBezTo>
                    <a:cubicBezTo>
                      <a:pt x="74105" y="4241"/>
                      <a:pt x="56675" y="5384"/>
                      <a:pt x="43530" y="14813"/>
                    </a:cubicBezTo>
                    <a:cubicBezTo>
                      <a:pt x="30671" y="24053"/>
                      <a:pt x="22004" y="37388"/>
                      <a:pt x="16193" y="51866"/>
                    </a:cubicBezTo>
                    <a:cubicBezTo>
                      <a:pt x="10193" y="66534"/>
                      <a:pt x="5049" y="84441"/>
                      <a:pt x="8002" y="100348"/>
                    </a:cubicBezTo>
                    <a:cubicBezTo>
                      <a:pt x="8669" y="103491"/>
                      <a:pt x="13050" y="103586"/>
                      <a:pt x="14574" y="101205"/>
                    </a:cubicBezTo>
                    <a:lnTo>
                      <a:pt x="14574" y="101205"/>
                    </a:ln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7632502" y="3826426"/>
                <a:ext cx="171450" cy="104775"/>
              </a:xfrm>
              <a:custGeom>
                <a:avLst/>
                <a:gdLst>
                  <a:gd name="connsiteX0" fmla="*/ 166953 w 171450"/>
                  <a:gd name="connsiteY0" fmla="*/ 8262 h 104775"/>
                  <a:gd name="connsiteX1" fmla="*/ 136759 w 171450"/>
                  <a:gd name="connsiteY1" fmla="*/ 58554 h 104775"/>
                  <a:gd name="connsiteX2" fmla="*/ 89895 w 171450"/>
                  <a:gd name="connsiteY2" fmla="*/ 84366 h 104775"/>
                  <a:gd name="connsiteX3" fmla="*/ 41318 w 171450"/>
                  <a:gd name="connsiteY3" fmla="*/ 69793 h 104775"/>
                  <a:gd name="connsiteX4" fmla="*/ 28650 w 171450"/>
                  <a:gd name="connsiteY4" fmla="*/ 49981 h 104775"/>
                  <a:gd name="connsiteX5" fmla="*/ 19982 w 171450"/>
                  <a:gd name="connsiteY5" fmla="*/ 29121 h 104775"/>
                  <a:gd name="connsiteX6" fmla="*/ 13981 w 171450"/>
                  <a:gd name="connsiteY6" fmla="*/ 28359 h 104775"/>
                  <a:gd name="connsiteX7" fmla="*/ 24554 w 171450"/>
                  <a:gd name="connsiteY7" fmla="*/ 80080 h 104775"/>
                  <a:gd name="connsiteX8" fmla="*/ 84752 w 171450"/>
                  <a:gd name="connsiteY8" fmla="*/ 101892 h 104775"/>
                  <a:gd name="connsiteX9" fmla="*/ 143426 w 171450"/>
                  <a:gd name="connsiteY9" fmla="*/ 74841 h 104775"/>
                  <a:gd name="connsiteX10" fmla="*/ 161428 w 171450"/>
                  <a:gd name="connsiteY10" fmla="*/ 44171 h 104775"/>
                  <a:gd name="connsiteX11" fmla="*/ 173144 w 171450"/>
                  <a:gd name="connsiteY11" fmla="*/ 10738 h 104775"/>
                  <a:gd name="connsiteX12" fmla="*/ 166953 w 171450"/>
                  <a:gd name="connsiteY12" fmla="*/ 8262 h 104775"/>
                  <a:gd name="connsiteX13" fmla="*/ 166953 w 171450"/>
                  <a:gd name="connsiteY13" fmla="*/ 826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1450" h="104775">
                    <a:moveTo>
                      <a:pt x="166953" y="8262"/>
                    </a:moveTo>
                    <a:cubicBezTo>
                      <a:pt x="154856" y="23406"/>
                      <a:pt x="147617" y="42456"/>
                      <a:pt x="136759" y="58554"/>
                    </a:cubicBezTo>
                    <a:cubicBezTo>
                      <a:pt x="125900" y="74651"/>
                      <a:pt x="109041" y="82366"/>
                      <a:pt x="89895" y="84366"/>
                    </a:cubicBezTo>
                    <a:cubicBezTo>
                      <a:pt x="72560" y="86176"/>
                      <a:pt x="54177" y="82271"/>
                      <a:pt x="41318" y="69793"/>
                    </a:cubicBezTo>
                    <a:cubicBezTo>
                      <a:pt x="35603" y="64269"/>
                      <a:pt x="31221" y="57506"/>
                      <a:pt x="28650" y="49981"/>
                    </a:cubicBezTo>
                    <a:cubicBezTo>
                      <a:pt x="26173" y="42647"/>
                      <a:pt x="24649" y="35503"/>
                      <a:pt x="19982" y="29121"/>
                    </a:cubicBezTo>
                    <a:cubicBezTo>
                      <a:pt x="18458" y="27121"/>
                      <a:pt x="15982" y="26645"/>
                      <a:pt x="13981" y="28359"/>
                    </a:cubicBezTo>
                    <a:cubicBezTo>
                      <a:pt x="-1830" y="42456"/>
                      <a:pt x="13219" y="68174"/>
                      <a:pt x="24554" y="80080"/>
                    </a:cubicBezTo>
                    <a:cubicBezTo>
                      <a:pt x="39985" y="96273"/>
                      <a:pt x="62654" y="103416"/>
                      <a:pt x="84752" y="101892"/>
                    </a:cubicBezTo>
                    <a:cubicBezTo>
                      <a:pt x="106183" y="100368"/>
                      <a:pt x="130091" y="92558"/>
                      <a:pt x="143426" y="74841"/>
                    </a:cubicBezTo>
                    <a:cubicBezTo>
                      <a:pt x="150570" y="65412"/>
                      <a:pt x="156190" y="54648"/>
                      <a:pt x="161428" y="44171"/>
                    </a:cubicBezTo>
                    <a:cubicBezTo>
                      <a:pt x="166762" y="33503"/>
                      <a:pt x="172001" y="22644"/>
                      <a:pt x="173144" y="10738"/>
                    </a:cubicBezTo>
                    <a:cubicBezTo>
                      <a:pt x="173525" y="7785"/>
                      <a:pt x="168858" y="5785"/>
                      <a:pt x="166953" y="8262"/>
                    </a:cubicBezTo>
                    <a:lnTo>
                      <a:pt x="166953" y="8262"/>
                    </a:ln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7782593" y="3820040"/>
                <a:ext cx="161925" cy="104775"/>
              </a:xfrm>
              <a:custGeom>
                <a:avLst/>
                <a:gdLst>
                  <a:gd name="connsiteX0" fmla="*/ 7147 w 161925"/>
                  <a:gd name="connsiteY0" fmla="*/ 12171 h 104775"/>
                  <a:gd name="connsiteX1" fmla="*/ 23815 w 161925"/>
                  <a:gd name="connsiteY1" fmla="*/ 72274 h 104775"/>
                  <a:gd name="connsiteX2" fmla="*/ 42103 w 161925"/>
                  <a:gd name="connsiteY2" fmla="*/ 95039 h 104775"/>
                  <a:gd name="connsiteX3" fmla="*/ 73345 w 161925"/>
                  <a:gd name="connsiteY3" fmla="*/ 105421 h 104775"/>
                  <a:gd name="connsiteX4" fmla="*/ 132781 w 161925"/>
                  <a:gd name="connsiteY4" fmla="*/ 90467 h 104775"/>
                  <a:gd name="connsiteX5" fmla="*/ 152117 w 161925"/>
                  <a:gd name="connsiteY5" fmla="*/ 68750 h 104775"/>
                  <a:gd name="connsiteX6" fmla="*/ 154689 w 161925"/>
                  <a:gd name="connsiteY6" fmla="*/ 44461 h 104775"/>
                  <a:gd name="connsiteX7" fmla="*/ 150688 w 161925"/>
                  <a:gd name="connsiteY7" fmla="*/ 43413 h 104775"/>
                  <a:gd name="connsiteX8" fmla="*/ 138115 w 161925"/>
                  <a:gd name="connsiteY8" fmla="*/ 58177 h 104775"/>
                  <a:gd name="connsiteX9" fmla="*/ 123637 w 161925"/>
                  <a:gd name="connsiteY9" fmla="*/ 74846 h 104775"/>
                  <a:gd name="connsiteX10" fmla="*/ 74584 w 161925"/>
                  <a:gd name="connsiteY10" fmla="*/ 86942 h 104775"/>
                  <a:gd name="connsiteX11" fmla="*/ 51343 w 161925"/>
                  <a:gd name="connsiteY11" fmla="*/ 78179 h 104775"/>
                  <a:gd name="connsiteX12" fmla="*/ 36579 w 161925"/>
                  <a:gd name="connsiteY12" fmla="*/ 58082 h 104775"/>
                  <a:gd name="connsiteX13" fmla="*/ 17148 w 161925"/>
                  <a:gd name="connsiteY13" fmla="*/ 10742 h 104775"/>
                  <a:gd name="connsiteX14" fmla="*/ 7147 w 161925"/>
                  <a:gd name="connsiteY14" fmla="*/ 12171 h 104775"/>
                  <a:gd name="connsiteX15" fmla="*/ 7147 w 161925"/>
                  <a:gd name="connsiteY15" fmla="*/ 1217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1925" h="104775">
                    <a:moveTo>
                      <a:pt x="7147" y="12171"/>
                    </a:moveTo>
                    <a:cubicBezTo>
                      <a:pt x="7909" y="33317"/>
                      <a:pt x="12290" y="54176"/>
                      <a:pt x="23815" y="72274"/>
                    </a:cubicBezTo>
                    <a:cubicBezTo>
                      <a:pt x="28959" y="80275"/>
                      <a:pt x="34960" y="88657"/>
                      <a:pt x="42103" y="95039"/>
                    </a:cubicBezTo>
                    <a:cubicBezTo>
                      <a:pt x="50962" y="102849"/>
                      <a:pt x="61915" y="104468"/>
                      <a:pt x="73345" y="105421"/>
                    </a:cubicBezTo>
                    <a:cubicBezTo>
                      <a:pt x="94396" y="107231"/>
                      <a:pt x="115732" y="103611"/>
                      <a:pt x="132781" y="90467"/>
                    </a:cubicBezTo>
                    <a:cubicBezTo>
                      <a:pt x="140497" y="84466"/>
                      <a:pt x="147069" y="77132"/>
                      <a:pt x="152117" y="68750"/>
                    </a:cubicBezTo>
                    <a:cubicBezTo>
                      <a:pt x="156118" y="61987"/>
                      <a:pt x="160690" y="51319"/>
                      <a:pt x="154689" y="44461"/>
                    </a:cubicBezTo>
                    <a:cubicBezTo>
                      <a:pt x="153736" y="43413"/>
                      <a:pt x="152022" y="42937"/>
                      <a:pt x="150688" y="43413"/>
                    </a:cubicBezTo>
                    <a:cubicBezTo>
                      <a:pt x="144402" y="45509"/>
                      <a:pt x="141163" y="52843"/>
                      <a:pt x="138115" y="58177"/>
                    </a:cubicBezTo>
                    <a:cubicBezTo>
                      <a:pt x="134496" y="64559"/>
                      <a:pt x="129543" y="70369"/>
                      <a:pt x="123637" y="74846"/>
                    </a:cubicBezTo>
                    <a:cubicBezTo>
                      <a:pt x="109636" y="85609"/>
                      <a:pt x="91824" y="88085"/>
                      <a:pt x="74584" y="86942"/>
                    </a:cubicBezTo>
                    <a:cubicBezTo>
                      <a:pt x="65344" y="86276"/>
                      <a:pt x="57915" y="85228"/>
                      <a:pt x="51343" y="78179"/>
                    </a:cubicBezTo>
                    <a:cubicBezTo>
                      <a:pt x="45628" y="72084"/>
                      <a:pt x="40960" y="65225"/>
                      <a:pt x="36579" y="58082"/>
                    </a:cubicBezTo>
                    <a:cubicBezTo>
                      <a:pt x="27625" y="43413"/>
                      <a:pt x="20386" y="27697"/>
                      <a:pt x="17148" y="10742"/>
                    </a:cubicBezTo>
                    <a:cubicBezTo>
                      <a:pt x="16100" y="5123"/>
                      <a:pt x="6956" y="6456"/>
                      <a:pt x="7147" y="12171"/>
                    </a:cubicBezTo>
                    <a:lnTo>
                      <a:pt x="7147" y="12171"/>
                    </a:lnTo>
                    <a:close/>
                  </a:path>
                </a:pathLst>
              </a:custGeom>
              <a:solidFill>
                <a:srgbClr val="6359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8" name="图形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700908">
            <a:off x="8148751" y="3777586"/>
            <a:ext cx="336549" cy="127657"/>
          </a:xfrm>
          <a:prstGeom prst="rect">
            <a:avLst/>
          </a:prstGeom>
        </p:spPr>
      </p:pic>
      <p:pic>
        <p:nvPicPr>
          <p:cNvPr id="137" name="图形 1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700908">
            <a:off x="2617374" y="3777587"/>
            <a:ext cx="336549" cy="12765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88514" y="1367109"/>
            <a:ext cx="6307955" cy="4318696"/>
            <a:chOff x="4572402" y="1381623"/>
            <a:chExt cx="6307955" cy="4318696"/>
          </a:xfrm>
        </p:grpSpPr>
        <p:sp>
          <p:nvSpPr>
            <p:cNvPr id="20" name="矩形: 圆角 19"/>
            <p:cNvSpPr/>
            <p:nvPr/>
          </p:nvSpPr>
          <p:spPr>
            <a:xfrm>
              <a:off x="4683471" y="1388702"/>
              <a:ext cx="1764370" cy="385952"/>
            </a:xfrm>
            <a:prstGeom prst="roundRect">
              <a:avLst>
                <a:gd name="adj" fmla="val 50000"/>
              </a:avLst>
            </a:prstGeom>
            <a:solidFill>
              <a:srgbClr val="F15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pitchFamily="2" charset="-122"/>
                <a:sym typeface="Segoe UI" panose="020B0502040204020203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 rot="16200000">
              <a:off x="6893461" y="1381257"/>
              <a:ext cx="164500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dirty="0">
                  <a:solidFill>
                    <a:srgbClr val="FEC368">
                      <a:alpha val="50000"/>
                    </a:srgbClr>
                  </a:solidFill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02</a:t>
              </a:r>
              <a:endParaRPr lang="zh-CN" altLang="en-US" sz="11500" dirty="0">
                <a:solidFill>
                  <a:srgbClr val="FEC368">
                    <a:alpha val="50000"/>
                  </a:srgbClr>
                </a:solidFill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 rot="16200000">
              <a:off x="4826798" y="3973115"/>
              <a:ext cx="1353256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dirty="0">
                  <a:solidFill>
                    <a:srgbClr val="FEC368">
                      <a:alpha val="50000"/>
                    </a:srgbClr>
                  </a:solidFill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01</a:t>
              </a:r>
              <a:endParaRPr lang="zh-CN" altLang="en-US" sz="11500" dirty="0">
                <a:solidFill>
                  <a:srgbClr val="FEC368">
                    <a:alpha val="50000"/>
                  </a:srgbClr>
                </a:solidFill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rot="16200000">
              <a:off x="9121221" y="3810428"/>
              <a:ext cx="1656223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rgbClr val="FEC368">
                      <a:alpha val="50000"/>
                    </a:srgbClr>
                  </a:solidFill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03</a:t>
              </a:r>
              <a:endParaRPr lang="zh-CN" altLang="en-US" sz="11500" dirty="0">
                <a:solidFill>
                  <a:srgbClr val="FEC368">
                    <a:alpha val="50000"/>
                  </a:srgbClr>
                </a:solidFill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653866" y="1861998"/>
              <a:ext cx="1823581" cy="1355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804171" y="4345012"/>
              <a:ext cx="1823581" cy="1355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037542" y="1861998"/>
              <a:ext cx="1823581" cy="1355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960362" y="138162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6833776" y="3872642"/>
              <a:ext cx="1764370" cy="385952"/>
            </a:xfrm>
            <a:prstGeom prst="roundRect">
              <a:avLst>
                <a:gd name="adj" fmla="val 50000"/>
              </a:avLst>
            </a:prstGeom>
            <a:solidFill>
              <a:srgbClr val="F69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pitchFamily="2" charset="-122"/>
                <a:sym typeface="Segoe UI" panose="020B0502040204020203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110667" y="387185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9067147" y="1388702"/>
              <a:ext cx="1764370" cy="385952"/>
            </a:xfrm>
            <a:prstGeom prst="roundRect">
              <a:avLst>
                <a:gd name="adj" fmla="val 50000"/>
              </a:avLst>
            </a:prstGeom>
            <a:solidFill>
              <a:srgbClr val="FEC3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pitchFamily="2" charset="-122"/>
                <a:sym typeface="Segoe UI" panose="020B0502040204020203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344038" y="1381623"/>
              <a:ext cx="12105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71346" y="1857978"/>
            <a:ext cx="3087580" cy="2805737"/>
            <a:chOff x="718281" y="1358154"/>
            <a:chExt cx="3087580" cy="2805737"/>
          </a:xfrm>
        </p:grpSpPr>
        <p:sp>
          <p:nvSpPr>
            <p:cNvPr id="9" name="文本框 8"/>
            <p:cNvSpPr txBox="1"/>
            <p:nvPr/>
          </p:nvSpPr>
          <p:spPr>
            <a:xfrm>
              <a:off x="726233" y="3065064"/>
              <a:ext cx="2829473" cy="1098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正文内容，本段适应大段文字章节。如果文字较多的内容描述比较适合放在这里，本段适应大段文字章节。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184743" y="1358154"/>
              <a:ext cx="621118" cy="653987"/>
              <a:chOff x="2085784" y="2731183"/>
              <a:chExt cx="1110175" cy="1168923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30" name="任意多边形: 形状 29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任意多边形: 形状 28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18281" y="1630786"/>
              <a:ext cx="2646878" cy="1263792"/>
              <a:chOff x="494462" y="605177"/>
              <a:chExt cx="2646878" cy="126379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94462" y="605177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课后作业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494462" y="1309830"/>
                <a:ext cx="26468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课后作业复习本节课的知识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: 圆角 26"/>
              <p:cNvSpPr/>
              <p:nvPr/>
            </p:nvSpPr>
            <p:spPr>
              <a:xfrm>
                <a:off x="608762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3" name="图形 1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74746" y="4663715"/>
            <a:ext cx="523875" cy="438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0349" y="2545981"/>
            <a:ext cx="7571304" cy="1355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</a:b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96404" y="676762"/>
            <a:ext cx="3365023" cy="1590786"/>
            <a:chOff x="4596404" y="869076"/>
            <a:chExt cx="3365023" cy="1590786"/>
          </a:xfrm>
        </p:grpSpPr>
        <p:sp>
          <p:nvSpPr>
            <p:cNvPr id="6" name="文本框 5"/>
            <p:cNvSpPr txBox="1"/>
            <p:nvPr/>
          </p:nvSpPr>
          <p:spPr>
            <a:xfrm>
              <a:off x="4904180" y="1196070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E94F45"/>
                  </a:solidFill>
                  <a:cs typeface="+mn-ea"/>
                  <a:sym typeface="+mn-lt"/>
                </a:rPr>
                <a:t>前言概述</a:t>
              </a:r>
              <a:endParaRPr lang="zh-CN" altLang="en-US" sz="4400" dirty="0">
                <a:solidFill>
                  <a:srgbClr val="E94F45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96404" y="1900723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rPr>
                <a:t>本节课程内容的详细讲解及说明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340309" y="869076"/>
              <a:ext cx="621118" cy="653987"/>
              <a:chOff x="2085784" y="2731183"/>
              <a:chExt cx="1110175" cy="116892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11" name="任意多边形: 形状 10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: 形状 11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任意多边形: 形状 13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任意多边形: 形状 9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5" name="矩形: 圆角 14"/>
            <p:cNvSpPr/>
            <p:nvPr/>
          </p:nvSpPr>
          <p:spPr>
            <a:xfrm>
              <a:off x="5824091" y="2343171"/>
              <a:ext cx="543817" cy="116691"/>
            </a:xfrm>
            <a:prstGeom prst="roundRect">
              <a:avLst>
                <a:gd name="adj" fmla="val 50000"/>
              </a:avLst>
            </a:prstGeom>
            <a:solidFill>
              <a:srgbClr val="FEC3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54780" y="4108821"/>
            <a:ext cx="1682437" cy="1720025"/>
            <a:chOff x="5189850" y="4424505"/>
            <a:chExt cx="1682437" cy="1720025"/>
          </a:xfrm>
        </p:grpSpPr>
        <p:sp>
          <p:nvSpPr>
            <p:cNvPr id="27" name="椭圆 26"/>
            <p:cNvSpPr/>
            <p:nvPr/>
          </p:nvSpPr>
          <p:spPr>
            <a:xfrm>
              <a:off x="5189850" y="5661930"/>
              <a:ext cx="1638300" cy="482600"/>
            </a:xfrm>
            <a:prstGeom prst="ellipse">
              <a:avLst/>
            </a:prstGeom>
            <a:solidFill>
              <a:srgbClr val="FEC36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319712" y="4424505"/>
              <a:ext cx="1552575" cy="1560640"/>
              <a:chOff x="5203825" y="3966152"/>
              <a:chExt cx="2041525" cy="2052130"/>
            </a:xfrm>
          </p:grpSpPr>
          <p:pic>
            <p:nvPicPr>
              <p:cNvPr id="23" name="图形 22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6216650" y="3966152"/>
                <a:ext cx="1028700" cy="2047875"/>
              </a:xfrm>
              <a:prstGeom prst="rect">
                <a:avLst/>
              </a:prstGeom>
            </p:spPr>
          </p:pic>
          <p:pic>
            <p:nvPicPr>
              <p:cNvPr id="24" name="图形 23"/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203825" y="4275207"/>
                <a:ext cx="1428750" cy="1743075"/>
              </a:xfrm>
              <a:prstGeom prst="rect">
                <a:avLst/>
              </a:prstGeom>
            </p:spPr>
          </p:pic>
        </p:grpSp>
      </p:grpSp>
      <p:grpSp>
        <p:nvGrpSpPr>
          <p:cNvPr id="29" name="组合 28"/>
          <p:cNvGrpSpPr/>
          <p:nvPr/>
        </p:nvGrpSpPr>
        <p:grpSpPr>
          <a:xfrm>
            <a:off x="4389485" y="4680742"/>
            <a:ext cx="581447" cy="612216"/>
            <a:chOff x="2085784" y="2731183"/>
            <a:chExt cx="1110175" cy="1168923"/>
          </a:xfrm>
        </p:grpSpPr>
        <p:grpSp>
          <p:nvGrpSpPr>
            <p:cNvPr id="30" name="组合 29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32" name="任意多边形: 形状 31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任意多边形: 形状 30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7313231" y="4680742"/>
            <a:ext cx="581447" cy="612216"/>
            <a:chOff x="2085784" y="2731183"/>
            <a:chExt cx="1110175" cy="1168923"/>
          </a:xfrm>
        </p:grpSpPr>
        <p:grpSp>
          <p:nvGrpSpPr>
            <p:cNvPr id="37" name="组合 36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39" name="任意多边形: 形状 38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8" name="任意多边形: 形状 37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组合 298"/>
          <p:cNvGrpSpPr/>
          <p:nvPr/>
        </p:nvGrpSpPr>
        <p:grpSpPr>
          <a:xfrm>
            <a:off x="1752506" y="2527286"/>
            <a:ext cx="919188" cy="967830"/>
            <a:chOff x="2085784" y="2731183"/>
            <a:chExt cx="1110175" cy="1168923"/>
          </a:xfrm>
        </p:grpSpPr>
        <p:grpSp>
          <p:nvGrpSpPr>
            <p:cNvPr id="300" name="组合 299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302" name="任意多边形: 形状 301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1" name="任意多边形: 形状 300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21838" y="1416851"/>
            <a:ext cx="5458546" cy="3641549"/>
            <a:chOff x="3221838" y="1416851"/>
            <a:chExt cx="5458546" cy="3641549"/>
          </a:xfrm>
        </p:grpSpPr>
        <p:grpSp>
          <p:nvGrpSpPr>
            <p:cNvPr id="306" name="组合 305"/>
            <p:cNvGrpSpPr/>
            <p:nvPr/>
          </p:nvGrpSpPr>
          <p:grpSpPr>
            <a:xfrm>
              <a:off x="4070310" y="1416851"/>
              <a:ext cx="4130292" cy="1446550"/>
              <a:chOff x="4196248" y="1714597"/>
              <a:chExt cx="4130292" cy="1446550"/>
            </a:xfrm>
          </p:grpSpPr>
          <p:sp>
            <p:nvSpPr>
              <p:cNvPr id="307" name="文本框 306"/>
              <p:cNvSpPr txBox="1"/>
              <p:nvPr/>
            </p:nvSpPr>
            <p:spPr>
              <a:xfrm>
                <a:off x="4196248" y="1714597"/>
                <a:ext cx="4092787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800" b="1" spc="600" dirty="0">
                    <a:solidFill>
                      <a:srgbClr val="3DC2A3"/>
                    </a:solidFill>
                    <a:cs typeface="+mn-ea"/>
                    <a:sym typeface="+mn-lt"/>
                  </a:rPr>
                  <a:t>THANKS</a:t>
                </a:r>
                <a:endParaRPr lang="zh-CN" altLang="en-US" sz="8800" b="1" spc="600" dirty="0">
                  <a:solidFill>
                    <a:srgbClr val="3DC2A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8" name="文本框 307"/>
              <p:cNvSpPr txBox="1"/>
              <p:nvPr/>
            </p:nvSpPr>
            <p:spPr>
              <a:xfrm>
                <a:off x="4233753" y="1714597"/>
                <a:ext cx="4092787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800" b="1" spc="600" dirty="0">
                    <a:solidFill>
                      <a:srgbClr val="3DC2A3"/>
                    </a:solidFill>
                    <a:cs typeface="+mn-ea"/>
                    <a:sym typeface="+mn-lt"/>
                  </a:rPr>
                  <a:t>THANKS</a:t>
                </a:r>
                <a:endParaRPr lang="zh-CN" altLang="en-US" sz="8800" b="1" spc="600" dirty="0">
                  <a:solidFill>
                    <a:srgbClr val="3DC2A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9" name="文本框 308"/>
            <p:cNvSpPr txBox="1"/>
            <p:nvPr/>
          </p:nvSpPr>
          <p:spPr>
            <a:xfrm>
              <a:off x="3221838" y="3152016"/>
              <a:ext cx="54585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E94F45"/>
                  </a:solidFill>
                  <a:cs typeface="+mn-ea"/>
                  <a:sym typeface="+mn-lt"/>
                </a:rPr>
                <a:t>好好学习中</a:t>
              </a:r>
              <a:r>
                <a:rPr lang="en-US" altLang="zh-CN" sz="4000" dirty="0">
                  <a:solidFill>
                    <a:srgbClr val="E94F45"/>
                  </a:solidFill>
                  <a:cs typeface="+mn-ea"/>
                  <a:sym typeface="+mn-lt"/>
                </a:rPr>
                <a:t>·</a:t>
              </a:r>
              <a:r>
                <a:rPr lang="zh-CN" altLang="en-US" sz="4000" dirty="0">
                  <a:solidFill>
                    <a:srgbClr val="E94F45"/>
                  </a:solidFill>
                  <a:cs typeface="+mn-ea"/>
                  <a:sym typeface="+mn-lt"/>
                </a:rPr>
                <a:t>努力天天上</a:t>
              </a:r>
              <a:endParaRPr lang="zh-CN" altLang="en-US" sz="4000" dirty="0">
                <a:solidFill>
                  <a:srgbClr val="E94F45"/>
                </a:solidFill>
                <a:cs typeface="+mn-ea"/>
                <a:sym typeface="+mn-lt"/>
              </a:endParaRPr>
            </a:p>
          </p:txBody>
        </p:sp>
        <p:sp>
          <p:nvSpPr>
            <p:cNvPr id="310" name="文本框 309"/>
            <p:cNvSpPr txBox="1"/>
            <p:nvPr/>
          </p:nvSpPr>
          <p:spPr>
            <a:xfrm>
              <a:off x="3742012" y="2612622"/>
              <a:ext cx="47868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6C40"/>
                  </a:solidFill>
                  <a:cs typeface="+mn-ea"/>
                  <a:sym typeface="+mn-lt"/>
                </a:rPr>
                <a:t>STUDY HARD &amp; MAKE PROGRESS</a:t>
              </a:r>
              <a:endParaRPr lang="zh-CN" altLang="en-US" sz="2800" dirty="0">
                <a:solidFill>
                  <a:srgbClr val="FF6C40"/>
                </a:solidFill>
                <a:cs typeface="+mn-ea"/>
                <a:sym typeface="+mn-lt"/>
              </a:endParaRPr>
            </a:p>
          </p:txBody>
        </p:sp>
        <p:grpSp>
          <p:nvGrpSpPr>
            <p:cNvPr id="311" name="组合 310"/>
            <p:cNvGrpSpPr/>
            <p:nvPr/>
          </p:nvGrpSpPr>
          <p:grpSpPr>
            <a:xfrm>
              <a:off x="5205270" y="4535180"/>
              <a:ext cx="1860373" cy="523220"/>
              <a:chOff x="5164540" y="4877819"/>
              <a:chExt cx="1860373" cy="523220"/>
            </a:xfrm>
          </p:grpSpPr>
          <p:sp>
            <p:nvSpPr>
              <p:cNvPr id="312" name="矩形: 圆角 311"/>
              <p:cNvSpPr/>
              <p:nvPr/>
            </p:nvSpPr>
            <p:spPr>
              <a:xfrm>
                <a:off x="5164540" y="4877819"/>
                <a:ext cx="1860373" cy="523220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文本框 312"/>
              <p:cNvSpPr txBox="1"/>
              <p:nvPr/>
            </p:nvSpPr>
            <p:spPr>
              <a:xfrm>
                <a:off x="5284248" y="4877819"/>
                <a:ext cx="718185" cy="5219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endParaRPr lang="en-US" altLang="zh-CN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8" name="文本框 317"/>
            <p:cNvSpPr txBox="1"/>
            <p:nvPr/>
          </p:nvSpPr>
          <p:spPr>
            <a:xfrm>
              <a:off x="3580911" y="3859902"/>
              <a:ext cx="47756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E94F45"/>
                  </a:solidFill>
                  <a:cs typeface="+mn-ea"/>
                  <a:sym typeface="+mn-lt"/>
                </a:rPr>
                <a:t>开学第一课</a:t>
              </a:r>
              <a:r>
                <a:rPr lang="en-US" altLang="zh-CN" sz="2400" dirty="0">
                  <a:solidFill>
                    <a:srgbClr val="E94F45"/>
                  </a:solidFill>
                  <a:cs typeface="+mn-ea"/>
                  <a:sym typeface="+mn-lt"/>
                </a:rPr>
                <a:t>/</a:t>
              </a:r>
              <a:r>
                <a:rPr lang="zh-CN" altLang="en-US" sz="2400" dirty="0">
                  <a:solidFill>
                    <a:srgbClr val="E94F45"/>
                  </a:solidFill>
                  <a:cs typeface="+mn-ea"/>
                  <a:sym typeface="+mn-lt"/>
                </a:rPr>
                <a:t>幼儿教学</a:t>
              </a:r>
              <a:r>
                <a:rPr lang="en-US" altLang="zh-CN" sz="2400" dirty="0">
                  <a:solidFill>
                    <a:srgbClr val="E94F45"/>
                  </a:solidFill>
                  <a:cs typeface="+mn-ea"/>
                  <a:sym typeface="+mn-lt"/>
                </a:rPr>
                <a:t>/</a:t>
              </a:r>
              <a:r>
                <a:rPr lang="zh-CN" altLang="en-US" sz="2400" dirty="0">
                  <a:solidFill>
                    <a:srgbClr val="E94F45"/>
                  </a:solidFill>
                  <a:cs typeface="+mn-ea"/>
                  <a:sym typeface="+mn-lt"/>
                </a:rPr>
                <a:t>精品演示课</a:t>
              </a:r>
              <a:endParaRPr lang="zh-CN" altLang="en-US" sz="2400" dirty="0">
                <a:solidFill>
                  <a:srgbClr val="E94F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 flipH="1">
            <a:off x="9506726" y="2527286"/>
            <a:ext cx="919188" cy="967830"/>
            <a:chOff x="2085784" y="2731183"/>
            <a:chExt cx="1110175" cy="1168923"/>
          </a:xfrm>
        </p:grpSpPr>
        <p:grpSp>
          <p:nvGrpSpPr>
            <p:cNvPr id="321" name="组合 320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323" name="任意多边形: 形状 322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: 形状 323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: 形状 324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: 形状 325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22" name="任意多边形: 形状 321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6137055" y="1292320"/>
            <a:ext cx="4075333" cy="4240544"/>
            <a:chOff x="6202369" y="1237892"/>
            <a:chExt cx="4075333" cy="4240544"/>
          </a:xfrm>
        </p:grpSpPr>
        <p:grpSp>
          <p:nvGrpSpPr>
            <p:cNvPr id="80" name="组合 79"/>
            <p:cNvGrpSpPr/>
            <p:nvPr/>
          </p:nvGrpSpPr>
          <p:grpSpPr>
            <a:xfrm>
              <a:off x="6202369" y="1237892"/>
              <a:ext cx="4075333" cy="860898"/>
              <a:chOff x="6202369" y="1237892"/>
              <a:chExt cx="4075333" cy="860898"/>
            </a:xfrm>
          </p:grpSpPr>
          <p:sp>
            <p:nvSpPr>
              <p:cNvPr id="19" name="图形 13"/>
              <p:cNvSpPr/>
              <p:nvPr/>
            </p:nvSpPr>
            <p:spPr>
              <a:xfrm>
                <a:off x="6202369" y="1288692"/>
                <a:ext cx="824828" cy="810098"/>
              </a:xfrm>
              <a:custGeom>
                <a:avLst/>
                <a:gdLst>
                  <a:gd name="connsiteX0" fmla="*/ 1032140 w 1066800"/>
                  <a:gd name="connsiteY0" fmla="*/ 349169 h 1047750"/>
                  <a:gd name="connsiteX1" fmla="*/ 852118 w 1066800"/>
                  <a:gd name="connsiteY1" fmla="*/ 964484 h 1047750"/>
                  <a:gd name="connsiteX2" fmla="*/ 217753 w 1066800"/>
                  <a:gd name="connsiteY2" fmla="*/ 923526 h 1047750"/>
                  <a:gd name="connsiteX3" fmla="*/ 30110 w 1066800"/>
                  <a:gd name="connsiteY3" fmla="*/ 350121 h 1047750"/>
                  <a:gd name="connsiteX4" fmla="*/ 513980 w 1066800"/>
                  <a:gd name="connsiteY4" fmla="*/ 7221 h 1047750"/>
                  <a:gd name="connsiteX5" fmla="*/ 1032140 w 1066800"/>
                  <a:gd name="connsiteY5" fmla="*/ 349169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6800" h="1047750">
                    <a:moveTo>
                      <a:pt x="1032140" y="349169"/>
                    </a:moveTo>
                    <a:cubicBezTo>
                      <a:pt x="1107388" y="558719"/>
                      <a:pt x="1030235" y="839706"/>
                      <a:pt x="852118" y="964484"/>
                    </a:cubicBezTo>
                    <a:cubicBezTo>
                      <a:pt x="674000" y="1090214"/>
                      <a:pt x="394918" y="1059734"/>
                      <a:pt x="217753" y="923526"/>
                    </a:cubicBezTo>
                    <a:cubicBezTo>
                      <a:pt x="40588" y="787319"/>
                      <a:pt x="-34660" y="544431"/>
                      <a:pt x="30110" y="350121"/>
                    </a:cubicBezTo>
                    <a:cubicBezTo>
                      <a:pt x="93928" y="155811"/>
                      <a:pt x="297763" y="11031"/>
                      <a:pt x="513980" y="7221"/>
                    </a:cubicBezTo>
                    <a:cubicBezTo>
                      <a:pt x="729245" y="3411"/>
                      <a:pt x="956893" y="140571"/>
                      <a:pt x="1032140" y="349169"/>
                    </a:cubicBezTo>
                    <a:close/>
                  </a:path>
                </a:pathLst>
              </a:custGeom>
              <a:solidFill>
                <a:srgbClr val="F15F57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7195055" y="1237892"/>
                <a:ext cx="3082647" cy="814089"/>
                <a:chOff x="7271255" y="1265409"/>
                <a:chExt cx="3082647" cy="814089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7271255" y="1265409"/>
                  <a:ext cx="198002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E94F45"/>
                      </a:solidFill>
                      <a:cs typeface="+mn-ea"/>
                      <a:sym typeface="+mn-lt"/>
                    </a:rPr>
                    <a:t>知识点讲解</a:t>
                  </a:r>
                  <a:endParaRPr lang="zh-CN" altLang="en-US" sz="2800" dirty="0">
                    <a:solidFill>
                      <a:srgbClr val="E94F45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7296655" y="1740944"/>
                  <a:ext cx="305724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  <a:alpha val="80000"/>
                        </a:schemeClr>
                      </a:solidFill>
                      <a:cs typeface="+mn-ea"/>
                      <a:sym typeface="+mn-lt"/>
                    </a:rPr>
                    <a:t>本节课程内容的详细讲解及说明</a:t>
                  </a: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9" name="组合 78"/>
            <p:cNvGrpSpPr/>
            <p:nvPr/>
          </p:nvGrpSpPr>
          <p:grpSpPr>
            <a:xfrm>
              <a:off x="6202369" y="2377383"/>
              <a:ext cx="4075333" cy="847956"/>
              <a:chOff x="6202369" y="2292812"/>
              <a:chExt cx="4075333" cy="847956"/>
            </a:xfrm>
          </p:grpSpPr>
          <p:sp>
            <p:nvSpPr>
              <p:cNvPr id="22" name="图形 13"/>
              <p:cNvSpPr/>
              <p:nvPr/>
            </p:nvSpPr>
            <p:spPr>
              <a:xfrm>
                <a:off x="6202369" y="2330670"/>
                <a:ext cx="824828" cy="810098"/>
              </a:xfrm>
              <a:custGeom>
                <a:avLst/>
                <a:gdLst>
                  <a:gd name="connsiteX0" fmla="*/ 1032140 w 1066800"/>
                  <a:gd name="connsiteY0" fmla="*/ 349169 h 1047750"/>
                  <a:gd name="connsiteX1" fmla="*/ 852118 w 1066800"/>
                  <a:gd name="connsiteY1" fmla="*/ 964484 h 1047750"/>
                  <a:gd name="connsiteX2" fmla="*/ 217753 w 1066800"/>
                  <a:gd name="connsiteY2" fmla="*/ 923526 h 1047750"/>
                  <a:gd name="connsiteX3" fmla="*/ 30110 w 1066800"/>
                  <a:gd name="connsiteY3" fmla="*/ 350121 h 1047750"/>
                  <a:gd name="connsiteX4" fmla="*/ 513980 w 1066800"/>
                  <a:gd name="connsiteY4" fmla="*/ 7221 h 1047750"/>
                  <a:gd name="connsiteX5" fmla="*/ 1032140 w 1066800"/>
                  <a:gd name="connsiteY5" fmla="*/ 349169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6800" h="1047750">
                    <a:moveTo>
                      <a:pt x="1032140" y="349169"/>
                    </a:moveTo>
                    <a:cubicBezTo>
                      <a:pt x="1107388" y="558719"/>
                      <a:pt x="1030235" y="839706"/>
                      <a:pt x="852118" y="964484"/>
                    </a:cubicBezTo>
                    <a:cubicBezTo>
                      <a:pt x="674000" y="1090214"/>
                      <a:pt x="394918" y="1059734"/>
                      <a:pt x="217753" y="923526"/>
                    </a:cubicBezTo>
                    <a:cubicBezTo>
                      <a:pt x="40588" y="787319"/>
                      <a:pt x="-34660" y="544431"/>
                      <a:pt x="30110" y="350121"/>
                    </a:cubicBezTo>
                    <a:cubicBezTo>
                      <a:pt x="93928" y="155811"/>
                      <a:pt x="297763" y="11031"/>
                      <a:pt x="513980" y="7221"/>
                    </a:cubicBezTo>
                    <a:cubicBezTo>
                      <a:pt x="729245" y="3411"/>
                      <a:pt x="956893" y="140571"/>
                      <a:pt x="1032140" y="349169"/>
                    </a:cubicBezTo>
                    <a:close/>
                  </a:path>
                </a:pathLst>
              </a:custGeom>
              <a:solidFill>
                <a:srgbClr val="F6905B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7195055" y="2292812"/>
                <a:ext cx="3082647" cy="813605"/>
                <a:chOff x="7271255" y="2442464"/>
                <a:chExt cx="3082647" cy="813605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7271255" y="2442464"/>
                  <a:ext cx="198002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E94F45"/>
                      </a:solidFill>
                      <a:cs typeface="+mn-ea"/>
                      <a:sym typeface="+mn-lt"/>
                    </a:rPr>
                    <a:t>总结与归纳</a:t>
                  </a:r>
                  <a:endParaRPr lang="zh-CN" altLang="en-US" sz="2800" dirty="0">
                    <a:solidFill>
                      <a:srgbClr val="E94F45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7296655" y="2917515"/>
                  <a:ext cx="305724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  <a:alpha val="80000"/>
                        </a:schemeClr>
                      </a:solidFill>
                      <a:cs typeface="+mn-ea"/>
                      <a:sym typeface="+mn-lt"/>
                    </a:rPr>
                    <a:t>总结本节课程的重点知识与内容</a:t>
                  </a: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8" name="组合 77"/>
            <p:cNvGrpSpPr/>
            <p:nvPr/>
          </p:nvGrpSpPr>
          <p:grpSpPr>
            <a:xfrm>
              <a:off x="6202369" y="3503932"/>
              <a:ext cx="4075333" cy="847956"/>
              <a:chOff x="6202369" y="3469625"/>
              <a:chExt cx="4075333" cy="847956"/>
            </a:xfrm>
          </p:grpSpPr>
          <p:sp>
            <p:nvSpPr>
              <p:cNvPr id="25" name="图形 13"/>
              <p:cNvSpPr/>
              <p:nvPr/>
            </p:nvSpPr>
            <p:spPr>
              <a:xfrm>
                <a:off x="6202369" y="3507483"/>
                <a:ext cx="824828" cy="810098"/>
              </a:xfrm>
              <a:custGeom>
                <a:avLst/>
                <a:gdLst>
                  <a:gd name="connsiteX0" fmla="*/ 1032140 w 1066800"/>
                  <a:gd name="connsiteY0" fmla="*/ 349169 h 1047750"/>
                  <a:gd name="connsiteX1" fmla="*/ 852118 w 1066800"/>
                  <a:gd name="connsiteY1" fmla="*/ 964484 h 1047750"/>
                  <a:gd name="connsiteX2" fmla="*/ 217753 w 1066800"/>
                  <a:gd name="connsiteY2" fmla="*/ 923526 h 1047750"/>
                  <a:gd name="connsiteX3" fmla="*/ 30110 w 1066800"/>
                  <a:gd name="connsiteY3" fmla="*/ 350121 h 1047750"/>
                  <a:gd name="connsiteX4" fmla="*/ 513980 w 1066800"/>
                  <a:gd name="connsiteY4" fmla="*/ 7221 h 1047750"/>
                  <a:gd name="connsiteX5" fmla="*/ 1032140 w 1066800"/>
                  <a:gd name="connsiteY5" fmla="*/ 349169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6800" h="1047750">
                    <a:moveTo>
                      <a:pt x="1032140" y="349169"/>
                    </a:moveTo>
                    <a:cubicBezTo>
                      <a:pt x="1107388" y="558719"/>
                      <a:pt x="1030235" y="839706"/>
                      <a:pt x="852118" y="964484"/>
                    </a:cubicBezTo>
                    <a:cubicBezTo>
                      <a:pt x="674000" y="1090214"/>
                      <a:pt x="394918" y="1059734"/>
                      <a:pt x="217753" y="923526"/>
                    </a:cubicBezTo>
                    <a:cubicBezTo>
                      <a:pt x="40588" y="787319"/>
                      <a:pt x="-34660" y="544431"/>
                      <a:pt x="30110" y="350121"/>
                    </a:cubicBezTo>
                    <a:cubicBezTo>
                      <a:pt x="93928" y="155811"/>
                      <a:pt x="297763" y="11031"/>
                      <a:pt x="513980" y="7221"/>
                    </a:cubicBezTo>
                    <a:cubicBezTo>
                      <a:pt x="729245" y="3411"/>
                      <a:pt x="956893" y="140571"/>
                      <a:pt x="1032140" y="349169"/>
                    </a:cubicBezTo>
                    <a:close/>
                  </a:path>
                </a:pathLst>
              </a:custGeom>
              <a:solidFill>
                <a:srgbClr val="F15F57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95055" y="3469625"/>
                <a:ext cx="3082647" cy="813605"/>
                <a:chOff x="7271255" y="3619277"/>
                <a:chExt cx="3082647" cy="813605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7271255" y="3619277"/>
                  <a:ext cx="162095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E94F45"/>
                      </a:solidFill>
                      <a:cs typeface="+mn-ea"/>
                      <a:sym typeface="+mn-lt"/>
                    </a:rPr>
                    <a:t>课堂检测</a:t>
                  </a:r>
                  <a:endParaRPr lang="zh-CN" altLang="en-US" sz="2800" dirty="0">
                    <a:solidFill>
                      <a:srgbClr val="E94F45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7296655" y="4094328"/>
                  <a:ext cx="305724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  <a:alpha val="80000"/>
                        </a:schemeClr>
                      </a:solidFill>
                      <a:cs typeface="+mn-ea"/>
                      <a:sym typeface="+mn-lt"/>
                    </a:rPr>
                    <a:t>在课堂上进行多种问答巩固知识</a:t>
                  </a: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7" name="组合 76"/>
            <p:cNvGrpSpPr/>
            <p:nvPr/>
          </p:nvGrpSpPr>
          <p:grpSpPr>
            <a:xfrm>
              <a:off x="6202369" y="4630480"/>
              <a:ext cx="4075333" cy="847956"/>
              <a:chOff x="6202369" y="4484048"/>
              <a:chExt cx="4075333" cy="847956"/>
            </a:xfrm>
          </p:grpSpPr>
          <p:sp>
            <p:nvSpPr>
              <p:cNvPr id="28" name="图形 13"/>
              <p:cNvSpPr/>
              <p:nvPr/>
            </p:nvSpPr>
            <p:spPr>
              <a:xfrm>
                <a:off x="6202369" y="4521906"/>
                <a:ext cx="824828" cy="810098"/>
              </a:xfrm>
              <a:custGeom>
                <a:avLst/>
                <a:gdLst>
                  <a:gd name="connsiteX0" fmla="*/ 1032140 w 1066800"/>
                  <a:gd name="connsiteY0" fmla="*/ 349169 h 1047750"/>
                  <a:gd name="connsiteX1" fmla="*/ 852118 w 1066800"/>
                  <a:gd name="connsiteY1" fmla="*/ 964484 h 1047750"/>
                  <a:gd name="connsiteX2" fmla="*/ 217753 w 1066800"/>
                  <a:gd name="connsiteY2" fmla="*/ 923526 h 1047750"/>
                  <a:gd name="connsiteX3" fmla="*/ 30110 w 1066800"/>
                  <a:gd name="connsiteY3" fmla="*/ 350121 h 1047750"/>
                  <a:gd name="connsiteX4" fmla="*/ 513980 w 1066800"/>
                  <a:gd name="connsiteY4" fmla="*/ 7221 h 1047750"/>
                  <a:gd name="connsiteX5" fmla="*/ 1032140 w 1066800"/>
                  <a:gd name="connsiteY5" fmla="*/ 349169 h 104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6800" h="1047750">
                    <a:moveTo>
                      <a:pt x="1032140" y="349169"/>
                    </a:moveTo>
                    <a:cubicBezTo>
                      <a:pt x="1107388" y="558719"/>
                      <a:pt x="1030235" y="839706"/>
                      <a:pt x="852118" y="964484"/>
                    </a:cubicBezTo>
                    <a:cubicBezTo>
                      <a:pt x="674000" y="1090214"/>
                      <a:pt x="394918" y="1059734"/>
                      <a:pt x="217753" y="923526"/>
                    </a:cubicBezTo>
                    <a:cubicBezTo>
                      <a:pt x="40588" y="787319"/>
                      <a:pt x="-34660" y="544431"/>
                      <a:pt x="30110" y="350121"/>
                    </a:cubicBezTo>
                    <a:cubicBezTo>
                      <a:pt x="93928" y="155811"/>
                      <a:pt x="297763" y="11031"/>
                      <a:pt x="513980" y="7221"/>
                    </a:cubicBezTo>
                    <a:cubicBezTo>
                      <a:pt x="729245" y="3411"/>
                      <a:pt x="956893" y="140571"/>
                      <a:pt x="1032140" y="349169"/>
                    </a:cubicBezTo>
                    <a:close/>
                  </a:path>
                </a:pathLst>
              </a:custGeom>
              <a:solidFill>
                <a:srgbClr val="F6905B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zh-CN" altLang="en-US" sz="4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7195055" y="4484048"/>
                <a:ext cx="3082647" cy="813605"/>
                <a:chOff x="7271255" y="4796089"/>
                <a:chExt cx="3082647" cy="813605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7271255" y="4796089"/>
                  <a:ext cx="162095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E94F45"/>
                      </a:solidFill>
                      <a:cs typeface="+mn-ea"/>
                      <a:sym typeface="+mn-lt"/>
                    </a:rPr>
                    <a:t>课后作业</a:t>
                  </a:r>
                  <a:endParaRPr lang="zh-CN" altLang="en-US" sz="2800" dirty="0">
                    <a:solidFill>
                      <a:srgbClr val="E94F45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7296655" y="5271140"/>
                  <a:ext cx="305724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  <a:alpha val="80000"/>
                        </a:schemeClr>
                      </a:solidFill>
                      <a:cs typeface="+mn-ea"/>
                      <a:sym typeface="+mn-lt"/>
                    </a:rPr>
                    <a:t>通过课后作业复习本节课的知识</a:t>
                  </a: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5" name="组合 44"/>
          <p:cNvGrpSpPr/>
          <p:nvPr/>
        </p:nvGrpSpPr>
        <p:grpSpPr>
          <a:xfrm>
            <a:off x="2174086" y="3245937"/>
            <a:ext cx="2936967" cy="707886"/>
            <a:chOff x="-1565176" y="2883352"/>
            <a:chExt cx="2936967" cy="707886"/>
          </a:xfrm>
        </p:grpSpPr>
        <p:sp>
          <p:nvSpPr>
            <p:cNvPr id="43" name="文本框 42"/>
            <p:cNvSpPr txBox="1"/>
            <p:nvPr/>
          </p:nvSpPr>
          <p:spPr>
            <a:xfrm>
              <a:off x="-1521950" y="2883352"/>
              <a:ext cx="28937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spc="600" dirty="0">
                  <a:solidFill>
                    <a:srgbClr val="3DC2A3"/>
                  </a:solidFill>
                  <a:cs typeface="+mn-ea"/>
                  <a:sym typeface="+mn-lt"/>
                </a:rPr>
                <a:t>CONTNETS</a:t>
              </a:r>
              <a:endParaRPr lang="zh-CN" altLang="en-US" sz="4000" b="1" spc="600" dirty="0">
                <a:solidFill>
                  <a:srgbClr val="3DC2A3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-1565176" y="2883352"/>
              <a:ext cx="28937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spc="600" dirty="0">
                  <a:solidFill>
                    <a:srgbClr val="3DC2A3"/>
                  </a:solidFill>
                  <a:cs typeface="+mn-ea"/>
                  <a:sym typeface="+mn-lt"/>
                </a:rPr>
                <a:t>CONTNETS</a:t>
              </a:r>
              <a:endParaRPr lang="zh-CN" altLang="en-US" sz="4000" b="1" spc="600" dirty="0">
                <a:solidFill>
                  <a:srgbClr val="3DC2A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877722" y="3847440"/>
            <a:ext cx="34756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6C40"/>
                </a:solidFill>
                <a:cs typeface="+mn-ea"/>
                <a:sym typeface="+mn-lt"/>
              </a:rPr>
              <a:t>STUDY HARD &amp; MAKE PROGRESS</a:t>
            </a:r>
            <a:endParaRPr lang="zh-CN" altLang="en-US" sz="2000" dirty="0">
              <a:solidFill>
                <a:srgbClr val="FF6C40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354175" y="2187137"/>
            <a:ext cx="621118" cy="653987"/>
            <a:chOff x="2085784" y="2731183"/>
            <a:chExt cx="1110175" cy="1168923"/>
          </a:xfrm>
        </p:grpSpPr>
        <p:grpSp>
          <p:nvGrpSpPr>
            <p:cNvPr id="57" name="组合 56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59" name="任意多边形: 形状 58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8" name="任意多边形: 形状 57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819205" y="2187137"/>
            <a:ext cx="1604088" cy="1200561"/>
            <a:chOff x="2764636" y="2141626"/>
            <a:chExt cx="1604088" cy="1200561"/>
          </a:xfrm>
        </p:grpSpPr>
        <p:sp>
          <p:nvSpPr>
            <p:cNvPr id="109" name="文本框 108"/>
            <p:cNvSpPr txBox="1"/>
            <p:nvPr/>
          </p:nvSpPr>
          <p:spPr>
            <a:xfrm>
              <a:off x="2764636" y="2141626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E94F45"/>
                  </a:solidFill>
                  <a:cs typeface="+mn-ea"/>
                  <a:sym typeface="+mn-lt"/>
                </a:rPr>
                <a:t>目</a:t>
              </a:r>
              <a:endParaRPr lang="zh-CN" altLang="en-US" sz="6000" dirty="0">
                <a:solidFill>
                  <a:srgbClr val="E94F45"/>
                </a:solidFill>
                <a:cs typeface="+mn-ea"/>
                <a:sym typeface="+mn-lt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414617" y="2326524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E94F45"/>
                  </a:solidFill>
                  <a:cs typeface="+mn-ea"/>
                  <a:sym typeface="+mn-lt"/>
                </a:rPr>
                <a:t>录</a:t>
              </a:r>
              <a:endParaRPr lang="zh-CN" altLang="en-US" sz="6000" dirty="0">
                <a:solidFill>
                  <a:srgbClr val="E94F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4" name="矩形: 圆角 113"/>
          <p:cNvSpPr/>
          <p:nvPr/>
        </p:nvSpPr>
        <p:spPr>
          <a:xfrm>
            <a:off x="3445228" y="4373150"/>
            <a:ext cx="543817" cy="116691"/>
          </a:xfrm>
          <a:prstGeom prst="roundRect">
            <a:avLst>
              <a:gd name="adj" fmla="val 50000"/>
            </a:avLst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形 13"/>
          <p:cNvSpPr/>
          <p:nvPr/>
        </p:nvSpPr>
        <p:spPr>
          <a:xfrm>
            <a:off x="5610032" y="2160440"/>
            <a:ext cx="993896" cy="976146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F15F57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537506" y="3008576"/>
            <a:ext cx="906667" cy="954647"/>
            <a:chOff x="2085784" y="2731183"/>
            <a:chExt cx="1110175" cy="1168923"/>
          </a:xfrm>
        </p:grpSpPr>
        <p:grpSp>
          <p:nvGrpSpPr>
            <p:cNvPr id="57" name="组合 56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59" name="任意多边形: 形状 58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8" name="任意多边形: 形状 57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4" name="矩形: 圆角 113"/>
          <p:cNvSpPr/>
          <p:nvPr/>
        </p:nvSpPr>
        <p:spPr>
          <a:xfrm>
            <a:off x="5745070" y="4575606"/>
            <a:ext cx="723821" cy="116691"/>
          </a:xfrm>
          <a:prstGeom prst="roundRect">
            <a:avLst>
              <a:gd name="adj" fmla="val 50000"/>
            </a:avLst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604005" y="3303640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E94F45"/>
                </a:solidFill>
                <a:cs typeface="+mn-ea"/>
                <a:sym typeface="+mn-lt"/>
              </a:rPr>
              <a:t>知识点讲解</a:t>
            </a:r>
            <a:endParaRPr lang="zh-CN" altLang="en-US" sz="4400" dirty="0">
              <a:solidFill>
                <a:srgbClr val="E94F45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398820" y="4011115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本节课程内容的详细讲解及说明</a:t>
            </a:r>
            <a:endParaRPr lang="zh-CN" altLang="en-US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flipH="1">
            <a:off x="2773089" y="3008576"/>
            <a:ext cx="906667" cy="954647"/>
            <a:chOff x="2085784" y="2731183"/>
            <a:chExt cx="1110175" cy="1168923"/>
          </a:xfrm>
        </p:grpSpPr>
        <p:grpSp>
          <p:nvGrpSpPr>
            <p:cNvPr id="51" name="组合 50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53" name="任意多边形: 形状 52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2" name="任意多边形: 形状 51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018291" y="4628848"/>
            <a:ext cx="692675" cy="692675"/>
          </a:xfrm>
          <a:prstGeom prst="ellipse">
            <a:avLst/>
          </a:prstGeom>
          <a:solidFill>
            <a:srgbClr val="F15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Segoe UI" panose="020B0502040204020203" pitchFamily="34" charset="0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1</a:t>
            </a:r>
            <a:endParaRPr lang="zh-CN" altLang="en-US" sz="3600" dirty="0">
              <a:latin typeface="Segoe UI" panose="020B0502040204020203" pitchFamily="34" charset="0"/>
              <a:ea typeface="站酷快乐体2016修订版" panose="02010600030101010101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3672" y="45730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53672" y="500639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020227" y="4899972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801380" y="4602986"/>
            <a:ext cx="692675" cy="692675"/>
          </a:xfrm>
          <a:prstGeom prst="ellipse">
            <a:avLst/>
          </a:prstGeom>
          <a:solidFill>
            <a:srgbClr val="F69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Segoe UI" panose="020B0502040204020203" pitchFamily="34" charset="0"/>
                <a:ea typeface="站酷快乐体2016修订版" panose="02010600030101010101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2</a:t>
            </a:r>
            <a:endParaRPr lang="zh-CN" altLang="en-US" sz="3600" dirty="0">
              <a:latin typeface="Segoe UI" panose="020B0502040204020203" pitchFamily="34" charset="0"/>
              <a:ea typeface="站酷快乐体2016修订版" panose="02010600030101010101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36761" y="454720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36761" y="498053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61558" y="924401"/>
            <a:ext cx="3696952" cy="1590786"/>
            <a:chOff x="927144" y="278183"/>
            <a:chExt cx="3696952" cy="1590786"/>
          </a:xfrm>
        </p:grpSpPr>
        <p:grpSp>
          <p:nvGrpSpPr>
            <p:cNvPr id="19" name="组合 18"/>
            <p:cNvGrpSpPr/>
            <p:nvPr/>
          </p:nvGrpSpPr>
          <p:grpSpPr>
            <a:xfrm>
              <a:off x="4002978" y="278183"/>
              <a:ext cx="621118" cy="653987"/>
              <a:chOff x="2085784" y="2731183"/>
              <a:chExt cx="1110175" cy="1168923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23" name="任意多边形: 形状 22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" name="任意多边形: 形状 21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27144" y="605177"/>
              <a:ext cx="3057247" cy="1263792"/>
              <a:chOff x="927144" y="605177"/>
              <a:chExt cx="3057247" cy="126379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952792" y="605177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知识点讲解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927144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本节课程内容的详细讲解及说明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: 圆角 19"/>
              <p:cNvSpPr/>
              <p:nvPr/>
            </p:nvSpPr>
            <p:spPr>
              <a:xfrm>
                <a:off x="2183859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2310349" y="2778762"/>
            <a:ext cx="7571304" cy="1355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</a:b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539364" y="3741353"/>
            <a:ext cx="581447" cy="612216"/>
            <a:chOff x="2085784" y="2731183"/>
            <a:chExt cx="1110175" cy="1168923"/>
          </a:xfrm>
        </p:grpSpPr>
        <p:grpSp>
          <p:nvGrpSpPr>
            <p:cNvPr id="31" name="组合 30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33" name="任意多边形: 形状 32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2" name="任意多边形: 形状 31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10130487" y="3741353"/>
            <a:ext cx="581447" cy="612216"/>
            <a:chOff x="2085784" y="2731183"/>
            <a:chExt cx="1110175" cy="1168923"/>
          </a:xfrm>
        </p:grpSpPr>
        <p:grpSp>
          <p:nvGrpSpPr>
            <p:cNvPr id="38" name="组合 37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40" name="任意多边形: 形状 39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9" name="任意多边形: 形状 38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6611196" y="2610506"/>
            <a:ext cx="4190976" cy="2770954"/>
            <a:chOff x="6611196" y="2610506"/>
            <a:chExt cx="4190976" cy="2770954"/>
          </a:xfrm>
          <a:solidFill>
            <a:srgbClr val="FFF5E7"/>
          </a:solidFill>
        </p:grpSpPr>
        <p:sp>
          <p:nvSpPr>
            <p:cNvPr id="66" name="椭圆 65"/>
            <p:cNvSpPr/>
            <p:nvPr/>
          </p:nvSpPr>
          <p:spPr>
            <a:xfrm>
              <a:off x="7845587" y="4763175"/>
              <a:ext cx="2956585" cy="6182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6611196" y="2610506"/>
              <a:ext cx="2529644" cy="2529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44321" y="1302385"/>
            <a:ext cx="3880982" cy="3891649"/>
            <a:chOff x="1341121" y="1268515"/>
            <a:chExt cx="3880982" cy="3891649"/>
          </a:xfrm>
        </p:grpSpPr>
        <p:sp>
          <p:nvSpPr>
            <p:cNvPr id="3" name="文本框 2"/>
            <p:cNvSpPr txBox="1"/>
            <p:nvPr/>
          </p:nvSpPr>
          <p:spPr>
            <a:xfrm>
              <a:off x="1353821" y="3037403"/>
              <a:ext cx="3868282" cy="212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正文内容，本段适应大段文字章节。如果文字较多的内容描述比较适合放在这里。</a:t>
              </a:r>
              <a:b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</a:b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请您在此修改您的内容，或者将内容粘贴到记事本后，复制到此段落中。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站酷快乐体2016修订版" panose="02010600030101010101" pitchFamily="2" charset="-122"/>
                  <a:cs typeface="+mn-ea"/>
                  <a:sym typeface="Segoe UI" panose="020B0502040204020203" pitchFamily="34" charset="0"/>
                </a:rPr>
                <a:t>如果文字过多，您可右键修改“段落”调节合适的行间距。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341121" y="1268515"/>
              <a:ext cx="3685595" cy="1590786"/>
              <a:chOff x="938501" y="278183"/>
              <a:chExt cx="3685595" cy="159078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002978" y="278183"/>
                <a:ext cx="621118" cy="653987"/>
                <a:chOff x="2085784" y="2731183"/>
                <a:chExt cx="1110175" cy="1168923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2085784" y="3167063"/>
                  <a:ext cx="1110175" cy="733043"/>
                  <a:chOff x="2085784" y="3167063"/>
                  <a:chExt cx="1110175" cy="733043"/>
                </a:xfrm>
              </p:grpSpPr>
              <p:sp>
                <p:nvSpPr>
                  <p:cNvPr id="15" name="任意多边形: 形状 14"/>
                  <p:cNvSpPr/>
                  <p:nvPr/>
                </p:nvSpPr>
                <p:spPr>
                  <a:xfrm>
                    <a:off x="3062609" y="3328587"/>
                    <a:ext cx="133350" cy="209550"/>
                  </a:xfrm>
                  <a:custGeom>
                    <a:avLst/>
                    <a:gdLst>
                      <a:gd name="connsiteX0" fmla="*/ 108359 w 133350"/>
                      <a:gd name="connsiteY0" fmla="*/ 7164 h 209550"/>
                      <a:gd name="connsiteX1" fmla="*/ 84451 w 133350"/>
                      <a:gd name="connsiteY1" fmla="*/ 31071 h 209550"/>
                      <a:gd name="connsiteX2" fmla="*/ 84260 w 133350"/>
                      <a:gd name="connsiteY2" fmla="*/ 35072 h 209550"/>
                      <a:gd name="connsiteX3" fmla="*/ 83308 w 133350"/>
                      <a:gd name="connsiteY3" fmla="*/ 39072 h 209550"/>
                      <a:gd name="connsiteX4" fmla="*/ 82260 w 133350"/>
                      <a:gd name="connsiteY4" fmla="*/ 42025 h 209550"/>
                      <a:gd name="connsiteX5" fmla="*/ 80927 w 133350"/>
                      <a:gd name="connsiteY5" fmla="*/ 44692 h 209550"/>
                      <a:gd name="connsiteX6" fmla="*/ 77593 w 133350"/>
                      <a:gd name="connsiteY6" fmla="*/ 50026 h 209550"/>
                      <a:gd name="connsiteX7" fmla="*/ 75307 w 133350"/>
                      <a:gd name="connsiteY7" fmla="*/ 53074 h 209550"/>
                      <a:gd name="connsiteX8" fmla="*/ 68925 w 133350"/>
                      <a:gd name="connsiteY8" fmla="*/ 60313 h 209550"/>
                      <a:gd name="connsiteX9" fmla="*/ 33206 w 133350"/>
                      <a:gd name="connsiteY9" fmla="*/ 94698 h 209550"/>
                      <a:gd name="connsiteX10" fmla="*/ 24443 w 133350"/>
                      <a:gd name="connsiteY10" fmla="*/ 198806 h 209550"/>
                      <a:gd name="connsiteX11" fmla="*/ 58257 w 133350"/>
                      <a:gd name="connsiteY11" fmla="*/ 198806 h 209550"/>
                      <a:gd name="connsiteX12" fmla="*/ 58257 w 133350"/>
                      <a:gd name="connsiteY12" fmla="*/ 164993 h 209550"/>
                      <a:gd name="connsiteX13" fmla="*/ 56828 w 133350"/>
                      <a:gd name="connsiteY13" fmla="*/ 163850 h 209550"/>
                      <a:gd name="connsiteX14" fmla="*/ 54923 w 133350"/>
                      <a:gd name="connsiteY14" fmla="*/ 160611 h 209550"/>
                      <a:gd name="connsiteX15" fmla="*/ 54828 w 133350"/>
                      <a:gd name="connsiteY15" fmla="*/ 159373 h 209550"/>
                      <a:gd name="connsiteX16" fmla="*/ 54733 w 133350"/>
                      <a:gd name="connsiteY16" fmla="*/ 159278 h 209550"/>
                      <a:gd name="connsiteX17" fmla="*/ 54733 w 133350"/>
                      <a:gd name="connsiteY17" fmla="*/ 159278 h 209550"/>
                      <a:gd name="connsiteX18" fmla="*/ 54733 w 133350"/>
                      <a:gd name="connsiteY18" fmla="*/ 154515 h 209550"/>
                      <a:gd name="connsiteX19" fmla="*/ 54733 w 133350"/>
                      <a:gd name="connsiteY19" fmla="*/ 154230 h 209550"/>
                      <a:gd name="connsiteX20" fmla="*/ 54828 w 133350"/>
                      <a:gd name="connsiteY20" fmla="*/ 154039 h 209550"/>
                      <a:gd name="connsiteX21" fmla="*/ 57876 w 133350"/>
                      <a:gd name="connsiteY21" fmla="*/ 143657 h 209550"/>
                      <a:gd name="connsiteX22" fmla="*/ 58162 w 133350"/>
                      <a:gd name="connsiteY22" fmla="*/ 142990 h 209550"/>
                      <a:gd name="connsiteX23" fmla="*/ 61210 w 133350"/>
                      <a:gd name="connsiteY23" fmla="*/ 137180 h 209550"/>
                      <a:gd name="connsiteX24" fmla="*/ 66734 w 133350"/>
                      <a:gd name="connsiteY24" fmla="*/ 128798 h 209550"/>
                      <a:gd name="connsiteX25" fmla="*/ 68258 w 133350"/>
                      <a:gd name="connsiteY25" fmla="*/ 126988 h 209550"/>
                      <a:gd name="connsiteX26" fmla="*/ 71878 w 133350"/>
                      <a:gd name="connsiteY26" fmla="*/ 123083 h 209550"/>
                      <a:gd name="connsiteX27" fmla="*/ 80545 w 133350"/>
                      <a:gd name="connsiteY27" fmla="*/ 114987 h 209550"/>
                      <a:gd name="connsiteX28" fmla="*/ 132076 w 133350"/>
                      <a:gd name="connsiteY28" fmla="*/ 31167 h 209550"/>
                      <a:gd name="connsiteX29" fmla="*/ 108359 w 133350"/>
                      <a:gd name="connsiteY29" fmla="*/ 7164 h 209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133350" h="209550">
                        <a:moveTo>
                          <a:pt x="108359" y="7164"/>
                        </a:moveTo>
                        <a:cubicBezTo>
                          <a:pt x="95404" y="7735"/>
                          <a:pt x="84451" y="17641"/>
                          <a:pt x="84451" y="31071"/>
                        </a:cubicBezTo>
                        <a:cubicBezTo>
                          <a:pt x="84451" y="31548"/>
                          <a:pt x="84260" y="34310"/>
                          <a:pt x="84260" y="35072"/>
                        </a:cubicBezTo>
                        <a:cubicBezTo>
                          <a:pt x="83975" y="36405"/>
                          <a:pt x="83689" y="37834"/>
                          <a:pt x="83308" y="39072"/>
                        </a:cubicBezTo>
                        <a:cubicBezTo>
                          <a:pt x="83212" y="39453"/>
                          <a:pt x="82546" y="41073"/>
                          <a:pt x="82260" y="42025"/>
                        </a:cubicBezTo>
                        <a:cubicBezTo>
                          <a:pt x="81784" y="42978"/>
                          <a:pt x="81117" y="44406"/>
                          <a:pt x="80927" y="44692"/>
                        </a:cubicBezTo>
                        <a:cubicBezTo>
                          <a:pt x="79879" y="46502"/>
                          <a:pt x="78831" y="48312"/>
                          <a:pt x="77593" y="50026"/>
                        </a:cubicBezTo>
                        <a:cubicBezTo>
                          <a:pt x="77402" y="50312"/>
                          <a:pt x="75688" y="52503"/>
                          <a:pt x="75307" y="53074"/>
                        </a:cubicBezTo>
                        <a:cubicBezTo>
                          <a:pt x="73211" y="55551"/>
                          <a:pt x="71116" y="57932"/>
                          <a:pt x="68925" y="60313"/>
                        </a:cubicBezTo>
                        <a:cubicBezTo>
                          <a:pt x="57495" y="72219"/>
                          <a:pt x="43779" y="82030"/>
                          <a:pt x="33206" y="94698"/>
                        </a:cubicBezTo>
                        <a:cubicBezTo>
                          <a:pt x="9299" y="123464"/>
                          <a:pt x="-6799" y="168803"/>
                          <a:pt x="24443" y="198806"/>
                        </a:cubicBezTo>
                        <a:cubicBezTo>
                          <a:pt x="33492" y="207474"/>
                          <a:pt x="49399" y="208427"/>
                          <a:pt x="58257" y="198806"/>
                        </a:cubicBezTo>
                        <a:cubicBezTo>
                          <a:pt x="66829" y="189472"/>
                          <a:pt x="67877" y="174232"/>
                          <a:pt x="58257" y="164993"/>
                        </a:cubicBezTo>
                        <a:cubicBezTo>
                          <a:pt x="56924" y="163755"/>
                          <a:pt x="54733" y="159945"/>
                          <a:pt x="56828" y="163850"/>
                        </a:cubicBezTo>
                        <a:cubicBezTo>
                          <a:pt x="56257" y="162802"/>
                          <a:pt x="55590" y="161564"/>
                          <a:pt x="54923" y="160611"/>
                        </a:cubicBezTo>
                        <a:cubicBezTo>
                          <a:pt x="57495" y="164231"/>
                          <a:pt x="55590" y="161469"/>
                          <a:pt x="54828" y="159373"/>
                        </a:cubicBezTo>
                        <a:cubicBezTo>
                          <a:pt x="54828" y="159278"/>
                          <a:pt x="54828" y="159278"/>
                          <a:pt x="54733" y="159278"/>
                        </a:cubicBezTo>
                        <a:cubicBezTo>
                          <a:pt x="54733" y="159278"/>
                          <a:pt x="54733" y="159278"/>
                          <a:pt x="54733" y="159278"/>
                        </a:cubicBezTo>
                        <a:cubicBezTo>
                          <a:pt x="55019" y="157849"/>
                          <a:pt x="54733" y="155944"/>
                          <a:pt x="54733" y="154515"/>
                        </a:cubicBezTo>
                        <a:cubicBezTo>
                          <a:pt x="54733" y="154325"/>
                          <a:pt x="54733" y="154325"/>
                          <a:pt x="54733" y="154230"/>
                        </a:cubicBezTo>
                        <a:cubicBezTo>
                          <a:pt x="54733" y="154135"/>
                          <a:pt x="54733" y="154135"/>
                          <a:pt x="54828" y="154039"/>
                        </a:cubicBezTo>
                        <a:cubicBezTo>
                          <a:pt x="55971" y="150610"/>
                          <a:pt x="56638" y="147086"/>
                          <a:pt x="57876" y="143657"/>
                        </a:cubicBezTo>
                        <a:cubicBezTo>
                          <a:pt x="57971" y="143466"/>
                          <a:pt x="58067" y="143276"/>
                          <a:pt x="58162" y="142990"/>
                        </a:cubicBezTo>
                        <a:cubicBezTo>
                          <a:pt x="59114" y="141085"/>
                          <a:pt x="60162" y="139085"/>
                          <a:pt x="61210" y="137180"/>
                        </a:cubicBezTo>
                        <a:cubicBezTo>
                          <a:pt x="62924" y="134227"/>
                          <a:pt x="64734" y="131465"/>
                          <a:pt x="66734" y="128798"/>
                        </a:cubicBezTo>
                        <a:cubicBezTo>
                          <a:pt x="67115" y="128322"/>
                          <a:pt x="67782" y="127560"/>
                          <a:pt x="68258" y="126988"/>
                        </a:cubicBezTo>
                        <a:cubicBezTo>
                          <a:pt x="69401" y="125655"/>
                          <a:pt x="70640" y="124321"/>
                          <a:pt x="71878" y="123083"/>
                        </a:cubicBezTo>
                        <a:cubicBezTo>
                          <a:pt x="74640" y="120225"/>
                          <a:pt x="77593" y="117654"/>
                          <a:pt x="80545" y="114987"/>
                        </a:cubicBezTo>
                        <a:cubicBezTo>
                          <a:pt x="105501" y="92317"/>
                          <a:pt x="132076" y="67647"/>
                          <a:pt x="132076" y="31167"/>
                        </a:cubicBezTo>
                        <a:cubicBezTo>
                          <a:pt x="132266" y="18498"/>
                          <a:pt x="121217" y="6592"/>
                          <a:pt x="108359" y="7164"/>
                        </a:cubicBezTo>
                        <a:close/>
                      </a:path>
                    </a:pathLst>
                  </a:custGeom>
                  <a:solidFill>
                    <a:srgbClr val="FEC36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任意多边形: 形状 15"/>
                  <p:cNvSpPr/>
                  <p:nvPr/>
                </p:nvSpPr>
                <p:spPr>
                  <a:xfrm>
                    <a:off x="2307812" y="3547681"/>
                    <a:ext cx="342900" cy="352425"/>
                  </a:xfrm>
                  <a:custGeom>
                    <a:avLst/>
                    <a:gdLst>
                      <a:gd name="connsiteX0" fmla="*/ 141637 w 342900"/>
                      <a:gd name="connsiteY0" fmla="*/ 94679 h 352425"/>
                      <a:gd name="connsiteX1" fmla="*/ 233458 w 342900"/>
                      <a:gd name="connsiteY1" fmla="*/ 7144 h 352425"/>
                      <a:gd name="connsiteX2" fmla="*/ 224981 w 342900"/>
                      <a:gd name="connsiteY2" fmla="*/ 135255 h 352425"/>
                      <a:gd name="connsiteX3" fmla="*/ 335947 w 342900"/>
                      <a:gd name="connsiteY3" fmla="*/ 150209 h 352425"/>
                      <a:gd name="connsiteX4" fmla="*/ 216408 w 342900"/>
                      <a:gd name="connsiteY4" fmla="*/ 222790 h 352425"/>
                      <a:gd name="connsiteX5" fmla="*/ 216408 w 342900"/>
                      <a:gd name="connsiteY5" fmla="*/ 348805 h 352425"/>
                      <a:gd name="connsiteX6" fmla="*/ 130969 w 342900"/>
                      <a:gd name="connsiteY6" fmla="*/ 242030 h 352425"/>
                      <a:gd name="connsiteX7" fmla="*/ 7144 w 342900"/>
                      <a:gd name="connsiteY7" fmla="*/ 274034 h 352425"/>
                      <a:gd name="connsiteX8" fmla="*/ 86201 w 342900"/>
                      <a:gd name="connsiteY8" fmla="*/ 171545 h 352425"/>
                      <a:gd name="connsiteX9" fmla="*/ 20003 w 342900"/>
                      <a:gd name="connsiteY9" fmla="*/ 47720 h 352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42900" h="352425">
                        <a:moveTo>
                          <a:pt x="141637" y="94679"/>
                        </a:moveTo>
                        <a:lnTo>
                          <a:pt x="233458" y="7144"/>
                        </a:lnTo>
                        <a:lnTo>
                          <a:pt x="224981" y="135255"/>
                        </a:lnTo>
                        <a:lnTo>
                          <a:pt x="335947" y="150209"/>
                        </a:lnTo>
                        <a:lnTo>
                          <a:pt x="216408" y="222790"/>
                        </a:lnTo>
                        <a:lnTo>
                          <a:pt x="216408" y="348805"/>
                        </a:lnTo>
                        <a:lnTo>
                          <a:pt x="130969" y="242030"/>
                        </a:lnTo>
                        <a:lnTo>
                          <a:pt x="7144" y="274034"/>
                        </a:lnTo>
                        <a:lnTo>
                          <a:pt x="86201" y="171545"/>
                        </a:lnTo>
                        <a:lnTo>
                          <a:pt x="20003" y="47720"/>
                        </a:lnTo>
                        <a:close/>
                      </a:path>
                    </a:pathLst>
                  </a:custGeom>
                  <a:solidFill>
                    <a:srgbClr val="FEC36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任意多边形: 形状 16"/>
                  <p:cNvSpPr/>
                  <p:nvPr/>
                </p:nvSpPr>
                <p:spPr>
                  <a:xfrm>
                    <a:off x="2085784" y="3222593"/>
                    <a:ext cx="200025" cy="209550"/>
                  </a:xfrm>
                  <a:custGeom>
                    <a:avLst/>
                    <a:gdLst>
                      <a:gd name="connsiteX0" fmla="*/ 83249 w 200025"/>
                      <a:gd name="connsiteY0" fmla="*/ 79153 h 209550"/>
                      <a:gd name="connsiteX1" fmla="*/ 104108 w 200025"/>
                      <a:gd name="connsiteY1" fmla="*/ 7144 h 209550"/>
                      <a:gd name="connsiteX2" fmla="*/ 137827 w 200025"/>
                      <a:gd name="connsiteY2" fmla="*/ 75152 h 209550"/>
                      <a:gd name="connsiteX3" fmla="*/ 198882 w 200025"/>
                      <a:gd name="connsiteY3" fmla="*/ 49816 h 209550"/>
                      <a:gd name="connsiteX4" fmla="*/ 159449 w 200025"/>
                      <a:gd name="connsiteY4" fmla="*/ 122396 h 209550"/>
                      <a:gd name="connsiteX5" fmla="*/ 196787 w 200025"/>
                      <a:gd name="connsiteY5" fmla="*/ 186690 h 209550"/>
                      <a:gd name="connsiteX6" fmla="*/ 121539 w 200025"/>
                      <a:gd name="connsiteY6" fmla="*/ 157544 h 209550"/>
                      <a:gd name="connsiteX7" fmla="*/ 67723 w 200025"/>
                      <a:gd name="connsiteY7" fmla="*/ 210693 h 209550"/>
                      <a:gd name="connsiteX8" fmla="*/ 77724 w 200025"/>
                      <a:gd name="connsiteY8" fmla="*/ 134874 h 209550"/>
                      <a:gd name="connsiteX9" fmla="*/ 7144 w 200025"/>
                      <a:gd name="connsiteY9" fmla="*/ 91250 h 209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0025" h="209550">
                        <a:moveTo>
                          <a:pt x="83249" y="79153"/>
                        </a:moveTo>
                        <a:lnTo>
                          <a:pt x="104108" y="7144"/>
                        </a:lnTo>
                        <a:lnTo>
                          <a:pt x="137827" y="75152"/>
                        </a:lnTo>
                        <a:lnTo>
                          <a:pt x="198882" y="49816"/>
                        </a:lnTo>
                        <a:lnTo>
                          <a:pt x="159449" y="122396"/>
                        </a:lnTo>
                        <a:lnTo>
                          <a:pt x="196787" y="186690"/>
                        </a:lnTo>
                        <a:lnTo>
                          <a:pt x="121539" y="157544"/>
                        </a:lnTo>
                        <a:lnTo>
                          <a:pt x="67723" y="210693"/>
                        </a:lnTo>
                        <a:lnTo>
                          <a:pt x="77724" y="134874"/>
                        </a:lnTo>
                        <a:lnTo>
                          <a:pt x="7144" y="91250"/>
                        </a:lnTo>
                        <a:close/>
                      </a:path>
                    </a:pathLst>
                  </a:custGeom>
                  <a:solidFill>
                    <a:srgbClr val="F15F5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任意多边形: 形状 17"/>
                  <p:cNvSpPr/>
                  <p:nvPr/>
                </p:nvSpPr>
                <p:spPr>
                  <a:xfrm>
                    <a:off x="2500693" y="3167063"/>
                    <a:ext cx="200025" cy="209550"/>
                  </a:xfrm>
                  <a:custGeom>
                    <a:avLst/>
                    <a:gdLst>
                      <a:gd name="connsiteX0" fmla="*/ 83249 w 200025"/>
                      <a:gd name="connsiteY0" fmla="*/ 79057 h 209550"/>
                      <a:gd name="connsiteX1" fmla="*/ 104204 w 200025"/>
                      <a:gd name="connsiteY1" fmla="*/ 7144 h 209550"/>
                      <a:gd name="connsiteX2" fmla="*/ 137827 w 200025"/>
                      <a:gd name="connsiteY2" fmla="*/ 75057 h 209550"/>
                      <a:gd name="connsiteX3" fmla="*/ 198977 w 200025"/>
                      <a:gd name="connsiteY3" fmla="*/ 49721 h 209550"/>
                      <a:gd name="connsiteX4" fmla="*/ 159449 w 200025"/>
                      <a:gd name="connsiteY4" fmla="*/ 122301 h 209550"/>
                      <a:gd name="connsiteX5" fmla="*/ 196882 w 200025"/>
                      <a:gd name="connsiteY5" fmla="*/ 186690 h 209550"/>
                      <a:gd name="connsiteX6" fmla="*/ 121539 w 200025"/>
                      <a:gd name="connsiteY6" fmla="*/ 157544 h 209550"/>
                      <a:gd name="connsiteX7" fmla="*/ 67818 w 200025"/>
                      <a:gd name="connsiteY7" fmla="*/ 210598 h 209550"/>
                      <a:gd name="connsiteX8" fmla="*/ 77724 w 200025"/>
                      <a:gd name="connsiteY8" fmla="*/ 134874 h 209550"/>
                      <a:gd name="connsiteX9" fmla="*/ 7144 w 200025"/>
                      <a:gd name="connsiteY9" fmla="*/ 91249 h 209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0025" h="209550">
                        <a:moveTo>
                          <a:pt x="83249" y="79057"/>
                        </a:moveTo>
                        <a:lnTo>
                          <a:pt x="104204" y="7144"/>
                        </a:lnTo>
                        <a:lnTo>
                          <a:pt x="137827" y="75057"/>
                        </a:lnTo>
                        <a:lnTo>
                          <a:pt x="198977" y="49721"/>
                        </a:lnTo>
                        <a:lnTo>
                          <a:pt x="159449" y="122301"/>
                        </a:lnTo>
                        <a:lnTo>
                          <a:pt x="196882" y="186690"/>
                        </a:lnTo>
                        <a:lnTo>
                          <a:pt x="121539" y="157544"/>
                        </a:lnTo>
                        <a:lnTo>
                          <a:pt x="67818" y="210598"/>
                        </a:lnTo>
                        <a:lnTo>
                          <a:pt x="77724" y="134874"/>
                        </a:lnTo>
                        <a:lnTo>
                          <a:pt x="7144" y="91249"/>
                        </a:lnTo>
                        <a:close/>
                      </a:path>
                    </a:pathLst>
                  </a:custGeom>
                  <a:solidFill>
                    <a:srgbClr val="49BEA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4" name="任意多边形: 形状 13"/>
                <p:cNvSpPr/>
                <p:nvPr/>
              </p:nvSpPr>
              <p:spPr>
                <a:xfrm rot="20286113">
                  <a:off x="2697519" y="2731183"/>
                  <a:ext cx="114300" cy="219075"/>
                </a:xfrm>
                <a:custGeom>
                  <a:avLst/>
                  <a:gdLst>
                    <a:gd name="connsiteX0" fmla="*/ 84156 w 114300"/>
                    <a:gd name="connsiteY0" fmla="*/ 54301 h 219075"/>
                    <a:gd name="connsiteX1" fmla="*/ 75203 w 114300"/>
                    <a:gd name="connsiteY1" fmla="*/ 46300 h 219075"/>
                    <a:gd name="connsiteX2" fmla="*/ 67678 w 114300"/>
                    <a:gd name="connsiteY2" fmla="*/ 40490 h 219075"/>
                    <a:gd name="connsiteX3" fmla="*/ 64821 w 114300"/>
                    <a:gd name="connsiteY3" fmla="*/ 38204 h 219075"/>
                    <a:gd name="connsiteX4" fmla="*/ 55962 w 114300"/>
                    <a:gd name="connsiteY4" fmla="*/ 30108 h 219075"/>
                    <a:gd name="connsiteX5" fmla="*/ 54724 w 114300"/>
                    <a:gd name="connsiteY5" fmla="*/ 28298 h 219075"/>
                    <a:gd name="connsiteX6" fmla="*/ 53772 w 114300"/>
                    <a:gd name="connsiteY6" fmla="*/ 24583 h 219075"/>
                    <a:gd name="connsiteX7" fmla="*/ 24339 w 114300"/>
                    <a:gd name="connsiteY7" fmla="*/ 7914 h 219075"/>
                    <a:gd name="connsiteX8" fmla="*/ 7671 w 114300"/>
                    <a:gd name="connsiteY8" fmla="*/ 37347 h 219075"/>
                    <a:gd name="connsiteX9" fmla="*/ 43675 w 114300"/>
                    <a:gd name="connsiteY9" fmla="*/ 81828 h 219075"/>
                    <a:gd name="connsiteX10" fmla="*/ 45009 w 114300"/>
                    <a:gd name="connsiteY10" fmla="*/ 83067 h 219075"/>
                    <a:gd name="connsiteX11" fmla="*/ 48914 w 114300"/>
                    <a:gd name="connsiteY11" fmla="*/ 86686 h 219075"/>
                    <a:gd name="connsiteX12" fmla="*/ 53295 w 114300"/>
                    <a:gd name="connsiteY12" fmla="*/ 91353 h 219075"/>
                    <a:gd name="connsiteX13" fmla="*/ 53962 w 114300"/>
                    <a:gd name="connsiteY13" fmla="*/ 92020 h 219075"/>
                    <a:gd name="connsiteX14" fmla="*/ 54153 w 114300"/>
                    <a:gd name="connsiteY14" fmla="*/ 92401 h 219075"/>
                    <a:gd name="connsiteX15" fmla="*/ 59772 w 114300"/>
                    <a:gd name="connsiteY15" fmla="*/ 101450 h 219075"/>
                    <a:gd name="connsiteX16" fmla="*/ 62154 w 114300"/>
                    <a:gd name="connsiteY16" fmla="*/ 106212 h 219075"/>
                    <a:gd name="connsiteX17" fmla="*/ 62630 w 114300"/>
                    <a:gd name="connsiteY17" fmla="*/ 107165 h 219075"/>
                    <a:gd name="connsiteX18" fmla="*/ 63011 w 114300"/>
                    <a:gd name="connsiteY18" fmla="*/ 108403 h 219075"/>
                    <a:gd name="connsiteX19" fmla="*/ 66059 w 114300"/>
                    <a:gd name="connsiteY19" fmla="*/ 118690 h 219075"/>
                    <a:gd name="connsiteX20" fmla="*/ 67107 w 114300"/>
                    <a:gd name="connsiteY20" fmla="*/ 123929 h 219075"/>
                    <a:gd name="connsiteX21" fmla="*/ 67202 w 114300"/>
                    <a:gd name="connsiteY21" fmla="*/ 124500 h 219075"/>
                    <a:gd name="connsiteX22" fmla="*/ 67202 w 114300"/>
                    <a:gd name="connsiteY22" fmla="*/ 125072 h 219075"/>
                    <a:gd name="connsiteX23" fmla="*/ 67678 w 114300"/>
                    <a:gd name="connsiteY23" fmla="*/ 136883 h 219075"/>
                    <a:gd name="connsiteX24" fmla="*/ 67392 w 114300"/>
                    <a:gd name="connsiteY24" fmla="*/ 142217 h 219075"/>
                    <a:gd name="connsiteX25" fmla="*/ 67011 w 114300"/>
                    <a:gd name="connsiteY25" fmla="*/ 145551 h 219075"/>
                    <a:gd name="connsiteX26" fmla="*/ 66440 w 114300"/>
                    <a:gd name="connsiteY26" fmla="*/ 148599 h 219075"/>
                    <a:gd name="connsiteX27" fmla="*/ 64916 w 114300"/>
                    <a:gd name="connsiteY27" fmla="*/ 154790 h 219075"/>
                    <a:gd name="connsiteX28" fmla="*/ 63297 w 114300"/>
                    <a:gd name="connsiteY28" fmla="*/ 159838 h 219075"/>
                    <a:gd name="connsiteX29" fmla="*/ 62630 w 114300"/>
                    <a:gd name="connsiteY29" fmla="*/ 161648 h 219075"/>
                    <a:gd name="connsiteX30" fmla="*/ 57963 w 114300"/>
                    <a:gd name="connsiteY30" fmla="*/ 170411 h 219075"/>
                    <a:gd name="connsiteX31" fmla="*/ 55105 w 114300"/>
                    <a:gd name="connsiteY31" fmla="*/ 174602 h 219075"/>
                    <a:gd name="connsiteX32" fmla="*/ 52629 w 114300"/>
                    <a:gd name="connsiteY32" fmla="*/ 177459 h 219075"/>
                    <a:gd name="connsiteX33" fmla="*/ 52629 w 114300"/>
                    <a:gd name="connsiteY33" fmla="*/ 211273 h 219075"/>
                    <a:gd name="connsiteX34" fmla="*/ 86442 w 114300"/>
                    <a:gd name="connsiteY34" fmla="*/ 211273 h 219075"/>
                    <a:gd name="connsiteX35" fmla="*/ 111588 w 114300"/>
                    <a:gd name="connsiteY35" fmla="*/ 104022 h 219075"/>
                    <a:gd name="connsiteX36" fmla="*/ 84156 w 114300"/>
                    <a:gd name="connsiteY36" fmla="*/ 54301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14300" h="219075">
                      <a:moveTo>
                        <a:pt x="84156" y="54301"/>
                      </a:moveTo>
                      <a:cubicBezTo>
                        <a:pt x="81394" y="51444"/>
                        <a:pt x="78346" y="48872"/>
                        <a:pt x="75203" y="46300"/>
                      </a:cubicBezTo>
                      <a:cubicBezTo>
                        <a:pt x="72726" y="44300"/>
                        <a:pt x="70155" y="42395"/>
                        <a:pt x="67678" y="40490"/>
                      </a:cubicBezTo>
                      <a:cubicBezTo>
                        <a:pt x="67392" y="40299"/>
                        <a:pt x="65678" y="38966"/>
                        <a:pt x="64821" y="38204"/>
                      </a:cubicBezTo>
                      <a:cubicBezTo>
                        <a:pt x="61677" y="35632"/>
                        <a:pt x="58725" y="32965"/>
                        <a:pt x="55962" y="30108"/>
                      </a:cubicBezTo>
                      <a:cubicBezTo>
                        <a:pt x="55772" y="29822"/>
                        <a:pt x="55200" y="29060"/>
                        <a:pt x="54724" y="28298"/>
                      </a:cubicBezTo>
                      <a:cubicBezTo>
                        <a:pt x="54724" y="28012"/>
                        <a:pt x="53962" y="25631"/>
                        <a:pt x="53772" y="24583"/>
                      </a:cubicBezTo>
                      <a:cubicBezTo>
                        <a:pt x="51390" y="11915"/>
                        <a:pt x="36055" y="4676"/>
                        <a:pt x="24339" y="7914"/>
                      </a:cubicBezTo>
                      <a:cubicBezTo>
                        <a:pt x="11004" y="11534"/>
                        <a:pt x="5289" y="24583"/>
                        <a:pt x="7671" y="37347"/>
                      </a:cubicBezTo>
                      <a:cubicBezTo>
                        <a:pt x="11576" y="58016"/>
                        <a:pt x="28340" y="69636"/>
                        <a:pt x="43675" y="81828"/>
                      </a:cubicBezTo>
                      <a:cubicBezTo>
                        <a:pt x="41103" y="79828"/>
                        <a:pt x="43961" y="82114"/>
                        <a:pt x="45009" y="83067"/>
                      </a:cubicBezTo>
                      <a:cubicBezTo>
                        <a:pt x="46342" y="84210"/>
                        <a:pt x="47676" y="85448"/>
                        <a:pt x="48914" y="86686"/>
                      </a:cubicBezTo>
                      <a:cubicBezTo>
                        <a:pt x="50438" y="88210"/>
                        <a:pt x="51771" y="89829"/>
                        <a:pt x="53295" y="91353"/>
                      </a:cubicBezTo>
                      <a:cubicBezTo>
                        <a:pt x="53676" y="91830"/>
                        <a:pt x="53772" y="91830"/>
                        <a:pt x="53962" y="92020"/>
                      </a:cubicBezTo>
                      <a:cubicBezTo>
                        <a:pt x="53962" y="92115"/>
                        <a:pt x="53962" y="92115"/>
                        <a:pt x="54153" y="92401"/>
                      </a:cubicBezTo>
                      <a:cubicBezTo>
                        <a:pt x="56153" y="95354"/>
                        <a:pt x="58058" y="98307"/>
                        <a:pt x="59772" y="101450"/>
                      </a:cubicBezTo>
                      <a:cubicBezTo>
                        <a:pt x="60630" y="102974"/>
                        <a:pt x="61392" y="104593"/>
                        <a:pt x="62154" y="106212"/>
                      </a:cubicBezTo>
                      <a:cubicBezTo>
                        <a:pt x="62344" y="106689"/>
                        <a:pt x="62439" y="106879"/>
                        <a:pt x="62630" y="107165"/>
                      </a:cubicBezTo>
                      <a:cubicBezTo>
                        <a:pt x="62725" y="107451"/>
                        <a:pt x="62820" y="107832"/>
                        <a:pt x="63011" y="108403"/>
                      </a:cubicBezTo>
                      <a:cubicBezTo>
                        <a:pt x="64059" y="111832"/>
                        <a:pt x="65202" y="115166"/>
                        <a:pt x="66059" y="118690"/>
                      </a:cubicBezTo>
                      <a:cubicBezTo>
                        <a:pt x="66440" y="120405"/>
                        <a:pt x="66726" y="122214"/>
                        <a:pt x="67107" y="123929"/>
                      </a:cubicBezTo>
                      <a:cubicBezTo>
                        <a:pt x="67202" y="124215"/>
                        <a:pt x="67202" y="124310"/>
                        <a:pt x="67202" y="124500"/>
                      </a:cubicBezTo>
                      <a:cubicBezTo>
                        <a:pt x="67202" y="124691"/>
                        <a:pt x="67202" y="124786"/>
                        <a:pt x="67202" y="125072"/>
                      </a:cubicBezTo>
                      <a:cubicBezTo>
                        <a:pt x="67488" y="128977"/>
                        <a:pt x="67773" y="132882"/>
                        <a:pt x="67678" y="136883"/>
                      </a:cubicBezTo>
                      <a:cubicBezTo>
                        <a:pt x="67678" y="138693"/>
                        <a:pt x="67583" y="140407"/>
                        <a:pt x="67392" y="142217"/>
                      </a:cubicBezTo>
                      <a:cubicBezTo>
                        <a:pt x="67392" y="142217"/>
                        <a:pt x="67107" y="144408"/>
                        <a:pt x="67011" y="145551"/>
                      </a:cubicBezTo>
                      <a:cubicBezTo>
                        <a:pt x="66821" y="146694"/>
                        <a:pt x="66535" y="148218"/>
                        <a:pt x="66440" y="148599"/>
                      </a:cubicBezTo>
                      <a:cubicBezTo>
                        <a:pt x="65964" y="150694"/>
                        <a:pt x="65487" y="152790"/>
                        <a:pt x="64916" y="154790"/>
                      </a:cubicBezTo>
                      <a:cubicBezTo>
                        <a:pt x="64440" y="156504"/>
                        <a:pt x="63868" y="158219"/>
                        <a:pt x="63297" y="159838"/>
                      </a:cubicBezTo>
                      <a:cubicBezTo>
                        <a:pt x="63106" y="160410"/>
                        <a:pt x="62820" y="161076"/>
                        <a:pt x="62630" y="161648"/>
                      </a:cubicBezTo>
                      <a:cubicBezTo>
                        <a:pt x="61201" y="164696"/>
                        <a:pt x="59677" y="167649"/>
                        <a:pt x="57963" y="170411"/>
                      </a:cubicBezTo>
                      <a:cubicBezTo>
                        <a:pt x="57105" y="171840"/>
                        <a:pt x="56058" y="173268"/>
                        <a:pt x="55105" y="174602"/>
                      </a:cubicBezTo>
                      <a:cubicBezTo>
                        <a:pt x="54819" y="174888"/>
                        <a:pt x="53200" y="176793"/>
                        <a:pt x="52629" y="177459"/>
                      </a:cubicBezTo>
                      <a:cubicBezTo>
                        <a:pt x="43961" y="187080"/>
                        <a:pt x="43199" y="201748"/>
                        <a:pt x="52629" y="211273"/>
                      </a:cubicBezTo>
                      <a:cubicBezTo>
                        <a:pt x="61392" y="220036"/>
                        <a:pt x="77775" y="220893"/>
                        <a:pt x="86442" y="211273"/>
                      </a:cubicBezTo>
                      <a:cubicBezTo>
                        <a:pt x="112541" y="182222"/>
                        <a:pt x="121304" y="141645"/>
                        <a:pt x="111588" y="104022"/>
                      </a:cubicBezTo>
                      <a:cubicBezTo>
                        <a:pt x="106826" y="85257"/>
                        <a:pt x="97301" y="67922"/>
                        <a:pt x="84156" y="54301"/>
                      </a:cubicBez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938501" y="605177"/>
                <a:ext cx="3083990" cy="1263792"/>
                <a:chOff x="938501" y="605177"/>
                <a:chExt cx="3083990" cy="1263792"/>
              </a:xfrm>
            </p:grpSpPr>
            <p:sp>
              <p:nvSpPr>
                <p:cNvPr id="10" name="文本框 9"/>
                <p:cNvSpPr txBox="1"/>
                <p:nvPr/>
              </p:nvSpPr>
              <p:spPr>
                <a:xfrm>
                  <a:off x="938501" y="605177"/>
                  <a:ext cx="3005951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400" dirty="0">
                      <a:solidFill>
                        <a:srgbClr val="E94F45"/>
                      </a:solidFill>
                      <a:cs typeface="+mn-ea"/>
                      <a:sym typeface="+mn-lt"/>
                    </a:rPr>
                    <a:t>知识点讲解</a:t>
                  </a:r>
                  <a:endPara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965244" y="1309830"/>
                  <a:ext cx="305724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  <a:alpha val="80000"/>
                        </a:schemeClr>
                      </a:solidFill>
                      <a:cs typeface="+mn-ea"/>
                      <a:sym typeface="+mn-lt"/>
                    </a:rPr>
                    <a:t>本节课程内容的详细讲解及说明</a:t>
                  </a:r>
                  <a:endPara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: 圆角 11"/>
                <p:cNvSpPr/>
                <p:nvPr/>
              </p:nvSpPr>
              <p:spPr>
                <a:xfrm>
                  <a:off x="1056733" y="1752278"/>
                  <a:ext cx="543817" cy="11669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EC36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63" name="图形 6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297346" y="3016735"/>
            <a:ext cx="879821" cy="1751496"/>
          </a:xfrm>
          <a:prstGeom prst="rect">
            <a:avLst/>
          </a:prstGeom>
        </p:spPr>
      </p:pic>
      <p:grpSp>
        <p:nvGrpSpPr>
          <p:cNvPr id="21" name="图形 19"/>
          <p:cNvGrpSpPr/>
          <p:nvPr/>
        </p:nvGrpSpPr>
        <p:grpSpPr>
          <a:xfrm>
            <a:off x="8022484" y="1470559"/>
            <a:ext cx="2593940" cy="3700106"/>
            <a:chOff x="6396712" y="1055789"/>
            <a:chExt cx="2871091" cy="4095446"/>
          </a:xfrm>
        </p:grpSpPr>
        <p:sp>
          <p:nvSpPr>
            <p:cNvPr id="23" name="任意多边形: 形状 22"/>
            <p:cNvSpPr/>
            <p:nvPr/>
          </p:nvSpPr>
          <p:spPr>
            <a:xfrm>
              <a:off x="6433925" y="3474345"/>
              <a:ext cx="1088890" cy="524280"/>
            </a:xfrm>
            <a:custGeom>
              <a:avLst/>
              <a:gdLst>
                <a:gd name="connsiteX0" fmla="*/ 900751 w 1088890"/>
                <a:gd name="connsiteY0" fmla="*/ 37032 h 524280"/>
                <a:gd name="connsiteX1" fmla="*/ 443619 w 1088890"/>
                <a:gd name="connsiteY1" fmla="*/ 104181 h 524280"/>
                <a:gd name="connsiteX2" fmla="*/ 74001 w 1088890"/>
                <a:gd name="connsiteY2" fmla="*/ 70707 h 524280"/>
                <a:gd name="connsiteX3" fmla="*/ 342796 w 1088890"/>
                <a:gd name="connsiteY3" fmla="*/ 514329 h 524280"/>
                <a:gd name="connsiteX4" fmla="*/ 994718 w 1088890"/>
                <a:gd name="connsiteY4" fmla="*/ 399996 h 524280"/>
                <a:gd name="connsiteX5" fmla="*/ 900751 w 1088890"/>
                <a:gd name="connsiteY5" fmla="*/ 37032 h 52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8890" h="524280">
                  <a:moveTo>
                    <a:pt x="900751" y="37032"/>
                  </a:moveTo>
                  <a:cubicBezTo>
                    <a:pt x="900751" y="37032"/>
                    <a:pt x="665430" y="151366"/>
                    <a:pt x="443619" y="104181"/>
                  </a:cubicBezTo>
                  <a:cubicBezTo>
                    <a:pt x="221808" y="56995"/>
                    <a:pt x="174824" y="-50281"/>
                    <a:pt x="74001" y="70707"/>
                  </a:cubicBezTo>
                  <a:cubicBezTo>
                    <a:pt x="-26822" y="191695"/>
                    <a:pt x="-33476" y="474000"/>
                    <a:pt x="342796" y="514329"/>
                  </a:cubicBezTo>
                  <a:cubicBezTo>
                    <a:pt x="719269" y="554659"/>
                    <a:pt x="900751" y="467346"/>
                    <a:pt x="994718" y="399996"/>
                  </a:cubicBezTo>
                  <a:cubicBezTo>
                    <a:pt x="1089089" y="332848"/>
                    <a:pt x="1189912" y="37032"/>
                    <a:pt x="900751" y="37032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8362781" y="3368612"/>
              <a:ext cx="826750" cy="887244"/>
            </a:xfrm>
            <a:custGeom>
              <a:avLst/>
              <a:gdLst>
                <a:gd name="connsiteX0" fmla="*/ 181773 w 826749"/>
                <a:gd name="connsiteY0" fmla="*/ 15123 h 887243"/>
                <a:gd name="connsiteX1" fmla="*/ 470733 w 826749"/>
                <a:gd name="connsiteY1" fmla="*/ 317593 h 887243"/>
                <a:gd name="connsiteX2" fmla="*/ 806877 w 826749"/>
                <a:gd name="connsiteY2" fmla="*/ 687211 h 887243"/>
                <a:gd name="connsiteX3" fmla="*/ 369909 w 826749"/>
                <a:gd name="connsiteY3" fmla="*/ 868692 h 887243"/>
                <a:gd name="connsiteX4" fmla="*/ 20456 w 826749"/>
                <a:gd name="connsiteY4" fmla="*/ 337758 h 887243"/>
                <a:gd name="connsiteX5" fmla="*/ 181773 w 826749"/>
                <a:gd name="connsiteY5" fmla="*/ 15123 h 88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49" h="887243">
                  <a:moveTo>
                    <a:pt x="181773" y="15123"/>
                  </a:moveTo>
                  <a:cubicBezTo>
                    <a:pt x="181773" y="15123"/>
                    <a:pt x="201938" y="162930"/>
                    <a:pt x="470733" y="317593"/>
                  </a:cubicBezTo>
                  <a:cubicBezTo>
                    <a:pt x="739527" y="472256"/>
                    <a:pt x="847206" y="499075"/>
                    <a:pt x="806877" y="687211"/>
                  </a:cubicBezTo>
                  <a:cubicBezTo>
                    <a:pt x="766548" y="875347"/>
                    <a:pt x="517918" y="922532"/>
                    <a:pt x="369909" y="868692"/>
                  </a:cubicBezTo>
                  <a:cubicBezTo>
                    <a:pt x="222103" y="814853"/>
                    <a:pt x="60786" y="458745"/>
                    <a:pt x="20456" y="337758"/>
                  </a:cubicBezTo>
                  <a:cubicBezTo>
                    <a:pt x="-19873" y="216770"/>
                    <a:pt x="181773" y="15123"/>
                    <a:pt x="181773" y="15123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7035836" y="3496254"/>
              <a:ext cx="504116" cy="504116"/>
            </a:xfrm>
            <a:custGeom>
              <a:avLst/>
              <a:gdLst>
                <a:gd name="connsiteX0" fmla="*/ 298840 w 504115"/>
                <a:gd name="connsiteY0" fmla="*/ 15123 h 504115"/>
                <a:gd name="connsiteX1" fmla="*/ 233103 w 504115"/>
                <a:gd name="connsiteY1" fmla="*/ 41741 h 504115"/>
                <a:gd name="connsiteX2" fmla="*/ 15123 w 504115"/>
                <a:gd name="connsiteY2" fmla="*/ 499075 h 504115"/>
                <a:gd name="connsiteX3" fmla="*/ 393009 w 504115"/>
                <a:gd name="connsiteY3" fmla="*/ 378087 h 504115"/>
                <a:gd name="connsiteX4" fmla="*/ 298840 w 504115"/>
                <a:gd name="connsiteY4" fmla="*/ 15123 h 50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115" h="504115">
                  <a:moveTo>
                    <a:pt x="298840" y="15123"/>
                  </a:moveTo>
                  <a:cubicBezTo>
                    <a:pt x="298840" y="15123"/>
                    <a:pt x="274037" y="27222"/>
                    <a:pt x="233103" y="41741"/>
                  </a:cubicBezTo>
                  <a:cubicBezTo>
                    <a:pt x="134095" y="172408"/>
                    <a:pt x="50613" y="332112"/>
                    <a:pt x="15123" y="499075"/>
                  </a:cubicBezTo>
                  <a:cubicBezTo>
                    <a:pt x="212535" y="484758"/>
                    <a:pt x="325457" y="426280"/>
                    <a:pt x="393009" y="378087"/>
                  </a:cubicBezTo>
                  <a:cubicBezTo>
                    <a:pt x="487178" y="310939"/>
                    <a:pt x="588001" y="15123"/>
                    <a:pt x="298840" y="15123"/>
                  </a:cubicBezTo>
                  <a:close/>
                </a:path>
              </a:pathLst>
            </a:custGeom>
            <a:solidFill>
              <a:srgbClr val="FFEB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8362781" y="3368612"/>
              <a:ext cx="564610" cy="887244"/>
            </a:xfrm>
            <a:custGeom>
              <a:avLst/>
              <a:gdLst>
                <a:gd name="connsiteX0" fmla="*/ 181773 w 564609"/>
                <a:gd name="connsiteY0" fmla="*/ 15123 h 887243"/>
                <a:gd name="connsiteX1" fmla="*/ 20456 w 564609"/>
                <a:gd name="connsiteY1" fmla="*/ 337758 h 887243"/>
                <a:gd name="connsiteX2" fmla="*/ 369909 w 564609"/>
                <a:gd name="connsiteY2" fmla="*/ 868692 h 887243"/>
                <a:gd name="connsiteX3" fmla="*/ 553206 w 564609"/>
                <a:gd name="connsiteY3" fmla="*/ 885833 h 887243"/>
                <a:gd name="connsiteX4" fmla="*/ 307601 w 564609"/>
                <a:gd name="connsiteY4" fmla="*/ 200840 h 887243"/>
                <a:gd name="connsiteX5" fmla="*/ 181773 w 564609"/>
                <a:gd name="connsiteY5" fmla="*/ 15123 h 88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609" h="887243">
                  <a:moveTo>
                    <a:pt x="181773" y="15123"/>
                  </a:moveTo>
                  <a:cubicBezTo>
                    <a:pt x="181773" y="15123"/>
                    <a:pt x="-19873" y="216770"/>
                    <a:pt x="20456" y="337758"/>
                  </a:cubicBezTo>
                  <a:cubicBezTo>
                    <a:pt x="60786" y="458745"/>
                    <a:pt x="222103" y="815054"/>
                    <a:pt x="369909" y="868692"/>
                  </a:cubicBezTo>
                  <a:cubicBezTo>
                    <a:pt x="422741" y="887849"/>
                    <a:pt x="488679" y="894100"/>
                    <a:pt x="553206" y="885833"/>
                  </a:cubicBezTo>
                  <a:cubicBezTo>
                    <a:pt x="488074" y="655351"/>
                    <a:pt x="338251" y="443017"/>
                    <a:pt x="307601" y="200840"/>
                  </a:cubicBezTo>
                  <a:cubicBezTo>
                    <a:pt x="193066" y="96185"/>
                    <a:pt x="181773" y="15123"/>
                    <a:pt x="181773" y="15123"/>
                  </a:cubicBezTo>
                  <a:close/>
                </a:path>
              </a:pathLst>
            </a:custGeom>
            <a:solidFill>
              <a:srgbClr val="FFEB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7186842" y="4606790"/>
              <a:ext cx="665433" cy="544445"/>
            </a:xfrm>
            <a:custGeom>
              <a:avLst/>
              <a:gdLst>
                <a:gd name="connsiteX0" fmla="*/ 35518 w 665432"/>
                <a:gd name="connsiteY0" fmla="*/ 378420 h 544445"/>
                <a:gd name="connsiteX1" fmla="*/ 177275 w 665432"/>
                <a:gd name="connsiteY1" fmla="*/ 509087 h 544445"/>
                <a:gd name="connsiteX2" fmla="*/ 370250 w 665432"/>
                <a:gd name="connsiteY2" fmla="*/ 542157 h 544445"/>
                <a:gd name="connsiteX3" fmla="*/ 572300 w 665432"/>
                <a:gd name="connsiteY3" fmla="*/ 479647 h 544445"/>
                <a:gd name="connsiteX4" fmla="*/ 653362 w 665432"/>
                <a:gd name="connsiteY4" fmla="*/ 239486 h 544445"/>
                <a:gd name="connsiteX5" fmla="*/ 632592 w 665432"/>
                <a:gd name="connsiteY5" fmla="*/ 124346 h 544445"/>
                <a:gd name="connsiteX6" fmla="*/ 535197 w 665432"/>
                <a:gd name="connsiteY6" fmla="*/ 83613 h 544445"/>
                <a:gd name="connsiteX7" fmla="*/ 291003 w 665432"/>
                <a:gd name="connsiteY7" fmla="*/ 43485 h 544445"/>
                <a:gd name="connsiteX8" fmla="*/ 96415 w 665432"/>
                <a:gd name="connsiteY8" fmla="*/ 24732 h 544445"/>
                <a:gd name="connsiteX9" fmla="*/ 35518 w 665432"/>
                <a:gd name="connsiteY9" fmla="*/ 378420 h 544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5432" h="544445">
                  <a:moveTo>
                    <a:pt x="35518" y="378420"/>
                  </a:moveTo>
                  <a:cubicBezTo>
                    <a:pt x="62740" y="438309"/>
                    <a:pt x="116781" y="483276"/>
                    <a:pt x="177275" y="509087"/>
                  </a:cubicBezTo>
                  <a:cubicBezTo>
                    <a:pt x="237769" y="534898"/>
                    <a:pt x="304514" y="542560"/>
                    <a:pt x="370250" y="542157"/>
                  </a:cubicBezTo>
                  <a:cubicBezTo>
                    <a:pt x="442440" y="541552"/>
                    <a:pt x="519670" y="529050"/>
                    <a:pt x="572300" y="479647"/>
                  </a:cubicBezTo>
                  <a:cubicBezTo>
                    <a:pt x="635415" y="420363"/>
                    <a:pt x="646304" y="325790"/>
                    <a:pt x="653362" y="239486"/>
                  </a:cubicBezTo>
                  <a:cubicBezTo>
                    <a:pt x="656588" y="199560"/>
                    <a:pt x="658403" y="154996"/>
                    <a:pt x="632592" y="124346"/>
                  </a:cubicBezTo>
                  <a:cubicBezTo>
                    <a:pt x="609403" y="96922"/>
                    <a:pt x="570687" y="89461"/>
                    <a:pt x="535197" y="83613"/>
                  </a:cubicBezTo>
                  <a:cubicBezTo>
                    <a:pt x="453732" y="70304"/>
                    <a:pt x="372469" y="56996"/>
                    <a:pt x="291003" y="43485"/>
                  </a:cubicBezTo>
                  <a:cubicBezTo>
                    <a:pt x="242407" y="35420"/>
                    <a:pt x="140575" y="-2288"/>
                    <a:pt x="96415" y="24732"/>
                  </a:cubicBezTo>
                  <a:cubicBezTo>
                    <a:pt x="8497" y="78370"/>
                    <a:pt x="-1787" y="296955"/>
                    <a:pt x="35518" y="378420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7993656" y="4606790"/>
              <a:ext cx="665433" cy="544445"/>
            </a:xfrm>
            <a:custGeom>
              <a:avLst/>
              <a:gdLst>
                <a:gd name="connsiteX0" fmla="*/ 634783 w 665432"/>
                <a:gd name="connsiteY0" fmla="*/ 378420 h 544445"/>
                <a:gd name="connsiteX1" fmla="*/ 493025 w 665432"/>
                <a:gd name="connsiteY1" fmla="*/ 509087 h 544445"/>
                <a:gd name="connsiteX2" fmla="*/ 300050 w 665432"/>
                <a:gd name="connsiteY2" fmla="*/ 542157 h 544445"/>
                <a:gd name="connsiteX3" fmla="*/ 98000 w 665432"/>
                <a:gd name="connsiteY3" fmla="*/ 479647 h 544445"/>
                <a:gd name="connsiteX4" fmla="*/ 16938 w 665432"/>
                <a:gd name="connsiteY4" fmla="*/ 239486 h 544445"/>
                <a:gd name="connsiteX5" fmla="*/ 37708 w 665432"/>
                <a:gd name="connsiteY5" fmla="*/ 124346 h 544445"/>
                <a:gd name="connsiteX6" fmla="*/ 135103 w 665432"/>
                <a:gd name="connsiteY6" fmla="*/ 83613 h 544445"/>
                <a:gd name="connsiteX7" fmla="*/ 379297 w 665432"/>
                <a:gd name="connsiteY7" fmla="*/ 43485 h 544445"/>
                <a:gd name="connsiteX8" fmla="*/ 573886 w 665432"/>
                <a:gd name="connsiteY8" fmla="*/ 24732 h 544445"/>
                <a:gd name="connsiteX9" fmla="*/ 634783 w 665432"/>
                <a:gd name="connsiteY9" fmla="*/ 378420 h 544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5432" h="544445">
                  <a:moveTo>
                    <a:pt x="634783" y="378420"/>
                  </a:moveTo>
                  <a:cubicBezTo>
                    <a:pt x="607560" y="438309"/>
                    <a:pt x="553519" y="483276"/>
                    <a:pt x="493025" y="509087"/>
                  </a:cubicBezTo>
                  <a:cubicBezTo>
                    <a:pt x="432531" y="534898"/>
                    <a:pt x="365786" y="542560"/>
                    <a:pt x="300050" y="542157"/>
                  </a:cubicBezTo>
                  <a:cubicBezTo>
                    <a:pt x="227860" y="541552"/>
                    <a:pt x="150630" y="529050"/>
                    <a:pt x="98000" y="479647"/>
                  </a:cubicBezTo>
                  <a:cubicBezTo>
                    <a:pt x="34885" y="420363"/>
                    <a:pt x="23996" y="325790"/>
                    <a:pt x="16938" y="239486"/>
                  </a:cubicBezTo>
                  <a:cubicBezTo>
                    <a:pt x="13712" y="199560"/>
                    <a:pt x="11897" y="154996"/>
                    <a:pt x="37708" y="124346"/>
                  </a:cubicBezTo>
                  <a:cubicBezTo>
                    <a:pt x="60897" y="96922"/>
                    <a:pt x="99613" y="89461"/>
                    <a:pt x="135103" y="83613"/>
                  </a:cubicBezTo>
                  <a:cubicBezTo>
                    <a:pt x="216568" y="70304"/>
                    <a:pt x="297832" y="56996"/>
                    <a:pt x="379297" y="43485"/>
                  </a:cubicBezTo>
                  <a:cubicBezTo>
                    <a:pt x="427894" y="35420"/>
                    <a:pt x="529725" y="-2288"/>
                    <a:pt x="573886" y="24732"/>
                  </a:cubicBezTo>
                  <a:cubicBezTo>
                    <a:pt x="661602" y="78370"/>
                    <a:pt x="671886" y="296955"/>
                    <a:pt x="634783" y="378420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7204009" y="4606790"/>
              <a:ext cx="645268" cy="342799"/>
            </a:xfrm>
            <a:custGeom>
              <a:avLst/>
              <a:gdLst>
                <a:gd name="connsiteX0" fmla="*/ 615425 w 645268"/>
                <a:gd name="connsiteY0" fmla="*/ 124346 h 342798"/>
                <a:gd name="connsiteX1" fmla="*/ 518029 w 645268"/>
                <a:gd name="connsiteY1" fmla="*/ 83613 h 342798"/>
                <a:gd name="connsiteX2" fmla="*/ 273836 w 645268"/>
                <a:gd name="connsiteY2" fmla="*/ 43485 h 342798"/>
                <a:gd name="connsiteX3" fmla="*/ 79247 w 645268"/>
                <a:gd name="connsiteY3" fmla="*/ 24732 h 342798"/>
                <a:gd name="connsiteX4" fmla="*/ 15123 w 645268"/>
                <a:gd name="connsiteY4" fmla="*/ 126161 h 342798"/>
                <a:gd name="connsiteX5" fmla="*/ 622482 w 645268"/>
                <a:gd name="connsiteY5" fmla="*/ 345552 h 342798"/>
                <a:gd name="connsiteX6" fmla="*/ 636194 w 645268"/>
                <a:gd name="connsiteY6" fmla="*/ 239486 h 342798"/>
                <a:gd name="connsiteX7" fmla="*/ 615425 w 645268"/>
                <a:gd name="connsiteY7" fmla="*/ 124346 h 34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268" h="342798">
                  <a:moveTo>
                    <a:pt x="615425" y="124346"/>
                  </a:moveTo>
                  <a:cubicBezTo>
                    <a:pt x="592235" y="96922"/>
                    <a:pt x="553519" y="89461"/>
                    <a:pt x="518029" y="83613"/>
                  </a:cubicBezTo>
                  <a:cubicBezTo>
                    <a:pt x="436564" y="70304"/>
                    <a:pt x="355301" y="56996"/>
                    <a:pt x="273836" y="43485"/>
                  </a:cubicBezTo>
                  <a:cubicBezTo>
                    <a:pt x="225239" y="35420"/>
                    <a:pt x="123408" y="-2288"/>
                    <a:pt x="79247" y="24732"/>
                  </a:cubicBezTo>
                  <a:cubicBezTo>
                    <a:pt x="49000" y="43082"/>
                    <a:pt x="28230" y="81194"/>
                    <a:pt x="15123" y="126161"/>
                  </a:cubicBezTo>
                  <a:cubicBezTo>
                    <a:pt x="178860" y="275379"/>
                    <a:pt x="403898" y="337083"/>
                    <a:pt x="622482" y="345552"/>
                  </a:cubicBezTo>
                  <a:cubicBezTo>
                    <a:pt x="629741" y="310667"/>
                    <a:pt x="633371" y="274371"/>
                    <a:pt x="636194" y="239486"/>
                  </a:cubicBezTo>
                  <a:cubicBezTo>
                    <a:pt x="639420" y="199560"/>
                    <a:pt x="641235" y="154996"/>
                    <a:pt x="615425" y="124346"/>
                  </a:cubicBezTo>
                  <a:close/>
                </a:path>
              </a:pathLst>
            </a:custGeom>
            <a:solidFill>
              <a:srgbClr val="FFEB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7993416" y="4606790"/>
              <a:ext cx="645268" cy="322634"/>
            </a:xfrm>
            <a:custGeom>
              <a:avLst/>
              <a:gdLst>
                <a:gd name="connsiteX0" fmla="*/ 573924 w 645268"/>
                <a:gd name="connsiteY0" fmla="*/ 24732 h 322634"/>
                <a:gd name="connsiteX1" fmla="*/ 379335 w 645268"/>
                <a:gd name="connsiteY1" fmla="*/ 43485 h 322634"/>
                <a:gd name="connsiteX2" fmla="*/ 135142 w 645268"/>
                <a:gd name="connsiteY2" fmla="*/ 83613 h 322634"/>
                <a:gd name="connsiteX3" fmla="*/ 37747 w 645268"/>
                <a:gd name="connsiteY3" fmla="*/ 124346 h 322634"/>
                <a:gd name="connsiteX4" fmla="*/ 16977 w 645268"/>
                <a:gd name="connsiteY4" fmla="*/ 239486 h 322634"/>
                <a:gd name="connsiteX5" fmla="*/ 26051 w 645268"/>
                <a:gd name="connsiteY5" fmla="*/ 320951 h 322634"/>
                <a:gd name="connsiteX6" fmla="*/ 632603 w 645268"/>
                <a:gd name="connsiteY6" fmla="*/ 109021 h 322634"/>
                <a:gd name="connsiteX7" fmla="*/ 573924 w 645268"/>
                <a:gd name="connsiteY7" fmla="*/ 24732 h 32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268" h="322634">
                  <a:moveTo>
                    <a:pt x="573924" y="24732"/>
                  </a:moveTo>
                  <a:cubicBezTo>
                    <a:pt x="529562" y="-2288"/>
                    <a:pt x="427731" y="35420"/>
                    <a:pt x="379335" y="43485"/>
                  </a:cubicBezTo>
                  <a:cubicBezTo>
                    <a:pt x="297870" y="56794"/>
                    <a:pt x="216607" y="70103"/>
                    <a:pt x="135142" y="83613"/>
                  </a:cubicBezTo>
                  <a:cubicBezTo>
                    <a:pt x="99652" y="89461"/>
                    <a:pt x="61138" y="96922"/>
                    <a:pt x="37747" y="124346"/>
                  </a:cubicBezTo>
                  <a:cubicBezTo>
                    <a:pt x="11734" y="154996"/>
                    <a:pt x="13751" y="199560"/>
                    <a:pt x="16977" y="239486"/>
                  </a:cubicBezTo>
                  <a:cubicBezTo>
                    <a:pt x="19195" y="266305"/>
                    <a:pt x="21816" y="293930"/>
                    <a:pt x="26051" y="320951"/>
                  </a:cubicBezTo>
                  <a:cubicBezTo>
                    <a:pt x="244031" y="310264"/>
                    <a:pt x="472294" y="254004"/>
                    <a:pt x="632603" y="109021"/>
                  </a:cubicBezTo>
                  <a:cubicBezTo>
                    <a:pt x="619496" y="71716"/>
                    <a:pt x="600340" y="40864"/>
                    <a:pt x="573924" y="24732"/>
                  </a:cubicBezTo>
                  <a:close/>
                </a:path>
              </a:pathLst>
            </a:custGeom>
            <a:solidFill>
              <a:srgbClr val="FFEB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6593327" y="4264394"/>
              <a:ext cx="665433" cy="362963"/>
            </a:xfrm>
            <a:custGeom>
              <a:avLst/>
              <a:gdLst>
                <a:gd name="connsiteX0" fmla="*/ 16632 w 665432"/>
                <a:gd name="connsiteY0" fmla="*/ 43083 h 362963"/>
                <a:gd name="connsiteX1" fmla="*/ 280991 w 665432"/>
                <a:gd name="connsiteY1" fmla="*/ 337689 h 362963"/>
                <a:gd name="connsiteX2" fmla="*/ 654238 w 665432"/>
                <a:gd name="connsiteY2" fmla="*/ 252392 h 362963"/>
                <a:gd name="connsiteX3" fmla="*/ 603625 w 665432"/>
                <a:gd name="connsiteY3" fmla="*/ 199964 h 362963"/>
                <a:gd name="connsiteX4" fmla="*/ 327974 w 665432"/>
                <a:gd name="connsiteY4" fmla="*/ 248763 h 362963"/>
                <a:gd name="connsiteX5" fmla="*/ 58978 w 665432"/>
                <a:gd name="connsiteY5" fmla="*/ 25339 h 362963"/>
                <a:gd name="connsiteX6" fmla="*/ 16632 w 665432"/>
                <a:gd name="connsiteY6" fmla="*/ 43083 h 362963"/>
                <a:gd name="connsiteX7" fmla="*/ 16632 w 665432"/>
                <a:gd name="connsiteY7" fmla="*/ 43083 h 362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432" h="362963">
                  <a:moveTo>
                    <a:pt x="16632" y="43083"/>
                  </a:moveTo>
                  <a:cubicBezTo>
                    <a:pt x="66237" y="181211"/>
                    <a:pt x="133587" y="300384"/>
                    <a:pt x="280991" y="337689"/>
                  </a:cubicBezTo>
                  <a:cubicBezTo>
                    <a:pt x="393509" y="366121"/>
                    <a:pt x="581242" y="359063"/>
                    <a:pt x="654238" y="252392"/>
                  </a:cubicBezTo>
                  <a:cubicBezTo>
                    <a:pt x="681259" y="213071"/>
                    <a:pt x="640324" y="185647"/>
                    <a:pt x="603625" y="199964"/>
                  </a:cubicBezTo>
                  <a:cubicBezTo>
                    <a:pt x="486065" y="245335"/>
                    <a:pt x="426176" y="255619"/>
                    <a:pt x="327974" y="248763"/>
                  </a:cubicBezTo>
                  <a:cubicBezTo>
                    <a:pt x="197308" y="239487"/>
                    <a:pt x="130361" y="125557"/>
                    <a:pt x="58978" y="25339"/>
                  </a:cubicBezTo>
                  <a:cubicBezTo>
                    <a:pt x="44863" y="5376"/>
                    <a:pt x="7155" y="16466"/>
                    <a:pt x="16632" y="43083"/>
                  </a:cubicBezTo>
                  <a:lnTo>
                    <a:pt x="16632" y="43083"/>
                  </a:lnTo>
                  <a:close/>
                </a:path>
              </a:pathLst>
            </a:custGeom>
            <a:solidFill>
              <a:srgbClr val="B869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6396712" y="4076189"/>
              <a:ext cx="322634" cy="423457"/>
            </a:xfrm>
            <a:custGeom>
              <a:avLst/>
              <a:gdLst>
                <a:gd name="connsiteX0" fmla="*/ 17247 w 322634"/>
                <a:gd name="connsiteY0" fmla="*/ 393009 h 423457"/>
                <a:gd name="connsiteX1" fmla="*/ 166869 w 322634"/>
                <a:gd name="connsiteY1" fmla="*/ 406519 h 423457"/>
                <a:gd name="connsiteX2" fmla="*/ 269305 w 322634"/>
                <a:gd name="connsiteY2" fmla="*/ 359535 h 423457"/>
                <a:gd name="connsiteX3" fmla="*/ 272733 w 322634"/>
                <a:gd name="connsiteY3" fmla="*/ 304083 h 423457"/>
                <a:gd name="connsiteX4" fmla="*/ 301367 w 322634"/>
                <a:gd name="connsiteY4" fmla="*/ 275449 h 423457"/>
                <a:gd name="connsiteX5" fmla="*/ 318104 w 322634"/>
                <a:gd name="connsiteY5" fmla="*/ 162930 h 423457"/>
                <a:gd name="connsiteX6" fmla="*/ 259223 w 322634"/>
                <a:gd name="connsiteY6" fmla="*/ 15123 h 423457"/>
                <a:gd name="connsiteX7" fmla="*/ 61005 w 322634"/>
                <a:gd name="connsiteY7" fmla="*/ 173013 h 423457"/>
                <a:gd name="connsiteX8" fmla="*/ 17247 w 322634"/>
                <a:gd name="connsiteY8" fmla="*/ 393009 h 42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2634" h="423457">
                  <a:moveTo>
                    <a:pt x="17247" y="393009"/>
                  </a:moveTo>
                  <a:cubicBezTo>
                    <a:pt x="17247" y="393009"/>
                    <a:pt x="82782" y="423256"/>
                    <a:pt x="166869" y="406519"/>
                  </a:cubicBezTo>
                  <a:cubicBezTo>
                    <a:pt x="250955" y="389782"/>
                    <a:pt x="269305" y="359535"/>
                    <a:pt x="269305" y="359535"/>
                  </a:cubicBezTo>
                  <a:cubicBezTo>
                    <a:pt x="269305" y="359535"/>
                    <a:pt x="259223" y="327675"/>
                    <a:pt x="272733" y="304083"/>
                  </a:cubicBezTo>
                  <a:cubicBezTo>
                    <a:pt x="286243" y="280490"/>
                    <a:pt x="301367" y="275449"/>
                    <a:pt x="301367" y="275449"/>
                  </a:cubicBezTo>
                  <a:cubicBezTo>
                    <a:pt x="301367" y="275449"/>
                    <a:pt x="326573" y="250243"/>
                    <a:pt x="318104" y="162930"/>
                  </a:cubicBezTo>
                  <a:cubicBezTo>
                    <a:pt x="309634" y="75617"/>
                    <a:pt x="259223" y="15123"/>
                    <a:pt x="259223" y="15123"/>
                  </a:cubicBezTo>
                  <a:cubicBezTo>
                    <a:pt x="259223" y="15123"/>
                    <a:pt x="121498" y="68963"/>
                    <a:pt x="61005" y="173013"/>
                  </a:cubicBezTo>
                  <a:cubicBezTo>
                    <a:pt x="511" y="277062"/>
                    <a:pt x="17247" y="393009"/>
                    <a:pt x="17247" y="393009"/>
                  </a:cubicBezTo>
                  <a:close/>
                </a:path>
              </a:pathLst>
            </a:custGeom>
            <a:solidFill>
              <a:srgbClr val="F67D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459164" y="4377279"/>
              <a:ext cx="201646" cy="60494"/>
            </a:xfrm>
            <a:custGeom>
              <a:avLst/>
              <a:gdLst>
                <a:gd name="connsiteX0" fmla="*/ 184470 w 201646"/>
                <a:gd name="connsiteY0" fmla="*/ 16301 h 60493"/>
                <a:gd name="connsiteX1" fmla="*/ 103207 w 201646"/>
                <a:gd name="connsiteY1" fmla="*/ 34248 h 60493"/>
                <a:gd name="connsiteX2" fmla="*/ 61869 w 201646"/>
                <a:gd name="connsiteY2" fmla="*/ 30618 h 60493"/>
                <a:gd name="connsiteX3" fmla="*/ 42108 w 201646"/>
                <a:gd name="connsiteY3" fmla="*/ 27190 h 60493"/>
                <a:gd name="connsiteX4" fmla="*/ 21137 w 201646"/>
                <a:gd name="connsiteY4" fmla="*/ 24770 h 60493"/>
                <a:gd name="connsiteX5" fmla="*/ 16095 w 201646"/>
                <a:gd name="connsiteY5" fmla="*/ 33643 h 60493"/>
                <a:gd name="connsiteX6" fmla="*/ 54408 w 201646"/>
                <a:gd name="connsiteY6" fmla="*/ 55622 h 60493"/>
                <a:gd name="connsiteX7" fmla="*/ 103207 w 201646"/>
                <a:gd name="connsiteY7" fmla="*/ 61067 h 60493"/>
                <a:gd name="connsiteX8" fmla="*/ 194552 w 201646"/>
                <a:gd name="connsiteY8" fmla="*/ 33441 h 60493"/>
                <a:gd name="connsiteX9" fmla="*/ 184470 w 201646"/>
                <a:gd name="connsiteY9" fmla="*/ 16301 h 60493"/>
                <a:gd name="connsiteX10" fmla="*/ 184470 w 201646"/>
                <a:gd name="connsiteY10" fmla="*/ 16301 h 6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1646" h="60493">
                  <a:moveTo>
                    <a:pt x="184470" y="16301"/>
                  </a:moveTo>
                  <a:cubicBezTo>
                    <a:pt x="158861" y="28803"/>
                    <a:pt x="131639" y="33643"/>
                    <a:pt x="103207" y="34248"/>
                  </a:cubicBezTo>
                  <a:cubicBezTo>
                    <a:pt x="89091" y="34449"/>
                    <a:pt x="75783" y="32433"/>
                    <a:pt x="61869" y="30618"/>
                  </a:cubicBezTo>
                  <a:cubicBezTo>
                    <a:pt x="55215" y="29811"/>
                    <a:pt x="48762" y="28198"/>
                    <a:pt x="42108" y="27190"/>
                  </a:cubicBezTo>
                  <a:cubicBezTo>
                    <a:pt x="35655" y="25980"/>
                    <a:pt x="27589" y="24165"/>
                    <a:pt x="21137" y="24770"/>
                  </a:cubicBezTo>
                  <a:cubicBezTo>
                    <a:pt x="17104" y="25174"/>
                    <a:pt x="13272" y="29610"/>
                    <a:pt x="16095" y="33643"/>
                  </a:cubicBezTo>
                  <a:cubicBezTo>
                    <a:pt x="24363" y="45540"/>
                    <a:pt x="41301" y="51388"/>
                    <a:pt x="54408" y="55622"/>
                  </a:cubicBezTo>
                  <a:cubicBezTo>
                    <a:pt x="69733" y="60663"/>
                    <a:pt x="87277" y="61470"/>
                    <a:pt x="103207" y="61067"/>
                  </a:cubicBezTo>
                  <a:cubicBezTo>
                    <a:pt x="135067" y="60462"/>
                    <a:pt x="167330" y="49775"/>
                    <a:pt x="194552" y="33441"/>
                  </a:cubicBezTo>
                  <a:cubicBezTo>
                    <a:pt x="205643" y="26787"/>
                    <a:pt x="195964" y="10655"/>
                    <a:pt x="184470" y="16301"/>
                  </a:cubicBezTo>
                  <a:lnTo>
                    <a:pt x="184470" y="16301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6573409" y="4192627"/>
              <a:ext cx="100823" cy="161317"/>
            </a:xfrm>
            <a:custGeom>
              <a:avLst/>
              <a:gdLst>
                <a:gd name="connsiteX0" fmla="*/ 93011 w 100823"/>
                <a:gd name="connsiteY0" fmla="*/ 157398 h 161317"/>
                <a:gd name="connsiteX1" fmla="*/ 72040 w 100823"/>
                <a:gd name="connsiteY1" fmla="*/ 85209 h 161317"/>
                <a:gd name="connsiteX2" fmla="*/ 50867 w 100823"/>
                <a:gd name="connsiteY2" fmla="*/ 48106 h 161317"/>
                <a:gd name="connsiteX3" fmla="*/ 23645 w 100823"/>
                <a:gd name="connsiteY3" fmla="*/ 15842 h 161317"/>
                <a:gd name="connsiteX4" fmla="*/ 15176 w 100823"/>
                <a:gd name="connsiteY4" fmla="*/ 20682 h 161317"/>
                <a:gd name="connsiteX5" fmla="*/ 28283 w 100823"/>
                <a:gd name="connsiteY5" fmla="*/ 56575 h 161317"/>
                <a:gd name="connsiteX6" fmla="*/ 49456 w 100823"/>
                <a:gd name="connsiteY6" fmla="*/ 92266 h 161317"/>
                <a:gd name="connsiteX7" fmla="*/ 79098 w 100823"/>
                <a:gd name="connsiteY7" fmla="*/ 157398 h 161317"/>
                <a:gd name="connsiteX8" fmla="*/ 93011 w 100823"/>
                <a:gd name="connsiteY8" fmla="*/ 157398 h 161317"/>
                <a:gd name="connsiteX9" fmla="*/ 93011 w 100823"/>
                <a:gd name="connsiteY9" fmla="*/ 157398 h 16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823" h="161317">
                  <a:moveTo>
                    <a:pt x="93011" y="157398"/>
                  </a:moveTo>
                  <a:cubicBezTo>
                    <a:pt x="95028" y="131587"/>
                    <a:pt x="84542" y="107188"/>
                    <a:pt x="72040" y="85209"/>
                  </a:cubicBezTo>
                  <a:cubicBezTo>
                    <a:pt x="64983" y="72908"/>
                    <a:pt x="58530" y="60003"/>
                    <a:pt x="50867" y="48106"/>
                  </a:cubicBezTo>
                  <a:cubicBezTo>
                    <a:pt x="44011" y="37418"/>
                    <a:pt x="35542" y="21488"/>
                    <a:pt x="23645" y="15842"/>
                  </a:cubicBezTo>
                  <a:cubicBezTo>
                    <a:pt x="19612" y="13826"/>
                    <a:pt x="15378" y="16245"/>
                    <a:pt x="15176" y="20682"/>
                  </a:cubicBezTo>
                  <a:cubicBezTo>
                    <a:pt x="14369" y="33184"/>
                    <a:pt x="23040" y="45888"/>
                    <a:pt x="28283" y="56575"/>
                  </a:cubicBezTo>
                  <a:cubicBezTo>
                    <a:pt x="34332" y="68875"/>
                    <a:pt x="42398" y="80369"/>
                    <a:pt x="49456" y="92266"/>
                  </a:cubicBezTo>
                  <a:cubicBezTo>
                    <a:pt x="61756" y="112229"/>
                    <a:pt x="77081" y="133200"/>
                    <a:pt x="79098" y="157398"/>
                  </a:cubicBezTo>
                  <a:cubicBezTo>
                    <a:pt x="80106" y="166270"/>
                    <a:pt x="92407" y="166069"/>
                    <a:pt x="93011" y="157398"/>
                  </a:cubicBezTo>
                  <a:lnTo>
                    <a:pt x="93011" y="157398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6667196" y="4236951"/>
              <a:ext cx="40329" cy="100823"/>
            </a:xfrm>
            <a:custGeom>
              <a:avLst/>
              <a:gdLst>
                <a:gd name="connsiteX0" fmla="*/ 32899 w 40329"/>
                <a:gd name="connsiteY0" fmla="*/ 97547 h 100823"/>
                <a:gd name="connsiteX1" fmla="*/ 37335 w 40329"/>
                <a:gd name="connsiteY1" fmla="*/ 56411 h 100823"/>
                <a:gd name="connsiteX2" fmla="*/ 33907 w 40329"/>
                <a:gd name="connsiteY2" fmla="*/ 36045 h 100823"/>
                <a:gd name="connsiteX3" fmla="*/ 24027 w 40329"/>
                <a:gd name="connsiteY3" fmla="*/ 17291 h 100823"/>
                <a:gd name="connsiteX4" fmla="*/ 15154 w 40329"/>
                <a:gd name="connsiteY4" fmla="*/ 19711 h 100823"/>
                <a:gd name="connsiteX5" fmla="*/ 15557 w 40329"/>
                <a:gd name="connsiteY5" fmla="*/ 38666 h 100823"/>
                <a:gd name="connsiteX6" fmla="*/ 17171 w 40329"/>
                <a:gd name="connsiteY6" fmla="*/ 56613 h 100823"/>
                <a:gd name="connsiteX7" fmla="*/ 16364 w 40329"/>
                <a:gd name="connsiteY7" fmla="*/ 93312 h 100823"/>
                <a:gd name="connsiteX8" fmla="*/ 22212 w 40329"/>
                <a:gd name="connsiteY8" fmla="*/ 103798 h 100823"/>
                <a:gd name="connsiteX9" fmla="*/ 32899 w 40329"/>
                <a:gd name="connsiteY9" fmla="*/ 97547 h 100823"/>
                <a:gd name="connsiteX10" fmla="*/ 32899 w 40329"/>
                <a:gd name="connsiteY10" fmla="*/ 97547 h 10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29" h="100823">
                  <a:moveTo>
                    <a:pt x="32899" y="97547"/>
                  </a:moveTo>
                  <a:cubicBezTo>
                    <a:pt x="36125" y="84036"/>
                    <a:pt x="37738" y="70123"/>
                    <a:pt x="37335" y="56411"/>
                  </a:cubicBezTo>
                  <a:cubicBezTo>
                    <a:pt x="37134" y="49555"/>
                    <a:pt x="35722" y="42699"/>
                    <a:pt x="33907" y="36045"/>
                  </a:cubicBezTo>
                  <a:cubicBezTo>
                    <a:pt x="32092" y="28987"/>
                    <a:pt x="28059" y="23139"/>
                    <a:pt x="24027" y="17291"/>
                  </a:cubicBezTo>
                  <a:cubicBezTo>
                    <a:pt x="21607" y="13662"/>
                    <a:pt x="14952" y="14670"/>
                    <a:pt x="15154" y="19711"/>
                  </a:cubicBezTo>
                  <a:cubicBezTo>
                    <a:pt x="15356" y="25962"/>
                    <a:pt x="14751" y="32415"/>
                    <a:pt x="15557" y="38666"/>
                  </a:cubicBezTo>
                  <a:cubicBezTo>
                    <a:pt x="16364" y="44715"/>
                    <a:pt x="16566" y="50765"/>
                    <a:pt x="17171" y="56613"/>
                  </a:cubicBezTo>
                  <a:cubicBezTo>
                    <a:pt x="18380" y="68711"/>
                    <a:pt x="18179" y="81213"/>
                    <a:pt x="16364" y="93312"/>
                  </a:cubicBezTo>
                  <a:cubicBezTo>
                    <a:pt x="15557" y="97748"/>
                    <a:pt x="17574" y="102386"/>
                    <a:pt x="22212" y="103798"/>
                  </a:cubicBezTo>
                  <a:cubicBezTo>
                    <a:pt x="26850" y="104806"/>
                    <a:pt x="31891" y="102185"/>
                    <a:pt x="32899" y="97547"/>
                  </a:cubicBezTo>
                  <a:lnTo>
                    <a:pt x="32899" y="97547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7060288" y="3255854"/>
              <a:ext cx="1713994" cy="1593006"/>
            </a:xfrm>
            <a:custGeom>
              <a:avLst/>
              <a:gdLst>
                <a:gd name="connsiteX0" fmla="*/ 274388 w 1713993"/>
                <a:gd name="connsiteY0" fmla="*/ 255523 h 1593006"/>
                <a:gd name="connsiteX1" fmla="*/ 18902 w 1713993"/>
                <a:gd name="connsiteY1" fmla="*/ 1062109 h 1593006"/>
                <a:gd name="connsiteX2" fmla="*/ 919656 w 1713993"/>
                <a:gd name="connsiteY2" fmla="*/ 1586389 h 1593006"/>
                <a:gd name="connsiteX3" fmla="*/ 1706077 w 1713993"/>
                <a:gd name="connsiteY3" fmla="*/ 853808 h 1593006"/>
                <a:gd name="connsiteX4" fmla="*/ 1296130 w 1713993"/>
                <a:gd name="connsiteY4" fmla="*/ 40568 h 1593006"/>
                <a:gd name="connsiteX5" fmla="*/ 274388 w 1713993"/>
                <a:gd name="connsiteY5" fmla="*/ 255523 h 159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3993" h="1593006">
                  <a:moveTo>
                    <a:pt x="274388" y="255523"/>
                  </a:moveTo>
                  <a:cubicBezTo>
                    <a:pt x="274388" y="255523"/>
                    <a:pt x="-21427" y="719310"/>
                    <a:pt x="18902" y="1062109"/>
                  </a:cubicBezTo>
                  <a:cubicBezTo>
                    <a:pt x="59231" y="1404907"/>
                    <a:pt x="213894" y="1626718"/>
                    <a:pt x="919656" y="1586389"/>
                  </a:cubicBezTo>
                  <a:cubicBezTo>
                    <a:pt x="1625418" y="1546060"/>
                    <a:pt x="1746406" y="1169586"/>
                    <a:pt x="1706077" y="853808"/>
                  </a:cubicBezTo>
                  <a:cubicBezTo>
                    <a:pt x="1665747" y="537828"/>
                    <a:pt x="1316294" y="40568"/>
                    <a:pt x="1296130" y="40568"/>
                  </a:cubicBezTo>
                  <a:cubicBezTo>
                    <a:pt x="1275965" y="40568"/>
                    <a:pt x="496199" y="-93930"/>
                    <a:pt x="274388" y="255523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6485084" y="1055789"/>
              <a:ext cx="2782719" cy="2641567"/>
            </a:xfrm>
            <a:custGeom>
              <a:avLst/>
              <a:gdLst>
                <a:gd name="connsiteX0" fmla="*/ 1419243 w 2782719"/>
                <a:gd name="connsiteY0" fmla="*/ 17483 h 2641566"/>
                <a:gd name="connsiteX1" fmla="*/ 204324 w 2782719"/>
                <a:gd name="connsiteY1" fmla="*/ 703080 h 2641566"/>
                <a:gd name="connsiteX2" fmla="*/ 733645 w 2782719"/>
                <a:gd name="connsiteY2" fmla="*/ 2482609 h 2641566"/>
                <a:gd name="connsiteX3" fmla="*/ 2518215 w 2782719"/>
                <a:gd name="connsiteY3" fmla="*/ 2124687 h 2641566"/>
                <a:gd name="connsiteX4" fmla="*/ 2558545 w 2782719"/>
                <a:gd name="connsiteY4" fmla="*/ 561928 h 2641566"/>
                <a:gd name="connsiteX5" fmla="*/ 1419243 w 2782719"/>
                <a:gd name="connsiteY5" fmla="*/ 17483 h 2641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2719" h="2641566">
                  <a:moveTo>
                    <a:pt x="1419243" y="17483"/>
                  </a:moveTo>
                  <a:cubicBezTo>
                    <a:pt x="1419243" y="17483"/>
                    <a:pt x="612658" y="-12764"/>
                    <a:pt x="204324" y="703080"/>
                  </a:cubicBezTo>
                  <a:cubicBezTo>
                    <a:pt x="-204010" y="1418925"/>
                    <a:pt x="83336" y="2139811"/>
                    <a:pt x="733645" y="2482609"/>
                  </a:cubicBezTo>
                  <a:cubicBezTo>
                    <a:pt x="1383955" y="2825408"/>
                    <a:pt x="2205663" y="2583433"/>
                    <a:pt x="2518215" y="2124687"/>
                  </a:cubicBezTo>
                  <a:cubicBezTo>
                    <a:pt x="2830767" y="1665942"/>
                    <a:pt x="2881179" y="955138"/>
                    <a:pt x="2558545" y="561928"/>
                  </a:cubicBezTo>
                  <a:cubicBezTo>
                    <a:pt x="2235910" y="168718"/>
                    <a:pt x="1867906" y="-7723"/>
                    <a:pt x="1419243" y="17483"/>
                  </a:cubicBezTo>
                  <a:close/>
                </a:path>
              </a:pathLst>
            </a:custGeom>
            <a:solidFill>
              <a:srgbClr val="F67D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7570094" y="1220522"/>
              <a:ext cx="241976" cy="524280"/>
            </a:xfrm>
            <a:custGeom>
              <a:avLst/>
              <a:gdLst>
                <a:gd name="connsiteX0" fmla="*/ 240265 w 241975"/>
                <a:gd name="connsiteY0" fmla="*/ 513948 h 524280"/>
                <a:gd name="connsiteX1" fmla="*/ 156582 w 241975"/>
                <a:gd name="connsiteY1" fmla="*/ 417359 h 524280"/>
                <a:gd name="connsiteX2" fmla="*/ 99315 w 241975"/>
                <a:gd name="connsiteY2" fmla="*/ 297783 h 524280"/>
                <a:gd name="connsiteX3" fmla="*/ 65438 w 241975"/>
                <a:gd name="connsiteY3" fmla="*/ 157437 h 524280"/>
                <a:gd name="connsiteX4" fmla="*/ 52734 w 241975"/>
                <a:gd name="connsiteY4" fmla="*/ 86861 h 524280"/>
                <a:gd name="connsiteX5" fmla="*/ 45677 w 241975"/>
                <a:gd name="connsiteY5" fmla="*/ 20116 h 524280"/>
                <a:gd name="connsiteX6" fmla="*/ 34183 w 241975"/>
                <a:gd name="connsiteY6" fmla="*/ 17091 h 524280"/>
                <a:gd name="connsiteX7" fmla="*/ 23294 w 241975"/>
                <a:gd name="connsiteY7" fmla="*/ 155017 h 524280"/>
                <a:gd name="connsiteX8" fmla="*/ 63220 w 241975"/>
                <a:gd name="connsiteY8" fmla="*/ 316939 h 524280"/>
                <a:gd name="connsiteX9" fmla="*/ 234619 w 241975"/>
                <a:gd name="connsiteY9" fmla="*/ 523828 h 524280"/>
                <a:gd name="connsiteX10" fmla="*/ 240265 w 241975"/>
                <a:gd name="connsiteY10" fmla="*/ 513948 h 524280"/>
                <a:gd name="connsiteX11" fmla="*/ 240265 w 241975"/>
                <a:gd name="connsiteY11" fmla="*/ 513948 h 52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1975" h="524280">
                  <a:moveTo>
                    <a:pt x="240265" y="513948"/>
                  </a:moveTo>
                  <a:cubicBezTo>
                    <a:pt x="211228" y="482491"/>
                    <a:pt x="180780" y="453050"/>
                    <a:pt x="156582" y="417359"/>
                  </a:cubicBezTo>
                  <a:cubicBezTo>
                    <a:pt x="131578" y="380256"/>
                    <a:pt x="113632" y="339927"/>
                    <a:pt x="99315" y="297783"/>
                  </a:cubicBezTo>
                  <a:cubicBezTo>
                    <a:pt x="83788" y="252009"/>
                    <a:pt x="73302" y="205025"/>
                    <a:pt x="65438" y="157437"/>
                  </a:cubicBezTo>
                  <a:cubicBezTo>
                    <a:pt x="61405" y="133844"/>
                    <a:pt x="56969" y="110453"/>
                    <a:pt x="52734" y="86861"/>
                  </a:cubicBezTo>
                  <a:cubicBezTo>
                    <a:pt x="48701" y="64680"/>
                    <a:pt x="48701" y="42499"/>
                    <a:pt x="45677" y="20116"/>
                  </a:cubicBezTo>
                  <a:cubicBezTo>
                    <a:pt x="45072" y="15075"/>
                    <a:pt x="37409" y="13461"/>
                    <a:pt x="34183" y="17091"/>
                  </a:cubicBezTo>
                  <a:cubicBezTo>
                    <a:pt x="4541" y="52178"/>
                    <a:pt x="16640" y="113478"/>
                    <a:pt x="23294" y="155017"/>
                  </a:cubicBezTo>
                  <a:cubicBezTo>
                    <a:pt x="31965" y="209663"/>
                    <a:pt x="43459" y="265116"/>
                    <a:pt x="63220" y="316939"/>
                  </a:cubicBezTo>
                  <a:cubicBezTo>
                    <a:pt x="93668" y="397396"/>
                    <a:pt x="148920" y="493380"/>
                    <a:pt x="234619" y="523828"/>
                  </a:cubicBezTo>
                  <a:cubicBezTo>
                    <a:pt x="240467" y="526046"/>
                    <a:pt x="244097" y="517981"/>
                    <a:pt x="240265" y="513948"/>
                  </a:cubicBezTo>
                  <a:lnTo>
                    <a:pt x="240265" y="513948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7867876" y="1223144"/>
              <a:ext cx="80659" cy="403293"/>
            </a:xfrm>
            <a:custGeom>
              <a:avLst/>
              <a:gdLst>
                <a:gd name="connsiteX0" fmla="*/ 46331 w 80658"/>
                <a:gd name="connsiteY0" fmla="*/ 401832 h 403292"/>
                <a:gd name="connsiteX1" fmla="*/ 65084 w 80658"/>
                <a:gd name="connsiteY1" fmla="*/ 205227 h 403292"/>
                <a:gd name="connsiteX2" fmla="*/ 51776 w 80658"/>
                <a:gd name="connsiteY2" fmla="*/ 109647 h 403292"/>
                <a:gd name="connsiteX3" fmla="*/ 44718 w 80658"/>
                <a:gd name="connsiteY3" fmla="*/ 58025 h 403292"/>
                <a:gd name="connsiteX4" fmla="*/ 38870 w 80658"/>
                <a:gd name="connsiteY4" fmla="*/ 19108 h 403292"/>
                <a:gd name="connsiteX5" fmla="*/ 26167 w 80658"/>
                <a:gd name="connsiteY5" fmla="*/ 17494 h 403292"/>
                <a:gd name="connsiteX6" fmla="*/ 19512 w 80658"/>
                <a:gd name="connsiteY6" fmla="*/ 99766 h 403292"/>
                <a:gd name="connsiteX7" fmla="*/ 35241 w 80658"/>
                <a:gd name="connsiteY7" fmla="*/ 197968 h 403292"/>
                <a:gd name="connsiteX8" fmla="*/ 30804 w 80658"/>
                <a:gd name="connsiteY8" fmla="*/ 399816 h 403292"/>
                <a:gd name="connsiteX9" fmla="*/ 46331 w 80658"/>
                <a:gd name="connsiteY9" fmla="*/ 401832 h 403292"/>
                <a:gd name="connsiteX10" fmla="*/ 46331 w 80658"/>
                <a:gd name="connsiteY10" fmla="*/ 401832 h 40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658" h="403292">
                  <a:moveTo>
                    <a:pt x="46331" y="401832"/>
                  </a:moveTo>
                  <a:cubicBezTo>
                    <a:pt x="60245" y="336701"/>
                    <a:pt x="69319" y="271972"/>
                    <a:pt x="65084" y="205227"/>
                  </a:cubicBezTo>
                  <a:cubicBezTo>
                    <a:pt x="63068" y="173165"/>
                    <a:pt x="57623" y="141305"/>
                    <a:pt x="51776" y="109647"/>
                  </a:cubicBezTo>
                  <a:cubicBezTo>
                    <a:pt x="48751" y="92507"/>
                    <a:pt x="45928" y="75569"/>
                    <a:pt x="44718" y="58025"/>
                  </a:cubicBezTo>
                  <a:cubicBezTo>
                    <a:pt x="43911" y="44515"/>
                    <a:pt x="45121" y="31408"/>
                    <a:pt x="38870" y="19108"/>
                  </a:cubicBezTo>
                  <a:cubicBezTo>
                    <a:pt x="36652" y="14671"/>
                    <a:pt x="29393" y="13663"/>
                    <a:pt x="26167" y="17494"/>
                  </a:cubicBezTo>
                  <a:cubicBezTo>
                    <a:pt x="8825" y="38466"/>
                    <a:pt x="16286" y="74560"/>
                    <a:pt x="19512" y="99766"/>
                  </a:cubicBezTo>
                  <a:cubicBezTo>
                    <a:pt x="23948" y="132635"/>
                    <a:pt x="32014" y="164898"/>
                    <a:pt x="35241" y="197968"/>
                  </a:cubicBezTo>
                  <a:cubicBezTo>
                    <a:pt x="41895" y="264713"/>
                    <a:pt x="37660" y="333273"/>
                    <a:pt x="30804" y="399816"/>
                  </a:cubicBezTo>
                  <a:cubicBezTo>
                    <a:pt x="30199" y="408487"/>
                    <a:pt x="44516" y="410302"/>
                    <a:pt x="46331" y="401832"/>
                  </a:cubicBezTo>
                  <a:lnTo>
                    <a:pt x="46331" y="401832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8027900" y="1324797"/>
              <a:ext cx="181482" cy="463787"/>
            </a:xfrm>
            <a:custGeom>
              <a:avLst/>
              <a:gdLst>
                <a:gd name="connsiteX0" fmla="*/ 26654 w 181481"/>
                <a:gd name="connsiteY0" fmla="*/ 453229 h 463786"/>
                <a:gd name="connsiteX1" fmla="*/ 147843 w 181481"/>
                <a:gd name="connsiteY1" fmla="*/ 249364 h 463786"/>
                <a:gd name="connsiteX2" fmla="*/ 173452 w 181481"/>
                <a:gd name="connsiteY2" fmla="*/ 135031 h 463786"/>
                <a:gd name="connsiteX3" fmla="*/ 177284 w 181481"/>
                <a:gd name="connsiteY3" fmla="*/ 71714 h 463786"/>
                <a:gd name="connsiteX4" fmla="*/ 167604 w 181481"/>
                <a:gd name="connsiteY4" fmla="*/ 18681 h 463786"/>
                <a:gd name="connsiteX5" fmla="*/ 154901 w 181481"/>
                <a:gd name="connsiteY5" fmla="*/ 18681 h 463786"/>
                <a:gd name="connsiteX6" fmla="*/ 147037 w 181481"/>
                <a:gd name="connsiteY6" fmla="*/ 64656 h 463786"/>
                <a:gd name="connsiteX7" fmla="*/ 141794 w 181481"/>
                <a:gd name="connsiteY7" fmla="*/ 120916 h 463786"/>
                <a:gd name="connsiteX8" fmla="*/ 117395 w 181481"/>
                <a:gd name="connsiteY8" fmla="*/ 237266 h 463786"/>
                <a:gd name="connsiteX9" fmla="*/ 16168 w 181481"/>
                <a:gd name="connsiteY9" fmla="*/ 445163 h 463786"/>
                <a:gd name="connsiteX10" fmla="*/ 26654 w 181481"/>
                <a:gd name="connsiteY10" fmla="*/ 453229 h 463786"/>
                <a:gd name="connsiteX11" fmla="*/ 26654 w 181481"/>
                <a:gd name="connsiteY11" fmla="*/ 453229 h 46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481" h="463786">
                  <a:moveTo>
                    <a:pt x="26654" y="453229"/>
                  </a:moveTo>
                  <a:cubicBezTo>
                    <a:pt x="80493" y="394348"/>
                    <a:pt x="122839" y="325385"/>
                    <a:pt x="147843" y="249364"/>
                  </a:cubicBezTo>
                  <a:cubicBezTo>
                    <a:pt x="160144" y="212262"/>
                    <a:pt x="168411" y="173747"/>
                    <a:pt x="173452" y="135031"/>
                  </a:cubicBezTo>
                  <a:cubicBezTo>
                    <a:pt x="176275" y="113858"/>
                    <a:pt x="177888" y="93089"/>
                    <a:pt x="177284" y="71714"/>
                  </a:cubicBezTo>
                  <a:cubicBezTo>
                    <a:pt x="176880" y="54574"/>
                    <a:pt x="177485" y="33200"/>
                    <a:pt x="167604" y="18681"/>
                  </a:cubicBezTo>
                  <a:cubicBezTo>
                    <a:pt x="164580" y="14245"/>
                    <a:pt x="157724" y="13640"/>
                    <a:pt x="154901" y="18681"/>
                  </a:cubicBezTo>
                  <a:cubicBezTo>
                    <a:pt x="147238" y="32191"/>
                    <a:pt x="148246" y="49533"/>
                    <a:pt x="147037" y="64656"/>
                  </a:cubicBezTo>
                  <a:cubicBezTo>
                    <a:pt x="145625" y="83410"/>
                    <a:pt x="143810" y="102163"/>
                    <a:pt x="141794" y="120916"/>
                  </a:cubicBezTo>
                  <a:cubicBezTo>
                    <a:pt x="137559" y="160438"/>
                    <a:pt x="129090" y="199356"/>
                    <a:pt x="117395" y="237266"/>
                  </a:cubicBezTo>
                  <a:cubicBezTo>
                    <a:pt x="94205" y="311270"/>
                    <a:pt x="61337" y="381846"/>
                    <a:pt x="16168" y="445163"/>
                  </a:cubicBezTo>
                  <a:cubicBezTo>
                    <a:pt x="11933" y="451414"/>
                    <a:pt x="21613" y="458875"/>
                    <a:pt x="26654" y="453229"/>
                  </a:cubicBezTo>
                  <a:lnTo>
                    <a:pt x="26654" y="453229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6654610" y="1992087"/>
              <a:ext cx="544445" cy="282305"/>
            </a:xfrm>
            <a:custGeom>
              <a:avLst/>
              <a:gdLst>
                <a:gd name="connsiteX0" fmla="*/ 538309 w 544445"/>
                <a:gd name="connsiteY0" fmla="*/ 255372 h 282304"/>
                <a:gd name="connsiteX1" fmla="*/ 469951 w 544445"/>
                <a:gd name="connsiteY1" fmla="*/ 245289 h 282304"/>
                <a:gd name="connsiteX2" fmla="*/ 399375 w 544445"/>
                <a:gd name="connsiteY2" fmla="*/ 223108 h 282304"/>
                <a:gd name="connsiteX3" fmla="*/ 250358 w 544445"/>
                <a:gd name="connsiteY3" fmla="*/ 169269 h 282304"/>
                <a:gd name="connsiteX4" fmla="*/ 117272 w 544445"/>
                <a:gd name="connsiteY4" fmla="*/ 106154 h 282304"/>
                <a:gd name="connsiteX5" fmla="*/ 29354 w 544445"/>
                <a:gd name="connsiteY5" fmla="*/ 17429 h 282304"/>
                <a:gd name="connsiteX6" fmla="*/ 15642 w 544445"/>
                <a:gd name="connsiteY6" fmla="*/ 23075 h 282304"/>
                <a:gd name="connsiteX7" fmla="*/ 80572 w 544445"/>
                <a:gd name="connsiteY7" fmla="*/ 132368 h 282304"/>
                <a:gd name="connsiteX8" fmla="*/ 220515 w 544445"/>
                <a:gd name="connsiteY8" fmla="*/ 202742 h 282304"/>
                <a:gd name="connsiteX9" fmla="*/ 389091 w 544445"/>
                <a:gd name="connsiteY9" fmla="*/ 259606 h 282304"/>
                <a:gd name="connsiteX10" fmla="*/ 540124 w 544445"/>
                <a:gd name="connsiteY10" fmla="*/ 270899 h 282304"/>
                <a:gd name="connsiteX11" fmla="*/ 538309 w 544445"/>
                <a:gd name="connsiteY11" fmla="*/ 255372 h 282304"/>
                <a:gd name="connsiteX12" fmla="*/ 538309 w 544445"/>
                <a:gd name="connsiteY12" fmla="*/ 255372 h 28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4445" h="282304">
                  <a:moveTo>
                    <a:pt x="538309" y="255372"/>
                  </a:moveTo>
                  <a:cubicBezTo>
                    <a:pt x="515523" y="251742"/>
                    <a:pt x="492535" y="250734"/>
                    <a:pt x="469951" y="245289"/>
                  </a:cubicBezTo>
                  <a:cubicBezTo>
                    <a:pt x="446157" y="239442"/>
                    <a:pt x="422766" y="230973"/>
                    <a:pt x="399375" y="223108"/>
                  </a:cubicBezTo>
                  <a:cubicBezTo>
                    <a:pt x="349367" y="206372"/>
                    <a:pt x="299560" y="188224"/>
                    <a:pt x="250358" y="169269"/>
                  </a:cubicBezTo>
                  <a:cubicBezTo>
                    <a:pt x="204786" y="151524"/>
                    <a:pt x="157803" y="134182"/>
                    <a:pt x="117272" y="106154"/>
                  </a:cubicBezTo>
                  <a:cubicBezTo>
                    <a:pt x="81782" y="81553"/>
                    <a:pt x="60609" y="45660"/>
                    <a:pt x="29354" y="17429"/>
                  </a:cubicBezTo>
                  <a:cubicBezTo>
                    <a:pt x="23909" y="12388"/>
                    <a:pt x="16449" y="16219"/>
                    <a:pt x="15642" y="23075"/>
                  </a:cubicBezTo>
                  <a:cubicBezTo>
                    <a:pt x="10197" y="67236"/>
                    <a:pt x="48712" y="107767"/>
                    <a:pt x="80572" y="132368"/>
                  </a:cubicBezTo>
                  <a:cubicBezTo>
                    <a:pt x="122313" y="164631"/>
                    <a:pt x="171313" y="184796"/>
                    <a:pt x="220515" y="202742"/>
                  </a:cubicBezTo>
                  <a:cubicBezTo>
                    <a:pt x="276169" y="223108"/>
                    <a:pt x="332428" y="242063"/>
                    <a:pt x="389091" y="259606"/>
                  </a:cubicBezTo>
                  <a:cubicBezTo>
                    <a:pt x="434663" y="273722"/>
                    <a:pt x="494552" y="295499"/>
                    <a:pt x="540124" y="270899"/>
                  </a:cubicBezTo>
                  <a:cubicBezTo>
                    <a:pt x="546375" y="267672"/>
                    <a:pt x="545568" y="256582"/>
                    <a:pt x="538309" y="255372"/>
                  </a:cubicBezTo>
                  <a:lnTo>
                    <a:pt x="538309" y="255372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29985" y="2545677"/>
              <a:ext cx="504116" cy="100823"/>
            </a:xfrm>
            <a:custGeom>
              <a:avLst/>
              <a:gdLst>
                <a:gd name="connsiteX0" fmla="*/ 489131 w 504115"/>
                <a:gd name="connsiteY0" fmla="*/ 30666 h 100823"/>
                <a:gd name="connsiteX1" fmla="*/ 368950 w 504115"/>
                <a:gd name="connsiteY1" fmla="*/ 42362 h 100823"/>
                <a:gd name="connsiteX2" fmla="*/ 239896 w 504115"/>
                <a:gd name="connsiteY2" fmla="*/ 55872 h 100823"/>
                <a:gd name="connsiteX3" fmla="*/ 126370 w 504115"/>
                <a:gd name="connsiteY3" fmla="*/ 44983 h 100823"/>
                <a:gd name="connsiteX4" fmla="*/ 74547 w 504115"/>
                <a:gd name="connsiteY4" fmla="*/ 31675 h 100823"/>
                <a:gd name="connsiteX5" fmla="*/ 22723 w 504115"/>
                <a:gd name="connsiteY5" fmla="*/ 15140 h 100823"/>
                <a:gd name="connsiteX6" fmla="*/ 16069 w 504115"/>
                <a:gd name="connsiteY6" fmla="*/ 26835 h 100823"/>
                <a:gd name="connsiteX7" fmla="*/ 108020 w 504115"/>
                <a:gd name="connsiteY7" fmla="*/ 82490 h 100823"/>
                <a:gd name="connsiteX8" fmla="*/ 228201 w 504115"/>
                <a:gd name="connsiteY8" fmla="*/ 97210 h 100823"/>
                <a:gd name="connsiteX9" fmla="*/ 361691 w 504115"/>
                <a:gd name="connsiteY9" fmla="*/ 82288 h 100823"/>
                <a:gd name="connsiteX10" fmla="*/ 430654 w 504115"/>
                <a:gd name="connsiteY10" fmla="*/ 66963 h 100823"/>
                <a:gd name="connsiteX11" fmla="*/ 490946 w 504115"/>
                <a:gd name="connsiteY11" fmla="*/ 45387 h 100823"/>
                <a:gd name="connsiteX12" fmla="*/ 489131 w 504115"/>
                <a:gd name="connsiteY12" fmla="*/ 30666 h 100823"/>
                <a:gd name="connsiteX13" fmla="*/ 489131 w 504115"/>
                <a:gd name="connsiteY13" fmla="*/ 30666 h 10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115" h="100823">
                  <a:moveTo>
                    <a:pt x="489131" y="30666"/>
                  </a:moveTo>
                  <a:cubicBezTo>
                    <a:pt x="452633" y="21391"/>
                    <a:pt x="405650" y="36716"/>
                    <a:pt x="368950" y="42362"/>
                  </a:cubicBezTo>
                  <a:cubicBezTo>
                    <a:pt x="326201" y="49016"/>
                    <a:pt x="283049" y="54864"/>
                    <a:pt x="239896" y="55872"/>
                  </a:cubicBezTo>
                  <a:cubicBezTo>
                    <a:pt x="201382" y="56679"/>
                    <a:pt x="164077" y="52847"/>
                    <a:pt x="126370" y="44983"/>
                  </a:cubicBezTo>
                  <a:cubicBezTo>
                    <a:pt x="108826" y="41354"/>
                    <a:pt x="91485" y="36917"/>
                    <a:pt x="74547" y="31675"/>
                  </a:cubicBezTo>
                  <a:cubicBezTo>
                    <a:pt x="57407" y="26432"/>
                    <a:pt x="40670" y="16349"/>
                    <a:pt x="22723" y="15140"/>
                  </a:cubicBezTo>
                  <a:cubicBezTo>
                    <a:pt x="16472" y="14736"/>
                    <a:pt x="13448" y="21996"/>
                    <a:pt x="16069" y="26835"/>
                  </a:cubicBezTo>
                  <a:cubicBezTo>
                    <a:pt x="31797" y="56275"/>
                    <a:pt x="77974" y="72810"/>
                    <a:pt x="108020" y="82490"/>
                  </a:cubicBezTo>
                  <a:cubicBezTo>
                    <a:pt x="146131" y="94790"/>
                    <a:pt x="188275" y="97613"/>
                    <a:pt x="228201" y="97210"/>
                  </a:cubicBezTo>
                  <a:cubicBezTo>
                    <a:pt x="272966" y="96806"/>
                    <a:pt x="317732" y="91160"/>
                    <a:pt x="361691" y="82288"/>
                  </a:cubicBezTo>
                  <a:cubicBezTo>
                    <a:pt x="384679" y="77650"/>
                    <a:pt x="407868" y="72810"/>
                    <a:pt x="430654" y="66963"/>
                  </a:cubicBezTo>
                  <a:cubicBezTo>
                    <a:pt x="451020" y="61720"/>
                    <a:pt x="473806" y="57687"/>
                    <a:pt x="490946" y="45387"/>
                  </a:cubicBezTo>
                  <a:cubicBezTo>
                    <a:pt x="496592" y="41757"/>
                    <a:pt x="496592" y="32481"/>
                    <a:pt x="489131" y="30666"/>
                  </a:cubicBezTo>
                  <a:lnTo>
                    <a:pt x="489131" y="30666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7766121" y="3288456"/>
              <a:ext cx="80659" cy="342799"/>
            </a:xfrm>
            <a:custGeom>
              <a:avLst/>
              <a:gdLst>
                <a:gd name="connsiteX0" fmla="*/ 15202 w 80658"/>
                <a:gd name="connsiteY0" fmla="*/ 27728 h 342798"/>
                <a:gd name="connsiteX1" fmla="*/ 25688 w 80658"/>
                <a:gd name="connsiteY1" fmla="*/ 182794 h 342798"/>
                <a:gd name="connsiteX2" fmla="*/ 26494 w 80658"/>
                <a:gd name="connsiteY2" fmla="*/ 258008 h 342798"/>
                <a:gd name="connsiteX3" fmla="*/ 37585 w 80658"/>
                <a:gd name="connsiteY3" fmla="*/ 331407 h 342798"/>
                <a:gd name="connsiteX4" fmla="*/ 50288 w 80658"/>
                <a:gd name="connsiteY4" fmla="*/ 333021 h 342798"/>
                <a:gd name="connsiteX5" fmla="*/ 68033 w 80658"/>
                <a:gd name="connsiteY5" fmla="*/ 263856 h 342798"/>
                <a:gd name="connsiteX6" fmla="*/ 66218 w 80658"/>
                <a:gd name="connsiteY6" fmla="*/ 182996 h 342798"/>
                <a:gd name="connsiteX7" fmla="*/ 41013 w 80658"/>
                <a:gd name="connsiteY7" fmla="*/ 24502 h 342798"/>
                <a:gd name="connsiteX8" fmla="*/ 15202 w 80658"/>
                <a:gd name="connsiteY8" fmla="*/ 27728 h 342798"/>
                <a:gd name="connsiteX9" fmla="*/ 15202 w 80658"/>
                <a:gd name="connsiteY9" fmla="*/ 27728 h 34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58" h="342798">
                  <a:moveTo>
                    <a:pt x="15202" y="27728"/>
                  </a:moveTo>
                  <a:cubicBezTo>
                    <a:pt x="20848" y="79148"/>
                    <a:pt x="23873" y="131173"/>
                    <a:pt x="25688" y="182794"/>
                  </a:cubicBezTo>
                  <a:cubicBezTo>
                    <a:pt x="26494" y="207798"/>
                    <a:pt x="26292" y="232802"/>
                    <a:pt x="26494" y="258008"/>
                  </a:cubicBezTo>
                  <a:cubicBezTo>
                    <a:pt x="26696" y="282609"/>
                    <a:pt x="24276" y="309630"/>
                    <a:pt x="37585" y="331407"/>
                  </a:cubicBezTo>
                  <a:cubicBezTo>
                    <a:pt x="40004" y="335440"/>
                    <a:pt x="46860" y="337255"/>
                    <a:pt x="50288" y="333021"/>
                  </a:cubicBezTo>
                  <a:cubicBezTo>
                    <a:pt x="66017" y="313461"/>
                    <a:pt x="67025" y="288053"/>
                    <a:pt x="68033" y="263856"/>
                  </a:cubicBezTo>
                  <a:cubicBezTo>
                    <a:pt x="69041" y="236835"/>
                    <a:pt x="67832" y="209815"/>
                    <a:pt x="66218" y="182996"/>
                  </a:cubicBezTo>
                  <a:cubicBezTo>
                    <a:pt x="62790" y="129156"/>
                    <a:pt x="53918" y="76930"/>
                    <a:pt x="41013" y="24502"/>
                  </a:cubicBezTo>
                  <a:cubicBezTo>
                    <a:pt x="37383" y="10386"/>
                    <a:pt x="13589" y="12806"/>
                    <a:pt x="15202" y="27728"/>
                  </a:cubicBezTo>
                  <a:lnTo>
                    <a:pt x="15202" y="27728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8073762" y="3289068"/>
              <a:ext cx="120988" cy="262140"/>
            </a:xfrm>
            <a:custGeom>
              <a:avLst/>
              <a:gdLst>
                <a:gd name="connsiteX0" fmla="*/ 15676 w 120987"/>
                <a:gd name="connsiteY0" fmla="*/ 29334 h 262140"/>
                <a:gd name="connsiteX1" fmla="*/ 58022 w 120987"/>
                <a:gd name="connsiteY1" fmla="*/ 156976 h 262140"/>
                <a:gd name="connsiteX2" fmla="*/ 80002 w 120987"/>
                <a:gd name="connsiteY2" fmla="*/ 218478 h 262140"/>
                <a:gd name="connsiteX3" fmla="*/ 115693 w 120987"/>
                <a:gd name="connsiteY3" fmla="*/ 259413 h 262140"/>
                <a:gd name="connsiteX4" fmla="*/ 116701 w 120987"/>
                <a:gd name="connsiteY4" fmla="*/ 203960 h 262140"/>
                <a:gd name="connsiteX5" fmla="*/ 93512 w 120987"/>
                <a:gd name="connsiteY5" fmla="*/ 142861 h 262140"/>
                <a:gd name="connsiteX6" fmla="*/ 36648 w 120987"/>
                <a:gd name="connsiteY6" fmla="*/ 20865 h 262140"/>
                <a:gd name="connsiteX7" fmla="*/ 15676 w 120987"/>
                <a:gd name="connsiteY7" fmla="*/ 29334 h 262140"/>
                <a:gd name="connsiteX8" fmla="*/ 15676 w 120987"/>
                <a:gd name="connsiteY8" fmla="*/ 29334 h 2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87" h="262140">
                  <a:moveTo>
                    <a:pt x="15676" y="29334"/>
                  </a:moveTo>
                  <a:cubicBezTo>
                    <a:pt x="29993" y="71882"/>
                    <a:pt x="43705" y="114429"/>
                    <a:pt x="58022" y="156976"/>
                  </a:cubicBezTo>
                  <a:cubicBezTo>
                    <a:pt x="64878" y="177544"/>
                    <a:pt x="71734" y="198314"/>
                    <a:pt x="80002" y="218478"/>
                  </a:cubicBezTo>
                  <a:cubicBezTo>
                    <a:pt x="84841" y="230376"/>
                    <a:pt x="97141" y="266874"/>
                    <a:pt x="115693" y="259413"/>
                  </a:cubicBezTo>
                  <a:cubicBezTo>
                    <a:pt x="133640" y="252153"/>
                    <a:pt x="120533" y="216664"/>
                    <a:pt x="116701" y="203960"/>
                  </a:cubicBezTo>
                  <a:cubicBezTo>
                    <a:pt x="110249" y="183190"/>
                    <a:pt x="101779" y="162824"/>
                    <a:pt x="93512" y="142861"/>
                  </a:cubicBezTo>
                  <a:cubicBezTo>
                    <a:pt x="76170" y="101322"/>
                    <a:pt x="56812" y="60993"/>
                    <a:pt x="36648" y="20865"/>
                  </a:cubicBezTo>
                  <a:cubicBezTo>
                    <a:pt x="30800" y="9170"/>
                    <a:pt x="11643" y="17034"/>
                    <a:pt x="15676" y="29334"/>
                  </a:cubicBezTo>
                  <a:lnTo>
                    <a:pt x="15676" y="29334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8510630" y="2930144"/>
              <a:ext cx="403293" cy="262140"/>
            </a:xfrm>
            <a:custGeom>
              <a:avLst/>
              <a:gdLst>
                <a:gd name="connsiteX0" fmla="*/ 21221 w 403292"/>
                <a:gd name="connsiteY0" fmla="*/ 32150 h 262140"/>
                <a:gd name="connsiteX1" fmla="*/ 231538 w 403292"/>
                <a:gd name="connsiteY1" fmla="*/ 118656 h 262140"/>
                <a:gd name="connsiteX2" fmla="*/ 309172 w 403292"/>
                <a:gd name="connsiteY2" fmla="*/ 180763 h 262140"/>
                <a:gd name="connsiteX3" fmla="*/ 344661 w 403292"/>
                <a:gd name="connsiteY3" fmla="*/ 218875 h 262140"/>
                <a:gd name="connsiteX4" fmla="*/ 378941 w 403292"/>
                <a:gd name="connsiteY4" fmla="*/ 247105 h 262140"/>
                <a:gd name="connsiteX5" fmla="*/ 389629 w 403292"/>
                <a:gd name="connsiteY5" fmla="*/ 241056 h 262140"/>
                <a:gd name="connsiteX6" fmla="*/ 377126 w 403292"/>
                <a:gd name="connsiteY6" fmla="*/ 197500 h 262140"/>
                <a:gd name="connsiteX7" fmla="*/ 343653 w 403292"/>
                <a:gd name="connsiteY7" fmla="*/ 154550 h 262140"/>
                <a:gd name="connsiteX8" fmla="*/ 254122 w 403292"/>
                <a:gd name="connsiteY8" fmla="*/ 85788 h 262140"/>
                <a:gd name="connsiteX9" fmla="*/ 23237 w 403292"/>
                <a:gd name="connsiteY9" fmla="*/ 15212 h 262140"/>
                <a:gd name="connsiteX10" fmla="*/ 21221 w 403292"/>
                <a:gd name="connsiteY10" fmla="*/ 32150 h 262140"/>
                <a:gd name="connsiteX11" fmla="*/ 21221 w 403292"/>
                <a:gd name="connsiteY11" fmla="*/ 32150 h 2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3292" h="262140">
                  <a:moveTo>
                    <a:pt x="21221" y="32150"/>
                  </a:moveTo>
                  <a:cubicBezTo>
                    <a:pt x="94620" y="50903"/>
                    <a:pt x="167212" y="78529"/>
                    <a:pt x="231538" y="118656"/>
                  </a:cubicBezTo>
                  <a:cubicBezTo>
                    <a:pt x="259768" y="136200"/>
                    <a:pt x="285781" y="156969"/>
                    <a:pt x="309172" y="180763"/>
                  </a:cubicBezTo>
                  <a:cubicBezTo>
                    <a:pt x="321270" y="193266"/>
                    <a:pt x="332563" y="206373"/>
                    <a:pt x="344661" y="218875"/>
                  </a:cubicBezTo>
                  <a:cubicBezTo>
                    <a:pt x="354744" y="229159"/>
                    <a:pt x="364423" y="243475"/>
                    <a:pt x="378941" y="247105"/>
                  </a:cubicBezTo>
                  <a:cubicBezTo>
                    <a:pt x="383377" y="248315"/>
                    <a:pt x="388419" y="245694"/>
                    <a:pt x="389629" y="241056"/>
                  </a:cubicBezTo>
                  <a:cubicBezTo>
                    <a:pt x="393661" y="225731"/>
                    <a:pt x="384184" y="210607"/>
                    <a:pt x="377126" y="197500"/>
                  </a:cubicBezTo>
                  <a:cubicBezTo>
                    <a:pt x="368657" y="181772"/>
                    <a:pt x="356357" y="167253"/>
                    <a:pt x="343653" y="154550"/>
                  </a:cubicBezTo>
                  <a:cubicBezTo>
                    <a:pt x="317036" y="127932"/>
                    <a:pt x="286587" y="104945"/>
                    <a:pt x="254122" y="85788"/>
                  </a:cubicBezTo>
                  <a:cubicBezTo>
                    <a:pt x="183344" y="43846"/>
                    <a:pt x="104097" y="25092"/>
                    <a:pt x="23237" y="15212"/>
                  </a:cubicBezTo>
                  <a:cubicBezTo>
                    <a:pt x="13760" y="13800"/>
                    <a:pt x="11945" y="29730"/>
                    <a:pt x="21221" y="32150"/>
                  </a:cubicBezTo>
                  <a:lnTo>
                    <a:pt x="21221" y="32150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8547780" y="2390390"/>
              <a:ext cx="483951" cy="141152"/>
            </a:xfrm>
            <a:custGeom>
              <a:avLst/>
              <a:gdLst>
                <a:gd name="connsiteX0" fmla="*/ 19358 w 483951"/>
                <a:gd name="connsiteY0" fmla="*/ 86542 h 141152"/>
                <a:gd name="connsiteX1" fmla="*/ 287951 w 483951"/>
                <a:gd name="connsiteY1" fmla="*/ 133928 h 141152"/>
                <a:gd name="connsiteX2" fmla="*/ 398857 w 483951"/>
                <a:gd name="connsiteY2" fmla="*/ 102068 h 141152"/>
                <a:gd name="connsiteX3" fmla="*/ 479717 w 483951"/>
                <a:gd name="connsiteY3" fmla="*/ 25241 h 141152"/>
                <a:gd name="connsiteX4" fmla="*/ 470038 w 483951"/>
                <a:gd name="connsiteY4" fmla="*/ 15562 h 141152"/>
                <a:gd name="connsiteX5" fmla="*/ 430515 w 483951"/>
                <a:gd name="connsiteY5" fmla="*/ 42381 h 141152"/>
                <a:gd name="connsiteX6" fmla="*/ 384137 w 483951"/>
                <a:gd name="connsiteY6" fmla="*/ 70208 h 141152"/>
                <a:gd name="connsiteX7" fmla="*/ 277667 w 483951"/>
                <a:gd name="connsiteY7" fmla="*/ 100052 h 141152"/>
                <a:gd name="connsiteX8" fmla="*/ 26013 w 483951"/>
                <a:gd name="connsiteY8" fmla="*/ 70410 h 141152"/>
                <a:gd name="connsiteX9" fmla="*/ 19358 w 483951"/>
                <a:gd name="connsiteY9" fmla="*/ 86542 h 141152"/>
                <a:gd name="connsiteX10" fmla="*/ 19358 w 483951"/>
                <a:gd name="connsiteY10" fmla="*/ 86542 h 14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3951" h="141152">
                  <a:moveTo>
                    <a:pt x="19358" y="86542"/>
                  </a:moveTo>
                  <a:cubicBezTo>
                    <a:pt x="102840" y="128081"/>
                    <a:pt x="195194" y="145826"/>
                    <a:pt x="287951" y="133928"/>
                  </a:cubicBezTo>
                  <a:cubicBezTo>
                    <a:pt x="326264" y="128887"/>
                    <a:pt x="363770" y="118603"/>
                    <a:pt x="398857" y="102068"/>
                  </a:cubicBezTo>
                  <a:cubicBezTo>
                    <a:pt x="428297" y="87953"/>
                    <a:pt x="474272" y="61134"/>
                    <a:pt x="479717" y="25241"/>
                  </a:cubicBezTo>
                  <a:cubicBezTo>
                    <a:pt x="480523" y="19998"/>
                    <a:pt x="476289" y="13344"/>
                    <a:pt x="470038" y="15562"/>
                  </a:cubicBezTo>
                  <a:cubicBezTo>
                    <a:pt x="455116" y="21208"/>
                    <a:pt x="443421" y="33105"/>
                    <a:pt x="430515" y="42381"/>
                  </a:cubicBezTo>
                  <a:cubicBezTo>
                    <a:pt x="415997" y="52867"/>
                    <a:pt x="400268" y="62344"/>
                    <a:pt x="384137" y="70208"/>
                  </a:cubicBezTo>
                  <a:cubicBezTo>
                    <a:pt x="350865" y="86542"/>
                    <a:pt x="314165" y="95212"/>
                    <a:pt x="277667" y="100052"/>
                  </a:cubicBezTo>
                  <a:cubicBezTo>
                    <a:pt x="193178" y="111344"/>
                    <a:pt x="105461" y="100657"/>
                    <a:pt x="26013" y="70410"/>
                  </a:cubicBezTo>
                  <a:cubicBezTo>
                    <a:pt x="16939" y="67183"/>
                    <a:pt x="10486" y="82307"/>
                    <a:pt x="19358" y="86542"/>
                  </a:cubicBezTo>
                  <a:lnTo>
                    <a:pt x="19358" y="86542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8522231" y="1959414"/>
              <a:ext cx="483951" cy="241976"/>
            </a:xfrm>
            <a:custGeom>
              <a:avLst/>
              <a:gdLst>
                <a:gd name="connsiteX0" fmla="*/ 22525 w 483951"/>
                <a:gd name="connsiteY0" fmla="*/ 233802 h 241975"/>
                <a:gd name="connsiteX1" fmla="*/ 313299 w 483951"/>
                <a:gd name="connsiteY1" fmla="*/ 168468 h 241975"/>
                <a:gd name="connsiteX2" fmla="*/ 419566 w 483951"/>
                <a:gd name="connsiteY2" fmla="*/ 112411 h 241975"/>
                <a:gd name="connsiteX3" fmla="*/ 486513 w 483951"/>
                <a:gd name="connsiteY3" fmla="*/ 23888 h 241975"/>
                <a:gd name="connsiteX4" fmla="*/ 475825 w 483951"/>
                <a:gd name="connsiteY4" fmla="*/ 15620 h 241975"/>
                <a:gd name="connsiteX5" fmla="*/ 441949 w 483951"/>
                <a:gd name="connsiteY5" fmla="*/ 45666 h 241975"/>
                <a:gd name="connsiteX6" fmla="*/ 396377 w 483951"/>
                <a:gd name="connsiteY6" fmla="*/ 86600 h 241975"/>
                <a:gd name="connsiteX7" fmla="*/ 293336 w 483951"/>
                <a:gd name="connsiteY7" fmla="*/ 143061 h 241975"/>
                <a:gd name="connsiteX8" fmla="*/ 20307 w 483951"/>
                <a:gd name="connsiteY8" fmla="*/ 218880 h 241975"/>
                <a:gd name="connsiteX9" fmla="*/ 22525 w 483951"/>
                <a:gd name="connsiteY9" fmla="*/ 233802 h 241975"/>
                <a:gd name="connsiteX10" fmla="*/ 22525 w 483951"/>
                <a:gd name="connsiteY10" fmla="*/ 233802 h 24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3951" h="241975">
                  <a:moveTo>
                    <a:pt x="22525" y="233802"/>
                  </a:moveTo>
                  <a:cubicBezTo>
                    <a:pt x="122541" y="227349"/>
                    <a:pt x="220138" y="205773"/>
                    <a:pt x="313299" y="168468"/>
                  </a:cubicBezTo>
                  <a:cubicBezTo>
                    <a:pt x="350603" y="153546"/>
                    <a:pt x="387101" y="136407"/>
                    <a:pt x="419566" y="112411"/>
                  </a:cubicBezTo>
                  <a:cubicBezTo>
                    <a:pt x="444167" y="94061"/>
                    <a:pt x="490747" y="59176"/>
                    <a:pt x="486513" y="23888"/>
                  </a:cubicBezTo>
                  <a:cubicBezTo>
                    <a:pt x="485908" y="19048"/>
                    <a:pt x="481472" y="13402"/>
                    <a:pt x="475825" y="15620"/>
                  </a:cubicBezTo>
                  <a:cubicBezTo>
                    <a:pt x="461307" y="21468"/>
                    <a:pt x="452838" y="34575"/>
                    <a:pt x="441949" y="45666"/>
                  </a:cubicBezTo>
                  <a:cubicBezTo>
                    <a:pt x="427431" y="60386"/>
                    <a:pt x="413114" y="74501"/>
                    <a:pt x="396377" y="86600"/>
                  </a:cubicBezTo>
                  <a:cubicBezTo>
                    <a:pt x="364517" y="109386"/>
                    <a:pt x="329229" y="127534"/>
                    <a:pt x="293336" y="143061"/>
                  </a:cubicBezTo>
                  <a:cubicBezTo>
                    <a:pt x="206829" y="180769"/>
                    <a:pt x="113669" y="205571"/>
                    <a:pt x="20307" y="218880"/>
                  </a:cubicBezTo>
                  <a:cubicBezTo>
                    <a:pt x="12241" y="220090"/>
                    <a:pt x="14056" y="234407"/>
                    <a:pt x="22525" y="233802"/>
                  </a:cubicBezTo>
                  <a:lnTo>
                    <a:pt x="22525" y="233802"/>
                  </a:lnTo>
                  <a:close/>
                </a:path>
              </a:pathLst>
            </a:custGeom>
            <a:solidFill>
              <a:srgbClr val="D7AB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8275800" y="1580894"/>
              <a:ext cx="443622" cy="483951"/>
            </a:xfrm>
            <a:custGeom>
              <a:avLst/>
              <a:gdLst>
                <a:gd name="connsiteX0" fmla="*/ 194951 w 443621"/>
                <a:gd name="connsiteY0" fmla="*/ 16456 h 483951"/>
                <a:gd name="connsiteX1" fmla="*/ 418779 w 443621"/>
                <a:gd name="connsiteY1" fmla="*/ 150753 h 483951"/>
                <a:gd name="connsiteX2" fmla="*/ 372198 w 443621"/>
                <a:gd name="connsiteY2" fmla="*/ 412288 h 483951"/>
                <a:gd name="connsiteX3" fmla="*/ 191927 w 443621"/>
                <a:gd name="connsiteY3" fmla="*/ 484276 h 483951"/>
                <a:gd name="connsiteX4" fmla="*/ 84852 w 443621"/>
                <a:gd name="connsiteY4" fmla="*/ 421967 h 483951"/>
                <a:gd name="connsiteX5" fmla="*/ 194951 w 443621"/>
                <a:gd name="connsiteY5" fmla="*/ 16456 h 48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3621" h="483951">
                  <a:moveTo>
                    <a:pt x="194951" y="16456"/>
                  </a:moveTo>
                  <a:cubicBezTo>
                    <a:pt x="287709" y="5366"/>
                    <a:pt x="382482" y="64650"/>
                    <a:pt x="418779" y="150753"/>
                  </a:cubicBezTo>
                  <a:cubicBezTo>
                    <a:pt x="455075" y="236856"/>
                    <a:pt x="434104" y="342317"/>
                    <a:pt x="372198" y="412288"/>
                  </a:cubicBezTo>
                  <a:cubicBezTo>
                    <a:pt x="327433" y="462901"/>
                    <a:pt x="258470" y="496576"/>
                    <a:pt x="191927" y="484276"/>
                  </a:cubicBezTo>
                  <a:cubicBezTo>
                    <a:pt x="150589" y="476613"/>
                    <a:pt x="113688" y="452416"/>
                    <a:pt x="84852" y="421967"/>
                  </a:cubicBezTo>
                  <a:cubicBezTo>
                    <a:pt x="-33716" y="296745"/>
                    <a:pt x="-3670" y="40452"/>
                    <a:pt x="194951" y="16456"/>
                  </a:cubicBezTo>
                  <a:close/>
                </a:path>
              </a:pathLst>
            </a:custGeom>
            <a:solidFill>
              <a:srgbClr val="FEDB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8325686" y="1706970"/>
              <a:ext cx="262140" cy="241976"/>
            </a:xfrm>
            <a:custGeom>
              <a:avLst/>
              <a:gdLst>
                <a:gd name="connsiteX0" fmla="*/ 131353 w 262140"/>
                <a:gd name="connsiteY0" fmla="*/ 24677 h 241975"/>
                <a:gd name="connsiteX1" fmla="*/ 228950 w 262140"/>
                <a:gd name="connsiteY1" fmla="*/ 33146 h 241975"/>
                <a:gd name="connsiteX2" fmla="*/ 248913 w 262140"/>
                <a:gd name="connsiteY2" fmla="*/ 111788 h 241975"/>
                <a:gd name="connsiteX3" fmla="*/ 151921 w 262140"/>
                <a:gd name="connsiteY3" fmla="*/ 225920 h 241975"/>
                <a:gd name="connsiteX4" fmla="*/ 15608 w 262140"/>
                <a:gd name="connsiteY4" fmla="*/ 169056 h 241975"/>
                <a:gd name="connsiteX5" fmla="*/ 131353 w 262140"/>
                <a:gd name="connsiteY5" fmla="*/ 24677 h 24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140" h="241975">
                  <a:moveTo>
                    <a:pt x="131353" y="24677"/>
                  </a:moveTo>
                  <a:cubicBezTo>
                    <a:pt x="163415" y="11772"/>
                    <a:pt x="203744" y="9554"/>
                    <a:pt x="228950" y="33146"/>
                  </a:cubicBezTo>
                  <a:cubicBezTo>
                    <a:pt x="249518" y="52504"/>
                    <a:pt x="253954" y="83961"/>
                    <a:pt x="248913" y="111788"/>
                  </a:cubicBezTo>
                  <a:cubicBezTo>
                    <a:pt x="239839" y="163208"/>
                    <a:pt x="201324" y="208579"/>
                    <a:pt x="151921" y="225920"/>
                  </a:cubicBezTo>
                  <a:cubicBezTo>
                    <a:pt x="102115" y="243463"/>
                    <a:pt x="7542" y="237414"/>
                    <a:pt x="15608" y="169056"/>
                  </a:cubicBezTo>
                  <a:cubicBezTo>
                    <a:pt x="23069" y="106546"/>
                    <a:pt x="74086" y="47665"/>
                    <a:pt x="131353" y="24677"/>
                  </a:cubicBezTo>
                  <a:close/>
                </a:path>
              </a:pathLst>
            </a:custGeom>
            <a:solidFill>
              <a:srgbClr val="F4C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7025485" y="1580894"/>
              <a:ext cx="443622" cy="483951"/>
            </a:xfrm>
            <a:custGeom>
              <a:avLst/>
              <a:gdLst>
                <a:gd name="connsiteX0" fmla="*/ 256763 w 443621"/>
                <a:gd name="connsiteY0" fmla="*/ 16456 h 483951"/>
                <a:gd name="connsiteX1" fmla="*/ 32936 w 443621"/>
                <a:gd name="connsiteY1" fmla="*/ 150753 h 483951"/>
                <a:gd name="connsiteX2" fmla="*/ 79516 w 443621"/>
                <a:gd name="connsiteY2" fmla="*/ 412288 h 483951"/>
                <a:gd name="connsiteX3" fmla="*/ 259788 w 443621"/>
                <a:gd name="connsiteY3" fmla="*/ 484276 h 483951"/>
                <a:gd name="connsiteX4" fmla="*/ 366862 w 443621"/>
                <a:gd name="connsiteY4" fmla="*/ 421967 h 483951"/>
                <a:gd name="connsiteX5" fmla="*/ 256763 w 443621"/>
                <a:gd name="connsiteY5" fmla="*/ 16456 h 48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3621" h="483951">
                  <a:moveTo>
                    <a:pt x="256763" y="16456"/>
                  </a:moveTo>
                  <a:cubicBezTo>
                    <a:pt x="164006" y="5366"/>
                    <a:pt x="69232" y="64650"/>
                    <a:pt x="32936" y="150753"/>
                  </a:cubicBezTo>
                  <a:cubicBezTo>
                    <a:pt x="-3361" y="236856"/>
                    <a:pt x="17610" y="342317"/>
                    <a:pt x="79516" y="412288"/>
                  </a:cubicBezTo>
                  <a:cubicBezTo>
                    <a:pt x="124281" y="462901"/>
                    <a:pt x="193244" y="496576"/>
                    <a:pt x="259788" y="484276"/>
                  </a:cubicBezTo>
                  <a:cubicBezTo>
                    <a:pt x="301125" y="476613"/>
                    <a:pt x="338027" y="452416"/>
                    <a:pt x="366862" y="421967"/>
                  </a:cubicBezTo>
                  <a:cubicBezTo>
                    <a:pt x="485632" y="296745"/>
                    <a:pt x="455586" y="40452"/>
                    <a:pt x="256763" y="16456"/>
                  </a:cubicBezTo>
                  <a:close/>
                </a:path>
              </a:pathLst>
            </a:custGeom>
            <a:solidFill>
              <a:srgbClr val="FEDB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7161578" y="1706970"/>
              <a:ext cx="262140" cy="241976"/>
            </a:xfrm>
            <a:custGeom>
              <a:avLst/>
              <a:gdLst>
                <a:gd name="connsiteX0" fmla="*/ 134584 w 262140"/>
                <a:gd name="connsiteY0" fmla="*/ 24677 h 241975"/>
                <a:gd name="connsiteX1" fmla="*/ 36987 w 262140"/>
                <a:gd name="connsiteY1" fmla="*/ 33146 h 241975"/>
                <a:gd name="connsiteX2" fmla="*/ 17024 w 262140"/>
                <a:gd name="connsiteY2" fmla="*/ 111788 h 241975"/>
                <a:gd name="connsiteX3" fmla="*/ 114016 w 262140"/>
                <a:gd name="connsiteY3" fmla="*/ 225920 h 241975"/>
                <a:gd name="connsiteX4" fmla="*/ 250329 w 262140"/>
                <a:gd name="connsiteY4" fmla="*/ 169056 h 241975"/>
                <a:gd name="connsiteX5" fmla="*/ 134584 w 262140"/>
                <a:gd name="connsiteY5" fmla="*/ 24677 h 24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140" h="241975">
                  <a:moveTo>
                    <a:pt x="134584" y="24677"/>
                  </a:moveTo>
                  <a:cubicBezTo>
                    <a:pt x="102522" y="11772"/>
                    <a:pt x="62193" y="9554"/>
                    <a:pt x="36987" y="33146"/>
                  </a:cubicBezTo>
                  <a:cubicBezTo>
                    <a:pt x="16419" y="52504"/>
                    <a:pt x="11983" y="83961"/>
                    <a:pt x="17024" y="111788"/>
                  </a:cubicBezTo>
                  <a:cubicBezTo>
                    <a:pt x="26098" y="163208"/>
                    <a:pt x="64613" y="208579"/>
                    <a:pt x="114016" y="225920"/>
                  </a:cubicBezTo>
                  <a:cubicBezTo>
                    <a:pt x="163823" y="243463"/>
                    <a:pt x="258395" y="237414"/>
                    <a:pt x="250329" y="169056"/>
                  </a:cubicBezTo>
                  <a:cubicBezTo>
                    <a:pt x="242667" y="106546"/>
                    <a:pt x="191852" y="47665"/>
                    <a:pt x="134584" y="24677"/>
                  </a:cubicBezTo>
                  <a:close/>
                </a:path>
              </a:pathLst>
            </a:custGeom>
            <a:solidFill>
              <a:srgbClr val="F4C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7045027" y="1667749"/>
              <a:ext cx="1653500" cy="1713994"/>
            </a:xfrm>
            <a:custGeom>
              <a:avLst/>
              <a:gdLst>
                <a:gd name="connsiteX0" fmla="*/ 309814 w 1653499"/>
                <a:gd name="connsiteY0" fmla="*/ 106244 h 1713993"/>
                <a:gd name="connsiteX1" fmla="*/ 44246 w 1653499"/>
                <a:gd name="connsiteY1" fmla="*/ 768249 h 1713993"/>
                <a:gd name="connsiteX2" fmla="*/ 682860 w 1653499"/>
                <a:gd name="connsiteY2" fmla="*/ 1709332 h 1713993"/>
                <a:gd name="connsiteX3" fmla="*/ 1647334 w 1653499"/>
                <a:gd name="connsiteY3" fmla="*/ 1168315 h 1713993"/>
                <a:gd name="connsiteX4" fmla="*/ 1328128 w 1653499"/>
                <a:gd name="connsiteY4" fmla="*/ 99590 h 1713993"/>
                <a:gd name="connsiteX5" fmla="*/ 309814 w 1653499"/>
                <a:gd name="connsiteY5" fmla="*/ 106244 h 171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3499" h="1713993">
                  <a:moveTo>
                    <a:pt x="309814" y="106244"/>
                  </a:moveTo>
                  <a:cubicBezTo>
                    <a:pt x="212419" y="220577"/>
                    <a:pt x="111596" y="375038"/>
                    <a:pt x="44246" y="768249"/>
                  </a:cubicBezTo>
                  <a:cubicBezTo>
                    <a:pt x="-34800" y="1230624"/>
                    <a:pt x="7345" y="1672229"/>
                    <a:pt x="682860" y="1709332"/>
                  </a:cubicBezTo>
                  <a:cubicBezTo>
                    <a:pt x="1358375" y="1746435"/>
                    <a:pt x="1627169" y="1527851"/>
                    <a:pt x="1647334" y="1168315"/>
                  </a:cubicBezTo>
                  <a:cubicBezTo>
                    <a:pt x="1667499" y="808780"/>
                    <a:pt x="1522918" y="317972"/>
                    <a:pt x="1328128" y="99590"/>
                  </a:cubicBezTo>
                  <a:cubicBezTo>
                    <a:pt x="1146646" y="12075"/>
                    <a:pt x="666123" y="-38337"/>
                    <a:pt x="309814" y="106244"/>
                  </a:cubicBezTo>
                  <a:close/>
                </a:path>
              </a:pathLst>
            </a:custGeom>
            <a:solidFill>
              <a:srgbClr val="FEE3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7275124" y="2350550"/>
              <a:ext cx="302469" cy="241976"/>
            </a:xfrm>
            <a:custGeom>
              <a:avLst/>
              <a:gdLst>
                <a:gd name="connsiteX0" fmla="*/ 28096 w 302469"/>
                <a:gd name="connsiteY0" fmla="*/ 240312 h 241975"/>
                <a:gd name="connsiteX1" fmla="*/ 68223 w 302469"/>
                <a:gd name="connsiteY1" fmla="*/ 133641 h 241975"/>
                <a:gd name="connsiteX2" fmla="*/ 128515 w 302469"/>
                <a:gd name="connsiteY2" fmla="*/ 60645 h 241975"/>
                <a:gd name="connsiteX3" fmla="*/ 252125 w 302469"/>
                <a:gd name="connsiteY3" fmla="*/ 174172 h 241975"/>
                <a:gd name="connsiteX4" fmla="*/ 267853 w 302469"/>
                <a:gd name="connsiteY4" fmla="*/ 218736 h 241975"/>
                <a:gd name="connsiteX5" fmla="*/ 295479 w 302469"/>
                <a:gd name="connsiteY5" fmla="*/ 207645 h 241975"/>
                <a:gd name="connsiteX6" fmla="*/ 289228 w 302469"/>
                <a:gd name="connsiteY6" fmla="*/ 154814 h 241975"/>
                <a:gd name="connsiteX7" fmla="*/ 269265 w 302469"/>
                <a:gd name="connsiteY7" fmla="*/ 105209 h 241975"/>
                <a:gd name="connsiteX8" fmla="*/ 201713 w 302469"/>
                <a:gd name="connsiteY8" fmla="*/ 27373 h 241975"/>
                <a:gd name="connsiteX9" fmla="*/ 108956 w 302469"/>
                <a:gd name="connsiteY9" fmla="*/ 26769 h 241975"/>
                <a:gd name="connsiteX10" fmla="*/ 41808 w 302469"/>
                <a:gd name="connsiteY10" fmla="*/ 112871 h 241975"/>
                <a:gd name="connsiteX11" fmla="*/ 15190 w 302469"/>
                <a:gd name="connsiteY11" fmla="*/ 236682 h 241975"/>
                <a:gd name="connsiteX12" fmla="*/ 28096 w 302469"/>
                <a:gd name="connsiteY12" fmla="*/ 240312 h 241975"/>
                <a:gd name="connsiteX13" fmla="*/ 28096 w 302469"/>
                <a:gd name="connsiteY13" fmla="*/ 240312 h 24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469" h="241975">
                  <a:moveTo>
                    <a:pt x="28096" y="240312"/>
                  </a:moveTo>
                  <a:cubicBezTo>
                    <a:pt x="45034" y="206032"/>
                    <a:pt x="54310" y="169131"/>
                    <a:pt x="68223" y="133641"/>
                  </a:cubicBezTo>
                  <a:cubicBezTo>
                    <a:pt x="80120" y="103394"/>
                    <a:pt x="97865" y="74760"/>
                    <a:pt x="128515" y="60645"/>
                  </a:cubicBezTo>
                  <a:cubicBezTo>
                    <a:pt x="194454" y="30600"/>
                    <a:pt x="238413" y="124970"/>
                    <a:pt x="252125" y="174172"/>
                  </a:cubicBezTo>
                  <a:cubicBezTo>
                    <a:pt x="256158" y="188892"/>
                    <a:pt x="257771" y="206637"/>
                    <a:pt x="267853" y="218736"/>
                  </a:cubicBezTo>
                  <a:cubicBezTo>
                    <a:pt x="279347" y="232649"/>
                    <a:pt x="292252" y="221761"/>
                    <a:pt x="295479" y="207645"/>
                  </a:cubicBezTo>
                  <a:cubicBezTo>
                    <a:pt x="299512" y="190304"/>
                    <a:pt x="294067" y="171349"/>
                    <a:pt x="289228" y="154814"/>
                  </a:cubicBezTo>
                  <a:cubicBezTo>
                    <a:pt x="284186" y="137876"/>
                    <a:pt x="277532" y="120937"/>
                    <a:pt x="269265" y="105209"/>
                  </a:cubicBezTo>
                  <a:cubicBezTo>
                    <a:pt x="253738" y="75365"/>
                    <a:pt x="231557" y="44312"/>
                    <a:pt x="201713" y="27373"/>
                  </a:cubicBezTo>
                  <a:cubicBezTo>
                    <a:pt x="172474" y="10838"/>
                    <a:pt x="138396" y="11443"/>
                    <a:pt x="108956" y="26769"/>
                  </a:cubicBezTo>
                  <a:cubicBezTo>
                    <a:pt x="75079" y="44110"/>
                    <a:pt x="54511" y="78188"/>
                    <a:pt x="41808" y="112871"/>
                  </a:cubicBezTo>
                  <a:cubicBezTo>
                    <a:pt x="27491" y="151991"/>
                    <a:pt x="18618" y="195143"/>
                    <a:pt x="15190" y="236682"/>
                  </a:cubicBezTo>
                  <a:cubicBezTo>
                    <a:pt x="14182" y="243740"/>
                    <a:pt x="24869" y="246563"/>
                    <a:pt x="28096" y="240312"/>
                  </a:cubicBezTo>
                  <a:lnTo>
                    <a:pt x="28096" y="240312"/>
                  </a:ln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8092986" y="2309201"/>
              <a:ext cx="302469" cy="262140"/>
            </a:xfrm>
            <a:custGeom>
              <a:avLst/>
              <a:gdLst>
                <a:gd name="connsiteX0" fmla="*/ 32345 w 302469"/>
                <a:gd name="connsiteY0" fmla="*/ 239719 h 262140"/>
                <a:gd name="connsiteX1" fmla="*/ 49284 w 302469"/>
                <a:gd name="connsiteY1" fmla="*/ 179427 h 262140"/>
                <a:gd name="connsiteX2" fmla="*/ 76304 w 302469"/>
                <a:gd name="connsiteY2" fmla="*/ 122562 h 262140"/>
                <a:gd name="connsiteX3" fmla="*/ 163819 w 302469"/>
                <a:gd name="connsiteY3" fmla="*/ 56624 h 262140"/>
                <a:gd name="connsiteX4" fmla="*/ 236613 w 302469"/>
                <a:gd name="connsiteY4" fmla="*/ 120748 h 262140"/>
                <a:gd name="connsiteX5" fmla="*/ 251333 w 302469"/>
                <a:gd name="connsiteY5" fmla="*/ 186283 h 262140"/>
                <a:gd name="connsiteX6" fmla="*/ 274926 w 302469"/>
                <a:gd name="connsiteY6" fmla="*/ 246373 h 262140"/>
                <a:gd name="connsiteX7" fmla="*/ 287226 w 302469"/>
                <a:gd name="connsiteY7" fmla="*/ 244760 h 262140"/>
                <a:gd name="connsiteX8" fmla="*/ 297510 w 302469"/>
                <a:gd name="connsiteY8" fmla="*/ 183460 h 262140"/>
                <a:gd name="connsiteX9" fmla="*/ 286016 w 302469"/>
                <a:gd name="connsiteY9" fmla="*/ 122966 h 262140"/>
                <a:gd name="connsiteX10" fmla="*/ 221490 w 302469"/>
                <a:gd name="connsiteY10" fmla="*/ 29805 h 262140"/>
                <a:gd name="connsiteX11" fmla="*/ 39403 w 302469"/>
                <a:gd name="connsiteY11" fmla="*/ 115707 h 262140"/>
                <a:gd name="connsiteX12" fmla="*/ 18028 w 302469"/>
                <a:gd name="connsiteY12" fmla="*/ 175192 h 262140"/>
                <a:gd name="connsiteX13" fmla="*/ 18230 w 302469"/>
                <a:gd name="connsiteY13" fmla="*/ 239719 h 262140"/>
                <a:gd name="connsiteX14" fmla="*/ 32345 w 302469"/>
                <a:gd name="connsiteY14" fmla="*/ 239719 h 262140"/>
                <a:gd name="connsiteX15" fmla="*/ 32345 w 302469"/>
                <a:gd name="connsiteY15" fmla="*/ 239719 h 2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2469" h="262140">
                  <a:moveTo>
                    <a:pt x="32345" y="239719"/>
                  </a:moveTo>
                  <a:cubicBezTo>
                    <a:pt x="35975" y="219353"/>
                    <a:pt x="43033" y="199188"/>
                    <a:pt x="49284" y="179427"/>
                  </a:cubicBezTo>
                  <a:cubicBezTo>
                    <a:pt x="55535" y="159262"/>
                    <a:pt x="64609" y="140106"/>
                    <a:pt x="76304" y="122562"/>
                  </a:cubicBezTo>
                  <a:cubicBezTo>
                    <a:pt x="95662" y="93122"/>
                    <a:pt x="125708" y="58641"/>
                    <a:pt x="163819" y="56624"/>
                  </a:cubicBezTo>
                  <a:cubicBezTo>
                    <a:pt x="201123" y="54608"/>
                    <a:pt x="226127" y="88888"/>
                    <a:pt x="236613" y="120748"/>
                  </a:cubicBezTo>
                  <a:cubicBezTo>
                    <a:pt x="243671" y="142122"/>
                    <a:pt x="247905" y="164102"/>
                    <a:pt x="251333" y="186283"/>
                  </a:cubicBezTo>
                  <a:cubicBezTo>
                    <a:pt x="254560" y="206246"/>
                    <a:pt x="257383" y="233670"/>
                    <a:pt x="274926" y="246373"/>
                  </a:cubicBezTo>
                  <a:cubicBezTo>
                    <a:pt x="278556" y="248995"/>
                    <a:pt x="284202" y="247583"/>
                    <a:pt x="287226" y="244760"/>
                  </a:cubicBezTo>
                  <a:cubicBezTo>
                    <a:pt x="302148" y="230443"/>
                    <a:pt x="300132" y="202011"/>
                    <a:pt x="297510" y="183460"/>
                  </a:cubicBezTo>
                  <a:cubicBezTo>
                    <a:pt x="294687" y="163093"/>
                    <a:pt x="291461" y="142727"/>
                    <a:pt x="286016" y="122966"/>
                  </a:cubicBezTo>
                  <a:cubicBezTo>
                    <a:pt x="275934" y="86064"/>
                    <a:pt x="254963" y="49970"/>
                    <a:pt x="221490" y="29805"/>
                  </a:cubicBezTo>
                  <a:cubicBezTo>
                    <a:pt x="147486" y="-14960"/>
                    <a:pt x="71465" y="50978"/>
                    <a:pt x="39403" y="115707"/>
                  </a:cubicBezTo>
                  <a:cubicBezTo>
                    <a:pt x="30127" y="134661"/>
                    <a:pt x="22465" y="154624"/>
                    <a:pt x="18028" y="175192"/>
                  </a:cubicBezTo>
                  <a:cubicBezTo>
                    <a:pt x="13189" y="196970"/>
                    <a:pt x="15205" y="217740"/>
                    <a:pt x="18230" y="239719"/>
                  </a:cubicBezTo>
                  <a:cubicBezTo>
                    <a:pt x="19238" y="246777"/>
                    <a:pt x="31135" y="246575"/>
                    <a:pt x="32345" y="239719"/>
                  </a:cubicBezTo>
                  <a:lnTo>
                    <a:pt x="32345" y="239719"/>
                  </a:ln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7662351" y="2523915"/>
              <a:ext cx="362963" cy="322634"/>
            </a:xfrm>
            <a:custGeom>
              <a:avLst/>
              <a:gdLst>
                <a:gd name="connsiteX0" fmla="*/ 15123 w 362963"/>
                <a:gd name="connsiteY0" fmla="*/ 117157 h 322634"/>
                <a:gd name="connsiteX1" fmla="*/ 185313 w 362963"/>
                <a:gd name="connsiteY1" fmla="*/ 15123 h 322634"/>
                <a:gd name="connsiteX2" fmla="*/ 357922 w 362963"/>
                <a:gd name="connsiteY2" fmla="*/ 70173 h 322634"/>
                <a:gd name="connsiteX3" fmla="*/ 200033 w 362963"/>
                <a:gd name="connsiteY3" fmla="*/ 315577 h 322634"/>
                <a:gd name="connsiteX4" fmla="*/ 15123 w 362963"/>
                <a:gd name="connsiteY4" fmla="*/ 117157 h 32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63" h="322634">
                  <a:moveTo>
                    <a:pt x="15123" y="117157"/>
                  </a:moveTo>
                  <a:cubicBezTo>
                    <a:pt x="15123" y="117157"/>
                    <a:pt x="70980" y="15123"/>
                    <a:pt x="185313" y="15123"/>
                  </a:cubicBezTo>
                  <a:cubicBezTo>
                    <a:pt x="299646" y="15123"/>
                    <a:pt x="357922" y="70173"/>
                    <a:pt x="357922" y="70173"/>
                  </a:cubicBezTo>
                  <a:cubicBezTo>
                    <a:pt x="357922" y="70173"/>
                    <a:pt x="297428" y="315577"/>
                    <a:pt x="200033" y="315577"/>
                  </a:cubicBezTo>
                  <a:cubicBezTo>
                    <a:pt x="146799" y="315375"/>
                    <a:pt x="15123" y="117157"/>
                    <a:pt x="15123" y="117157"/>
                  </a:cubicBez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7626782" y="2788245"/>
              <a:ext cx="241976" cy="201646"/>
            </a:xfrm>
            <a:custGeom>
              <a:avLst/>
              <a:gdLst>
                <a:gd name="connsiteX0" fmla="*/ 220278 w 241975"/>
                <a:gd name="connsiteY0" fmla="*/ 23420 h 201646"/>
                <a:gd name="connsiteX1" fmla="*/ 203339 w 241975"/>
                <a:gd name="connsiteY1" fmla="*/ 114564 h 201646"/>
                <a:gd name="connsiteX2" fmla="*/ 135183 w 241975"/>
                <a:gd name="connsiteY2" fmla="*/ 160136 h 201646"/>
                <a:gd name="connsiteX3" fmla="*/ 65615 w 241975"/>
                <a:gd name="connsiteY3" fmla="*/ 131099 h 201646"/>
                <a:gd name="connsiteX4" fmla="*/ 48878 w 241975"/>
                <a:gd name="connsiteY4" fmla="*/ 87947 h 201646"/>
                <a:gd name="connsiteX5" fmla="*/ 35570 w 241975"/>
                <a:gd name="connsiteY5" fmla="*/ 38947 h 201646"/>
                <a:gd name="connsiteX6" fmla="*/ 26697 w 241975"/>
                <a:gd name="connsiteY6" fmla="*/ 37737 h 201646"/>
                <a:gd name="connsiteX7" fmla="*/ 15808 w 241975"/>
                <a:gd name="connsiteY7" fmla="*/ 81091 h 201646"/>
                <a:gd name="connsiteX8" fmla="*/ 27302 w 241975"/>
                <a:gd name="connsiteY8" fmla="*/ 129688 h 201646"/>
                <a:gd name="connsiteX9" fmla="*/ 89611 w 241975"/>
                <a:gd name="connsiteY9" fmla="*/ 186350 h 201646"/>
                <a:gd name="connsiteX10" fmla="*/ 233586 w 241975"/>
                <a:gd name="connsiteY10" fmla="*/ 120815 h 201646"/>
                <a:gd name="connsiteX11" fmla="*/ 245887 w 241975"/>
                <a:gd name="connsiteY11" fmla="*/ 68992 h 201646"/>
                <a:gd name="connsiteX12" fmla="*/ 235603 w 241975"/>
                <a:gd name="connsiteY12" fmla="*/ 18984 h 201646"/>
                <a:gd name="connsiteX13" fmla="*/ 220278 w 241975"/>
                <a:gd name="connsiteY13" fmla="*/ 23420 h 201646"/>
                <a:gd name="connsiteX14" fmla="*/ 220278 w 241975"/>
                <a:gd name="connsiteY14" fmla="*/ 23420 h 20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975" h="201646">
                  <a:moveTo>
                    <a:pt x="220278" y="23420"/>
                  </a:moveTo>
                  <a:cubicBezTo>
                    <a:pt x="221286" y="54474"/>
                    <a:pt x="219874" y="87342"/>
                    <a:pt x="203339" y="114564"/>
                  </a:cubicBezTo>
                  <a:cubicBezTo>
                    <a:pt x="188821" y="138358"/>
                    <a:pt x="163212" y="157112"/>
                    <a:pt x="135183" y="160136"/>
                  </a:cubicBezTo>
                  <a:cubicBezTo>
                    <a:pt x="109372" y="162959"/>
                    <a:pt x="81343" y="152272"/>
                    <a:pt x="65615" y="131099"/>
                  </a:cubicBezTo>
                  <a:cubicBezTo>
                    <a:pt x="56339" y="118597"/>
                    <a:pt x="52105" y="102869"/>
                    <a:pt x="48878" y="87947"/>
                  </a:cubicBezTo>
                  <a:cubicBezTo>
                    <a:pt x="45652" y="73025"/>
                    <a:pt x="47467" y="50037"/>
                    <a:pt x="35570" y="38947"/>
                  </a:cubicBezTo>
                  <a:cubicBezTo>
                    <a:pt x="33351" y="36930"/>
                    <a:pt x="29318" y="35922"/>
                    <a:pt x="26697" y="37737"/>
                  </a:cubicBezTo>
                  <a:cubicBezTo>
                    <a:pt x="13993" y="47416"/>
                    <a:pt x="14397" y="66572"/>
                    <a:pt x="15808" y="81091"/>
                  </a:cubicBezTo>
                  <a:cubicBezTo>
                    <a:pt x="17421" y="97828"/>
                    <a:pt x="20648" y="114161"/>
                    <a:pt x="27302" y="129688"/>
                  </a:cubicBezTo>
                  <a:cubicBezTo>
                    <a:pt x="38997" y="156910"/>
                    <a:pt x="61985" y="176470"/>
                    <a:pt x="89611" y="186350"/>
                  </a:cubicBezTo>
                  <a:cubicBezTo>
                    <a:pt x="146273" y="206515"/>
                    <a:pt x="209187" y="173848"/>
                    <a:pt x="233586" y="120815"/>
                  </a:cubicBezTo>
                  <a:cubicBezTo>
                    <a:pt x="241047" y="104482"/>
                    <a:pt x="245282" y="87140"/>
                    <a:pt x="245887" y="68992"/>
                  </a:cubicBezTo>
                  <a:cubicBezTo>
                    <a:pt x="246492" y="50844"/>
                    <a:pt x="243265" y="35317"/>
                    <a:pt x="235603" y="18984"/>
                  </a:cubicBezTo>
                  <a:cubicBezTo>
                    <a:pt x="232175" y="11725"/>
                    <a:pt x="219874" y="15556"/>
                    <a:pt x="220278" y="23420"/>
                  </a:cubicBezTo>
                  <a:lnTo>
                    <a:pt x="220278" y="23420"/>
                  </a:ln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7850273" y="2788294"/>
              <a:ext cx="241976" cy="201646"/>
            </a:xfrm>
            <a:custGeom>
              <a:avLst/>
              <a:gdLst>
                <a:gd name="connsiteX0" fmla="*/ 25420 w 241975"/>
                <a:gd name="connsiteY0" fmla="*/ 19136 h 201646"/>
                <a:gd name="connsiteX1" fmla="*/ 15136 w 241975"/>
                <a:gd name="connsiteY1" fmla="*/ 62490 h 201646"/>
                <a:gd name="connsiteX2" fmla="*/ 22395 w 241975"/>
                <a:gd name="connsiteY2" fmla="*/ 108264 h 201646"/>
                <a:gd name="connsiteX3" fmla="*/ 76840 w 241975"/>
                <a:gd name="connsiteY3" fmla="*/ 175815 h 201646"/>
                <a:gd name="connsiteX4" fmla="*/ 227873 w 241975"/>
                <a:gd name="connsiteY4" fmla="*/ 141535 h 201646"/>
                <a:gd name="connsiteX5" fmla="*/ 244408 w 241975"/>
                <a:gd name="connsiteY5" fmla="*/ 88502 h 201646"/>
                <a:gd name="connsiteX6" fmla="*/ 234527 w 241975"/>
                <a:gd name="connsiteY6" fmla="*/ 37889 h 201646"/>
                <a:gd name="connsiteX7" fmla="*/ 225655 w 241975"/>
                <a:gd name="connsiteY7" fmla="*/ 39099 h 201646"/>
                <a:gd name="connsiteX8" fmla="*/ 212346 w 241975"/>
                <a:gd name="connsiteY8" fmla="*/ 88099 h 201646"/>
                <a:gd name="connsiteX9" fmla="*/ 196416 w 241975"/>
                <a:gd name="connsiteY9" fmla="*/ 130041 h 201646"/>
                <a:gd name="connsiteX10" fmla="*/ 126041 w 241975"/>
                <a:gd name="connsiteY10" fmla="*/ 160288 h 201646"/>
                <a:gd name="connsiteX11" fmla="*/ 58692 w 241975"/>
                <a:gd name="connsiteY11" fmla="*/ 115926 h 201646"/>
                <a:gd name="connsiteX12" fmla="*/ 40947 w 241975"/>
                <a:gd name="connsiteY12" fmla="*/ 23371 h 201646"/>
                <a:gd name="connsiteX13" fmla="*/ 25420 w 241975"/>
                <a:gd name="connsiteY13" fmla="*/ 19136 h 201646"/>
                <a:gd name="connsiteX14" fmla="*/ 25420 w 241975"/>
                <a:gd name="connsiteY14" fmla="*/ 19136 h 20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975" h="201646">
                  <a:moveTo>
                    <a:pt x="25420" y="19136"/>
                  </a:moveTo>
                  <a:cubicBezTo>
                    <a:pt x="18766" y="33453"/>
                    <a:pt x="15338" y="46761"/>
                    <a:pt x="15136" y="62490"/>
                  </a:cubicBezTo>
                  <a:cubicBezTo>
                    <a:pt x="14934" y="78017"/>
                    <a:pt x="17153" y="93543"/>
                    <a:pt x="22395" y="108264"/>
                  </a:cubicBezTo>
                  <a:cubicBezTo>
                    <a:pt x="32478" y="136292"/>
                    <a:pt x="51231" y="160490"/>
                    <a:pt x="76840" y="175815"/>
                  </a:cubicBezTo>
                  <a:cubicBezTo>
                    <a:pt x="127050" y="205860"/>
                    <a:pt x="197021" y="193358"/>
                    <a:pt x="227873" y="141535"/>
                  </a:cubicBezTo>
                  <a:cubicBezTo>
                    <a:pt x="237552" y="125404"/>
                    <a:pt x="241988" y="107054"/>
                    <a:pt x="244408" y="88502"/>
                  </a:cubicBezTo>
                  <a:cubicBezTo>
                    <a:pt x="246424" y="72169"/>
                    <a:pt x="249247" y="48980"/>
                    <a:pt x="234527" y="37889"/>
                  </a:cubicBezTo>
                  <a:cubicBezTo>
                    <a:pt x="231906" y="35872"/>
                    <a:pt x="227873" y="37082"/>
                    <a:pt x="225655" y="39099"/>
                  </a:cubicBezTo>
                  <a:cubicBezTo>
                    <a:pt x="213758" y="49988"/>
                    <a:pt x="215573" y="73177"/>
                    <a:pt x="212346" y="88099"/>
                  </a:cubicBezTo>
                  <a:cubicBezTo>
                    <a:pt x="209120" y="102618"/>
                    <a:pt x="205087" y="117741"/>
                    <a:pt x="196416" y="130041"/>
                  </a:cubicBezTo>
                  <a:cubicBezTo>
                    <a:pt x="181091" y="151819"/>
                    <a:pt x="152256" y="163313"/>
                    <a:pt x="126041" y="160288"/>
                  </a:cubicBezTo>
                  <a:cubicBezTo>
                    <a:pt x="98416" y="157264"/>
                    <a:pt x="73009" y="139115"/>
                    <a:pt x="58692" y="115926"/>
                  </a:cubicBezTo>
                  <a:cubicBezTo>
                    <a:pt x="41552" y="88301"/>
                    <a:pt x="39737" y="55231"/>
                    <a:pt x="40947" y="23371"/>
                  </a:cubicBezTo>
                  <a:cubicBezTo>
                    <a:pt x="41148" y="15506"/>
                    <a:pt x="29050" y="11675"/>
                    <a:pt x="25420" y="19136"/>
                  </a:cubicBezTo>
                  <a:lnTo>
                    <a:pt x="25420" y="19136"/>
                  </a:lnTo>
                  <a:close/>
                </a:path>
              </a:pathLst>
            </a:custGeom>
            <a:solidFill>
              <a:srgbClr val="635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7208234" y="2652135"/>
              <a:ext cx="362963" cy="221811"/>
            </a:xfrm>
            <a:custGeom>
              <a:avLst/>
              <a:gdLst>
                <a:gd name="connsiteX0" fmla="*/ 107488 w 362963"/>
                <a:gd name="connsiteY0" fmla="*/ 38945 h 221810"/>
                <a:gd name="connsiteX1" fmla="*/ 41953 w 362963"/>
                <a:gd name="connsiteY1" fmla="*/ 184534 h 221810"/>
                <a:gd name="connsiteX2" fmla="*/ 286953 w 362963"/>
                <a:gd name="connsiteY2" fmla="*/ 178081 h 221810"/>
                <a:gd name="connsiteX3" fmla="*/ 308731 w 362963"/>
                <a:gd name="connsiteY3" fmla="*/ 27855 h 221810"/>
                <a:gd name="connsiteX4" fmla="*/ 107488 w 362963"/>
                <a:gd name="connsiteY4" fmla="*/ 38945 h 2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63" h="221810">
                  <a:moveTo>
                    <a:pt x="107488" y="38945"/>
                  </a:moveTo>
                  <a:cubicBezTo>
                    <a:pt x="39331" y="59513"/>
                    <a:pt x="-21767" y="124847"/>
                    <a:pt x="41953" y="184534"/>
                  </a:cubicBezTo>
                  <a:cubicBezTo>
                    <a:pt x="91558" y="231316"/>
                    <a:pt x="232509" y="204295"/>
                    <a:pt x="286953" y="178081"/>
                  </a:cubicBezTo>
                  <a:cubicBezTo>
                    <a:pt x="355715" y="145011"/>
                    <a:pt x="394632" y="68184"/>
                    <a:pt x="308731" y="27855"/>
                  </a:cubicBezTo>
                  <a:cubicBezTo>
                    <a:pt x="252068" y="1238"/>
                    <a:pt x="163344" y="22007"/>
                    <a:pt x="107488" y="38945"/>
                  </a:cubicBezTo>
                  <a:close/>
                </a:path>
              </a:pathLst>
            </a:custGeom>
            <a:solidFill>
              <a:srgbClr val="F4C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8108738" y="2631970"/>
              <a:ext cx="362963" cy="221811"/>
            </a:xfrm>
            <a:custGeom>
              <a:avLst/>
              <a:gdLst>
                <a:gd name="connsiteX0" fmla="*/ 265627 w 362963"/>
                <a:gd name="connsiteY0" fmla="*/ 38945 h 221810"/>
                <a:gd name="connsiteX1" fmla="*/ 331162 w 362963"/>
                <a:gd name="connsiteY1" fmla="*/ 184534 h 221810"/>
                <a:gd name="connsiteX2" fmla="*/ 86162 w 362963"/>
                <a:gd name="connsiteY2" fmla="*/ 178081 h 221810"/>
                <a:gd name="connsiteX3" fmla="*/ 64384 w 362963"/>
                <a:gd name="connsiteY3" fmla="*/ 27855 h 221810"/>
                <a:gd name="connsiteX4" fmla="*/ 265627 w 362963"/>
                <a:gd name="connsiteY4" fmla="*/ 38945 h 2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63" h="221810">
                  <a:moveTo>
                    <a:pt x="265627" y="38945"/>
                  </a:moveTo>
                  <a:cubicBezTo>
                    <a:pt x="333783" y="59513"/>
                    <a:pt x="394882" y="124847"/>
                    <a:pt x="331162" y="184534"/>
                  </a:cubicBezTo>
                  <a:cubicBezTo>
                    <a:pt x="281557" y="231316"/>
                    <a:pt x="140606" y="204295"/>
                    <a:pt x="86162" y="178081"/>
                  </a:cubicBezTo>
                  <a:cubicBezTo>
                    <a:pt x="17400" y="145011"/>
                    <a:pt x="-21518" y="68184"/>
                    <a:pt x="64384" y="27855"/>
                  </a:cubicBezTo>
                  <a:cubicBezTo>
                    <a:pt x="120845" y="1238"/>
                    <a:pt x="209771" y="22007"/>
                    <a:pt x="265627" y="38945"/>
                  </a:cubicBezTo>
                  <a:close/>
                </a:path>
              </a:pathLst>
            </a:custGeom>
            <a:solidFill>
              <a:srgbClr val="F4C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7327417" y="1667697"/>
              <a:ext cx="1068725" cy="746091"/>
            </a:xfrm>
            <a:custGeom>
              <a:avLst/>
              <a:gdLst>
                <a:gd name="connsiteX0" fmla="*/ 1045738 w 1068725"/>
                <a:gd name="connsiteY0" fmla="*/ 99440 h 746091"/>
                <a:gd name="connsiteX1" fmla="*/ 27424 w 1068725"/>
                <a:gd name="connsiteY1" fmla="*/ 106094 h 746091"/>
                <a:gd name="connsiteX2" fmla="*/ 15123 w 1068725"/>
                <a:gd name="connsiteY2" fmla="*/ 120612 h 746091"/>
                <a:gd name="connsiteX3" fmla="*/ 269400 w 1068725"/>
                <a:gd name="connsiteY3" fmla="*/ 353111 h 746091"/>
                <a:gd name="connsiteX4" fmla="*/ 526498 w 1068725"/>
                <a:gd name="connsiteY4" fmla="*/ 741280 h 746091"/>
                <a:gd name="connsiteX5" fmla="*/ 781178 w 1068725"/>
                <a:gd name="connsiteY5" fmla="*/ 358152 h 746091"/>
                <a:gd name="connsiteX6" fmla="*/ 1064289 w 1068725"/>
                <a:gd name="connsiteY6" fmla="*/ 121016 h 746091"/>
                <a:gd name="connsiteX7" fmla="*/ 1045738 w 1068725"/>
                <a:gd name="connsiteY7" fmla="*/ 99440 h 74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8725" h="746091">
                  <a:moveTo>
                    <a:pt x="1045738" y="99440"/>
                  </a:moveTo>
                  <a:cubicBezTo>
                    <a:pt x="864256" y="12127"/>
                    <a:pt x="383733" y="-38285"/>
                    <a:pt x="27424" y="106094"/>
                  </a:cubicBezTo>
                  <a:cubicBezTo>
                    <a:pt x="23391" y="110933"/>
                    <a:pt x="19358" y="115773"/>
                    <a:pt x="15123" y="120612"/>
                  </a:cubicBezTo>
                  <a:cubicBezTo>
                    <a:pt x="77835" y="154287"/>
                    <a:pt x="177449" y="250674"/>
                    <a:pt x="269400" y="353111"/>
                  </a:cubicBezTo>
                  <a:cubicBezTo>
                    <a:pt x="386959" y="484181"/>
                    <a:pt x="526498" y="741280"/>
                    <a:pt x="526498" y="741280"/>
                  </a:cubicBezTo>
                  <a:cubicBezTo>
                    <a:pt x="526498" y="741280"/>
                    <a:pt x="602116" y="567259"/>
                    <a:pt x="781178" y="358152"/>
                  </a:cubicBezTo>
                  <a:cubicBezTo>
                    <a:pt x="872524" y="251279"/>
                    <a:pt x="1028598" y="145415"/>
                    <a:pt x="1064289" y="121016"/>
                  </a:cubicBezTo>
                  <a:cubicBezTo>
                    <a:pt x="1058038" y="113756"/>
                    <a:pt x="1051989" y="106497"/>
                    <a:pt x="1045738" y="99440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7323140" y="3832456"/>
              <a:ext cx="1209878" cy="1028396"/>
            </a:xfrm>
            <a:custGeom>
              <a:avLst/>
              <a:gdLst>
                <a:gd name="connsiteX0" fmla="*/ 981455 w 1209877"/>
                <a:gd name="connsiteY0" fmla="*/ 127584 h 1028396"/>
                <a:gd name="connsiteX1" fmla="*/ 587035 w 1209877"/>
                <a:gd name="connsiteY1" fmla="*/ 17082 h 1028396"/>
                <a:gd name="connsiteX2" fmla="*/ 31297 w 1209877"/>
                <a:gd name="connsiteY2" fmla="*/ 476029 h 1028396"/>
                <a:gd name="connsiteX3" fmla="*/ 166602 w 1209877"/>
                <a:gd name="connsiteY3" fmla="*/ 980750 h 1028396"/>
                <a:gd name="connsiteX4" fmla="*/ 657006 w 1209877"/>
                <a:gd name="connsiteY4" fmla="*/ 1009787 h 1028396"/>
                <a:gd name="connsiteX5" fmla="*/ 1138134 w 1209877"/>
                <a:gd name="connsiteY5" fmla="*/ 897067 h 1028396"/>
                <a:gd name="connsiteX6" fmla="*/ 1142973 w 1209877"/>
                <a:gd name="connsiteY6" fmla="*/ 884565 h 1028396"/>
                <a:gd name="connsiteX7" fmla="*/ 1185319 w 1209877"/>
                <a:gd name="connsiteY7" fmla="*/ 477441 h 1028396"/>
                <a:gd name="connsiteX8" fmla="*/ 981455 w 1209877"/>
                <a:gd name="connsiteY8" fmla="*/ 127584 h 102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877" h="1028396">
                  <a:moveTo>
                    <a:pt x="981455" y="127584"/>
                  </a:moveTo>
                  <a:cubicBezTo>
                    <a:pt x="871154" y="41885"/>
                    <a:pt x="726372" y="5992"/>
                    <a:pt x="587035" y="17082"/>
                  </a:cubicBezTo>
                  <a:cubicBezTo>
                    <a:pt x="331347" y="37650"/>
                    <a:pt x="93404" y="227198"/>
                    <a:pt x="31297" y="476029"/>
                  </a:cubicBezTo>
                  <a:cubicBezTo>
                    <a:pt x="-20122" y="681910"/>
                    <a:pt x="58116" y="831733"/>
                    <a:pt x="166602" y="980750"/>
                  </a:cubicBezTo>
                  <a:cubicBezTo>
                    <a:pt x="290010" y="1010594"/>
                    <a:pt x="449512" y="1021684"/>
                    <a:pt x="657006" y="1009787"/>
                  </a:cubicBezTo>
                  <a:cubicBezTo>
                    <a:pt x="864298" y="997890"/>
                    <a:pt x="1020977" y="956956"/>
                    <a:pt x="1138134" y="897067"/>
                  </a:cubicBezTo>
                  <a:cubicBezTo>
                    <a:pt x="1139747" y="892832"/>
                    <a:pt x="1141562" y="888799"/>
                    <a:pt x="1142973" y="884565"/>
                  </a:cubicBezTo>
                  <a:cubicBezTo>
                    <a:pt x="1190562" y="754906"/>
                    <a:pt x="1209920" y="613350"/>
                    <a:pt x="1185319" y="477441"/>
                  </a:cubicBezTo>
                  <a:cubicBezTo>
                    <a:pt x="1160718" y="341733"/>
                    <a:pt x="1090545" y="212276"/>
                    <a:pt x="981455" y="127584"/>
                  </a:cubicBezTo>
                  <a:close/>
                </a:path>
              </a:pathLst>
            </a:custGeom>
            <a:solidFill>
              <a:srgbClr val="FEE3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7871450" y="4500554"/>
              <a:ext cx="120988" cy="141152"/>
            </a:xfrm>
            <a:custGeom>
              <a:avLst/>
              <a:gdLst>
                <a:gd name="connsiteX0" fmla="*/ 15132 w 120987"/>
                <a:gd name="connsiteY0" fmla="*/ 87212 h 141152"/>
                <a:gd name="connsiteX1" fmla="*/ 26827 w 120987"/>
                <a:gd name="connsiteY1" fmla="*/ 126936 h 141152"/>
                <a:gd name="connsiteX2" fmla="*/ 63527 w 120987"/>
                <a:gd name="connsiteY2" fmla="*/ 143471 h 141152"/>
                <a:gd name="connsiteX3" fmla="*/ 102848 w 120987"/>
                <a:gd name="connsiteY3" fmla="*/ 100924 h 141152"/>
                <a:gd name="connsiteX4" fmla="*/ 100630 w 120987"/>
                <a:gd name="connsiteY4" fmla="*/ 43858 h 141152"/>
                <a:gd name="connsiteX5" fmla="*/ 48000 w 120987"/>
                <a:gd name="connsiteY5" fmla="*/ 18249 h 141152"/>
                <a:gd name="connsiteX6" fmla="*/ 15132 w 120987"/>
                <a:gd name="connsiteY6" fmla="*/ 87212 h 14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987" h="141152">
                  <a:moveTo>
                    <a:pt x="15132" y="87212"/>
                  </a:moveTo>
                  <a:cubicBezTo>
                    <a:pt x="14930" y="101327"/>
                    <a:pt x="18358" y="115846"/>
                    <a:pt x="26827" y="126936"/>
                  </a:cubicBezTo>
                  <a:cubicBezTo>
                    <a:pt x="35296" y="138228"/>
                    <a:pt x="49613" y="145488"/>
                    <a:pt x="63527" y="143471"/>
                  </a:cubicBezTo>
                  <a:cubicBezTo>
                    <a:pt x="83692" y="140648"/>
                    <a:pt x="97000" y="120483"/>
                    <a:pt x="102848" y="100924"/>
                  </a:cubicBezTo>
                  <a:cubicBezTo>
                    <a:pt x="108293" y="82171"/>
                    <a:pt x="109099" y="61401"/>
                    <a:pt x="100630" y="43858"/>
                  </a:cubicBezTo>
                  <a:cubicBezTo>
                    <a:pt x="92161" y="26315"/>
                    <a:pt x="67560" y="7562"/>
                    <a:pt x="48000" y="18249"/>
                  </a:cubicBezTo>
                  <a:cubicBezTo>
                    <a:pt x="26626" y="29944"/>
                    <a:pt x="15334" y="64829"/>
                    <a:pt x="15132" y="87212"/>
                  </a:cubicBezTo>
                  <a:close/>
                </a:path>
              </a:pathLst>
            </a:custGeom>
            <a:solidFill>
              <a:srgbClr val="FEC7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8" name="椭圆 67"/>
          <p:cNvSpPr/>
          <p:nvPr/>
        </p:nvSpPr>
        <p:spPr>
          <a:xfrm>
            <a:off x="5869441" y="3671093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23196" y="3158959"/>
            <a:ext cx="2773678" cy="186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46074" y="3158959"/>
            <a:ext cx="2773678" cy="186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10496" y="1391291"/>
            <a:ext cx="3685595" cy="1590786"/>
            <a:chOff x="938501" y="278183"/>
            <a:chExt cx="3685595" cy="1590786"/>
          </a:xfrm>
        </p:grpSpPr>
        <p:grpSp>
          <p:nvGrpSpPr>
            <p:cNvPr id="11" name="组合 10"/>
            <p:cNvGrpSpPr/>
            <p:nvPr/>
          </p:nvGrpSpPr>
          <p:grpSpPr>
            <a:xfrm>
              <a:off x="4002978" y="278183"/>
              <a:ext cx="621118" cy="653987"/>
              <a:chOff x="2085784" y="2731183"/>
              <a:chExt cx="1110175" cy="1168923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18" name="任意多边形: 形状 17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任意多边形: 形状 16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38501" y="605177"/>
              <a:ext cx="3083990" cy="1263792"/>
              <a:chOff x="938501" y="605177"/>
              <a:chExt cx="3083990" cy="1263792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938501" y="605177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知识点讲解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65244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本节课程内容的详细讲解及说明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: 圆角 14"/>
              <p:cNvSpPr/>
              <p:nvPr/>
            </p:nvSpPr>
            <p:spPr>
              <a:xfrm>
                <a:off x="1056733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7452121" y="2648539"/>
            <a:ext cx="3320703" cy="2527394"/>
            <a:chOff x="7306977" y="2764652"/>
            <a:chExt cx="3320703" cy="2527394"/>
          </a:xfrm>
        </p:grpSpPr>
        <p:grpSp>
          <p:nvGrpSpPr>
            <p:cNvPr id="125" name="组合 124"/>
            <p:cNvGrpSpPr/>
            <p:nvPr/>
          </p:nvGrpSpPr>
          <p:grpSpPr>
            <a:xfrm>
              <a:off x="7306977" y="2764652"/>
              <a:ext cx="3152510" cy="2527394"/>
              <a:chOff x="7402240" y="2805035"/>
              <a:chExt cx="2956585" cy="2370319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7402240" y="4557069"/>
                <a:ext cx="2956585" cy="618285"/>
              </a:xfrm>
              <a:prstGeom prst="ellipse">
                <a:avLst/>
              </a:prstGeom>
              <a:solidFill>
                <a:srgbClr val="FFF5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7458052" y="2805035"/>
                <a:ext cx="2813781" cy="2070447"/>
                <a:chOff x="7189336" y="3015651"/>
                <a:chExt cx="2527549" cy="1859831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7189336" y="3831792"/>
                  <a:ext cx="197709" cy="197709"/>
                </a:xfrm>
                <a:prstGeom prst="ellipse">
                  <a:avLst/>
                </a:prstGeom>
                <a:solidFill>
                  <a:srgbClr val="FEC36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UI" panose="020B0502040204020203" pitchFamily="34" charset="0"/>
                    <a:ea typeface="站酷快乐体2016修订版" panose="02010600030101010101" pitchFamily="2" charset="-122"/>
                    <a:sym typeface="Segoe UI" panose="020B0502040204020203" pitchFamily="34" charset="0"/>
                  </a:endParaRPr>
                </a:p>
              </p:txBody>
            </p:sp>
            <p:grpSp>
              <p:nvGrpSpPr>
                <p:cNvPr id="26" name="图形 23"/>
                <p:cNvGrpSpPr/>
                <p:nvPr/>
              </p:nvGrpSpPr>
              <p:grpSpPr>
                <a:xfrm>
                  <a:off x="8418402" y="3015651"/>
                  <a:ext cx="1298483" cy="1852211"/>
                  <a:chOff x="8375060" y="2902117"/>
                  <a:chExt cx="1298483" cy="1852211"/>
                </a:xfrm>
              </p:grpSpPr>
              <p:sp>
                <p:nvSpPr>
                  <p:cNvPr id="28" name="任意多边形: 形状 27"/>
                  <p:cNvSpPr/>
                  <p:nvPr/>
                </p:nvSpPr>
                <p:spPr>
                  <a:xfrm>
                    <a:off x="8391890" y="3995936"/>
                    <a:ext cx="492463" cy="237112"/>
                  </a:xfrm>
                  <a:custGeom>
                    <a:avLst/>
                    <a:gdLst>
                      <a:gd name="connsiteX0" fmla="*/ 407375 w 492462"/>
                      <a:gd name="connsiteY0" fmla="*/ 16748 h 237111"/>
                      <a:gd name="connsiteX1" fmla="*/ 200632 w 492462"/>
                      <a:gd name="connsiteY1" fmla="*/ 47117 h 237111"/>
                      <a:gd name="connsiteX2" fmla="*/ 33468 w 492462"/>
                      <a:gd name="connsiteY2" fmla="*/ 31978 h 237111"/>
                      <a:gd name="connsiteX3" fmla="*/ 155033 w 492462"/>
                      <a:gd name="connsiteY3" fmla="*/ 232611 h 237111"/>
                      <a:gd name="connsiteX4" fmla="*/ 449872 w 492462"/>
                      <a:gd name="connsiteY4" fmla="*/ 180903 h 237111"/>
                      <a:gd name="connsiteX5" fmla="*/ 407375 w 492462"/>
                      <a:gd name="connsiteY5" fmla="*/ 16748 h 237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2462" h="237111">
                        <a:moveTo>
                          <a:pt x="407375" y="16748"/>
                        </a:moveTo>
                        <a:cubicBezTo>
                          <a:pt x="407375" y="16748"/>
                          <a:pt x="300948" y="68457"/>
                          <a:pt x="200632" y="47117"/>
                        </a:cubicBezTo>
                        <a:cubicBezTo>
                          <a:pt x="100315" y="25777"/>
                          <a:pt x="79066" y="-22740"/>
                          <a:pt x="33468" y="31978"/>
                        </a:cubicBezTo>
                        <a:cubicBezTo>
                          <a:pt x="-12131" y="86696"/>
                          <a:pt x="-15140" y="214372"/>
                          <a:pt x="155033" y="232611"/>
                        </a:cubicBezTo>
                        <a:cubicBezTo>
                          <a:pt x="325298" y="250851"/>
                          <a:pt x="407375" y="211362"/>
                          <a:pt x="449872" y="180903"/>
                        </a:cubicBezTo>
                        <a:cubicBezTo>
                          <a:pt x="492553" y="150534"/>
                          <a:pt x="538151" y="16748"/>
                          <a:pt x="407375" y="16748"/>
                        </a:cubicBezTo>
                        <a:close/>
                      </a:path>
                    </a:pathLst>
                  </a:custGeom>
                  <a:solidFill>
                    <a:srgbClr val="FEC7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/>
                  <p:cNvSpPr/>
                  <p:nvPr/>
                </p:nvSpPr>
                <p:spPr>
                  <a:xfrm>
                    <a:off x="9264237" y="3948117"/>
                    <a:ext cx="373907" cy="401266"/>
                  </a:xfrm>
                  <a:custGeom>
                    <a:avLst/>
                    <a:gdLst>
                      <a:gd name="connsiteX0" fmla="*/ 82209 w 373906"/>
                      <a:gd name="connsiteY0" fmla="*/ 6840 h 401265"/>
                      <a:gd name="connsiteX1" fmla="*/ 212894 w 373906"/>
                      <a:gd name="connsiteY1" fmla="*/ 143635 h 401265"/>
                      <a:gd name="connsiteX2" fmla="*/ 364919 w 373906"/>
                      <a:gd name="connsiteY2" fmla="*/ 310799 h 401265"/>
                      <a:gd name="connsiteX3" fmla="*/ 167296 w 373906"/>
                      <a:gd name="connsiteY3" fmla="*/ 392876 h 401265"/>
                      <a:gd name="connsiteX4" fmla="*/ 9252 w 373906"/>
                      <a:gd name="connsiteY4" fmla="*/ 152755 h 401265"/>
                      <a:gd name="connsiteX5" fmla="*/ 82209 w 373906"/>
                      <a:gd name="connsiteY5" fmla="*/ 6840 h 401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3906" h="401265">
                        <a:moveTo>
                          <a:pt x="82209" y="6840"/>
                        </a:moveTo>
                        <a:cubicBezTo>
                          <a:pt x="82209" y="6840"/>
                          <a:pt x="91329" y="73687"/>
                          <a:pt x="212894" y="143635"/>
                        </a:cubicBezTo>
                        <a:cubicBezTo>
                          <a:pt x="334459" y="213583"/>
                          <a:pt x="383159" y="225712"/>
                          <a:pt x="364919" y="310799"/>
                        </a:cubicBezTo>
                        <a:cubicBezTo>
                          <a:pt x="346680" y="395885"/>
                          <a:pt x="234234" y="417225"/>
                          <a:pt x="167296" y="392876"/>
                        </a:cubicBezTo>
                        <a:cubicBezTo>
                          <a:pt x="100448" y="368526"/>
                          <a:pt x="27491" y="207473"/>
                          <a:pt x="9252" y="152755"/>
                        </a:cubicBezTo>
                        <a:cubicBezTo>
                          <a:pt x="-8988" y="98037"/>
                          <a:pt x="82209" y="6840"/>
                          <a:pt x="82209" y="6840"/>
                        </a:cubicBezTo>
                        <a:close/>
                      </a:path>
                    </a:pathLst>
                  </a:custGeom>
                  <a:solidFill>
                    <a:srgbClr val="FEC7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/>
                  <p:cNvSpPr/>
                  <p:nvPr/>
                </p:nvSpPr>
                <p:spPr>
                  <a:xfrm>
                    <a:off x="8664111" y="4005844"/>
                    <a:ext cx="227992" cy="227992"/>
                  </a:xfrm>
                  <a:custGeom>
                    <a:avLst/>
                    <a:gdLst>
                      <a:gd name="connsiteX0" fmla="*/ 135154 w 227992"/>
                      <a:gd name="connsiteY0" fmla="*/ 6840 h 227992"/>
                      <a:gd name="connsiteX1" fmla="*/ 105423 w 227992"/>
                      <a:gd name="connsiteY1" fmla="*/ 18878 h 227992"/>
                      <a:gd name="connsiteX2" fmla="*/ 6840 w 227992"/>
                      <a:gd name="connsiteY2" fmla="*/ 225712 h 227992"/>
                      <a:gd name="connsiteX3" fmla="*/ 177743 w 227992"/>
                      <a:gd name="connsiteY3" fmla="*/ 170994 h 227992"/>
                      <a:gd name="connsiteX4" fmla="*/ 135154 w 227992"/>
                      <a:gd name="connsiteY4" fmla="*/ 6840 h 22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992" h="227992">
                        <a:moveTo>
                          <a:pt x="135154" y="6840"/>
                        </a:moveTo>
                        <a:cubicBezTo>
                          <a:pt x="135154" y="6840"/>
                          <a:pt x="123936" y="12312"/>
                          <a:pt x="105423" y="18878"/>
                        </a:cubicBezTo>
                        <a:cubicBezTo>
                          <a:pt x="60646" y="77973"/>
                          <a:pt x="22890" y="150201"/>
                          <a:pt x="6840" y="225712"/>
                        </a:cubicBezTo>
                        <a:cubicBezTo>
                          <a:pt x="96121" y="219237"/>
                          <a:pt x="147192" y="192790"/>
                          <a:pt x="177743" y="170994"/>
                        </a:cubicBezTo>
                        <a:cubicBezTo>
                          <a:pt x="220331" y="140625"/>
                          <a:pt x="265930" y="6840"/>
                          <a:pt x="135154" y="6840"/>
                        </a:cubicBezTo>
                        <a:close/>
                      </a:path>
                    </a:pathLst>
                  </a:custGeom>
                  <a:solidFill>
                    <a:srgbClr val="FFEBC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/>
                  <p:cNvSpPr/>
                  <p:nvPr/>
                </p:nvSpPr>
                <p:spPr>
                  <a:xfrm>
                    <a:off x="9264237" y="3948117"/>
                    <a:ext cx="255351" cy="401266"/>
                  </a:xfrm>
                  <a:custGeom>
                    <a:avLst/>
                    <a:gdLst>
                      <a:gd name="connsiteX0" fmla="*/ 82209 w 255351"/>
                      <a:gd name="connsiteY0" fmla="*/ 6840 h 401265"/>
                      <a:gd name="connsiteX1" fmla="*/ 9252 w 255351"/>
                      <a:gd name="connsiteY1" fmla="*/ 152755 h 401265"/>
                      <a:gd name="connsiteX2" fmla="*/ 167296 w 255351"/>
                      <a:gd name="connsiteY2" fmla="*/ 392876 h 401265"/>
                      <a:gd name="connsiteX3" fmla="*/ 250194 w 255351"/>
                      <a:gd name="connsiteY3" fmla="*/ 400628 h 401265"/>
                      <a:gd name="connsiteX4" fmla="*/ 139116 w 255351"/>
                      <a:gd name="connsiteY4" fmla="*/ 90832 h 401265"/>
                      <a:gd name="connsiteX5" fmla="*/ 82209 w 255351"/>
                      <a:gd name="connsiteY5" fmla="*/ 6840 h 401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351" h="401265">
                        <a:moveTo>
                          <a:pt x="82209" y="6840"/>
                        </a:moveTo>
                        <a:cubicBezTo>
                          <a:pt x="82209" y="6840"/>
                          <a:pt x="-8988" y="98037"/>
                          <a:pt x="9252" y="152755"/>
                        </a:cubicBezTo>
                        <a:cubicBezTo>
                          <a:pt x="27491" y="207473"/>
                          <a:pt x="100448" y="368618"/>
                          <a:pt x="167296" y="392876"/>
                        </a:cubicBezTo>
                        <a:cubicBezTo>
                          <a:pt x="191189" y="401540"/>
                          <a:pt x="221011" y="404367"/>
                          <a:pt x="250194" y="400628"/>
                        </a:cubicBezTo>
                        <a:cubicBezTo>
                          <a:pt x="220737" y="296390"/>
                          <a:pt x="152978" y="200359"/>
                          <a:pt x="139116" y="90832"/>
                        </a:cubicBezTo>
                        <a:cubicBezTo>
                          <a:pt x="87316" y="43501"/>
                          <a:pt x="82209" y="6840"/>
                          <a:pt x="82209" y="6840"/>
                        </a:cubicBezTo>
                        <a:close/>
                      </a:path>
                    </a:pathLst>
                  </a:custGeom>
                  <a:solidFill>
                    <a:srgbClr val="FFEBC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/>
                  <p:cNvSpPr/>
                  <p:nvPr/>
                </p:nvSpPr>
                <p:spPr>
                  <a:xfrm>
                    <a:off x="8732405" y="4508097"/>
                    <a:ext cx="300949" cy="246231"/>
                  </a:xfrm>
                  <a:custGeom>
                    <a:avLst/>
                    <a:gdLst>
                      <a:gd name="connsiteX0" fmla="*/ 16063 w 300949"/>
                      <a:gd name="connsiteY0" fmla="*/ 171145 h 246231"/>
                      <a:gd name="connsiteX1" fmla="*/ 80175 w 300949"/>
                      <a:gd name="connsiteY1" fmla="*/ 230240 h 246231"/>
                      <a:gd name="connsiteX2" fmla="*/ 167450 w 300949"/>
                      <a:gd name="connsiteY2" fmla="*/ 245197 h 246231"/>
                      <a:gd name="connsiteX3" fmla="*/ 258829 w 300949"/>
                      <a:gd name="connsiteY3" fmla="*/ 216926 h 246231"/>
                      <a:gd name="connsiteX4" fmla="*/ 295490 w 300949"/>
                      <a:gd name="connsiteY4" fmla="*/ 108310 h 246231"/>
                      <a:gd name="connsiteX5" fmla="*/ 286097 w 300949"/>
                      <a:gd name="connsiteY5" fmla="*/ 56237 h 246231"/>
                      <a:gd name="connsiteX6" fmla="*/ 242049 w 300949"/>
                      <a:gd name="connsiteY6" fmla="*/ 37815 h 246231"/>
                      <a:gd name="connsiteX7" fmla="*/ 131610 w 300949"/>
                      <a:gd name="connsiteY7" fmla="*/ 19667 h 246231"/>
                      <a:gd name="connsiteX8" fmla="*/ 43605 w 300949"/>
                      <a:gd name="connsiteY8" fmla="*/ 11186 h 246231"/>
                      <a:gd name="connsiteX9" fmla="*/ 16063 w 300949"/>
                      <a:gd name="connsiteY9" fmla="*/ 171145 h 246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0949" h="246231">
                        <a:moveTo>
                          <a:pt x="16063" y="171145"/>
                        </a:moveTo>
                        <a:cubicBezTo>
                          <a:pt x="28375" y="198230"/>
                          <a:pt x="52816" y="218567"/>
                          <a:pt x="80175" y="230240"/>
                        </a:cubicBezTo>
                        <a:cubicBezTo>
                          <a:pt x="107534" y="241914"/>
                          <a:pt x="137720" y="245379"/>
                          <a:pt x="167450" y="245197"/>
                        </a:cubicBezTo>
                        <a:cubicBezTo>
                          <a:pt x="200098" y="244923"/>
                          <a:pt x="235027" y="239269"/>
                          <a:pt x="258829" y="216926"/>
                        </a:cubicBezTo>
                        <a:cubicBezTo>
                          <a:pt x="287374" y="190114"/>
                          <a:pt x="292298" y="147342"/>
                          <a:pt x="295490" y="108310"/>
                        </a:cubicBezTo>
                        <a:cubicBezTo>
                          <a:pt x="296949" y="90253"/>
                          <a:pt x="297770" y="70099"/>
                          <a:pt x="286097" y="56237"/>
                        </a:cubicBezTo>
                        <a:cubicBezTo>
                          <a:pt x="275609" y="43834"/>
                          <a:pt x="258100" y="40460"/>
                          <a:pt x="242049" y="37815"/>
                        </a:cubicBezTo>
                        <a:cubicBezTo>
                          <a:pt x="205205" y="31796"/>
                          <a:pt x="168453" y="25777"/>
                          <a:pt x="131610" y="19667"/>
                        </a:cubicBezTo>
                        <a:cubicBezTo>
                          <a:pt x="109631" y="16019"/>
                          <a:pt x="63577" y="-1035"/>
                          <a:pt x="43605" y="11186"/>
                        </a:cubicBezTo>
                        <a:cubicBezTo>
                          <a:pt x="3843" y="35444"/>
                          <a:pt x="-808" y="134301"/>
                          <a:pt x="16063" y="171145"/>
                        </a:cubicBezTo>
                        <a:close/>
                      </a:path>
                    </a:pathLst>
                  </a:custGeom>
                  <a:solidFill>
                    <a:srgbClr val="FEC7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任意多边形: 形状 32"/>
                  <p:cNvSpPr/>
                  <p:nvPr/>
                </p:nvSpPr>
                <p:spPr>
                  <a:xfrm>
                    <a:off x="9097296" y="4508097"/>
                    <a:ext cx="300949" cy="246231"/>
                  </a:xfrm>
                  <a:custGeom>
                    <a:avLst/>
                    <a:gdLst>
                      <a:gd name="connsiteX0" fmla="*/ 287088 w 300949"/>
                      <a:gd name="connsiteY0" fmla="*/ 171145 h 246231"/>
                      <a:gd name="connsiteX1" fmla="*/ 222976 w 300949"/>
                      <a:gd name="connsiteY1" fmla="*/ 230240 h 246231"/>
                      <a:gd name="connsiteX2" fmla="*/ 135701 w 300949"/>
                      <a:gd name="connsiteY2" fmla="*/ 245197 h 246231"/>
                      <a:gd name="connsiteX3" fmla="*/ 44322 w 300949"/>
                      <a:gd name="connsiteY3" fmla="*/ 216926 h 246231"/>
                      <a:gd name="connsiteX4" fmla="*/ 7661 w 300949"/>
                      <a:gd name="connsiteY4" fmla="*/ 108310 h 246231"/>
                      <a:gd name="connsiteX5" fmla="*/ 17054 w 300949"/>
                      <a:gd name="connsiteY5" fmla="*/ 56237 h 246231"/>
                      <a:gd name="connsiteX6" fmla="*/ 61102 w 300949"/>
                      <a:gd name="connsiteY6" fmla="*/ 37815 h 246231"/>
                      <a:gd name="connsiteX7" fmla="*/ 171541 w 300949"/>
                      <a:gd name="connsiteY7" fmla="*/ 19667 h 246231"/>
                      <a:gd name="connsiteX8" fmla="*/ 259546 w 300949"/>
                      <a:gd name="connsiteY8" fmla="*/ 11186 h 246231"/>
                      <a:gd name="connsiteX9" fmla="*/ 287088 w 300949"/>
                      <a:gd name="connsiteY9" fmla="*/ 171145 h 246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0949" h="246231">
                        <a:moveTo>
                          <a:pt x="287088" y="171145"/>
                        </a:moveTo>
                        <a:cubicBezTo>
                          <a:pt x="274776" y="198230"/>
                          <a:pt x="250335" y="218567"/>
                          <a:pt x="222976" y="230240"/>
                        </a:cubicBezTo>
                        <a:cubicBezTo>
                          <a:pt x="195617" y="241914"/>
                          <a:pt x="165431" y="245379"/>
                          <a:pt x="135701" y="245197"/>
                        </a:cubicBezTo>
                        <a:cubicBezTo>
                          <a:pt x="103052" y="244923"/>
                          <a:pt x="68124" y="239269"/>
                          <a:pt x="44322" y="216926"/>
                        </a:cubicBezTo>
                        <a:cubicBezTo>
                          <a:pt x="15777" y="190114"/>
                          <a:pt x="10852" y="147342"/>
                          <a:pt x="7661" y="108310"/>
                        </a:cubicBezTo>
                        <a:cubicBezTo>
                          <a:pt x="6201" y="90253"/>
                          <a:pt x="5381" y="70099"/>
                          <a:pt x="17054" y="56237"/>
                        </a:cubicBezTo>
                        <a:cubicBezTo>
                          <a:pt x="27541" y="43834"/>
                          <a:pt x="45051" y="40460"/>
                          <a:pt x="61102" y="37815"/>
                        </a:cubicBezTo>
                        <a:cubicBezTo>
                          <a:pt x="97945" y="31796"/>
                          <a:pt x="134698" y="25777"/>
                          <a:pt x="171541" y="19667"/>
                        </a:cubicBezTo>
                        <a:cubicBezTo>
                          <a:pt x="193520" y="16019"/>
                          <a:pt x="239574" y="-1035"/>
                          <a:pt x="259546" y="11186"/>
                        </a:cubicBezTo>
                        <a:cubicBezTo>
                          <a:pt x="299217" y="35444"/>
                          <a:pt x="303868" y="134301"/>
                          <a:pt x="287088" y="171145"/>
                        </a:cubicBezTo>
                        <a:close/>
                      </a:path>
                    </a:pathLst>
                  </a:custGeom>
                  <a:solidFill>
                    <a:srgbClr val="FEC7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/>
                  <p:cNvSpPr/>
                  <p:nvPr/>
                </p:nvSpPr>
                <p:spPr>
                  <a:xfrm>
                    <a:off x="8740169" y="4508097"/>
                    <a:ext cx="291830" cy="155035"/>
                  </a:xfrm>
                  <a:custGeom>
                    <a:avLst/>
                    <a:gdLst>
                      <a:gd name="connsiteX0" fmla="*/ 278333 w 291829"/>
                      <a:gd name="connsiteY0" fmla="*/ 56237 h 155034"/>
                      <a:gd name="connsiteX1" fmla="*/ 234285 w 291829"/>
                      <a:gd name="connsiteY1" fmla="*/ 37815 h 155034"/>
                      <a:gd name="connsiteX2" fmla="*/ 123845 w 291829"/>
                      <a:gd name="connsiteY2" fmla="*/ 19667 h 155034"/>
                      <a:gd name="connsiteX3" fmla="*/ 35840 w 291829"/>
                      <a:gd name="connsiteY3" fmla="*/ 11186 h 155034"/>
                      <a:gd name="connsiteX4" fmla="*/ 6840 w 291829"/>
                      <a:gd name="connsiteY4" fmla="*/ 57058 h 155034"/>
                      <a:gd name="connsiteX5" fmla="*/ 281525 w 291829"/>
                      <a:gd name="connsiteY5" fmla="*/ 156280 h 155034"/>
                      <a:gd name="connsiteX6" fmla="*/ 287726 w 291829"/>
                      <a:gd name="connsiteY6" fmla="*/ 108310 h 155034"/>
                      <a:gd name="connsiteX7" fmla="*/ 278333 w 291829"/>
                      <a:gd name="connsiteY7" fmla="*/ 56237 h 155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1829" h="155034">
                        <a:moveTo>
                          <a:pt x="278333" y="56237"/>
                        </a:moveTo>
                        <a:cubicBezTo>
                          <a:pt x="267845" y="43834"/>
                          <a:pt x="250335" y="40460"/>
                          <a:pt x="234285" y="37815"/>
                        </a:cubicBezTo>
                        <a:cubicBezTo>
                          <a:pt x="197441" y="31796"/>
                          <a:pt x="160689" y="25777"/>
                          <a:pt x="123845" y="19667"/>
                        </a:cubicBezTo>
                        <a:cubicBezTo>
                          <a:pt x="101867" y="16019"/>
                          <a:pt x="55812" y="-1035"/>
                          <a:pt x="35840" y="11186"/>
                        </a:cubicBezTo>
                        <a:cubicBezTo>
                          <a:pt x="22161" y="19484"/>
                          <a:pt x="12768" y="36721"/>
                          <a:pt x="6840" y="57058"/>
                        </a:cubicBezTo>
                        <a:cubicBezTo>
                          <a:pt x="80892" y="124543"/>
                          <a:pt x="182667" y="152449"/>
                          <a:pt x="281525" y="156280"/>
                        </a:cubicBezTo>
                        <a:cubicBezTo>
                          <a:pt x="284808" y="140503"/>
                          <a:pt x="286449" y="124087"/>
                          <a:pt x="287726" y="108310"/>
                        </a:cubicBezTo>
                        <a:cubicBezTo>
                          <a:pt x="289185" y="90253"/>
                          <a:pt x="290006" y="70099"/>
                          <a:pt x="278333" y="56237"/>
                        </a:cubicBezTo>
                        <a:close/>
                      </a:path>
                    </a:pathLst>
                  </a:custGeom>
                  <a:solidFill>
                    <a:srgbClr val="FFEBC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/>
                  <p:cNvSpPr/>
                  <p:nvPr/>
                </p:nvSpPr>
                <p:spPr>
                  <a:xfrm>
                    <a:off x="9097187" y="4508097"/>
                    <a:ext cx="291830" cy="145915"/>
                  </a:xfrm>
                  <a:custGeom>
                    <a:avLst/>
                    <a:gdLst>
                      <a:gd name="connsiteX0" fmla="*/ 259564 w 291829"/>
                      <a:gd name="connsiteY0" fmla="*/ 11186 h 145914"/>
                      <a:gd name="connsiteX1" fmla="*/ 171559 w 291829"/>
                      <a:gd name="connsiteY1" fmla="*/ 19667 h 145914"/>
                      <a:gd name="connsiteX2" fmla="*/ 61119 w 291829"/>
                      <a:gd name="connsiteY2" fmla="*/ 37815 h 145914"/>
                      <a:gd name="connsiteX3" fmla="*/ 17071 w 291829"/>
                      <a:gd name="connsiteY3" fmla="*/ 56237 h 145914"/>
                      <a:gd name="connsiteX4" fmla="*/ 7678 w 291829"/>
                      <a:gd name="connsiteY4" fmla="*/ 108310 h 145914"/>
                      <a:gd name="connsiteX5" fmla="*/ 11782 w 291829"/>
                      <a:gd name="connsiteY5" fmla="*/ 145154 h 145914"/>
                      <a:gd name="connsiteX6" fmla="*/ 286102 w 291829"/>
                      <a:gd name="connsiteY6" fmla="*/ 49306 h 145914"/>
                      <a:gd name="connsiteX7" fmla="*/ 259564 w 291829"/>
                      <a:gd name="connsiteY7" fmla="*/ 11186 h 145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1829" h="145914">
                        <a:moveTo>
                          <a:pt x="259564" y="11186"/>
                        </a:moveTo>
                        <a:cubicBezTo>
                          <a:pt x="239500" y="-1035"/>
                          <a:pt x="193446" y="16019"/>
                          <a:pt x="171559" y="19667"/>
                        </a:cubicBezTo>
                        <a:cubicBezTo>
                          <a:pt x="134715" y="25686"/>
                          <a:pt x="97963" y="31705"/>
                          <a:pt x="61119" y="37815"/>
                        </a:cubicBezTo>
                        <a:cubicBezTo>
                          <a:pt x="45069" y="40460"/>
                          <a:pt x="27650" y="43834"/>
                          <a:pt x="17071" y="56237"/>
                        </a:cubicBezTo>
                        <a:cubicBezTo>
                          <a:pt x="5307" y="70099"/>
                          <a:pt x="6219" y="90253"/>
                          <a:pt x="7678" y="108310"/>
                        </a:cubicBezTo>
                        <a:cubicBezTo>
                          <a:pt x="8681" y="120439"/>
                          <a:pt x="9867" y="132933"/>
                          <a:pt x="11782" y="145154"/>
                        </a:cubicBezTo>
                        <a:cubicBezTo>
                          <a:pt x="110366" y="140320"/>
                          <a:pt x="213600" y="114876"/>
                          <a:pt x="286102" y="49306"/>
                        </a:cubicBezTo>
                        <a:cubicBezTo>
                          <a:pt x="280174" y="32434"/>
                          <a:pt x="271510" y="18481"/>
                          <a:pt x="259564" y="11186"/>
                        </a:cubicBezTo>
                        <a:close/>
                      </a:path>
                    </a:pathLst>
                  </a:custGeom>
                  <a:solidFill>
                    <a:srgbClr val="FFEBC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5"/>
                  <p:cNvSpPr/>
                  <p:nvPr/>
                </p:nvSpPr>
                <p:spPr>
                  <a:xfrm>
                    <a:off x="8463981" y="4353244"/>
                    <a:ext cx="300949" cy="164154"/>
                  </a:xfrm>
                  <a:custGeom>
                    <a:avLst/>
                    <a:gdLst>
                      <a:gd name="connsiteX0" fmla="*/ 7522 w 300949"/>
                      <a:gd name="connsiteY0" fmla="*/ 19485 h 164154"/>
                      <a:gd name="connsiteX1" fmla="*/ 127081 w 300949"/>
                      <a:gd name="connsiteY1" fmla="*/ 152723 h 164154"/>
                      <a:gd name="connsiteX2" fmla="*/ 295887 w 300949"/>
                      <a:gd name="connsiteY2" fmla="*/ 114147 h 164154"/>
                      <a:gd name="connsiteX3" fmla="*/ 272996 w 300949"/>
                      <a:gd name="connsiteY3" fmla="*/ 90436 h 164154"/>
                      <a:gd name="connsiteX4" fmla="*/ 148330 w 300949"/>
                      <a:gd name="connsiteY4" fmla="*/ 112506 h 164154"/>
                      <a:gd name="connsiteX5" fmla="*/ 26674 w 300949"/>
                      <a:gd name="connsiteY5" fmla="*/ 11460 h 164154"/>
                      <a:gd name="connsiteX6" fmla="*/ 7522 w 300949"/>
                      <a:gd name="connsiteY6" fmla="*/ 19485 h 164154"/>
                      <a:gd name="connsiteX7" fmla="*/ 7522 w 300949"/>
                      <a:gd name="connsiteY7" fmla="*/ 19485 h 164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0949" h="164154">
                        <a:moveTo>
                          <a:pt x="7522" y="19485"/>
                        </a:moveTo>
                        <a:cubicBezTo>
                          <a:pt x="29957" y="81955"/>
                          <a:pt x="60416" y="135852"/>
                          <a:pt x="127081" y="152723"/>
                        </a:cubicBezTo>
                        <a:cubicBezTo>
                          <a:pt x="177969" y="165582"/>
                          <a:pt x="262873" y="162390"/>
                          <a:pt x="295887" y="114147"/>
                        </a:cubicBezTo>
                        <a:cubicBezTo>
                          <a:pt x="308107" y="96364"/>
                          <a:pt x="289594" y="83961"/>
                          <a:pt x="272996" y="90436"/>
                        </a:cubicBezTo>
                        <a:cubicBezTo>
                          <a:pt x="219828" y="110955"/>
                          <a:pt x="192743" y="115606"/>
                          <a:pt x="148330" y="112506"/>
                        </a:cubicBezTo>
                        <a:cubicBezTo>
                          <a:pt x="89235" y="108311"/>
                          <a:pt x="58957" y="56785"/>
                          <a:pt x="26674" y="11460"/>
                        </a:cubicBezTo>
                        <a:cubicBezTo>
                          <a:pt x="20290" y="2431"/>
                          <a:pt x="3236" y="7447"/>
                          <a:pt x="7522" y="19485"/>
                        </a:cubicBezTo>
                        <a:lnTo>
                          <a:pt x="7522" y="19485"/>
                        </a:lnTo>
                        <a:close/>
                      </a:path>
                    </a:pathLst>
                  </a:custGeom>
                  <a:solidFill>
                    <a:srgbClr val="B8694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/>
                  <p:cNvSpPr/>
                  <p:nvPr/>
                </p:nvSpPr>
                <p:spPr>
                  <a:xfrm>
                    <a:off x="8375060" y="4268126"/>
                    <a:ext cx="145915" cy="191513"/>
                  </a:xfrm>
                  <a:custGeom>
                    <a:avLst/>
                    <a:gdLst>
                      <a:gd name="connsiteX0" fmla="*/ 7800 w 145914"/>
                      <a:gd name="connsiteY0" fmla="*/ 177743 h 191513"/>
                      <a:gd name="connsiteX1" fmla="*/ 75468 w 145914"/>
                      <a:gd name="connsiteY1" fmla="*/ 183853 h 191513"/>
                      <a:gd name="connsiteX2" fmla="*/ 121796 w 145914"/>
                      <a:gd name="connsiteY2" fmla="*/ 162604 h 191513"/>
                      <a:gd name="connsiteX3" fmla="*/ 123347 w 145914"/>
                      <a:gd name="connsiteY3" fmla="*/ 137525 h 191513"/>
                      <a:gd name="connsiteX4" fmla="*/ 136297 w 145914"/>
                      <a:gd name="connsiteY4" fmla="*/ 124575 h 191513"/>
                      <a:gd name="connsiteX5" fmla="*/ 143866 w 145914"/>
                      <a:gd name="connsiteY5" fmla="*/ 73687 h 191513"/>
                      <a:gd name="connsiteX6" fmla="*/ 117236 w 145914"/>
                      <a:gd name="connsiteY6" fmla="*/ 6840 h 191513"/>
                      <a:gd name="connsiteX7" fmla="*/ 27590 w 145914"/>
                      <a:gd name="connsiteY7" fmla="*/ 78247 h 191513"/>
                      <a:gd name="connsiteX8" fmla="*/ 7800 w 145914"/>
                      <a:gd name="connsiteY8" fmla="*/ 177743 h 191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5914" h="191513">
                        <a:moveTo>
                          <a:pt x="7800" y="177743"/>
                        </a:moveTo>
                        <a:cubicBezTo>
                          <a:pt x="7800" y="177743"/>
                          <a:pt x="37439" y="191422"/>
                          <a:pt x="75468" y="183853"/>
                        </a:cubicBezTo>
                        <a:cubicBezTo>
                          <a:pt x="113497" y="176283"/>
                          <a:pt x="121796" y="162604"/>
                          <a:pt x="121796" y="162604"/>
                        </a:cubicBezTo>
                        <a:cubicBezTo>
                          <a:pt x="121796" y="162604"/>
                          <a:pt x="117236" y="148195"/>
                          <a:pt x="123347" y="137525"/>
                        </a:cubicBezTo>
                        <a:cubicBezTo>
                          <a:pt x="129457" y="126855"/>
                          <a:pt x="136297" y="124575"/>
                          <a:pt x="136297" y="124575"/>
                        </a:cubicBezTo>
                        <a:cubicBezTo>
                          <a:pt x="136297" y="124575"/>
                          <a:pt x="147696" y="113175"/>
                          <a:pt x="143866" y="73687"/>
                        </a:cubicBezTo>
                        <a:cubicBezTo>
                          <a:pt x="140036" y="34199"/>
                          <a:pt x="117236" y="6840"/>
                          <a:pt x="117236" y="6840"/>
                        </a:cubicBezTo>
                        <a:cubicBezTo>
                          <a:pt x="117236" y="6840"/>
                          <a:pt x="54949" y="31189"/>
                          <a:pt x="27590" y="78247"/>
                        </a:cubicBezTo>
                        <a:cubicBezTo>
                          <a:pt x="231" y="125304"/>
                          <a:pt x="7800" y="177743"/>
                          <a:pt x="7800" y="177743"/>
                        </a:cubicBezTo>
                        <a:close/>
                      </a:path>
                    </a:pathLst>
                  </a:custGeom>
                  <a:solidFill>
                    <a:srgbClr val="F67D4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/>
                  <p:cNvSpPr/>
                  <p:nvPr/>
                </p:nvSpPr>
                <p:spPr>
                  <a:xfrm>
                    <a:off x="8403305" y="4404298"/>
                    <a:ext cx="91197" cy="27359"/>
                  </a:xfrm>
                  <a:custGeom>
                    <a:avLst/>
                    <a:gdLst>
                      <a:gd name="connsiteX0" fmla="*/ 83429 w 91196"/>
                      <a:gd name="connsiteY0" fmla="*/ 7372 h 27359"/>
                      <a:gd name="connsiteX1" fmla="*/ 46676 w 91196"/>
                      <a:gd name="connsiteY1" fmla="*/ 15489 h 27359"/>
                      <a:gd name="connsiteX2" fmla="*/ 27981 w 91196"/>
                      <a:gd name="connsiteY2" fmla="*/ 13847 h 27359"/>
                      <a:gd name="connsiteX3" fmla="*/ 19044 w 91196"/>
                      <a:gd name="connsiteY3" fmla="*/ 12297 h 27359"/>
                      <a:gd name="connsiteX4" fmla="*/ 9559 w 91196"/>
                      <a:gd name="connsiteY4" fmla="*/ 11203 h 27359"/>
                      <a:gd name="connsiteX5" fmla="*/ 7279 w 91196"/>
                      <a:gd name="connsiteY5" fmla="*/ 15215 h 27359"/>
                      <a:gd name="connsiteX6" fmla="*/ 24607 w 91196"/>
                      <a:gd name="connsiteY6" fmla="*/ 25156 h 27359"/>
                      <a:gd name="connsiteX7" fmla="*/ 46676 w 91196"/>
                      <a:gd name="connsiteY7" fmla="*/ 27618 h 27359"/>
                      <a:gd name="connsiteX8" fmla="*/ 87989 w 91196"/>
                      <a:gd name="connsiteY8" fmla="*/ 15124 h 27359"/>
                      <a:gd name="connsiteX9" fmla="*/ 83429 w 91196"/>
                      <a:gd name="connsiteY9" fmla="*/ 7372 h 27359"/>
                      <a:gd name="connsiteX10" fmla="*/ 83429 w 91196"/>
                      <a:gd name="connsiteY10" fmla="*/ 7372 h 27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91196" h="27359">
                        <a:moveTo>
                          <a:pt x="83429" y="7372"/>
                        </a:moveTo>
                        <a:cubicBezTo>
                          <a:pt x="71847" y="13027"/>
                          <a:pt x="59535" y="15215"/>
                          <a:pt x="46676" y="15489"/>
                        </a:cubicBezTo>
                        <a:cubicBezTo>
                          <a:pt x="40293" y="15580"/>
                          <a:pt x="34274" y="14668"/>
                          <a:pt x="27981" y="13847"/>
                        </a:cubicBezTo>
                        <a:cubicBezTo>
                          <a:pt x="24972" y="13483"/>
                          <a:pt x="22053" y="12753"/>
                          <a:pt x="19044" y="12297"/>
                        </a:cubicBezTo>
                        <a:cubicBezTo>
                          <a:pt x="16125" y="11750"/>
                          <a:pt x="12478" y="10929"/>
                          <a:pt x="9559" y="11203"/>
                        </a:cubicBezTo>
                        <a:cubicBezTo>
                          <a:pt x="7735" y="11385"/>
                          <a:pt x="6003" y="13391"/>
                          <a:pt x="7279" y="15215"/>
                        </a:cubicBezTo>
                        <a:cubicBezTo>
                          <a:pt x="11018" y="20596"/>
                          <a:pt x="18679" y="23241"/>
                          <a:pt x="24607" y="25156"/>
                        </a:cubicBezTo>
                        <a:cubicBezTo>
                          <a:pt x="31538" y="27436"/>
                          <a:pt x="39472" y="27801"/>
                          <a:pt x="46676" y="27618"/>
                        </a:cubicBezTo>
                        <a:cubicBezTo>
                          <a:pt x="61085" y="27345"/>
                          <a:pt x="75677" y="22511"/>
                          <a:pt x="87989" y="15124"/>
                        </a:cubicBezTo>
                        <a:cubicBezTo>
                          <a:pt x="93004" y="12115"/>
                          <a:pt x="88627" y="4819"/>
                          <a:pt x="83429" y="7372"/>
                        </a:cubicBezTo>
                        <a:lnTo>
                          <a:pt x="83429" y="7372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任意多边形: 形状 38"/>
                  <p:cNvSpPr/>
                  <p:nvPr/>
                </p:nvSpPr>
                <p:spPr>
                  <a:xfrm>
                    <a:off x="8454973" y="4320786"/>
                    <a:ext cx="45598" cy="72957"/>
                  </a:xfrm>
                  <a:custGeom>
                    <a:avLst/>
                    <a:gdLst>
                      <a:gd name="connsiteX0" fmla="*/ 42065 w 45598"/>
                      <a:gd name="connsiteY0" fmla="*/ 71185 h 72957"/>
                      <a:gd name="connsiteX1" fmla="*/ 32581 w 45598"/>
                      <a:gd name="connsiteY1" fmla="*/ 38536 h 72957"/>
                      <a:gd name="connsiteX2" fmla="*/ 23005 w 45598"/>
                      <a:gd name="connsiteY2" fmla="*/ 21756 h 72957"/>
                      <a:gd name="connsiteX3" fmla="*/ 10694 w 45598"/>
                      <a:gd name="connsiteY3" fmla="*/ 7165 h 72957"/>
                      <a:gd name="connsiteX4" fmla="*/ 6864 w 45598"/>
                      <a:gd name="connsiteY4" fmla="*/ 9354 h 72957"/>
                      <a:gd name="connsiteX5" fmla="*/ 12791 w 45598"/>
                      <a:gd name="connsiteY5" fmla="*/ 25587 h 72957"/>
                      <a:gd name="connsiteX6" fmla="*/ 22367 w 45598"/>
                      <a:gd name="connsiteY6" fmla="*/ 41728 h 72957"/>
                      <a:gd name="connsiteX7" fmla="*/ 35773 w 45598"/>
                      <a:gd name="connsiteY7" fmla="*/ 71185 h 72957"/>
                      <a:gd name="connsiteX8" fmla="*/ 42065 w 45598"/>
                      <a:gd name="connsiteY8" fmla="*/ 71185 h 72957"/>
                      <a:gd name="connsiteX9" fmla="*/ 42065 w 45598"/>
                      <a:gd name="connsiteY9" fmla="*/ 71185 h 72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598" h="72957">
                        <a:moveTo>
                          <a:pt x="42065" y="71185"/>
                        </a:moveTo>
                        <a:cubicBezTo>
                          <a:pt x="42977" y="59512"/>
                          <a:pt x="38235" y="48477"/>
                          <a:pt x="32581" y="38536"/>
                        </a:cubicBezTo>
                        <a:cubicBezTo>
                          <a:pt x="29389" y="32973"/>
                          <a:pt x="26471" y="27137"/>
                          <a:pt x="23005" y="21756"/>
                        </a:cubicBezTo>
                        <a:cubicBezTo>
                          <a:pt x="19905" y="16923"/>
                          <a:pt x="16074" y="9718"/>
                          <a:pt x="10694" y="7165"/>
                        </a:cubicBezTo>
                        <a:cubicBezTo>
                          <a:pt x="8870" y="6253"/>
                          <a:pt x="6955" y="7347"/>
                          <a:pt x="6864" y="9354"/>
                        </a:cubicBezTo>
                        <a:cubicBezTo>
                          <a:pt x="6499" y="15008"/>
                          <a:pt x="10420" y="20753"/>
                          <a:pt x="12791" y="25587"/>
                        </a:cubicBezTo>
                        <a:cubicBezTo>
                          <a:pt x="15527" y="31150"/>
                          <a:pt x="19175" y="36348"/>
                          <a:pt x="22367" y="41728"/>
                        </a:cubicBezTo>
                        <a:cubicBezTo>
                          <a:pt x="27930" y="50757"/>
                          <a:pt x="34861" y="60241"/>
                          <a:pt x="35773" y="71185"/>
                        </a:cubicBezTo>
                        <a:cubicBezTo>
                          <a:pt x="36229" y="75198"/>
                          <a:pt x="41792" y="75107"/>
                          <a:pt x="42065" y="71185"/>
                        </a:cubicBezTo>
                        <a:lnTo>
                          <a:pt x="42065" y="71185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任意多边形: 形状 39"/>
                  <p:cNvSpPr/>
                  <p:nvPr/>
                </p:nvSpPr>
                <p:spPr>
                  <a:xfrm>
                    <a:off x="8497390" y="4340833"/>
                    <a:ext cx="18239" cy="45598"/>
                  </a:xfrm>
                  <a:custGeom>
                    <a:avLst/>
                    <a:gdLst>
                      <a:gd name="connsiteX0" fmla="*/ 14879 w 18239"/>
                      <a:gd name="connsiteY0" fmla="*/ 44117 h 45598"/>
                      <a:gd name="connsiteX1" fmla="*/ 16885 w 18239"/>
                      <a:gd name="connsiteY1" fmla="*/ 25512 h 45598"/>
                      <a:gd name="connsiteX2" fmla="*/ 15335 w 18239"/>
                      <a:gd name="connsiteY2" fmla="*/ 16302 h 45598"/>
                      <a:gd name="connsiteX3" fmla="*/ 10866 w 18239"/>
                      <a:gd name="connsiteY3" fmla="*/ 7820 h 45598"/>
                      <a:gd name="connsiteX4" fmla="*/ 6854 w 18239"/>
                      <a:gd name="connsiteY4" fmla="*/ 8915 h 45598"/>
                      <a:gd name="connsiteX5" fmla="*/ 7036 w 18239"/>
                      <a:gd name="connsiteY5" fmla="*/ 17487 h 45598"/>
                      <a:gd name="connsiteX6" fmla="*/ 7766 w 18239"/>
                      <a:gd name="connsiteY6" fmla="*/ 25604 h 45598"/>
                      <a:gd name="connsiteX7" fmla="*/ 7401 w 18239"/>
                      <a:gd name="connsiteY7" fmla="*/ 42202 h 45598"/>
                      <a:gd name="connsiteX8" fmla="*/ 10045 w 18239"/>
                      <a:gd name="connsiteY8" fmla="*/ 46944 h 45598"/>
                      <a:gd name="connsiteX9" fmla="*/ 14879 w 18239"/>
                      <a:gd name="connsiteY9" fmla="*/ 44117 h 45598"/>
                      <a:gd name="connsiteX10" fmla="*/ 14879 w 18239"/>
                      <a:gd name="connsiteY10" fmla="*/ 44117 h 45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8239" h="45598">
                        <a:moveTo>
                          <a:pt x="14879" y="44117"/>
                        </a:moveTo>
                        <a:cubicBezTo>
                          <a:pt x="16338" y="38006"/>
                          <a:pt x="17068" y="31714"/>
                          <a:pt x="16885" y="25512"/>
                        </a:cubicBezTo>
                        <a:cubicBezTo>
                          <a:pt x="16794" y="22412"/>
                          <a:pt x="16156" y="19311"/>
                          <a:pt x="15335" y="16302"/>
                        </a:cubicBezTo>
                        <a:cubicBezTo>
                          <a:pt x="14514" y="13110"/>
                          <a:pt x="12690" y="10465"/>
                          <a:pt x="10866" y="7820"/>
                        </a:cubicBezTo>
                        <a:cubicBezTo>
                          <a:pt x="9772" y="6179"/>
                          <a:pt x="6762" y="6635"/>
                          <a:pt x="6854" y="8915"/>
                        </a:cubicBezTo>
                        <a:cubicBezTo>
                          <a:pt x="6945" y="11742"/>
                          <a:pt x="6671" y="14660"/>
                          <a:pt x="7036" y="17487"/>
                        </a:cubicBezTo>
                        <a:cubicBezTo>
                          <a:pt x="7401" y="20223"/>
                          <a:pt x="7492" y="22959"/>
                          <a:pt x="7766" y="25604"/>
                        </a:cubicBezTo>
                        <a:cubicBezTo>
                          <a:pt x="8313" y="31075"/>
                          <a:pt x="8222" y="36730"/>
                          <a:pt x="7401" y="42202"/>
                        </a:cubicBezTo>
                        <a:cubicBezTo>
                          <a:pt x="7036" y="44208"/>
                          <a:pt x="7948" y="46305"/>
                          <a:pt x="10045" y="46944"/>
                        </a:cubicBezTo>
                        <a:cubicBezTo>
                          <a:pt x="12143" y="47400"/>
                          <a:pt x="14423" y="46214"/>
                          <a:pt x="14879" y="44117"/>
                        </a:cubicBezTo>
                        <a:lnTo>
                          <a:pt x="14879" y="44117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/>
                  <p:cNvSpPr/>
                  <p:nvPr/>
                </p:nvSpPr>
                <p:spPr>
                  <a:xfrm>
                    <a:off x="8675170" y="3897121"/>
                    <a:ext cx="775173" cy="720455"/>
                  </a:xfrm>
                  <a:custGeom>
                    <a:avLst/>
                    <a:gdLst>
                      <a:gd name="connsiteX0" fmla="*/ 124095 w 775172"/>
                      <a:gd name="connsiteY0" fmla="*/ 115563 h 720454"/>
                      <a:gd name="connsiteX1" fmla="*/ 8549 w 775172"/>
                      <a:gd name="connsiteY1" fmla="*/ 480351 h 720454"/>
                      <a:gd name="connsiteX2" fmla="*/ 415925 w 775172"/>
                      <a:gd name="connsiteY2" fmla="*/ 717462 h 720454"/>
                      <a:gd name="connsiteX3" fmla="*/ 771592 w 775172"/>
                      <a:gd name="connsiteY3" fmla="*/ 386144 h 720454"/>
                      <a:gd name="connsiteX4" fmla="*/ 586189 w 775172"/>
                      <a:gd name="connsiteY4" fmla="*/ 18348 h 720454"/>
                      <a:gd name="connsiteX5" fmla="*/ 124095 w 775172"/>
                      <a:gd name="connsiteY5" fmla="*/ 115563 h 720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5172" h="720454">
                        <a:moveTo>
                          <a:pt x="124095" y="115563"/>
                        </a:moveTo>
                        <a:cubicBezTo>
                          <a:pt x="124095" y="115563"/>
                          <a:pt x="-9691" y="325316"/>
                          <a:pt x="8549" y="480351"/>
                        </a:cubicBezTo>
                        <a:cubicBezTo>
                          <a:pt x="26788" y="635385"/>
                          <a:pt x="96736" y="735702"/>
                          <a:pt x="415925" y="717462"/>
                        </a:cubicBezTo>
                        <a:cubicBezTo>
                          <a:pt x="735114" y="699223"/>
                          <a:pt x="789832" y="528958"/>
                          <a:pt x="771592" y="386144"/>
                        </a:cubicBezTo>
                        <a:cubicBezTo>
                          <a:pt x="753353" y="243239"/>
                          <a:pt x="595309" y="18348"/>
                          <a:pt x="586189" y="18348"/>
                        </a:cubicBezTo>
                        <a:cubicBezTo>
                          <a:pt x="577070" y="18348"/>
                          <a:pt x="224411" y="-42481"/>
                          <a:pt x="124095" y="115563"/>
                        </a:cubicBezTo>
                        <a:close/>
                      </a:path>
                    </a:pathLst>
                  </a:custGeom>
                  <a:solidFill>
                    <a:srgbClr val="FEC7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/>
                  <p:cNvSpPr/>
                  <p:nvPr/>
                </p:nvSpPr>
                <p:spPr>
                  <a:xfrm>
                    <a:off x="8415027" y="2902117"/>
                    <a:ext cx="1258516" cy="1194678"/>
                  </a:xfrm>
                  <a:custGeom>
                    <a:avLst/>
                    <a:gdLst>
                      <a:gd name="connsiteX0" fmla="*/ 641868 w 1258515"/>
                      <a:gd name="connsiteY0" fmla="*/ 7907 h 1194678"/>
                      <a:gd name="connsiteX1" fmla="*/ 92408 w 1258515"/>
                      <a:gd name="connsiteY1" fmla="*/ 317976 h 1194678"/>
                      <a:gd name="connsiteX2" fmla="*/ 331799 w 1258515"/>
                      <a:gd name="connsiteY2" fmla="*/ 1122788 h 1194678"/>
                      <a:gd name="connsiteX3" fmla="*/ 1138891 w 1258515"/>
                      <a:gd name="connsiteY3" fmla="*/ 960914 h 1194678"/>
                      <a:gd name="connsiteX4" fmla="*/ 1157131 w 1258515"/>
                      <a:gd name="connsiteY4" fmla="*/ 254138 h 1194678"/>
                      <a:gd name="connsiteX5" fmla="*/ 641868 w 1258515"/>
                      <a:gd name="connsiteY5" fmla="*/ 7907 h 11946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58515" h="1194678">
                        <a:moveTo>
                          <a:pt x="641868" y="7907"/>
                        </a:moveTo>
                        <a:cubicBezTo>
                          <a:pt x="641868" y="7907"/>
                          <a:pt x="277081" y="-5773"/>
                          <a:pt x="92408" y="317976"/>
                        </a:cubicBezTo>
                        <a:cubicBezTo>
                          <a:pt x="-92266" y="641725"/>
                          <a:pt x="37690" y="967753"/>
                          <a:pt x="331799" y="1122788"/>
                        </a:cubicBezTo>
                        <a:cubicBezTo>
                          <a:pt x="625909" y="1277822"/>
                          <a:pt x="997536" y="1168386"/>
                          <a:pt x="1138891" y="960914"/>
                        </a:cubicBezTo>
                        <a:cubicBezTo>
                          <a:pt x="1280246" y="753441"/>
                          <a:pt x="1303045" y="431972"/>
                          <a:pt x="1157131" y="254138"/>
                        </a:cubicBezTo>
                        <a:cubicBezTo>
                          <a:pt x="1011216" y="76304"/>
                          <a:pt x="844781" y="-3493"/>
                          <a:pt x="641868" y="7907"/>
                        </a:cubicBezTo>
                        <a:close/>
                      </a:path>
                    </a:pathLst>
                  </a:custGeom>
                  <a:solidFill>
                    <a:srgbClr val="F67D4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/>
                  <p:cNvSpPr/>
                  <p:nvPr/>
                </p:nvSpPr>
                <p:spPr>
                  <a:xfrm>
                    <a:off x="8905735" y="2976619"/>
                    <a:ext cx="109436" cy="237112"/>
                  </a:xfrm>
                  <a:custGeom>
                    <a:avLst/>
                    <a:gdLst>
                      <a:gd name="connsiteX0" fmla="*/ 108663 w 109436"/>
                      <a:gd name="connsiteY0" fmla="*/ 232439 h 237111"/>
                      <a:gd name="connsiteX1" fmla="*/ 70816 w 109436"/>
                      <a:gd name="connsiteY1" fmla="*/ 188755 h 237111"/>
                      <a:gd name="connsiteX2" fmla="*/ 44916 w 109436"/>
                      <a:gd name="connsiteY2" fmla="*/ 134676 h 237111"/>
                      <a:gd name="connsiteX3" fmla="*/ 29595 w 109436"/>
                      <a:gd name="connsiteY3" fmla="*/ 71203 h 237111"/>
                      <a:gd name="connsiteX4" fmla="*/ 23850 w 109436"/>
                      <a:gd name="connsiteY4" fmla="*/ 39284 h 237111"/>
                      <a:gd name="connsiteX5" fmla="*/ 20658 w 109436"/>
                      <a:gd name="connsiteY5" fmla="*/ 9098 h 237111"/>
                      <a:gd name="connsiteX6" fmla="*/ 15460 w 109436"/>
                      <a:gd name="connsiteY6" fmla="*/ 7730 h 237111"/>
                      <a:gd name="connsiteX7" fmla="*/ 10535 w 109436"/>
                      <a:gd name="connsiteY7" fmla="*/ 70108 h 237111"/>
                      <a:gd name="connsiteX8" fmla="*/ 28592 w 109436"/>
                      <a:gd name="connsiteY8" fmla="*/ 143339 h 237111"/>
                      <a:gd name="connsiteX9" fmla="*/ 106109 w 109436"/>
                      <a:gd name="connsiteY9" fmla="*/ 236907 h 237111"/>
                      <a:gd name="connsiteX10" fmla="*/ 108663 w 109436"/>
                      <a:gd name="connsiteY10" fmla="*/ 232439 h 237111"/>
                      <a:gd name="connsiteX11" fmla="*/ 108663 w 109436"/>
                      <a:gd name="connsiteY11" fmla="*/ 232439 h 237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9436" h="237111">
                        <a:moveTo>
                          <a:pt x="108663" y="232439"/>
                        </a:moveTo>
                        <a:cubicBezTo>
                          <a:pt x="95530" y="218212"/>
                          <a:pt x="81760" y="204897"/>
                          <a:pt x="70816" y="188755"/>
                        </a:cubicBezTo>
                        <a:cubicBezTo>
                          <a:pt x="59508" y="171975"/>
                          <a:pt x="51391" y="153736"/>
                          <a:pt x="44916" y="134676"/>
                        </a:cubicBezTo>
                        <a:cubicBezTo>
                          <a:pt x="37894" y="113974"/>
                          <a:pt x="33152" y="92725"/>
                          <a:pt x="29595" y="71203"/>
                        </a:cubicBezTo>
                        <a:cubicBezTo>
                          <a:pt x="27771" y="60533"/>
                          <a:pt x="25765" y="49954"/>
                          <a:pt x="23850" y="39284"/>
                        </a:cubicBezTo>
                        <a:cubicBezTo>
                          <a:pt x="22026" y="29252"/>
                          <a:pt x="22026" y="19220"/>
                          <a:pt x="20658" y="9098"/>
                        </a:cubicBezTo>
                        <a:cubicBezTo>
                          <a:pt x="20384" y="6818"/>
                          <a:pt x="16919" y="6088"/>
                          <a:pt x="15460" y="7730"/>
                        </a:cubicBezTo>
                        <a:cubicBezTo>
                          <a:pt x="2054" y="23598"/>
                          <a:pt x="7525" y="51322"/>
                          <a:pt x="10535" y="70108"/>
                        </a:cubicBezTo>
                        <a:cubicBezTo>
                          <a:pt x="14456" y="94823"/>
                          <a:pt x="19655" y="119902"/>
                          <a:pt x="28592" y="143339"/>
                        </a:cubicBezTo>
                        <a:cubicBezTo>
                          <a:pt x="42363" y="179727"/>
                          <a:pt x="67351" y="223136"/>
                          <a:pt x="106109" y="236907"/>
                        </a:cubicBezTo>
                        <a:cubicBezTo>
                          <a:pt x="108754" y="237910"/>
                          <a:pt x="110395" y="234263"/>
                          <a:pt x="108663" y="232439"/>
                        </a:cubicBezTo>
                        <a:lnTo>
                          <a:pt x="108663" y="232439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/>
                  <p:cNvSpPr/>
                  <p:nvPr/>
                </p:nvSpPr>
                <p:spPr>
                  <a:xfrm>
                    <a:off x="9040411" y="2977805"/>
                    <a:ext cx="36479" cy="182394"/>
                  </a:xfrm>
                  <a:custGeom>
                    <a:avLst/>
                    <a:gdLst>
                      <a:gd name="connsiteX0" fmla="*/ 20954 w 36478"/>
                      <a:gd name="connsiteY0" fmla="*/ 181733 h 182393"/>
                      <a:gd name="connsiteX1" fmla="*/ 29435 w 36478"/>
                      <a:gd name="connsiteY1" fmla="*/ 92816 h 182393"/>
                      <a:gd name="connsiteX2" fmla="*/ 23416 w 36478"/>
                      <a:gd name="connsiteY2" fmla="*/ 49589 h 182393"/>
                      <a:gd name="connsiteX3" fmla="*/ 20224 w 36478"/>
                      <a:gd name="connsiteY3" fmla="*/ 26243 h 182393"/>
                      <a:gd name="connsiteX4" fmla="*/ 17580 w 36478"/>
                      <a:gd name="connsiteY4" fmla="*/ 8642 h 182393"/>
                      <a:gd name="connsiteX5" fmla="*/ 11834 w 36478"/>
                      <a:gd name="connsiteY5" fmla="*/ 7912 h 182393"/>
                      <a:gd name="connsiteX6" fmla="*/ 8825 w 36478"/>
                      <a:gd name="connsiteY6" fmla="*/ 45120 h 182393"/>
                      <a:gd name="connsiteX7" fmla="*/ 15938 w 36478"/>
                      <a:gd name="connsiteY7" fmla="*/ 89533 h 182393"/>
                      <a:gd name="connsiteX8" fmla="*/ 13932 w 36478"/>
                      <a:gd name="connsiteY8" fmla="*/ 180821 h 182393"/>
                      <a:gd name="connsiteX9" fmla="*/ 20954 w 36478"/>
                      <a:gd name="connsiteY9" fmla="*/ 181733 h 182393"/>
                      <a:gd name="connsiteX10" fmla="*/ 20954 w 36478"/>
                      <a:gd name="connsiteY10" fmla="*/ 181733 h 182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6478" h="182393">
                        <a:moveTo>
                          <a:pt x="20954" y="181733"/>
                        </a:moveTo>
                        <a:cubicBezTo>
                          <a:pt x="27246" y="152277"/>
                          <a:pt x="31350" y="123002"/>
                          <a:pt x="29435" y="92816"/>
                        </a:cubicBezTo>
                        <a:cubicBezTo>
                          <a:pt x="28523" y="78316"/>
                          <a:pt x="26061" y="63907"/>
                          <a:pt x="23416" y="49589"/>
                        </a:cubicBezTo>
                        <a:cubicBezTo>
                          <a:pt x="22048" y="41837"/>
                          <a:pt x="20771" y="34177"/>
                          <a:pt x="20224" y="26243"/>
                        </a:cubicBezTo>
                        <a:cubicBezTo>
                          <a:pt x="19859" y="20132"/>
                          <a:pt x="20407" y="14205"/>
                          <a:pt x="17580" y="8642"/>
                        </a:cubicBezTo>
                        <a:cubicBezTo>
                          <a:pt x="16576" y="6635"/>
                          <a:pt x="13293" y="6179"/>
                          <a:pt x="11834" y="7912"/>
                        </a:cubicBezTo>
                        <a:cubicBezTo>
                          <a:pt x="3991" y="17397"/>
                          <a:pt x="7365" y="33721"/>
                          <a:pt x="8825" y="45120"/>
                        </a:cubicBezTo>
                        <a:cubicBezTo>
                          <a:pt x="10831" y="59985"/>
                          <a:pt x="14479" y="74577"/>
                          <a:pt x="15938" y="89533"/>
                        </a:cubicBezTo>
                        <a:cubicBezTo>
                          <a:pt x="18947" y="119719"/>
                          <a:pt x="17032" y="150726"/>
                          <a:pt x="13932" y="180821"/>
                        </a:cubicBezTo>
                        <a:cubicBezTo>
                          <a:pt x="13658" y="184743"/>
                          <a:pt x="20133" y="185563"/>
                          <a:pt x="20954" y="181733"/>
                        </a:cubicBezTo>
                        <a:lnTo>
                          <a:pt x="20954" y="181733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/>
                  <p:cNvSpPr/>
                  <p:nvPr/>
                </p:nvSpPr>
                <p:spPr>
                  <a:xfrm>
                    <a:off x="9112783" y="3023778"/>
                    <a:ext cx="82077" cy="209753"/>
                  </a:xfrm>
                  <a:custGeom>
                    <a:avLst/>
                    <a:gdLst>
                      <a:gd name="connsiteX0" fmla="*/ 12054 w 82077"/>
                      <a:gd name="connsiteY0" fmla="*/ 204978 h 209752"/>
                      <a:gd name="connsiteX1" fmla="*/ 66864 w 82077"/>
                      <a:gd name="connsiteY1" fmla="*/ 112778 h 209752"/>
                      <a:gd name="connsiteX2" fmla="*/ 78446 w 82077"/>
                      <a:gd name="connsiteY2" fmla="*/ 61069 h 209752"/>
                      <a:gd name="connsiteX3" fmla="*/ 80178 w 82077"/>
                      <a:gd name="connsiteY3" fmla="*/ 32433 h 209752"/>
                      <a:gd name="connsiteX4" fmla="*/ 75801 w 82077"/>
                      <a:gd name="connsiteY4" fmla="*/ 8449 h 209752"/>
                      <a:gd name="connsiteX5" fmla="*/ 70056 w 82077"/>
                      <a:gd name="connsiteY5" fmla="*/ 8449 h 209752"/>
                      <a:gd name="connsiteX6" fmla="*/ 66499 w 82077"/>
                      <a:gd name="connsiteY6" fmla="*/ 29242 h 209752"/>
                      <a:gd name="connsiteX7" fmla="*/ 64128 w 82077"/>
                      <a:gd name="connsiteY7" fmla="*/ 54686 h 209752"/>
                      <a:gd name="connsiteX8" fmla="*/ 53093 w 82077"/>
                      <a:gd name="connsiteY8" fmla="*/ 107306 h 209752"/>
                      <a:gd name="connsiteX9" fmla="*/ 7312 w 82077"/>
                      <a:gd name="connsiteY9" fmla="*/ 201330 h 209752"/>
                      <a:gd name="connsiteX10" fmla="*/ 12054 w 82077"/>
                      <a:gd name="connsiteY10" fmla="*/ 204978 h 209752"/>
                      <a:gd name="connsiteX11" fmla="*/ 12054 w 82077"/>
                      <a:gd name="connsiteY11" fmla="*/ 204978 h 20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2077" h="209752">
                        <a:moveTo>
                          <a:pt x="12054" y="204978"/>
                        </a:moveTo>
                        <a:cubicBezTo>
                          <a:pt x="36404" y="178348"/>
                          <a:pt x="55555" y="147159"/>
                          <a:pt x="66864" y="112778"/>
                        </a:cubicBezTo>
                        <a:cubicBezTo>
                          <a:pt x="72427" y="95998"/>
                          <a:pt x="76166" y="78579"/>
                          <a:pt x="78446" y="61069"/>
                        </a:cubicBezTo>
                        <a:cubicBezTo>
                          <a:pt x="79722" y="51494"/>
                          <a:pt x="80452" y="42100"/>
                          <a:pt x="80178" y="32433"/>
                        </a:cubicBezTo>
                        <a:cubicBezTo>
                          <a:pt x="79996" y="24682"/>
                          <a:pt x="80270" y="15015"/>
                          <a:pt x="75801" y="8449"/>
                        </a:cubicBezTo>
                        <a:cubicBezTo>
                          <a:pt x="74433" y="6442"/>
                          <a:pt x="71332" y="6169"/>
                          <a:pt x="70056" y="8449"/>
                        </a:cubicBezTo>
                        <a:cubicBezTo>
                          <a:pt x="66590" y="14559"/>
                          <a:pt x="67046" y="22402"/>
                          <a:pt x="66499" y="29242"/>
                        </a:cubicBezTo>
                        <a:cubicBezTo>
                          <a:pt x="65861" y="37723"/>
                          <a:pt x="65040" y="46204"/>
                          <a:pt x="64128" y="54686"/>
                        </a:cubicBezTo>
                        <a:cubicBezTo>
                          <a:pt x="62213" y="72560"/>
                          <a:pt x="58382" y="90161"/>
                          <a:pt x="53093" y="107306"/>
                        </a:cubicBezTo>
                        <a:cubicBezTo>
                          <a:pt x="42605" y="140775"/>
                          <a:pt x="27740" y="172694"/>
                          <a:pt x="7312" y="201330"/>
                        </a:cubicBezTo>
                        <a:cubicBezTo>
                          <a:pt x="5397" y="204157"/>
                          <a:pt x="9775" y="207531"/>
                          <a:pt x="12054" y="204978"/>
                        </a:cubicBezTo>
                        <a:lnTo>
                          <a:pt x="12054" y="204978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/>
                  <p:cNvSpPr/>
                  <p:nvPr/>
                </p:nvSpPr>
                <p:spPr>
                  <a:xfrm>
                    <a:off x="8491697" y="3325568"/>
                    <a:ext cx="246231" cy="127676"/>
                  </a:xfrm>
                  <a:custGeom>
                    <a:avLst/>
                    <a:gdLst>
                      <a:gd name="connsiteX0" fmla="*/ 243456 w 246231"/>
                      <a:gd name="connsiteY0" fmla="*/ 115495 h 127675"/>
                      <a:gd name="connsiteX1" fmla="*/ 212541 w 246231"/>
                      <a:gd name="connsiteY1" fmla="*/ 110935 h 127675"/>
                      <a:gd name="connsiteX2" fmla="*/ 180622 w 246231"/>
                      <a:gd name="connsiteY2" fmla="*/ 100903 h 127675"/>
                      <a:gd name="connsiteX3" fmla="*/ 113227 w 246231"/>
                      <a:gd name="connsiteY3" fmla="*/ 76554 h 127675"/>
                      <a:gd name="connsiteX4" fmla="*/ 53037 w 246231"/>
                      <a:gd name="connsiteY4" fmla="*/ 48009 h 127675"/>
                      <a:gd name="connsiteX5" fmla="*/ 13276 w 246231"/>
                      <a:gd name="connsiteY5" fmla="*/ 7883 h 127675"/>
                      <a:gd name="connsiteX6" fmla="*/ 7074 w 246231"/>
                      <a:gd name="connsiteY6" fmla="*/ 10436 h 127675"/>
                      <a:gd name="connsiteX7" fmla="*/ 36440 w 246231"/>
                      <a:gd name="connsiteY7" fmla="*/ 59865 h 127675"/>
                      <a:gd name="connsiteX8" fmla="*/ 99730 w 246231"/>
                      <a:gd name="connsiteY8" fmla="*/ 91692 h 127675"/>
                      <a:gd name="connsiteX9" fmla="*/ 175971 w 246231"/>
                      <a:gd name="connsiteY9" fmla="*/ 117410 h 127675"/>
                      <a:gd name="connsiteX10" fmla="*/ 244277 w 246231"/>
                      <a:gd name="connsiteY10" fmla="*/ 122517 h 127675"/>
                      <a:gd name="connsiteX11" fmla="*/ 243456 w 246231"/>
                      <a:gd name="connsiteY11" fmla="*/ 115495 h 127675"/>
                      <a:gd name="connsiteX12" fmla="*/ 243456 w 246231"/>
                      <a:gd name="connsiteY12" fmla="*/ 115495 h 127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46231" h="127675">
                        <a:moveTo>
                          <a:pt x="243456" y="115495"/>
                        </a:moveTo>
                        <a:cubicBezTo>
                          <a:pt x="233151" y="113853"/>
                          <a:pt x="222755" y="113397"/>
                          <a:pt x="212541" y="110935"/>
                        </a:cubicBezTo>
                        <a:cubicBezTo>
                          <a:pt x="201779" y="108290"/>
                          <a:pt x="191201" y="104460"/>
                          <a:pt x="180622" y="100903"/>
                        </a:cubicBezTo>
                        <a:cubicBezTo>
                          <a:pt x="158005" y="93334"/>
                          <a:pt x="135479" y="85126"/>
                          <a:pt x="113227" y="76554"/>
                        </a:cubicBezTo>
                        <a:cubicBezTo>
                          <a:pt x="92617" y="68528"/>
                          <a:pt x="71368" y="60685"/>
                          <a:pt x="53037" y="48009"/>
                        </a:cubicBezTo>
                        <a:cubicBezTo>
                          <a:pt x="36987" y="36883"/>
                          <a:pt x="27411" y="20650"/>
                          <a:pt x="13276" y="7883"/>
                        </a:cubicBezTo>
                        <a:cubicBezTo>
                          <a:pt x="10813" y="5603"/>
                          <a:pt x="7439" y="7335"/>
                          <a:pt x="7074" y="10436"/>
                        </a:cubicBezTo>
                        <a:cubicBezTo>
                          <a:pt x="4612" y="30408"/>
                          <a:pt x="22031" y="48739"/>
                          <a:pt x="36440" y="59865"/>
                        </a:cubicBezTo>
                        <a:cubicBezTo>
                          <a:pt x="55317" y="74456"/>
                          <a:pt x="77478" y="83576"/>
                          <a:pt x="99730" y="91692"/>
                        </a:cubicBezTo>
                        <a:cubicBezTo>
                          <a:pt x="124901" y="100903"/>
                          <a:pt x="150344" y="109476"/>
                          <a:pt x="175971" y="117410"/>
                        </a:cubicBezTo>
                        <a:cubicBezTo>
                          <a:pt x="196581" y="123794"/>
                          <a:pt x="223667" y="133643"/>
                          <a:pt x="244277" y="122517"/>
                        </a:cubicBezTo>
                        <a:cubicBezTo>
                          <a:pt x="247104" y="121058"/>
                          <a:pt x="246739" y="116042"/>
                          <a:pt x="243456" y="115495"/>
                        </a:cubicBezTo>
                        <a:lnTo>
                          <a:pt x="243456" y="115495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/>
                  <p:cNvSpPr/>
                  <p:nvPr/>
                </p:nvSpPr>
                <p:spPr>
                  <a:xfrm>
                    <a:off x="8480560" y="3575935"/>
                    <a:ext cx="227992" cy="45598"/>
                  </a:xfrm>
                  <a:custGeom>
                    <a:avLst/>
                    <a:gdLst>
                      <a:gd name="connsiteX0" fmla="*/ 221215 w 227992"/>
                      <a:gd name="connsiteY0" fmla="*/ 13869 h 45598"/>
                      <a:gd name="connsiteX1" fmla="*/ 166862 w 227992"/>
                      <a:gd name="connsiteY1" fmla="*/ 19159 h 45598"/>
                      <a:gd name="connsiteX2" fmla="*/ 108496 w 227992"/>
                      <a:gd name="connsiteY2" fmla="*/ 25269 h 45598"/>
                      <a:gd name="connsiteX3" fmla="*/ 57152 w 227992"/>
                      <a:gd name="connsiteY3" fmla="*/ 20344 h 45598"/>
                      <a:gd name="connsiteX4" fmla="*/ 33714 w 227992"/>
                      <a:gd name="connsiteY4" fmla="*/ 14325 h 45598"/>
                      <a:gd name="connsiteX5" fmla="*/ 10277 w 227992"/>
                      <a:gd name="connsiteY5" fmla="*/ 6847 h 45598"/>
                      <a:gd name="connsiteX6" fmla="*/ 7267 w 227992"/>
                      <a:gd name="connsiteY6" fmla="*/ 12136 h 45598"/>
                      <a:gd name="connsiteX7" fmla="*/ 48853 w 227992"/>
                      <a:gd name="connsiteY7" fmla="*/ 37307 h 45598"/>
                      <a:gd name="connsiteX8" fmla="*/ 103206 w 227992"/>
                      <a:gd name="connsiteY8" fmla="*/ 43964 h 45598"/>
                      <a:gd name="connsiteX9" fmla="*/ 163579 w 227992"/>
                      <a:gd name="connsiteY9" fmla="*/ 37216 h 45598"/>
                      <a:gd name="connsiteX10" fmla="*/ 194768 w 227992"/>
                      <a:gd name="connsiteY10" fmla="*/ 30285 h 45598"/>
                      <a:gd name="connsiteX11" fmla="*/ 222036 w 227992"/>
                      <a:gd name="connsiteY11" fmla="*/ 20527 h 45598"/>
                      <a:gd name="connsiteX12" fmla="*/ 221215 w 227992"/>
                      <a:gd name="connsiteY12" fmla="*/ 13869 h 45598"/>
                      <a:gd name="connsiteX13" fmla="*/ 221215 w 227992"/>
                      <a:gd name="connsiteY13" fmla="*/ 13869 h 45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27992" h="45598">
                        <a:moveTo>
                          <a:pt x="221215" y="13869"/>
                        </a:moveTo>
                        <a:cubicBezTo>
                          <a:pt x="204709" y="9674"/>
                          <a:pt x="183460" y="16605"/>
                          <a:pt x="166862" y="19159"/>
                        </a:cubicBezTo>
                        <a:cubicBezTo>
                          <a:pt x="147528" y="22168"/>
                          <a:pt x="128012" y="24813"/>
                          <a:pt x="108496" y="25269"/>
                        </a:cubicBezTo>
                        <a:cubicBezTo>
                          <a:pt x="91077" y="25634"/>
                          <a:pt x="74206" y="23901"/>
                          <a:pt x="57152" y="20344"/>
                        </a:cubicBezTo>
                        <a:cubicBezTo>
                          <a:pt x="49218" y="18703"/>
                          <a:pt x="41375" y="16696"/>
                          <a:pt x="33714" y="14325"/>
                        </a:cubicBezTo>
                        <a:cubicBezTo>
                          <a:pt x="25963" y="11954"/>
                          <a:pt x="18393" y="7394"/>
                          <a:pt x="10277" y="6847"/>
                        </a:cubicBezTo>
                        <a:cubicBezTo>
                          <a:pt x="7450" y="6665"/>
                          <a:pt x="6082" y="9948"/>
                          <a:pt x="7267" y="12136"/>
                        </a:cubicBezTo>
                        <a:cubicBezTo>
                          <a:pt x="14381" y="25451"/>
                          <a:pt x="35265" y="32929"/>
                          <a:pt x="48853" y="37307"/>
                        </a:cubicBezTo>
                        <a:cubicBezTo>
                          <a:pt x="66089" y="42870"/>
                          <a:pt x="85149" y="44147"/>
                          <a:pt x="103206" y="43964"/>
                        </a:cubicBezTo>
                        <a:cubicBezTo>
                          <a:pt x="123452" y="43782"/>
                          <a:pt x="143698" y="41228"/>
                          <a:pt x="163579" y="37216"/>
                        </a:cubicBezTo>
                        <a:cubicBezTo>
                          <a:pt x="173975" y="35118"/>
                          <a:pt x="184463" y="32929"/>
                          <a:pt x="194768" y="30285"/>
                        </a:cubicBezTo>
                        <a:cubicBezTo>
                          <a:pt x="203979" y="27913"/>
                          <a:pt x="214284" y="26090"/>
                          <a:pt x="222036" y="20527"/>
                        </a:cubicBezTo>
                        <a:cubicBezTo>
                          <a:pt x="224589" y="18885"/>
                          <a:pt x="224589" y="14690"/>
                          <a:pt x="221215" y="13869"/>
                        </a:cubicBezTo>
                        <a:lnTo>
                          <a:pt x="221215" y="13869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/>
                  <p:cNvSpPr/>
                  <p:nvPr/>
                </p:nvSpPr>
                <p:spPr>
                  <a:xfrm>
                    <a:off x="8994391" y="3911865"/>
                    <a:ext cx="36479" cy="155035"/>
                  </a:xfrm>
                  <a:custGeom>
                    <a:avLst/>
                    <a:gdLst>
                      <a:gd name="connsiteX0" fmla="*/ 6875 w 36478"/>
                      <a:gd name="connsiteY0" fmla="*/ 12540 h 155034"/>
                      <a:gd name="connsiteX1" fmla="*/ 11617 w 36478"/>
                      <a:gd name="connsiteY1" fmla="*/ 82671 h 155034"/>
                      <a:gd name="connsiteX2" fmla="*/ 11982 w 36478"/>
                      <a:gd name="connsiteY2" fmla="*/ 116687 h 155034"/>
                      <a:gd name="connsiteX3" fmla="*/ 16998 w 36478"/>
                      <a:gd name="connsiteY3" fmla="*/ 149883 h 155034"/>
                      <a:gd name="connsiteX4" fmla="*/ 22743 w 36478"/>
                      <a:gd name="connsiteY4" fmla="*/ 150612 h 155034"/>
                      <a:gd name="connsiteX5" fmla="*/ 30769 w 36478"/>
                      <a:gd name="connsiteY5" fmla="*/ 119332 h 155034"/>
                      <a:gd name="connsiteX6" fmla="*/ 29948 w 36478"/>
                      <a:gd name="connsiteY6" fmla="*/ 82762 h 155034"/>
                      <a:gd name="connsiteX7" fmla="*/ 18548 w 36478"/>
                      <a:gd name="connsiteY7" fmla="*/ 11081 h 155034"/>
                      <a:gd name="connsiteX8" fmla="*/ 6875 w 36478"/>
                      <a:gd name="connsiteY8" fmla="*/ 12540 h 155034"/>
                      <a:gd name="connsiteX9" fmla="*/ 6875 w 36478"/>
                      <a:gd name="connsiteY9" fmla="*/ 12540 h 155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478" h="155034">
                        <a:moveTo>
                          <a:pt x="6875" y="12540"/>
                        </a:moveTo>
                        <a:cubicBezTo>
                          <a:pt x="9429" y="35796"/>
                          <a:pt x="10797" y="59324"/>
                          <a:pt x="11617" y="82671"/>
                        </a:cubicBezTo>
                        <a:cubicBezTo>
                          <a:pt x="11982" y="93979"/>
                          <a:pt x="11891" y="105287"/>
                          <a:pt x="11982" y="116687"/>
                        </a:cubicBezTo>
                        <a:cubicBezTo>
                          <a:pt x="12073" y="127813"/>
                          <a:pt x="10979" y="140033"/>
                          <a:pt x="16998" y="149883"/>
                        </a:cubicBezTo>
                        <a:cubicBezTo>
                          <a:pt x="18092" y="151707"/>
                          <a:pt x="21193" y="152527"/>
                          <a:pt x="22743" y="150612"/>
                        </a:cubicBezTo>
                        <a:cubicBezTo>
                          <a:pt x="29857" y="141766"/>
                          <a:pt x="30313" y="130275"/>
                          <a:pt x="30769" y="119332"/>
                        </a:cubicBezTo>
                        <a:cubicBezTo>
                          <a:pt x="31225" y="107111"/>
                          <a:pt x="30678" y="94891"/>
                          <a:pt x="29948" y="82762"/>
                        </a:cubicBezTo>
                        <a:cubicBezTo>
                          <a:pt x="28398" y="58412"/>
                          <a:pt x="24385" y="34792"/>
                          <a:pt x="18548" y="11081"/>
                        </a:cubicBezTo>
                        <a:cubicBezTo>
                          <a:pt x="16907" y="4697"/>
                          <a:pt x="6146" y="5792"/>
                          <a:pt x="6875" y="12540"/>
                        </a:cubicBezTo>
                        <a:lnTo>
                          <a:pt x="6875" y="12540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/>
                  <p:cNvSpPr/>
                  <p:nvPr/>
                </p:nvSpPr>
                <p:spPr>
                  <a:xfrm>
                    <a:off x="9133525" y="3912142"/>
                    <a:ext cx="54718" cy="118556"/>
                  </a:xfrm>
                  <a:custGeom>
                    <a:avLst/>
                    <a:gdLst>
                      <a:gd name="connsiteX0" fmla="*/ 7090 w 54718"/>
                      <a:gd name="connsiteY0" fmla="*/ 13267 h 118555"/>
                      <a:gd name="connsiteX1" fmla="*/ 26241 w 54718"/>
                      <a:gd name="connsiteY1" fmla="*/ 70994 h 118555"/>
                      <a:gd name="connsiteX2" fmla="*/ 36182 w 54718"/>
                      <a:gd name="connsiteY2" fmla="*/ 98809 h 118555"/>
                      <a:gd name="connsiteX3" fmla="*/ 52323 w 54718"/>
                      <a:gd name="connsiteY3" fmla="*/ 117322 h 118555"/>
                      <a:gd name="connsiteX4" fmla="*/ 52779 w 54718"/>
                      <a:gd name="connsiteY4" fmla="*/ 92243 h 118555"/>
                      <a:gd name="connsiteX5" fmla="*/ 42292 w 54718"/>
                      <a:gd name="connsiteY5" fmla="*/ 64610 h 118555"/>
                      <a:gd name="connsiteX6" fmla="*/ 16574 w 54718"/>
                      <a:gd name="connsiteY6" fmla="*/ 9436 h 118555"/>
                      <a:gd name="connsiteX7" fmla="*/ 7090 w 54718"/>
                      <a:gd name="connsiteY7" fmla="*/ 13267 h 118555"/>
                      <a:gd name="connsiteX8" fmla="*/ 7090 w 54718"/>
                      <a:gd name="connsiteY8" fmla="*/ 13267 h 118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4718" h="118555">
                        <a:moveTo>
                          <a:pt x="7090" y="13267"/>
                        </a:moveTo>
                        <a:cubicBezTo>
                          <a:pt x="13565" y="32509"/>
                          <a:pt x="19766" y="51752"/>
                          <a:pt x="26241" y="70994"/>
                        </a:cubicBezTo>
                        <a:cubicBezTo>
                          <a:pt x="29342" y="80296"/>
                          <a:pt x="32443" y="89690"/>
                          <a:pt x="36182" y="98809"/>
                        </a:cubicBezTo>
                        <a:cubicBezTo>
                          <a:pt x="38370" y="104190"/>
                          <a:pt x="43933" y="120697"/>
                          <a:pt x="52323" y="117322"/>
                        </a:cubicBezTo>
                        <a:cubicBezTo>
                          <a:pt x="60440" y="114039"/>
                          <a:pt x="54512" y="97989"/>
                          <a:pt x="52779" y="92243"/>
                        </a:cubicBezTo>
                        <a:cubicBezTo>
                          <a:pt x="49861" y="82850"/>
                          <a:pt x="46031" y="73639"/>
                          <a:pt x="42292" y="64610"/>
                        </a:cubicBezTo>
                        <a:cubicBezTo>
                          <a:pt x="34449" y="45824"/>
                          <a:pt x="25694" y="27585"/>
                          <a:pt x="16574" y="9436"/>
                        </a:cubicBezTo>
                        <a:cubicBezTo>
                          <a:pt x="13930" y="4147"/>
                          <a:pt x="5266" y="7704"/>
                          <a:pt x="7090" y="13267"/>
                        </a:cubicBezTo>
                        <a:lnTo>
                          <a:pt x="7090" y="13267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/>
                  <p:cNvSpPr/>
                  <p:nvPr/>
                </p:nvSpPr>
                <p:spPr>
                  <a:xfrm>
                    <a:off x="9331103" y="3749815"/>
                    <a:ext cx="182394" cy="118556"/>
                  </a:xfrm>
                  <a:custGeom>
                    <a:avLst/>
                    <a:gdLst>
                      <a:gd name="connsiteX0" fmla="*/ 9597 w 182393"/>
                      <a:gd name="connsiteY0" fmla="*/ 14540 h 118555"/>
                      <a:gd name="connsiteX1" fmla="*/ 104716 w 182393"/>
                      <a:gd name="connsiteY1" fmla="*/ 53664 h 118555"/>
                      <a:gd name="connsiteX2" fmla="*/ 139826 w 182393"/>
                      <a:gd name="connsiteY2" fmla="*/ 81752 h 118555"/>
                      <a:gd name="connsiteX3" fmla="*/ 155877 w 182393"/>
                      <a:gd name="connsiteY3" fmla="*/ 98988 h 118555"/>
                      <a:gd name="connsiteX4" fmla="*/ 171380 w 182393"/>
                      <a:gd name="connsiteY4" fmla="*/ 111756 h 118555"/>
                      <a:gd name="connsiteX5" fmla="*/ 176214 w 182393"/>
                      <a:gd name="connsiteY5" fmla="*/ 109020 h 118555"/>
                      <a:gd name="connsiteX6" fmla="*/ 170560 w 182393"/>
                      <a:gd name="connsiteY6" fmla="*/ 89322 h 118555"/>
                      <a:gd name="connsiteX7" fmla="*/ 155421 w 182393"/>
                      <a:gd name="connsiteY7" fmla="*/ 69897 h 118555"/>
                      <a:gd name="connsiteX8" fmla="*/ 114930 w 182393"/>
                      <a:gd name="connsiteY8" fmla="*/ 38799 h 118555"/>
                      <a:gd name="connsiteX9" fmla="*/ 10509 w 182393"/>
                      <a:gd name="connsiteY9" fmla="*/ 6880 h 118555"/>
                      <a:gd name="connsiteX10" fmla="*/ 9597 w 182393"/>
                      <a:gd name="connsiteY10" fmla="*/ 14540 h 118555"/>
                      <a:gd name="connsiteX11" fmla="*/ 9597 w 182393"/>
                      <a:gd name="connsiteY11" fmla="*/ 14540 h 118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82393" h="118555">
                        <a:moveTo>
                          <a:pt x="9597" y="14540"/>
                        </a:moveTo>
                        <a:cubicBezTo>
                          <a:pt x="42793" y="23022"/>
                          <a:pt x="75624" y="35516"/>
                          <a:pt x="104716" y="53664"/>
                        </a:cubicBezTo>
                        <a:cubicBezTo>
                          <a:pt x="117483" y="61598"/>
                          <a:pt x="129247" y="70991"/>
                          <a:pt x="139826" y="81752"/>
                        </a:cubicBezTo>
                        <a:cubicBezTo>
                          <a:pt x="145298" y="87407"/>
                          <a:pt x="150405" y="93334"/>
                          <a:pt x="155877" y="98988"/>
                        </a:cubicBezTo>
                        <a:cubicBezTo>
                          <a:pt x="160437" y="103640"/>
                          <a:pt x="164814" y="110115"/>
                          <a:pt x="171380" y="111756"/>
                        </a:cubicBezTo>
                        <a:cubicBezTo>
                          <a:pt x="173387" y="112303"/>
                          <a:pt x="175667" y="111118"/>
                          <a:pt x="176214" y="109020"/>
                        </a:cubicBezTo>
                        <a:cubicBezTo>
                          <a:pt x="178038" y="102089"/>
                          <a:pt x="173752" y="95249"/>
                          <a:pt x="170560" y="89322"/>
                        </a:cubicBezTo>
                        <a:cubicBezTo>
                          <a:pt x="166729" y="82208"/>
                          <a:pt x="161166" y="75642"/>
                          <a:pt x="155421" y="69897"/>
                        </a:cubicBezTo>
                        <a:cubicBezTo>
                          <a:pt x="143383" y="57859"/>
                          <a:pt x="129612" y="47462"/>
                          <a:pt x="114930" y="38799"/>
                        </a:cubicBezTo>
                        <a:cubicBezTo>
                          <a:pt x="82920" y="19830"/>
                          <a:pt x="47079" y="11348"/>
                          <a:pt x="10509" y="6880"/>
                        </a:cubicBezTo>
                        <a:cubicBezTo>
                          <a:pt x="6223" y="6241"/>
                          <a:pt x="5402" y="13446"/>
                          <a:pt x="9597" y="14540"/>
                        </a:cubicBezTo>
                        <a:lnTo>
                          <a:pt x="9597" y="14540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/>
                  <p:cNvSpPr/>
                  <p:nvPr/>
                </p:nvSpPr>
                <p:spPr>
                  <a:xfrm>
                    <a:off x="9347905" y="3505705"/>
                    <a:ext cx="218872" cy="63838"/>
                  </a:xfrm>
                  <a:custGeom>
                    <a:avLst/>
                    <a:gdLst>
                      <a:gd name="connsiteX0" fmla="*/ 8755 w 218872"/>
                      <a:gd name="connsiteY0" fmla="*/ 39139 h 63837"/>
                      <a:gd name="connsiteX1" fmla="*/ 130229 w 218872"/>
                      <a:gd name="connsiteY1" fmla="*/ 60571 h 63837"/>
                      <a:gd name="connsiteX2" fmla="*/ 180387 w 218872"/>
                      <a:gd name="connsiteY2" fmla="*/ 46162 h 63837"/>
                      <a:gd name="connsiteX3" fmla="*/ 216957 w 218872"/>
                      <a:gd name="connsiteY3" fmla="*/ 11416 h 63837"/>
                      <a:gd name="connsiteX4" fmla="*/ 212580 w 218872"/>
                      <a:gd name="connsiteY4" fmla="*/ 7038 h 63837"/>
                      <a:gd name="connsiteX5" fmla="*/ 194705 w 218872"/>
                      <a:gd name="connsiteY5" fmla="*/ 19167 h 63837"/>
                      <a:gd name="connsiteX6" fmla="*/ 173730 w 218872"/>
                      <a:gd name="connsiteY6" fmla="*/ 31752 h 63837"/>
                      <a:gd name="connsiteX7" fmla="*/ 125578 w 218872"/>
                      <a:gd name="connsiteY7" fmla="*/ 45250 h 63837"/>
                      <a:gd name="connsiteX8" fmla="*/ 11765 w 218872"/>
                      <a:gd name="connsiteY8" fmla="*/ 31844 h 63837"/>
                      <a:gd name="connsiteX9" fmla="*/ 8755 w 218872"/>
                      <a:gd name="connsiteY9" fmla="*/ 39139 h 63837"/>
                      <a:gd name="connsiteX10" fmla="*/ 8755 w 218872"/>
                      <a:gd name="connsiteY10" fmla="*/ 39139 h 63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18872" h="63837">
                        <a:moveTo>
                          <a:pt x="8755" y="39139"/>
                        </a:moveTo>
                        <a:cubicBezTo>
                          <a:pt x="46511" y="57926"/>
                          <a:pt x="88279" y="65951"/>
                          <a:pt x="130229" y="60571"/>
                        </a:cubicBezTo>
                        <a:cubicBezTo>
                          <a:pt x="147557" y="58291"/>
                          <a:pt x="164519" y="53640"/>
                          <a:pt x="180387" y="46162"/>
                        </a:cubicBezTo>
                        <a:cubicBezTo>
                          <a:pt x="193702" y="39778"/>
                          <a:pt x="214495" y="27649"/>
                          <a:pt x="216957" y="11416"/>
                        </a:cubicBezTo>
                        <a:cubicBezTo>
                          <a:pt x="217322" y="9044"/>
                          <a:pt x="215407" y="6035"/>
                          <a:pt x="212580" y="7038"/>
                        </a:cubicBezTo>
                        <a:cubicBezTo>
                          <a:pt x="205831" y="9592"/>
                          <a:pt x="200542" y="14972"/>
                          <a:pt x="194705" y="19167"/>
                        </a:cubicBezTo>
                        <a:cubicBezTo>
                          <a:pt x="188139" y="23909"/>
                          <a:pt x="181026" y="28196"/>
                          <a:pt x="173730" y="31752"/>
                        </a:cubicBezTo>
                        <a:cubicBezTo>
                          <a:pt x="158683" y="39139"/>
                          <a:pt x="142085" y="43061"/>
                          <a:pt x="125578" y="45250"/>
                        </a:cubicBezTo>
                        <a:cubicBezTo>
                          <a:pt x="87367" y="50357"/>
                          <a:pt x="47696" y="45523"/>
                          <a:pt x="11765" y="31844"/>
                        </a:cubicBezTo>
                        <a:cubicBezTo>
                          <a:pt x="7661" y="30384"/>
                          <a:pt x="4742" y="37224"/>
                          <a:pt x="8755" y="39139"/>
                        </a:cubicBezTo>
                        <a:lnTo>
                          <a:pt x="8755" y="39139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/>
                  <p:cNvSpPr/>
                  <p:nvPr/>
                </p:nvSpPr>
                <p:spPr>
                  <a:xfrm>
                    <a:off x="9336350" y="3310791"/>
                    <a:ext cx="218872" cy="109436"/>
                  </a:xfrm>
                  <a:custGeom>
                    <a:avLst/>
                    <a:gdLst>
                      <a:gd name="connsiteX0" fmla="*/ 10187 w 218872"/>
                      <a:gd name="connsiteY0" fmla="*/ 105739 h 109436"/>
                      <a:gd name="connsiteX1" fmla="*/ 141693 w 218872"/>
                      <a:gd name="connsiteY1" fmla="*/ 76192 h 109436"/>
                      <a:gd name="connsiteX2" fmla="*/ 189754 w 218872"/>
                      <a:gd name="connsiteY2" fmla="*/ 50839 h 109436"/>
                      <a:gd name="connsiteX3" fmla="*/ 220031 w 218872"/>
                      <a:gd name="connsiteY3" fmla="*/ 10804 h 109436"/>
                      <a:gd name="connsiteX4" fmla="*/ 215197 w 218872"/>
                      <a:gd name="connsiteY4" fmla="*/ 7064 h 109436"/>
                      <a:gd name="connsiteX5" fmla="*/ 199876 w 218872"/>
                      <a:gd name="connsiteY5" fmla="*/ 20653 h 109436"/>
                      <a:gd name="connsiteX6" fmla="*/ 179266 w 218872"/>
                      <a:gd name="connsiteY6" fmla="*/ 39166 h 109436"/>
                      <a:gd name="connsiteX7" fmla="*/ 132664 w 218872"/>
                      <a:gd name="connsiteY7" fmla="*/ 64701 h 109436"/>
                      <a:gd name="connsiteX8" fmla="*/ 9184 w 218872"/>
                      <a:gd name="connsiteY8" fmla="*/ 98991 h 109436"/>
                      <a:gd name="connsiteX9" fmla="*/ 10187 w 218872"/>
                      <a:gd name="connsiteY9" fmla="*/ 105739 h 109436"/>
                      <a:gd name="connsiteX10" fmla="*/ 10187 w 218872"/>
                      <a:gd name="connsiteY10" fmla="*/ 105739 h 109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18872" h="109436">
                        <a:moveTo>
                          <a:pt x="10187" y="105739"/>
                        </a:moveTo>
                        <a:cubicBezTo>
                          <a:pt x="55421" y="102821"/>
                          <a:pt x="99560" y="93063"/>
                          <a:pt x="141693" y="76192"/>
                        </a:cubicBezTo>
                        <a:cubicBezTo>
                          <a:pt x="158564" y="69443"/>
                          <a:pt x="175071" y="61691"/>
                          <a:pt x="189754" y="50839"/>
                        </a:cubicBezTo>
                        <a:cubicBezTo>
                          <a:pt x="200880" y="42540"/>
                          <a:pt x="221946" y="26763"/>
                          <a:pt x="220031" y="10804"/>
                        </a:cubicBezTo>
                        <a:cubicBezTo>
                          <a:pt x="219757" y="8615"/>
                          <a:pt x="217751" y="6061"/>
                          <a:pt x="215197" y="7064"/>
                        </a:cubicBezTo>
                        <a:cubicBezTo>
                          <a:pt x="208631" y="9709"/>
                          <a:pt x="204801" y="15637"/>
                          <a:pt x="199876" y="20653"/>
                        </a:cubicBezTo>
                        <a:cubicBezTo>
                          <a:pt x="193310" y="27310"/>
                          <a:pt x="186835" y="33694"/>
                          <a:pt x="179266" y="39166"/>
                        </a:cubicBezTo>
                        <a:cubicBezTo>
                          <a:pt x="164857" y="49471"/>
                          <a:pt x="148897" y="57679"/>
                          <a:pt x="132664" y="64701"/>
                        </a:cubicBezTo>
                        <a:cubicBezTo>
                          <a:pt x="93541" y="81755"/>
                          <a:pt x="51408" y="92972"/>
                          <a:pt x="9184" y="98991"/>
                        </a:cubicBezTo>
                        <a:cubicBezTo>
                          <a:pt x="5536" y="99538"/>
                          <a:pt x="6357" y="106013"/>
                          <a:pt x="10187" y="105739"/>
                        </a:cubicBezTo>
                        <a:lnTo>
                          <a:pt x="10187" y="105739"/>
                        </a:lnTo>
                        <a:close/>
                      </a:path>
                    </a:pathLst>
                  </a:custGeom>
                  <a:solidFill>
                    <a:srgbClr val="D7AB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/>
                  <p:cNvSpPr/>
                  <p:nvPr/>
                </p:nvSpPr>
                <p:spPr>
                  <a:xfrm>
                    <a:off x="9224899" y="3139601"/>
                    <a:ext cx="200633" cy="218872"/>
                  </a:xfrm>
                  <a:custGeom>
                    <a:avLst/>
                    <a:gdLst>
                      <a:gd name="connsiteX0" fmla="*/ 88169 w 200632"/>
                      <a:gd name="connsiteY0" fmla="*/ 7443 h 218872"/>
                      <a:gd name="connsiteX1" fmla="*/ 189397 w 200632"/>
                      <a:gd name="connsiteY1" fmla="*/ 68180 h 218872"/>
                      <a:gd name="connsiteX2" fmla="*/ 168331 w 200632"/>
                      <a:gd name="connsiteY2" fmla="*/ 186462 h 218872"/>
                      <a:gd name="connsiteX3" fmla="*/ 86801 w 200632"/>
                      <a:gd name="connsiteY3" fmla="*/ 219019 h 218872"/>
                      <a:gd name="connsiteX4" fmla="*/ 38375 w 200632"/>
                      <a:gd name="connsiteY4" fmla="*/ 190839 h 218872"/>
                      <a:gd name="connsiteX5" fmla="*/ 88169 w 200632"/>
                      <a:gd name="connsiteY5" fmla="*/ 7443 h 218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632" h="218872">
                        <a:moveTo>
                          <a:pt x="88169" y="7443"/>
                        </a:moveTo>
                        <a:cubicBezTo>
                          <a:pt x="130119" y="2427"/>
                          <a:pt x="172982" y="29239"/>
                          <a:pt x="189397" y="68180"/>
                        </a:cubicBezTo>
                        <a:cubicBezTo>
                          <a:pt x="205813" y="107121"/>
                          <a:pt x="196328" y="154817"/>
                          <a:pt x="168331" y="186462"/>
                        </a:cubicBezTo>
                        <a:cubicBezTo>
                          <a:pt x="148085" y="209352"/>
                          <a:pt x="116896" y="224582"/>
                          <a:pt x="86801" y="219019"/>
                        </a:cubicBezTo>
                        <a:cubicBezTo>
                          <a:pt x="68106" y="215554"/>
                          <a:pt x="51417" y="204610"/>
                          <a:pt x="38375" y="190839"/>
                        </a:cubicBezTo>
                        <a:cubicBezTo>
                          <a:pt x="-15248" y="134206"/>
                          <a:pt x="-1660" y="18295"/>
                          <a:pt x="88169" y="7443"/>
                        </a:cubicBezTo>
                        <a:close/>
                      </a:path>
                    </a:pathLst>
                  </a:custGeom>
                  <a:solidFill>
                    <a:srgbClr val="FEDBA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/>
                  <p:cNvSpPr/>
                  <p:nvPr/>
                </p:nvSpPr>
                <p:spPr>
                  <a:xfrm>
                    <a:off x="9247460" y="3196620"/>
                    <a:ext cx="118556" cy="109436"/>
                  </a:xfrm>
                  <a:custGeom>
                    <a:avLst/>
                    <a:gdLst>
                      <a:gd name="connsiteX0" fmla="*/ 59406 w 118555"/>
                      <a:gd name="connsiteY0" fmla="*/ 11161 h 109436"/>
                      <a:gd name="connsiteX1" fmla="*/ 103545 w 118555"/>
                      <a:gd name="connsiteY1" fmla="*/ 14991 h 109436"/>
                      <a:gd name="connsiteX2" fmla="*/ 112574 w 118555"/>
                      <a:gd name="connsiteY2" fmla="*/ 50558 h 109436"/>
                      <a:gd name="connsiteX3" fmla="*/ 68708 w 118555"/>
                      <a:gd name="connsiteY3" fmla="*/ 102175 h 109436"/>
                      <a:gd name="connsiteX4" fmla="*/ 7059 w 118555"/>
                      <a:gd name="connsiteY4" fmla="*/ 76457 h 109436"/>
                      <a:gd name="connsiteX5" fmla="*/ 59406 w 118555"/>
                      <a:gd name="connsiteY5" fmla="*/ 11161 h 109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555" h="109436">
                        <a:moveTo>
                          <a:pt x="59406" y="11161"/>
                        </a:moveTo>
                        <a:cubicBezTo>
                          <a:pt x="73906" y="5324"/>
                          <a:pt x="92146" y="4321"/>
                          <a:pt x="103545" y="14991"/>
                        </a:cubicBezTo>
                        <a:cubicBezTo>
                          <a:pt x="112847" y="23746"/>
                          <a:pt x="114854" y="37972"/>
                          <a:pt x="112574" y="50558"/>
                        </a:cubicBezTo>
                        <a:cubicBezTo>
                          <a:pt x="108470" y="73813"/>
                          <a:pt x="91051" y="94332"/>
                          <a:pt x="68708" y="102175"/>
                        </a:cubicBezTo>
                        <a:cubicBezTo>
                          <a:pt x="46182" y="110109"/>
                          <a:pt x="3411" y="107373"/>
                          <a:pt x="7059" y="76457"/>
                        </a:cubicBezTo>
                        <a:cubicBezTo>
                          <a:pt x="10433" y="48186"/>
                          <a:pt x="33506" y="21557"/>
                          <a:pt x="59406" y="11161"/>
                        </a:cubicBezTo>
                        <a:close/>
                      </a:path>
                    </a:pathLst>
                  </a:custGeom>
                  <a:solidFill>
                    <a:srgbClr val="F4C4C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/>
                  <p:cNvSpPr/>
                  <p:nvPr/>
                </p:nvSpPr>
                <p:spPr>
                  <a:xfrm>
                    <a:off x="8659430" y="3139601"/>
                    <a:ext cx="200633" cy="218872"/>
                  </a:xfrm>
                  <a:custGeom>
                    <a:avLst/>
                    <a:gdLst>
                      <a:gd name="connsiteX0" fmla="*/ 116124 w 200632"/>
                      <a:gd name="connsiteY0" fmla="*/ 7443 h 218872"/>
                      <a:gd name="connsiteX1" fmla="*/ 14896 w 200632"/>
                      <a:gd name="connsiteY1" fmla="*/ 68180 h 218872"/>
                      <a:gd name="connsiteX2" fmla="*/ 35962 w 200632"/>
                      <a:gd name="connsiteY2" fmla="*/ 186462 h 218872"/>
                      <a:gd name="connsiteX3" fmla="*/ 117492 w 200632"/>
                      <a:gd name="connsiteY3" fmla="*/ 219019 h 218872"/>
                      <a:gd name="connsiteX4" fmla="*/ 165917 w 200632"/>
                      <a:gd name="connsiteY4" fmla="*/ 190839 h 218872"/>
                      <a:gd name="connsiteX5" fmla="*/ 116124 w 200632"/>
                      <a:gd name="connsiteY5" fmla="*/ 7443 h 218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632" h="218872">
                        <a:moveTo>
                          <a:pt x="116124" y="7443"/>
                        </a:moveTo>
                        <a:cubicBezTo>
                          <a:pt x="74173" y="2427"/>
                          <a:pt x="31311" y="29239"/>
                          <a:pt x="14896" y="68180"/>
                        </a:cubicBezTo>
                        <a:cubicBezTo>
                          <a:pt x="-1520" y="107121"/>
                          <a:pt x="7965" y="154817"/>
                          <a:pt x="35962" y="186462"/>
                        </a:cubicBezTo>
                        <a:cubicBezTo>
                          <a:pt x="56208" y="209352"/>
                          <a:pt x="87397" y="224582"/>
                          <a:pt x="117492" y="219019"/>
                        </a:cubicBezTo>
                        <a:cubicBezTo>
                          <a:pt x="136187" y="215554"/>
                          <a:pt x="152876" y="204610"/>
                          <a:pt x="165917" y="190839"/>
                        </a:cubicBezTo>
                        <a:cubicBezTo>
                          <a:pt x="219632" y="134206"/>
                          <a:pt x="206044" y="18295"/>
                          <a:pt x="116124" y="7443"/>
                        </a:cubicBezTo>
                        <a:close/>
                      </a:path>
                    </a:pathLst>
                  </a:custGeom>
                  <a:solidFill>
                    <a:srgbClr val="FEDBA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/>
                  <p:cNvSpPr/>
                  <p:nvPr/>
                </p:nvSpPr>
                <p:spPr>
                  <a:xfrm>
                    <a:off x="8720979" y="3196620"/>
                    <a:ext cx="118556" cy="109436"/>
                  </a:xfrm>
                  <a:custGeom>
                    <a:avLst/>
                    <a:gdLst>
                      <a:gd name="connsiteX0" fmla="*/ 60867 w 118555"/>
                      <a:gd name="connsiteY0" fmla="*/ 11161 h 109436"/>
                      <a:gd name="connsiteX1" fmla="*/ 16728 w 118555"/>
                      <a:gd name="connsiteY1" fmla="*/ 14991 h 109436"/>
                      <a:gd name="connsiteX2" fmla="*/ 7699 w 118555"/>
                      <a:gd name="connsiteY2" fmla="*/ 50558 h 109436"/>
                      <a:gd name="connsiteX3" fmla="*/ 51565 w 118555"/>
                      <a:gd name="connsiteY3" fmla="*/ 102175 h 109436"/>
                      <a:gd name="connsiteX4" fmla="*/ 113214 w 118555"/>
                      <a:gd name="connsiteY4" fmla="*/ 76457 h 109436"/>
                      <a:gd name="connsiteX5" fmla="*/ 60867 w 118555"/>
                      <a:gd name="connsiteY5" fmla="*/ 11161 h 109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555" h="109436">
                        <a:moveTo>
                          <a:pt x="60867" y="11161"/>
                        </a:moveTo>
                        <a:cubicBezTo>
                          <a:pt x="46367" y="5324"/>
                          <a:pt x="28127" y="4321"/>
                          <a:pt x="16728" y="14991"/>
                        </a:cubicBezTo>
                        <a:cubicBezTo>
                          <a:pt x="7426" y="23746"/>
                          <a:pt x="5419" y="37972"/>
                          <a:pt x="7699" y="50558"/>
                        </a:cubicBezTo>
                        <a:cubicBezTo>
                          <a:pt x="11803" y="73813"/>
                          <a:pt x="29222" y="94332"/>
                          <a:pt x="51565" y="102175"/>
                        </a:cubicBezTo>
                        <a:cubicBezTo>
                          <a:pt x="74091" y="110109"/>
                          <a:pt x="116862" y="107373"/>
                          <a:pt x="113214" y="76457"/>
                        </a:cubicBezTo>
                        <a:cubicBezTo>
                          <a:pt x="109749" y="48186"/>
                          <a:pt x="86767" y="21557"/>
                          <a:pt x="60867" y="11161"/>
                        </a:cubicBezTo>
                        <a:close/>
                      </a:path>
                    </a:pathLst>
                  </a:custGeom>
                  <a:solidFill>
                    <a:srgbClr val="F4C4C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/>
                  <p:cNvSpPr/>
                  <p:nvPr/>
                </p:nvSpPr>
                <p:spPr>
                  <a:xfrm>
                    <a:off x="8668268" y="3178882"/>
                    <a:ext cx="747814" cy="775173"/>
                  </a:xfrm>
                  <a:custGeom>
                    <a:avLst/>
                    <a:gdLst>
                      <a:gd name="connsiteX0" fmla="*/ 140117 w 747813"/>
                      <a:gd name="connsiteY0" fmla="*/ 48050 h 775172"/>
                      <a:gd name="connsiteX1" fmla="*/ 20011 w 747813"/>
                      <a:gd name="connsiteY1" fmla="*/ 347449 h 775172"/>
                      <a:gd name="connsiteX2" fmla="*/ 308831 w 747813"/>
                      <a:gd name="connsiteY2" fmla="*/ 773065 h 775172"/>
                      <a:gd name="connsiteX3" fmla="*/ 745025 w 747813"/>
                      <a:gd name="connsiteY3" fmla="*/ 528384 h 775172"/>
                      <a:gd name="connsiteX4" fmla="*/ 600661 w 747813"/>
                      <a:gd name="connsiteY4" fmla="*/ 45040 h 775172"/>
                      <a:gd name="connsiteX5" fmla="*/ 140117 w 747813"/>
                      <a:gd name="connsiteY5" fmla="*/ 48050 h 775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7813" h="775172">
                        <a:moveTo>
                          <a:pt x="140117" y="48050"/>
                        </a:moveTo>
                        <a:cubicBezTo>
                          <a:pt x="96069" y="99759"/>
                          <a:pt x="50470" y="169615"/>
                          <a:pt x="20011" y="347449"/>
                        </a:cubicBezTo>
                        <a:cubicBezTo>
                          <a:pt x="-15738" y="556563"/>
                          <a:pt x="3322" y="756284"/>
                          <a:pt x="308831" y="773065"/>
                        </a:cubicBezTo>
                        <a:cubicBezTo>
                          <a:pt x="614340" y="789845"/>
                          <a:pt x="735906" y="690988"/>
                          <a:pt x="745025" y="528384"/>
                        </a:cubicBezTo>
                        <a:cubicBezTo>
                          <a:pt x="754145" y="365780"/>
                          <a:pt x="688757" y="143807"/>
                          <a:pt x="600661" y="45040"/>
                        </a:cubicBezTo>
                        <a:cubicBezTo>
                          <a:pt x="518584" y="5461"/>
                          <a:pt x="301262" y="-17338"/>
                          <a:pt x="140117" y="48050"/>
                        </a:cubicBezTo>
                        <a:close/>
                      </a:path>
                    </a:pathLst>
                  </a:custGeom>
                  <a:solidFill>
                    <a:srgbClr val="FEE3B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57"/>
                  <p:cNvSpPr/>
                  <p:nvPr/>
                </p:nvSpPr>
                <p:spPr>
                  <a:xfrm>
                    <a:off x="8772332" y="3487687"/>
                    <a:ext cx="136795" cy="109436"/>
                  </a:xfrm>
                  <a:custGeom>
                    <a:avLst/>
                    <a:gdLst>
                      <a:gd name="connsiteX0" fmla="*/ 12707 w 136795"/>
                      <a:gd name="connsiteY0" fmla="*/ 108684 h 109436"/>
                      <a:gd name="connsiteX1" fmla="*/ 30855 w 136795"/>
                      <a:gd name="connsiteY1" fmla="*/ 60441 h 109436"/>
                      <a:gd name="connsiteX2" fmla="*/ 58123 w 136795"/>
                      <a:gd name="connsiteY2" fmla="*/ 27427 h 109436"/>
                      <a:gd name="connsiteX3" fmla="*/ 114026 w 136795"/>
                      <a:gd name="connsiteY3" fmla="*/ 78771 h 109436"/>
                      <a:gd name="connsiteX4" fmla="*/ 121140 w 136795"/>
                      <a:gd name="connsiteY4" fmla="*/ 98926 h 109436"/>
                      <a:gd name="connsiteX5" fmla="*/ 133634 w 136795"/>
                      <a:gd name="connsiteY5" fmla="*/ 93910 h 109436"/>
                      <a:gd name="connsiteX6" fmla="*/ 130806 w 136795"/>
                      <a:gd name="connsiteY6" fmla="*/ 70016 h 109436"/>
                      <a:gd name="connsiteX7" fmla="*/ 121778 w 136795"/>
                      <a:gd name="connsiteY7" fmla="*/ 47582 h 109436"/>
                      <a:gd name="connsiteX8" fmla="*/ 91227 w 136795"/>
                      <a:gd name="connsiteY8" fmla="*/ 12380 h 109436"/>
                      <a:gd name="connsiteX9" fmla="*/ 49277 w 136795"/>
                      <a:gd name="connsiteY9" fmla="*/ 12106 h 109436"/>
                      <a:gd name="connsiteX10" fmla="*/ 18908 w 136795"/>
                      <a:gd name="connsiteY10" fmla="*/ 51047 h 109436"/>
                      <a:gd name="connsiteX11" fmla="*/ 6870 w 136795"/>
                      <a:gd name="connsiteY11" fmla="*/ 107042 h 109436"/>
                      <a:gd name="connsiteX12" fmla="*/ 12707 w 136795"/>
                      <a:gd name="connsiteY12" fmla="*/ 108684 h 109436"/>
                      <a:gd name="connsiteX13" fmla="*/ 12707 w 136795"/>
                      <a:gd name="connsiteY13" fmla="*/ 108684 h 109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36795" h="109436">
                        <a:moveTo>
                          <a:pt x="12707" y="108684"/>
                        </a:moveTo>
                        <a:cubicBezTo>
                          <a:pt x="20367" y="93180"/>
                          <a:pt x="24562" y="76491"/>
                          <a:pt x="30855" y="60441"/>
                        </a:cubicBezTo>
                        <a:cubicBezTo>
                          <a:pt x="36235" y="46761"/>
                          <a:pt x="44261" y="33811"/>
                          <a:pt x="58123" y="27427"/>
                        </a:cubicBezTo>
                        <a:cubicBezTo>
                          <a:pt x="87944" y="13839"/>
                          <a:pt x="107825" y="56519"/>
                          <a:pt x="114026" y="78771"/>
                        </a:cubicBezTo>
                        <a:cubicBezTo>
                          <a:pt x="115850" y="85429"/>
                          <a:pt x="116580" y="93454"/>
                          <a:pt x="121140" y="98926"/>
                        </a:cubicBezTo>
                        <a:cubicBezTo>
                          <a:pt x="126338" y="105218"/>
                          <a:pt x="132174" y="100294"/>
                          <a:pt x="133634" y="93910"/>
                        </a:cubicBezTo>
                        <a:cubicBezTo>
                          <a:pt x="135457" y="86067"/>
                          <a:pt x="132995" y="77494"/>
                          <a:pt x="130806" y="70016"/>
                        </a:cubicBezTo>
                        <a:cubicBezTo>
                          <a:pt x="128527" y="62356"/>
                          <a:pt x="125517" y="54695"/>
                          <a:pt x="121778" y="47582"/>
                        </a:cubicBezTo>
                        <a:cubicBezTo>
                          <a:pt x="114756" y="34085"/>
                          <a:pt x="104724" y="20041"/>
                          <a:pt x="91227" y="12380"/>
                        </a:cubicBezTo>
                        <a:cubicBezTo>
                          <a:pt x="78003" y="4902"/>
                          <a:pt x="62591" y="5175"/>
                          <a:pt x="49277" y="12106"/>
                        </a:cubicBezTo>
                        <a:cubicBezTo>
                          <a:pt x="33955" y="19949"/>
                          <a:pt x="24653" y="35362"/>
                          <a:pt x="18908" y="51047"/>
                        </a:cubicBezTo>
                        <a:cubicBezTo>
                          <a:pt x="12433" y="68740"/>
                          <a:pt x="8420" y="88256"/>
                          <a:pt x="6870" y="107042"/>
                        </a:cubicBezTo>
                        <a:cubicBezTo>
                          <a:pt x="6414" y="110234"/>
                          <a:pt x="11247" y="111511"/>
                          <a:pt x="12707" y="108684"/>
                        </a:cubicBezTo>
                        <a:lnTo>
                          <a:pt x="12707" y="108684"/>
                        </a:ln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58"/>
                  <p:cNvSpPr/>
                  <p:nvPr/>
                </p:nvSpPr>
                <p:spPr>
                  <a:xfrm>
                    <a:off x="9142219" y="3468986"/>
                    <a:ext cx="136795" cy="118556"/>
                  </a:xfrm>
                  <a:custGeom>
                    <a:avLst/>
                    <a:gdLst>
                      <a:gd name="connsiteX0" fmla="*/ 14629 w 136795"/>
                      <a:gd name="connsiteY0" fmla="*/ 108416 h 118555"/>
                      <a:gd name="connsiteX1" fmla="*/ 22289 w 136795"/>
                      <a:gd name="connsiteY1" fmla="*/ 81148 h 118555"/>
                      <a:gd name="connsiteX2" fmla="*/ 34510 w 136795"/>
                      <a:gd name="connsiteY2" fmla="*/ 55430 h 118555"/>
                      <a:gd name="connsiteX3" fmla="*/ 74089 w 136795"/>
                      <a:gd name="connsiteY3" fmla="*/ 25609 h 118555"/>
                      <a:gd name="connsiteX4" fmla="*/ 107011 w 136795"/>
                      <a:gd name="connsiteY4" fmla="*/ 54609 h 118555"/>
                      <a:gd name="connsiteX5" fmla="*/ 113668 w 136795"/>
                      <a:gd name="connsiteY5" fmla="*/ 84248 h 118555"/>
                      <a:gd name="connsiteX6" fmla="*/ 124338 w 136795"/>
                      <a:gd name="connsiteY6" fmla="*/ 111425 h 118555"/>
                      <a:gd name="connsiteX7" fmla="*/ 129901 w 136795"/>
                      <a:gd name="connsiteY7" fmla="*/ 110696 h 118555"/>
                      <a:gd name="connsiteX8" fmla="*/ 134552 w 136795"/>
                      <a:gd name="connsiteY8" fmla="*/ 82972 h 118555"/>
                      <a:gd name="connsiteX9" fmla="*/ 129354 w 136795"/>
                      <a:gd name="connsiteY9" fmla="*/ 55613 h 118555"/>
                      <a:gd name="connsiteX10" fmla="*/ 100171 w 136795"/>
                      <a:gd name="connsiteY10" fmla="*/ 13480 h 118555"/>
                      <a:gd name="connsiteX11" fmla="*/ 17820 w 136795"/>
                      <a:gd name="connsiteY11" fmla="*/ 52330 h 118555"/>
                      <a:gd name="connsiteX12" fmla="*/ 8154 w 136795"/>
                      <a:gd name="connsiteY12" fmla="*/ 79233 h 118555"/>
                      <a:gd name="connsiteX13" fmla="*/ 8245 w 136795"/>
                      <a:gd name="connsiteY13" fmla="*/ 108416 h 118555"/>
                      <a:gd name="connsiteX14" fmla="*/ 14629 w 136795"/>
                      <a:gd name="connsiteY14" fmla="*/ 108416 h 118555"/>
                      <a:gd name="connsiteX15" fmla="*/ 14629 w 136795"/>
                      <a:gd name="connsiteY15" fmla="*/ 108416 h 118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36795" h="118555">
                        <a:moveTo>
                          <a:pt x="14629" y="108416"/>
                        </a:moveTo>
                        <a:cubicBezTo>
                          <a:pt x="16270" y="99205"/>
                          <a:pt x="19462" y="90085"/>
                          <a:pt x="22289" y="81148"/>
                        </a:cubicBezTo>
                        <a:cubicBezTo>
                          <a:pt x="25116" y="72028"/>
                          <a:pt x="29220" y="63364"/>
                          <a:pt x="34510" y="55430"/>
                        </a:cubicBezTo>
                        <a:cubicBezTo>
                          <a:pt x="43264" y="42115"/>
                          <a:pt x="56853" y="26521"/>
                          <a:pt x="74089" y="25609"/>
                        </a:cubicBezTo>
                        <a:cubicBezTo>
                          <a:pt x="90960" y="24697"/>
                          <a:pt x="102269" y="40200"/>
                          <a:pt x="107011" y="54609"/>
                        </a:cubicBezTo>
                        <a:cubicBezTo>
                          <a:pt x="110203" y="64276"/>
                          <a:pt x="112118" y="74217"/>
                          <a:pt x="113668" y="84248"/>
                        </a:cubicBezTo>
                        <a:cubicBezTo>
                          <a:pt x="115127" y="93277"/>
                          <a:pt x="116404" y="105680"/>
                          <a:pt x="124338" y="111425"/>
                        </a:cubicBezTo>
                        <a:cubicBezTo>
                          <a:pt x="125980" y="112611"/>
                          <a:pt x="128533" y="111972"/>
                          <a:pt x="129901" y="110696"/>
                        </a:cubicBezTo>
                        <a:cubicBezTo>
                          <a:pt x="136650" y="104221"/>
                          <a:pt x="135738" y="91362"/>
                          <a:pt x="134552" y="82972"/>
                        </a:cubicBezTo>
                        <a:cubicBezTo>
                          <a:pt x="133276" y="73761"/>
                          <a:pt x="131816" y="64550"/>
                          <a:pt x="129354" y="55613"/>
                        </a:cubicBezTo>
                        <a:cubicBezTo>
                          <a:pt x="124794" y="38924"/>
                          <a:pt x="115310" y="22599"/>
                          <a:pt x="100171" y="13480"/>
                        </a:cubicBezTo>
                        <a:cubicBezTo>
                          <a:pt x="66702" y="-6766"/>
                          <a:pt x="32321" y="23055"/>
                          <a:pt x="17820" y="52330"/>
                        </a:cubicBezTo>
                        <a:cubicBezTo>
                          <a:pt x="13625" y="60902"/>
                          <a:pt x="10160" y="69931"/>
                          <a:pt x="8154" y="79233"/>
                        </a:cubicBezTo>
                        <a:cubicBezTo>
                          <a:pt x="5965" y="89082"/>
                          <a:pt x="6877" y="98475"/>
                          <a:pt x="8245" y="108416"/>
                        </a:cubicBezTo>
                        <a:cubicBezTo>
                          <a:pt x="8701" y="111607"/>
                          <a:pt x="14081" y="111516"/>
                          <a:pt x="14629" y="108416"/>
                        </a:cubicBezTo>
                        <a:lnTo>
                          <a:pt x="14629" y="108416"/>
                        </a:ln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/>
                  <p:cNvSpPr/>
                  <p:nvPr/>
                </p:nvSpPr>
                <p:spPr>
                  <a:xfrm>
                    <a:off x="8947460" y="3566093"/>
                    <a:ext cx="164154" cy="145915"/>
                  </a:xfrm>
                  <a:custGeom>
                    <a:avLst/>
                    <a:gdLst>
                      <a:gd name="connsiteX0" fmla="*/ 6840 w 164154"/>
                      <a:gd name="connsiteY0" fmla="*/ 52985 h 145914"/>
                      <a:gd name="connsiteX1" fmla="*/ 83810 w 164154"/>
                      <a:gd name="connsiteY1" fmla="*/ 6840 h 145914"/>
                      <a:gd name="connsiteX2" fmla="*/ 161874 w 164154"/>
                      <a:gd name="connsiteY2" fmla="*/ 31737 h 145914"/>
                      <a:gd name="connsiteX3" fmla="*/ 90467 w 164154"/>
                      <a:gd name="connsiteY3" fmla="*/ 142723 h 145914"/>
                      <a:gd name="connsiteX4" fmla="*/ 6840 w 164154"/>
                      <a:gd name="connsiteY4" fmla="*/ 52985 h 145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154" h="145914">
                        <a:moveTo>
                          <a:pt x="6840" y="52985"/>
                        </a:moveTo>
                        <a:cubicBezTo>
                          <a:pt x="6840" y="52985"/>
                          <a:pt x="32101" y="6840"/>
                          <a:pt x="83810" y="6840"/>
                        </a:cubicBezTo>
                        <a:cubicBezTo>
                          <a:pt x="135518" y="6840"/>
                          <a:pt x="161874" y="31737"/>
                          <a:pt x="161874" y="31737"/>
                        </a:cubicBezTo>
                        <a:cubicBezTo>
                          <a:pt x="161874" y="31737"/>
                          <a:pt x="134515" y="142723"/>
                          <a:pt x="90467" y="142723"/>
                        </a:cubicBezTo>
                        <a:cubicBezTo>
                          <a:pt x="66391" y="142632"/>
                          <a:pt x="6840" y="52985"/>
                          <a:pt x="6840" y="52985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/>
                  <p:cNvSpPr/>
                  <p:nvPr/>
                </p:nvSpPr>
                <p:spPr>
                  <a:xfrm>
                    <a:off x="8931373" y="3685639"/>
                    <a:ext cx="109436" cy="91197"/>
                  </a:xfrm>
                  <a:custGeom>
                    <a:avLst/>
                    <a:gdLst>
                      <a:gd name="connsiteX0" fmla="*/ 99623 w 109436"/>
                      <a:gd name="connsiteY0" fmla="*/ 10592 h 91196"/>
                      <a:gd name="connsiteX1" fmla="*/ 91962 w 109436"/>
                      <a:gd name="connsiteY1" fmla="*/ 51813 h 91196"/>
                      <a:gd name="connsiteX2" fmla="*/ 61138 w 109436"/>
                      <a:gd name="connsiteY2" fmla="*/ 72423 h 91196"/>
                      <a:gd name="connsiteX3" fmla="*/ 29675 w 109436"/>
                      <a:gd name="connsiteY3" fmla="*/ 59291 h 91196"/>
                      <a:gd name="connsiteX4" fmla="*/ 22106 w 109436"/>
                      <a:gd name="connsiteY4" fmla="*/ 39775 h 91196"/>
                      <a:gd name="connsiteX5" fmla="*/ 16087 w 109436"/>
                      <a:gd name="connsiteY5" fmla="*/ 17614 h 91196"/>
                      <a:gd name="connsiteX6" fmla="*/ 12074 w 109436"/>
                      <a:gd name="connsiteY6" fmla="*/ 17067 h 91196"/>
                      <a:gd name="connsiteX7" fmla="*/ 7149 w 109436"/>
                      <a:gd name="connsiteY7" fmla="*/ 36674 h 91196"/>
                      <a:gd name="connsiteX8" fmla="*/ 12348 w 109436"/>
                      <a:gd name="connsiteY8" fmla="*/ 58653 h 91196"/>
                      <a:gd name="connsiteX9" fmla="*/ 40527 w 109436"/>
                      <a:gd name="connsiteY9" fmla="*/ 84279 h 91196"/>
                      <a:gd name="connsiteX10" fmla="*/ 105642 w 109436"/>
                      <a:gd name="connsiteY10" fmla="*/ 54640 h 91196"/>
                      <a:gd name="connsiteX11" fmla="*/ 111205 w 109436"/>
                      <a:gd name="connsiteY11" fmla="*/ 31202 h 91196"/>
                      <a:gd name="connsiteX12" fmla="*/ 106554 w 109436"/>
                      <a:gd name="connsiteY12" fmla="*/ 8586 h 91196"/>
                      <a:gd name="connsiteX13" fmla="*/ 99623 w 109436"/>
                      <a:gd name="connsiteY13" fmla="*/ 10592 h 91196"/>
                      <a:gd name="connsiteX14" fmla="*/ 99623 w 109436"/>
                      <a:gd name="connsiteY14" fmla="*/ 10592 h 9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09436" h="91196">
                        <a:moveTo>
                          <a:pt x="99623" y="10592"/>
                        </a:moveTo>
                        <a:cubicBezTo>
                          <a:pt x="100079" y="24636"/>
                          <a:pt x="99441" y="39501"/>
                          <a:pt x="91962" y="51813"/>
                        </a:cubicBezTo>
                        <a:cubicBezTo>
                          <a:pt x="85396" y="62574"/>
                          <a:pt x="73814" y="71055"/>
                          <a:pt x="61138" y="72423"/>
                        </a:cubicBezTo>
                        <a:cubicBezTo>
                          <a:pt x="49465" y="73700"/>
                          <a:pt x="36788" y="68867"/>
                          <a:pt x="29675" y="59291"/>
                        </a:cubicBezTo>
                        <a:cubicBezTo>
                          <a:pt x="25480" y="53637"/>
                          <a:pt x="23565" y="46524"/>
                          <a:pt x="22106" y="39775"/>
                        </a:cubicBezTo>
                        <a:cubicBezTo>
                          <a:pt x="20647" y="33026"/>
                          <a:pt x="21467" y="22630"/>
                          <a:pt x="16087" y="17614"/>
                        </a:cubicBezTo>
                        <a:cubicBezTo>
                          <a:pt x="15084" y="16702"/>
                          <a:pt x="13260" y="16246"/>
                          <a:pt x="12074" y="17067"/>
                        </a:cubicBezTo>
                        <a:cubicBezTo>
                          <a:pt x="6329" y="21444"/>
                          <a:pt x="6511" y="30108"/>
                          <a:pt x="7149" y="36674"/>
                        </a:cubicBezTo>
                        <a:cubicBezTo>
                          <a:pt x="7879" y="44244"/>
                          <a:pt x="9338" y="51631"/>
                          <a:pt x="12348" y="58653"/>
                        </a:cubicBezTo>
                        <a:cubicBezTo>
                          <a:pt x="17637" y="70964"/>
                          <a:pt x="28034" y="79810"/>
                          <a:pt x="40527" y="84279"/>
                        </a:cubicBezTo>
                        <a:cubicBezTo>
                          <a:pt x="66154" y="93399"/>
                          <a:pt x="94607" y="78625"/>
                          <a:pt x="105642" y="54640"/>
                        </a:cubicBezTo>
                        <a:cubicBezTo>
                          <a:pt x="109016" y="47253"/>
                          <a:pt x="110931" y="39410"/>
                          <a:pt x="111205" y="31202"/>
                        </a:cubicBezTo>
                        <a:cubicBezTo>
                          <a:pt x="111479" y="22995"/>
                          <a:pt x="110019" y="15973"/>
                          <a:pt x="106554" y="8586"/>
                        </a:cubicBezTo>
                        <a:cubicBezTo>
                          <a:pt x="105004" y="5303"/>
                          <a:pt x="99441" y="7035"/>
                          <a:pt x="99623" y="10592"/>
                        </a:cubicBezTo>
                        <a:lnTo>
                          <a:pt x="99623" y="10592"/>
                        </a:ln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/>
                  <p:cNvSpPr/>
                  <p:nvPr/>
                </p:nvSpPr>
                <p:spPr>
                  <a:xfrm>
                    <a:off x="9032449" y="3685661"/>
                    <a:ext cx="109436" cy="91197"/>
                  </a:xfrm>
                  <a:custGeom>
                    <a:avLst/>
                    <a:gdLst>
                      <a:gd name="connsiteX0" fmla="*/ 11496 w 109436"/>
                      <a:gd name="connsiteY0" fmla="*/ 8654 h 91196"/>
                      <a:gd name="connsiteX1" fmla="*/ 6845 w 109436"/>
                      <a:gd name="connsiteY1" fmla="*/ 28262 h 91196"/>
                      <a:gd name="connsiteX2" fmla="*/ 10129 w 109436"/>
                      <a:gd name="connsiteY2" fmla="*/ 48963 h 91196"/>
                      <a:gd name="connsiteX3" fmla="*/ 34752 w 109436"/>
                      <a:gd name="connsiteY3" fmla="*/ 79514 h 91196"/>
                      <a:gd name="connsiteX4" fmla="*/ 103058 w 109436"/>
                      <a:gd name="connsiteY4" fmla="*/ 64011 h 91196"/>
                      <a:gd name="connsiteX5" fmla="*/ 110536 w 109436"/>
                      <a:gd name="connsiteY5" fmla="*/ 40026 h 91196"/>
                      <a:gd name="connsiteX6" fmla="*/ 106068 w 109436"/>
                      <a:gd name="connsiteY6" fmla="*/ 17136 h 91196"/>
                      <a:gd name="connsiteX7" fmla="*/ 102055 w 109436"/>
                      <a:gd name="connsiteY7" fmla="*/ 17683 h 91196"/>
                      <a:gd name="connsiteX8" fmla="*/ 96036 w 109436"/>
                      <a:gd name="connsiteY8" fmla="*/ 39844 h 91196"/>
                      <a:gd name="connsiteX9" fmla="*/ 88831 w 109436"/>
                      <a:gd name="connsiteY9" fmla="*/ 58813 h 91196"/>
                      <a:gd name="connsiteX10" fmla="*/ 57004 w 109436"/>
                      <a:gd name="connsiteY10" fmla="*/ 72492 h 91196"/>
                      <a:gd name="connsiteX11" fmla="*/ 26544 w 109436"/>
                      <a:gd name="connsiteY11" fmla="*/ 52429 h 91196"/>
                      <a:gd name="connsiteX12" fmla="*/ 18519 w 109436"/>
                      <a:gd name="connsiteY12" fmla="*/ 10570 h 91196"/>
                      <a:gd name="connsiteX13" fmla="*/ 11496 w 109436"/>
                      <a:gd name="connsiteY13" fmla="*/ 8654 h 91196"/>
                      <a:gd name="connsiteX14" fmla="*/ 11496 w 109436"/>
                      <a:gd name="connsiteY14" fmla="*/ 8654 h 9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09436" h="91196">
                        <a:moveTo>
                          <a:pt x="11496" y="8654"/>
                        </a:moveTo>
                        <a:cubicBezTo>
                          <a:pt x="8487" y="15129"/>
                          <a:pt x="6937" y="21148"/>
                          <a:pt x="6845" y="28262"/>
                        </a:cubicBezTo>
                        <a:cubicBezTo>
                          <a:pt x="6754" y="35284"/>
                          <a:pt x="7757" y="42306"/>
                          <a:pt x="10129" y="48963"/>
                        </a:cubicBezTo>
                        <a:cubicBezTo>
                          <a:pt x="14688" y="61640"/>
                          <a:pt x="23170" y="72583"/>
                          <a:pt x="34752" y="79514"/>
                        </a:cubicBezTo>
                        <a:cubicBezTo>
                          <a:pt x="57460" y="93103"/>
                          <a:pt x="89105" y="87448"/>
                          <a:pt x="103058" y="64011"/>
                        </a:cubicBezTo>
                        <a:cubicBezTo>
                          <a:pt x="107436" y="56715"/>
                          <a:pt x="109442" y="48416"/>
                          <a:pt x="110536" y="40026"/>
                        </a:cubicBezTo>
                        <a:cubicBezTo>
                          <a:pt x="111448" y="32639"/>
                          <a:pt x="112725" y="22152"/>
                          <a:pt x="106068" y="17136"/>
                        </a:cubicBezTo>
                        <a:cubicBezTo>
                          <a:pt x="104882" y="16224"/>
                          <a:pt x="103058" y="16771"/>
                          <a:pt x="102055" y="17683"/>
                        </a:cubicBezTo>
                        <a:cubicBezTo>
                          <a:pt x="96674" y="22608"/>
                          <a:pt x="97495" y="33095"/>
                          <a:pt x="96036" y="39844"/>
                        </a:cubicBezTo>
                        <a:cubicBezTo>
                          <a:pt x="94577" y="46410"/>
                          <a:pt x="92753" y="53250"/>
                          <a:pt x="88831" y="58813"/>
                        </a:cubicBezTo>
                        <a:cubicBezTo>
                          <a:pt x="81900" y="68662"/>
                          <a:pt x="68859" y="73860"/>
                          <a:pt x="57004" y="72492"/>
                        </a:cubicBezTo>
                        <a:cubicBezTo>
                          <a:pt x="44510" y="71124"/>
                          <a:pt x="33019" y="62917"/>
                          <a:pt x="26544" y="52429"/>
                        </a:cubicBezTo>
                        <a:cubicBezTo>
                          <a:pt x="18792" y="39935"/>
                          <a:pt x="17971" y="24979"/>
                          <a:pt x="18519" y="10570"/>
                        </a:cubicBezTo>
                        <a:cubicBezTo>
                          <a:pt x="18610" y="7013"/>
                          <a:pt x="13138" y="5280"/>
                          <a:pt x="11496" y="8654"/>
                        </a:cubicBezTo>
                        <a:lnTo>
                          <a:pt x="11496" y="8654"/>
                        </a:ln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2"/>
                  <p:cNvSpPr/>
                  <p:nvPr/>
                </p:nvSpPr>
                <p:spPr>
                  <a:xfrm>
                    <a:off x="8742080" y="3624082"/>
                    <a:ext cx="164154" cy="100316"/>
                  </a:xfrm>
                  <a:custGeom>
                    <a:avLst/>
                    <a:gdLst>
                      <a:gd name="connsiteX0" fmla="*/ 48613 w 164154"/>
                      <a:gd name="connsiteY0" fmla="*/ 17613 h 100316"/>
                      <a:gd name="connsiteX1" fmla="*/ 18974 w 164154"/>
                      <a:gd name="connsiteY1" fmla="*/ 83458 h 100316"/>
                      <a:gd name="connsiteX2" fmla="*/ 129778 w 164154"/>
                      <a:gd name="connsiteY2" fmla="*/ 80539 h 100316"/>
                      <a:gd name="connsiteX3" fmla="*/ 139627 w 164154"/>
                      <a:gd name="connsiteY3" fmla="*/ 12598 h 100316"/>
                      <a:gd name="connsiteX4" fmla="*/ 48613 w 164154"/>
                      <a:gd name="connsiteY4" fmla="*/ 17613 h 100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154" h="100316">
                        <a:moveTo>
                          <a:pt x="48613" y="17613"/>
                        </a:moveTo>
                        <a:cubicBezTo>
                          <a:pt x="17788" y="26916"/>
                          <a:pt x="-9845" y="56463"/>
                          <a:pt x="18974" y="83458"/>
                        </a:cubicBezTo>
                        <a:cubicBezTo>
                          <a:pt x="41408" y="104615"/>
                          <a:pt x="105155" y="92395"/>
                          <a:pt x="129778" y="80539"/>
                        </a:cubicBezTo>
                        <a:cubicBezTo>
                          <a:pt x="160876" y="65583"/>
                          <a:pt x="178477" y="30837"/>
                          <a:pt x="139627" y="12598"/>
                        </a:cubicBezTo>
                        <a:cubicBezTo>
                          <a:pt x="114001" y="560"/>
                          <a:pt x="73874" y="9953"/>
                          <a:pt x="48613" y="17613"/>
                        </a:cubicBezTo>
                        <a:close/>
                      </a:path>
                    </a:pathLst>
                  </a:custGeom>
                  <a:solidFill>
                    <a:srgbClr val="F4C4C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任意多边形: 形状 63"/>
                  <p:cNvSpPr/>
                  <p:nvPr/>
                </p:nvSpPr>
                <p:spPr>
                  <a:xfrm>
                    <a:off x="9149343" y="3614962"/>
                    <a:ext cx="164154" cy="100316"/>
                  </a:xfrm>
                  <a:custGeom>
                    <a:avLst/>
                    <a:gdLst>
                      <a:gd name="connsiteX0" fmla="*/ 120133 w 164154"/>
                      <a:gd name="connsiteY0" fmla="*/ 17613 h 100316"/>
                      <a:gd name="connsiteX1" fmla="*/ 149772 w 164154"/>
                      <a:gd name="connsiteY1" fmla="*/ 83458 h 100316"/>
                      <a:gd name="connsiteX2" fmla="*/ 38968 w 164154"/>
                      <a:gd name="connsiteY2" fmla="*/ 80539 h 100316"/>
                      <a:gd name="connsiteX3" fmla="*/ 29118 w 164154"/>
                      <a:gd name="connsiteY3" fmla="*/ 12598 h 100316"/>
                      <a:gd name="connsiteX4" fmla="*/ 120133 w 164154"/>
                      <a:gd name="connsiteY4" fmla="*/ 17613 h 100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154" h="100316">
                        <a:moveTo>
                          <a:pt x="120133" y="17613"/>
                        </a:moveTo>
                        <a:cubicBezTo>
                          <a:pt x="150957" y="26916"/>
                          <a:pt x="178590" y="56463"/>
                          <a:pt x="149772" y="83458"/>
                        </a:cubicBezTo>
                        <a:cubicBezTo>
                          <a:pt x="127337" y="104615"/>
                          <a:pt x="63591" y="92395"/>
                          <a:pt x="38968" y="80539"/>
                        </a:cubicBezTo>
                        <a:cubicBezTo>
                          <a:pt x="7869" y="65583"/>
                          <a:pt x="-9732" y="30837"/>
                          <a:pt x="29118" y="12598"/>
                        </a:cubicBezTo>
                        <a:cubicBezTo>
                          <a:pt x="54653" y="560"/>
                          <a:pt x="94871" y="9953"/>
                          <a:pt x="120133" y="17613"/>
                        </a:cubicBezTo>
                        <a:close/>
                      </a:path>
                    </a:pathLst>
                  </a:custGeom>
                  <a:solidFill>
                    <a:srgbClr val="F4C4C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任意多边形: 形状 64"/>
                  <p:cNvSpPr/>
                  <p:nvPr/>
                </p:nvSpPr>
                <p:spPr>
                  <a:xfrm>
                    <a:off x="8795982" y="3178859"/>
                    <a:ext cx="483343" cy="337428"/>
                  </a:xfrm>
                  <a:custGeom>
                    <a:avLst/>
                    <a:gdLst>
                      <a:gd name="connsiteX0" fmla="*/ 472947 w 483343"/>
                      <a:gd name="connsiteY0" fmla="*/ 44973 h 337428"/>
                      <a:gd name="connsiteX1" fmla="*/ 12403 w 483343"/>
                      <a:gd name="connsiteY1" fmla="*/ 47982 h 337428"/>
                      <a:gd name="connsiteX2" fmla="*/ 6840 w 483343"/>
                      <a:gd name="connsiteY2" fmla="*/ 54548 h 337428"/>
                      <a:gd name="connsiteX3" fmla="*/ 121839 w 483343"/>
                      <a:gd name="connsiteY3" fmla="*/ 159698 h 337428"/>
                      <a:gd name="connsiteX4" fmla="*/ 238115 w 483343"/>
                      <a:gd name="connsiteY4" fmla="*/ 335252 h 337428"/>
                      <a:gd name="connsiteX5" fmla="*/ 353296 w 483343"/>
                      <a:gd name="connsiteY5" fmla="*/ 161978 h 337428"/>
                      <a:gd name="connsiteX6" fmla="*/ 481337 w 483343"/>
                      <a:gd name="connsiteY6" fmla="*/ 54731 h 337428"/>
                      <a:gd name="connsiteX7" fmla="*/ 472947 w 483343"/>
                      <a:gd name="connsiteY7" fmla="*/ 44973 h 337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3343" h="337428">
                        <a:moveTo>
                          <a:pt x="472947" y="44973"/>
                        </a:moveTo>
                        <a:cubicBezTo>
                          <a:pt x="390870" y="5484"/>
                          <a:pt x="173548" y="-17315"/>
                          <a:pt x="12403" y="47982"/>
                        </a:cubicBezTo>
                        <a:cubicBezTo>
                          <a:pt x="10579" y="50171"/>
                          <a:pt x="8755" y="52360"/>
                          <a:pt x="6840" y="54548"/>
                        </a:cubicBezTo>
                        <a:cubicBezTo>
                          <a:pt x="35202" y="69778"/>
                          <a:pt x="80253" y="113370"/>
                          <a:pt x="121839" y="159698"/>
                        </a:cubicBezTo>
                        <a:cubicBezTo>
                          <a:pt x="175007" y="218976"/>
                          <a:pt x="238115" y="335252"/>
                          <a:pt x="238115" y="335252"/>
                        </a:cubicBezTo>
                        <a:cubicBezTo>
                          <a:pt x="238115" y="335252"/>
                          <a:pt x="272314" y="256549"/>
                          <a:pt x="353296" y="161978"/>
                        </a:cubicBezTo>
                        <a:cubicBezTo>
                          <a:pt x="394609" y="113644"/>
                          <a:pt x="465195" y="65766"/>
                          <a:pt x="481337" y="54731"/>
                        </a:cubicBezTo>
                        <a:cubicBezTo>
                          <a:pt x="478510" y="51448"/>
                          <a:pt x="475774" y="48165"/>
                          <a:pt x="472947" y="44973"/>
                        </a:cubicBezTo>
                        <a:close/>
                      </a:path>
                    </a:pathLst>
                  </a:custGeom>
                  <a:solidFill>
                    <a:srgbClr val="FEC7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任意多边形: 形状 65"/>
                  <p:cNvSpPr/>
                  <p:nvPr/>
                </p:nvSpPr>
                <p:spPr>
                  <a:xfrm>
                    <a:off x="8794048" y="4157895"/>
                    <a:ext cx="547181" cy="465104"/>
                  </a:xfrm>
                  <a:custGeom>
                    <a:avLst/>
                    <a:gdLst>
                      <a:gd name="connsiteX0" fmla="*/ 443874 w 547180"/>
                      <a:gd name="connsiteY0" fmla="*/ 57701 h 465103"/>
                      <a:gd name="connsiteX1" fmla="*/ 265493 w 547180"/>
                      <a:gd name="connsiteY1" fmla="*/ 7726 h 465103"/>
                      <a:gd name="connsiteX2" fmla="*/ 14155 w 547180"/>
                      <a:gd name="connsiteY2" fmla="*/ 215290 h 465103"/>
                      <a:gd name="connsiteX3" fmla="*/ 75348 w 547180"/>
                      <a:gd name="connsiteY3" fmla="*/ 443555 h 465103"/>
                      <a:gd name="connsiteX4" fmla="*/ 297138 w 547180"/>
                      <a:gd name="connsiteY4" fmla="*/ 456688 h 465103"/>
                      <a:gd name="connsiteX5" fmla="*/ 514734 w 547180"/>
                      <a:gd name="connsiteY5" fmla="*/ 405709 h 465103"/>
                      <a:gd name="connsiteX6" fmla="*/ 516923 w 547180"/>
                      <a:gd name="connsiteY6" fmla="*/ 400054 h 465103"/>
                      <a:gd name="connsiteX7" fmla="*/ 536074 w 547180"/>
                      <a:gd name="connsiteY7" fmla="*/ 215928 h 465103"/>
                      <a:gd name="connsiteX8" fmla="*/ 443874 w 547180"/>
                      <a:gd name="connsiteY8" fmla="*/ 57701 h 465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47180" h="465103">
                        <a:moveTo>
                          <a:pt x="443874" y="57701"/>
                        </a:moveTo>
                        <a:cubicBezTo>
                          <a:pt x="393989" y="18943"/>
                          <a:pt x="328510" y="2710"/>
                          <a:pt x="265493" y="7726"/>
                        </a:cubicBezTo>
                        <a:cubicBezTo>
                          <a:pt x="149855" y="17028"/>
                          <a:pt x="42243" y="102753"/>
                          <a:pt x="14155" y="215290"/>
                        </a:cubicBezTo>
                        <a:cubicBezTo>
                          <a:pt x="-9101" y="308402"/>
                          <a:pt x="26284" y="376161"/>
                          <a:pt x="75348" y="443555"/>
                        </a:cubicBezTo>
                        <a:cubicBezTo>
                          <a:pt x="131160" y="457052"/>
                          <a:pt x="203297" y="462068"/>
                          <a:pt x="297138" y="456688"/>
                        </a:cubicBezTo>
                        <a:cubicBezTo>
                          <a:pt x="390889" y="451307"/>
                          <a:pt x="461749" y="432794"/>
                          <a:pt x="514734" y="405709"/>
                        </a:cubicBezTo>
                        <a:cubicBezTo>
                          <a:pt x="515463" y="403793"/>
                          <a:pt x="516284" y="401969"/>
                          <a:pt x="516923" y="400054"/>
                        </a:cubicBezTo>
                        <a:cubicBezTo>
                          <a:pt x="538445" y="341415"/>
                          <a:pt x="547200" y="277395"/>
                          <a:pt x="536074" y="215928"/>
                        </a:cubicBezTo>
                        <a:cubicBezTo>
                          <a:pt x="524948" y="154552"/>
                          <a:pt x="493211" y="96004"/>
                          <a:pt x="443874" y="57701"/>
                        </a:cubicBezTo>
                        <a:close/>
                      </a:path>
                    </a:pathLst>
                  </a:custGeom>
                  <a:solidFill>
                    <a:srgbClr val="FEE3B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/>
                  <p:cNvSpPr/>
                  <p:nvPr/>
                </p:nvSpPr>
                <p:spPr>
                  <a:xfrm>
                    <a:off x="9042027" y="4460050"/>
                    <a:ext cx="54718" cy="63838"/>
                  </a:xfrm>
                  <a:custGeom>
                    <a:avLst/>
                    <a:gdLst>
                      <a:gd name="connsiteX0" fmla="*/ 6844 w 54718"/>
                      <a:gd name="connsiteY0" fmla="*/ 39443 h 63837"/>
                      <a:gd name="connsiteX1" fmla="*/ 12133 w 54718"/>
                      <a:gd name="connsiteY1" fmla="*/ 57408 h 63837"/>
                      <a:gd name="connsiteX2" fmla="*/ 28731 w 54718"/>
                      <a:gd name="connsiteY2" fmla="*/ 64886 h 63837"/>
                      <a:gd name="connsiteX3" fmla="*/ 46514 w 54718"/>
                      <a:gd name="connsiteY3" fmla="*/ 45644 h 63837"/>
                      <a:gd name="connsiteX4" fmla="*/ 45511 w 54718"/>
                      <a:gd name="connsiteY4" fmla="*/ 19835 h 63837"/>
                      <a:gd name="connsiteX5" fmla="*/ 21709 w 54718"/>
                      <a:gd name="connsiteY5" fmla="*/ 8253 h 63837"/>
                      <a:gd name="connsiteX6" fmla="*/ 6844 w 54718"/>
                      <a:gd name="connsiteY6" fmla="*/ 39443 h 63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4718" h="63837">
                        <a:moveTo>
                          <a:pt x="6844" y="39443"/>
                        </a:moveTo>
                        <a:cubicBezTo>
                          <a:pt x="6752" y="45826"/>
                          <a:pt x="8303" y="52392"/>
                          <a:pt x="12133" y="57408"/>
                        </a:cubicBezTo>
                        <a:cubicBezTo>
                          <a:pt x="15963" y="62515"/>
                          <a:pt x="22438" y="65798"/>
                          <a:pt x="28731" y="64886"/>
                        </a:cubicBezTo>
                        <a:cubicBezTo>
                          <a:pt x="37850" y="63610"/>
                          <a:pt x="43869" y="54490"/>
                          <a:pt x="46514" y="45644"/>
                        </a:cubicBezTo>
                        <a:cubicBezTo>
                          <a:pt x="48977" y="37163"/>
                          <a:pt x="49341" y="27769"/>
                          <a:pt x="45511" y="19835"/>
                        </a:cubicBezTo>
                        <a:cubicBezTo>
                          <a:pt x="41681" y="11901"/>
                          <a:pt x="30555" y="3420"/>
                          <a:pt x="21709" y="8253"/>
                        </a:cubicBezTo>
                        <a:cubicBezTo>
                          <a:pt x="12042" y="13543"/>
                          <a:pt x="6935" y="29320"/>
                          <a:pt x="6844" y="39443"/>
                        </a:cubicBezTo>
                        <a:close/>
                      </a:path>
                    </a:pathLst>
                  </a:custGeom>
                  <a:solidFill>
                    <a:srgbClr val="FEC77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8" name="图形 24"/>
                <p:cNvGrpSpPr/>
                <p:nvPr/>
              </p:nvGrpSpPr>
              <p:grpSpPr>
                <a:xfrm>
                  <a:off x="7212196" y="3206797"/>
                  <a:ext cx="1297591" cy="1668685"/>
                  <a:chOff x="7146040" y="3154793"/>
                  <a:chExt cx="1297591" cy="1668685"/>
                </a:xfrm>
              </p:grpSpPr>
              <p:sp>
                <p:nvSpPr>
                  <p:cNvPr id="70" name="任意多边形: 形状 69"/>
                  <p:cNvSpPr/>
                  <p:nvPr/>
                </p:nvSpPr>
                <p:spPr>
                  <a:xfrm>
                    <a:off x="7995898" y="4261394"/>
                    <a:ext cx="371475" cy="276225"/>
                  </a:xfrm>
                  <a:custGeom>
                    <a:avLst/>
                    <a:gdLst>
                      <a:gd name="connsiteX0" fmla="*/ 57398 w 371475"/>
                      <a:gd name="connsiteY0" fmla="*/ 203659 h 276225"/>
                      <a:gd name="connsiteX1" fmla="*/ 215799 w 371475"/>
                      <a:gd name="connsiteY1" fmla="*/ 167940 h 276225"/>
                      <a:gd name="connsiteX2" fmla="*/ 341910 w 371475"/>
                      <a:gd name="connsiteY2" fmla="*/ 10111 h 276225"/>
                      <a:gd name="connsiteX3" fmla="*/ 245612 w 371475"/>
                      <a:gd name="connsiteY3" fmla="*/ 240616 h 276225"/>
                      <a:gd name="connsiteX4" fmla="*/ 58637 w 371475"/>
                      <a:gd name="connsiteY4" fmla="*/ 266809 h 276225"/>
                      <a:gd name="connsiteX5" fmla="*/ 11393 w 371475"/>
                      <a:gd name="connsiteY5" fmla="*/ 241092 h 276225"/>
                      <a:gd name="connsiteX6" fmla="*/ 57398 w 371475"/>
                      <a:gd name="connsiteY6" fmla="*/ 203659 h 276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475" h="276225">
                        <a:moveTo>
                          <a:pt x="57398" y="203659"/>
                        </a:moveTo>
                        <a:cubicBezTo>
                          <a:pt x="57398" y="203659"/>
                          <a:pt x="171032" y="215565"/>
                          <a:pt x="215799" y="167940"/>
                        </a:cubicBezTo>
                        <a:cubicBezTo>
                          <a:pt x="260567" y="120315"/>
                          <a:pt x="278378" y="-14464"/>
                          <a:pt x="341910" y="10111"/>
                        </a:cubicBezTo>
                        <a:cubicBezTo>
                          <a:pt x="405442" y="34685"/>
                          <a:pt x="333719" y="185847"/>
                          <a:pt x="245612" y="240616"/>
                        </a:cubicBezTo>
                        <a:cubicBezTo>
                          <a:pt x="179890" y="281478"/>
                          <a:pt x="96165" y="275477"/>
                          <a:pt x="58637" y="266809"/>
                        </a:cubicBezTo>
                        <a:cubicBezTo>
                          <a:pt x="21108" y="258142"/>
                          <a:pt x="-3085" y="264142"/>
                          <a:pt x="11393" y="241092"/>
                        </a:cubicBezTo>
                        <a:cubicBezTo>
                          <a:pt x="25775" y="217946"/>
                          <a:pt x="57398" y="203659"/>
                          <a:pt x="57398" y="203659"/>
                        </a:cubicBezTo>
                        <a:close/>
                      </a:path>
                    </a:pathLst>
                  </a:custGeom>
                  <a:solidFill>
                    <a:srgbClr val="F78B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/>
                  <p:cNvSpPr/>
                  <p:nvPr/>
                </p:nvSpPr>
                <p:spPr>
                  <a:xfrm>
                    <a:off x="8265894" y="4284172"/>
                    <a:ext cx="76200" cy="57150"/>
                  </a:xfrm>
                  <a:custGeom>
                    <a:avLst/>
                    <a:gdLst>
                      <a:gd name="connsiteX0" fmla="*/ 20669 w 76200"/>
                      <a:gd name="connsiteY0" fmla="*/ 7144 h 57150"/>
                      <a:gd name="connsiteX1" fmla="*/ 7144 w 76200"/>
                      <a:gd name="connsiteY1" fmla="*/ 28861 h 57150"/>
                      <a:gd name="connsiteX2" fmla="*/ 34290 w 76200"/>
                      <a:gd name="connsiteY2" fmla="*/ 32861 h 57150"/>
                      <a:gd name="connsiteX3" fmla="*/ 77152 w 76200"/>
                      <a:gd name="connsiteY3" fmla="*/ 51911 h 57150"/>
                      <a:gd name="connsiteX4" fmla="*/ 58865 w 76200"/>
                      <a:gd name="connsiteY4" fmla="*/ 24098 h 57150"/>
                      <a:gd name="connsiteX5" fmla="*/ 20669 w 76200"/>
                      <a:gd name="connsiteY5" fmla="*/ 7144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200" h="57150">
                        <a:moveTo>
                          <a:pt x="20669" y="7144"/>
                        </a:moveTo>
                        <a:cubicBezTo>
                          <a:pt x="15907" y="13525"/>
                          <a:pt x="11430" y="20860"/>
                          <a:pt x="7144" y="28861"/>
                        </a:cubicBezTo>
                        <a:cubicBezTo>
                          <a:pt x="13906" y="29242"/>
                          <a:pt x="23241" y="30194"/>
                          <a:pt x="34290" y="32861"/>
                        </a:cubicBezTo>
                        <a:cubicBezTo>
                          <a:pt x="57340" y="38386"/>
                          <a:pt x="77152" y="51911"/>
                          <a:pt x="77152" y="51911"/>
                        </a:cubicBezTo>
                        <a:cubicBezTo>
                          <a:pt x="77152" y="51911"/>
                          <a:pt x="74771" y="40767"/>
                          <a:pt x="58865" y="24098"/>
                        </a:cubicBezTo>
                        <a:cubicBezTo>
                          <a:pt x="48673" y="13430"/>
                          <a:pt x="31528" y="8954"/>
                          <a:pt x="20669" y="7144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/>
                  <p:cNvSpPr/>
                  <p:nvPr/>
                </p:nvSpPr>
                <p:spPr>
                  <a:xfrm>
                    <a:off x="8242749" y="4334274"/>
                    <a:ext cx="66675" cy="57150"/>
                  </a:xfrm>
                  <a:custGeom>
                    <a:avLst/>
                    <a:gdLst>
                      <a:gd name="connsiteX0" fmla="*/ 19907 w 66675"/>
                      <a:gd name="connsiteY0" fmla="*/ 31147 h 57150"/>
                      <a:gd name="connsiteX1" fmla="*/ 61913 w 66675"/>
                      <a:gd name="connsiteY1" fmla="*/ 51911 h 57150"/>
                      <a:gd name="connsiteX2" fmla="*/ 44863 w 66675"/>
                      <a:gd name="connsiteY2" fmla="*/ 23431 h 57150"/>
                      <a:gd name="connsiteX3" fmla="*/ 16478 w 66675"/>
                      <a:gd name="connsiteY3" fmla="*/ 7144 h 57150"/>
                      <a:gd name="connsiteX4" fmla="*/ 7144 w 66675"/>
                      <a:gd name="connsiteY4" fmla="*/ 28099 h 57150"/>
                      <a:gd name="connsiteX5" fmla="*/ 19907 w 66675"/>
                      <a:gd name="connsiteY5" fmla="*/ 31147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675" h="57150">
                        <a:moveTo>
                          <a:pt x="19907" y="31147"/>
                        </a:moveTo>
                        <a:cubicBezTo>
                          <a:pt x="42672" y="37624"/>
                          <a:pt x="61913" y="51911"/>
                          <a:pt x="61913" y="51911"/>
                        </a:cubicBezTo>
                        <a:cubicBezTo>
                          <a:pt x="61913" y="51911"/>
                          <a:pt x="60008" y="40672"/>
                          <a:pt x="44863" y="23431"/>
                        </a:cubicBezTo>
                        <a:cubicBezTo>
                          <a:pt x="37529" y="15050"/>
                          <a:pt x="26194" y="10096"/>
                          <a:pt x="16478" y="7144"/>
                        </a:cubicBezTo>
                        <a:cubicBezTo>
                          <a:pt x="13335" y="14097"/>
                          <a:pt x="10287" y="21050"/>
                          <a:pt x="7144" y="28099"/>
                        </a:cubicBezTo>
                        <a:cubicBezTo>
                          <a:pt x="11049" y="28861"/>
                          <a:pt x="15335" y="29813"/>
                          <a:pt x="19907" y="31147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任意多边形: 形状 72"/>
                  <p:cNvSpPr/>
                  <p:nvPr/>
                </p:nvSpPr>
                <p:spPr>
                  <a:xfrm>
                    <a:off x="8218174" y="4385042"/>
                    <a:ext cx="47625" cy="57150"/>
                  </a:xfrm>
                  <a:custGeom>
                    <a:avLst/>
                    <a:gdLst>
                      <a:gd name="connsiteX0" fmla="*/ 9049 w 47625"/>
                      <a:gd name="connsiteY0" fmla="*/ 26860 h 57150"/>
                      <a:gd name="connsiteX1" fmla="*/ 46768 w 47625"/>
                      <a:gd name="connsiteY1" fmla="*/ 54769 h 57150"/>
                      <a:gd name="connsiteX2" fmla="*/ 34957 w 47625"/>
                      <a:gd name="connsiteY2" fmla="*/ 23717 h 57150"/>
                      <a:gd name="connsiteX3" fmla="*/ 17717 w 47625"/>
                      <a:gd name="connsiteY3" fmla="*/ 7144 h 57150"/>
                      <a:gd name="connsiteX4" fmla="*/ 7144 w 47625"/>
                      <a:gd name="connsiteY4" fmla="*/ 26003 h 57150"/>
                      <a:gd name="connsiteX5" fmla="*/ 9049 w 47625"/>
                      <a:gd name="connsiteY5" fmla="*/ 26860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625" h="57150">
                        <a:moveTo>
                          <a:pt x="9049" y="26860"/>
                        </a:moveTo>
                        <a:cubicBezTo>
                          <a:pt x="30290" y="37243"/>
                          <a:pt x="46768" y="54769"/>
                          <a:pt x="46768" y="54769"/>
                        </a:cubicBezTo>
                        <a:cubicBezTo>
                          <a:pt x="46768" y="54769"/>
                          <a:pt x="46863" y="43434"/>
                          <a:pt x="34957" y="23717"/>
                        </a:cubicBezTo>
                        <a:cubicBezTo>
                          <a:pt x="30861" y="16859"/>
                          <a:pt x="24384" y="11430"/>
                          <a:pt x="17717" y="7144"/>
                        </a:cubicBezTo>
                        <a:cubicBezTo>
                          <a:pt x="14288" y="13811"/>
                          <a:pt x="10858" y="20193"/>
                          <a:pt x="7144" y="26003"/>
                        </a:cubicBezTo>
                        <a:cubicBezTo>
                          <a:pt x="7810" y="26384"/>
                          <a:pt x="8382" y="26575"/>
                          <a:pt x="9049" y="26860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任意多边形: 形状 73"/>
                  <p:cNvSpPr/>
                  <p:nvPr/>
                </p:nvSpPr>
                <p:spPr>
                  <a:xfrm>
                    <a:off x="8174931" y="4432477"/>
                    <a:ext cx="38100" cy="47625"/>
                  </a:xfrm>
                  <a:custGeom>
                    <a:avLst/>
                    <a:gdLst>
                      <a:gd name="connsiteX0" fmla="*/ 24670 w 38100"/>
                      <a:gd name="connsiteY0" fmla="*/ 7144 h 47625"/>
                      <a:gd name="connsiteX1" fmla="*/ 7144 w 38100"/>
                      <a:gd name="connsiteY1" fmla="*/ 17050 h 47625"/>
                      <a:gd name="connsiteX2" fmla="*/ 36671 w 38100"/>
                      <a:gd name="connsiteY2" fmla="*/ 45053 h 47625"/>
                      <a:gd name="connsiteX3" fmla="*/ 28099 w 38100"/>
                      <a:gd name="connsiteY3" fmla="*/ 12954 h 47625"/>
                      <a:gd name="connsiteX4" fmla="*/ 24670 w 38100"/>
                      <a:gd name="connsiteY4" fmla="*/ 7144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00" h="47625">
                        <a:moveTo>
                          <a:pt x="24670" y="7144"/>
                        </a:moveTo>
                        <a:cubicBezTo>
                          <a:pt x="19336" y="10954"/>
                          <a:pt x="13430" y="14192"/>
                          <a:pt x="7144" y="17050"/>
                        </a:cubicBezTo>
                        <a:cubicBezTo>
                          <a:pt x="24479" y="29337"/>
                          <a:pt x="36671" y="45053"/>
                          <a:pt x="36671" y="45053"/>
                        </a:cubicBezTo>
                        <a:cubicBezTo>
                          <a:pt x="36671" y="45053"/>
                          <a:pt x="37910" y="33718"/>
                          <a:pt x="28099" y="12954"/>
                        </a:cubicBezTo>
                        <a:cubicBezTo>
                          <a:pt x="27242" y="10954"/>
                          <a:pt x="26003" y="9049"/>
                          <a:pt x="24670" y="7144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任意多边形: 形状 74"/>
                  <p:cNvSpPr/>
                  <p:nvPr/>
                </p:nvSpPr>
                <p:spPr>
                  <a:xfrm>
                    <a:off x="8121876" y="4453241"/>
                    <a:ext cx="28575" cy="47625"/>
                  </a:xfrm>
                  <a:custGeom>
                    <a:avLst/>
                    <a:gdLst>
                      <a:gd name="connsiteX0" fmla="*/ 26384 w 28575"/>
                      <a:gd name="connsiteY0" fmla="*/ 43910 h 47625"/>
                      <a:gd name="connsiteX1" fmla="*/ 27051 w 28575"/>
                      <a:gd name="connsiteY1" fmla="*/ 10668 h 47625"/>
                      <a:gd name="connsiteX2" fmla="*/ 26289 w 28575"/>
                      <a:gd name="connsiteY2" fmla="*/ 7144 h 47625"/>
                      <a:gd name="connsiteX3" fmla="*/ 7144 w 28575"/>
                      <a:gd name="connsiteY3" fmla="*/ 10382 h 47625"/>
                      <a:gd name="connsiteX4" fmla="*/ 26384 w 28575"/>
                      <a:gd name="connsiteY4" fmla="*/ 43910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75" h="47625">
                        <a:moveTo>
                          <a:pt x="26384" y="43910"/>
                        </a:moveTo>
                        <a:cubicBezTo>
                          <a:pt x="26384" y="43910"/>
                          <a:pt x="30671" y="33433"/>
                          <a:pt x="27051" y="10668"/>
                        </a:cubicBezTo>
                        <a:cubicBezTo>
                          <a:pt x="26860" y="9430"/>
                          <a:pt x="26575" y="8287"/>
                          <a:pt x="26289" y="7144"/>
                        </a:cubicBezTo>
                        <a:cubicBezTo>
                          <a:pt x="19907" y="8477"/>
                          <a:pt x="13526" y="9620"/>
                          <a:pt x="7144" y="10382"/>
                        </a:cubicBezTo>
                        <a:cubicBezTo>
                          <a:pt x="19526" y="26575"/>
                          <a:pt x="26384" y="43910"/>
                          <a:pt x="26384" y="43910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任意多边形: 形状 75"/>
                  <p:cNvSpPr/>
                  <p:nvPr/>
                </p:nvSpPr>
                <p:spPr>
                  <a:xfrm>
                    <a:off x="7995803" y="4457908"/>
                    <a:ext cx="123825" cy="76200"/>
                  </a:xfrm>
                  <a:custGeom>
                    <a:avLst/>
                    <a:gdLst>
                      <a:gd name="connsiteX0" fmla="*/ 57494 w 123825"/>
                      <a:gd name="connsiteY0" fmla="*/ 7144 h 76200"/>
                      <a:gd name="connsiteX1" fmla="*/ 11393 w 123825"/>
                      <a:gd name="connsiteY1" fmla="*/ 44482 h 76200"/>
                      <a:gd name="connsiteX2" fmla="*/ 58637 w 123825"/>
                      <a:gd name="connsiteY2" fmla="*/ 70199 h 76200"/>
                      <a:gd name="connsiteX3" fmla="*/ 86545 w 123825"/>
                      <a:gd name="connsiteY3" fmla="*/ 74771 h 76200"/>
                      <a:gd name="connsiteX4" fmla="*/ 119597 w 123825"/>
                      <a:gd name="connsiteY4" fmla="*/ 7144 h 76200"/>
                      <a:gd name="connsiteX5" fmla="*/ 57494 w 123825"/>
                      <a:gd name="connsiteY5" fmla="*/ 7144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3825" h="76200">
                        <a:moveTo>
                          <a:pt x="57494" y="7144"/>
                        </a:moveTo>
                        <a:cubicBezTo>
                          <a:pt x="57494" y="7144"/>
                          <a:pt x="25871" y="21431"/>
                          <a:pt x="11393" y="44482"/>
                        </a:cubicBezTo>
                        <a:cubicBezTo>
                          <a:pt x="-3085" y="67532"/>
                          <a:pt x="21108" y="61532"/>
                          <a:pt x="58637" y="70199"/>
                        </a:cubicBezTo>
                        <a:cubicBezTo>
                          <a:pt x="66257" y="71914"/>
                          <a:pt x="75782" y="73533"/>
                          <a:pt x="86545" y="74771"/>
                        </a:cubicBezTo>
                        <a:cubicBezTo>
                          <a:pt x="98165" y="52197"/>
                          <a:pt x="111881" y="30766"/>
                          <a:pt x="119597" y="7144"/>
                        </a:cubicBezTo>
                        <a:cubicBezTo>
                          <a:pt x="85783" y="10096"/>
                          <a:pt x="57494" y="7144"/>
                          <a:pt x="57494" y="7144"/>
                        </a:cubicBezTo>
                        <a:close/>
                      </a:path>
                    </a:pathLst>
                  </a:custGeom>
                  <a:solidFill>
                    <a:srgbClr val="BF795D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任意多边形: 形状 76"/>
                  <p:cNvSpPr/>
                  <p:nvPr/>
                </p:nvSpPr>
                <p:spPr>
                  <a:xfrm>
                    <a:off x="7995480" y="3995341"/>
                    <a:ext cx="428625" cy="238125"/>
                  </a:xfrm>
                  <a:custGeom>
                    <a:avLst/>
                    <a:gdLst>
                      <a:gd name="connsiteX0" fmla="*/ 7144 w 428625"/>
                      <a:gd name="connsiteY0" fmla="*/ 47373 h 238125"/>
                      <a:gd name="connsiteX1" fmla="*/ 362712 w 428625"/>
                      <a:gd name="connsiteY1" fmla="*/ 19941 h 238125"/>
                      <a:gd name="connsiteX2" fmla="*/ 371665 w 428625"/>
                      <a:gd name="connsiteY2" fmla="*/ 196153 h 238125"/>
                      <a:gd name="connsiteX3" fmla="*/ 100775 w 428625"/>
                      <a:gd name="connsiteY3" fmla="*/ 238444 h 238125"/>
                      <a:gd name="connsiteX4" fmla="*/ 7144 w 428625"/>
                      <a:gd name="connsiteY4" fmla="*/ 47373 h 23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625" h="238125">
                        <a:moveTo>
                          <a:pt x="7144" y="47373"/>
                        </a:moveTo>
                        <a:cubicBezTo>
                          <a:pt x="7144" y="47373"/>
                          <a:pt x="254127" y="-20350"/>
                          <a:pt x="362712" y="19941"/>
                        </a:cubicBezTo>
                        <a:cubicBezTo>
                          <a:pt x="455295" y="54231"/>
                          <a:pt x="433959" y="172531"/>
                          <a:pt x="371665" y="196153"/>
                        </a:cubicBezTo>
                        <a:cubicBezTo>
                          <a:pt x="295370" y="225109"/>
                          <a:pt x="100775" y="238444"/>
                          <a:pt x="100775" y="238444"/>
                        </a:cubicBezTo>
                        <a:lnTo>
                          <a:pt x="7144" y="47373"/>
                        </a:lnTo>
                        <a:close/>
                      </a:path>
                    </a:pathLst>
                  </a:custGeom>
                  <a:solidFill>
                    <a:srgbClr val="F78B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任意多边形: 形状 77"/>
                  <p:cNvSpPr/>
                  <p:nvPr/>
                </p:nvSpPr>
                <p:spPr>
                  <a:xfrm>
                    <a:off x="8171597" y="3997184"/>
                    <a:ext cx="47625" cy="104775"/>
                  </a:xfrm>
                  <a:custGeom>
                    <a:avLst/>
                    <a:gdLst>
                      <a:gd name="connsiteX0" fmla="*/ 40577 w 47625"/>
                      <a:gd name="connsiteY0" fmla="*/ 44196 h 104775"/>
                      <a:gd name="connsiteX1" fmla="*/ 46577 w 47625"/>
                      <a:gd name="connsiteY1" fmla="*/ 105632 h 104775"/>
                      <a:gd name="connsiteX2" fmla="*/ 7144 w 47625"/>
                      <a:gd name="connsiteY2" fmla="*/ 11906 h 104775"/>
                      <a:gd name="connsiteX3" fmla="*/ 7144 w 47625"/>
                      <a:gd name="connsiteY3" fmla="*/ 11144 h 104775"/>
                      <a:gd name="connsiteX4" fmla="*/ 47530 w 47625"/>
                      <a:gd name="connsiteY4" fmla="*/ 7144 h 104775"/>
                      <a:gd name="connsiteX5" fmla="*/ 40577 w 47625"/>
                      <a:gd name="connsiteY5" fmla="*/ 44196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625" h="104775">
                        <a:moveTo>
                          <a:pt x="40577" y="44196"/>
                        </a:moveTo>
                        <a:cubicBezTo>
                          <a:pt x="41148" y="76962"/>
                          <a:pt x="46577" y="105632"/>
                          <a:pt x="46577" y="105632"/>
                        </a:cubicBezTo>
                        <a:cubicBezTo>
                          <a:pt x="46577" y="105632"/>
                          <a:pt x="10097" y="52673"/>
                          <a:pt x="7144" y="11906"/>
                        </a:cubicBezTo>
                        <a:cubicBezTo>
                          <a:pt x="7144" y="11621"/>
                          <a:pt x="7144" y="11430"/>
                          <a:pt x="7144" y="11144"/>
                        </a:cubicBezTo>
                        <a:cubicBezTo>
                          <a:pt x="20574" y="9525"/>
                          <a:pt x="34100" y="8192"/>
                          <a:pt x="47530" y="7144"/>
                        </a:cubicBezTo>
                        <a:cubicBezTo>
                          <a:pt x="43720" y="17145"/>
                          <a:pt x="40386" y="29908"/>
                          <a:pt x="40577" y="44196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" name="任意多边形: 形状 78"/>
                  <p:cNvSpPr/>
                  <p:nvPr/>
                </p:nvSpPr>
                <p:spPr>
                  <a:xfrm>
                    <a:off x="8268921" y="3995375"/>
                    <a:ext cx="57150" cy="133350"/>
                  </a:xfrm>
                  <a:custGeom>
                    <a:avLst/>
                    <a:gdLst>
                      <a:gd name="connsiteX0" fmla="*/ 44884 w 57150"/>
                      <a:gd name="connsiteY0" fmla="*/ 59246 h 133350"/>
                      <a:gd name="connsiteX1" fmla="*/ 43265 w 57150"/>
                      <a:gd name="connsiteY1" fmla="*/ 135160 h 133350"/>
                      <a:gd name="connsiteX2" fmla="*/ 7166 w 57150"/>
                      <a:gd name="connsiteY2" fmla="*/ 36385 h 133350"/>
                      <a:gd name="connsiteX3" fmla="*/ 8023 w 57150"/>
                      <a:gd name="connsiteY3" fmla="*/ 7144 h 133350"/>
                      <a:gd name="connsiteX4" fmla="*/ 59458 w 57150"/>
                      <a:gd name="connsiteY4" fmla="*/ 11906 h 133350"/>
                      <a:gd name="connsiteX5" fmla="*/ 44884 w 57150"/>
                      <a:gd name="connsiteY5" fmla="*/ 59246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150" h="133350">
                        <a:moveTo>
                          <a:pt x="44884" y="59246"/>
                        </a:moveTo>
                        <a:cubicBezTo>
                          <a:pt x="39360" y="107442"/>
                          <a:pt x="43265" y="135160"/>
                          <a:pt x="43265" y="135160"/>
                        </a:cubicBezTo>
                        <a:cubicBezTo>
                          <a:pt x="43265" y="135160"/>
                          <a:pt x="6118" y="85535"/>
                          <a:pt x="7166" y="36385"/>
                        </a:cubicBezTo>
                        <a:cubicBezTo>
                          <a:pt x="7451" y="24765"/>
                          <a:pt x="7737" y="15145"/>
                          <a:pt x="8023" y="7144"/>
                        </a:cubicBezTo>
                        <a:cubicBezTo>
                          <a:pt x="26311" y="7525"/>
                          <a:pt x="43646" y="9049"/>
                          <a:pt x="59458" y="11906"/>
                        </a:cubicBezTo>
                        <a:cubicBezTo>
                          <a:pt x="53457" y="22574"/>
                          <a:pt x="47266" y="37910"/>
                          <a:pt x="44884" y="59246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任意多边形: 形状 79"/>
                  <p:cNvSpPr/>
                  <p:nvPr/>
                </p:nvSpPr>
                <p:spPr>
                  <a:xfrm>
                    <a:off x="7995480" y="4026902"/>
                    <a:ext cx="152400" cy="209550"/>
                  </a:xfrm>
                  <a:custGeom>
                    <a:avLst/>
                    <a:gdLst>
                      <a:gd name="connsiteX0" fmla="*/ 7144 w 152400"/>
                      <a:gd name="connsiteY0" fmla="*/ 15812 h 209550"/>
                      <a:gd name="connsiteX1" fmla="*/ 100679 w 152400"/>
                      <a:gd name="connsiteY1" fmla="*/ 206788 h 209550"/>
                      <a:gd name="connsiteX2" fmla="*/ 154305 w 152400"/>
                      <a:gd name="connsiteY2" fmla="*/ 202216 h 209550"/>
                      <a:gd name="connsiteX3" fmla="*/ 41624 w 152400"/>
                      <a:gd name="connsiteY3" fmla="*/ 7144 h 209550"/>
                      <a:gd name="connsiteX4" fmla="*/ 7144 w 152400"/>
                      <a:gd name="connsiteY4" fmla="*/ 15812 h 209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209550">
                        <a:moveTo>
                          <a:pt x="7144" y="15812"/>
                        </a:moveTo>
                        <a:lnTo>
                          <a:pt x="100679" y="206788"/>
                        </a:lnTo>
                        <a:cubicBezTo>
                          <a:pt x="100679" y="206788"/>
                          <a:pt x="122492" y="205264"/>
                          <a:pt x="154305" y="202216"/>
                        </a:cubicBezTo>
                        <a:cubicBezTo>
                          <a:pt x="125825" y="132969"/>
                          <a:pt x="92773" y="63437"/>
                          <a:pt x="41624" y="7144"/>
                        </a:cubicBezTo>
                        <a:cubicBezTo>
                          <a:pt x="20288" y="12192"/>
                          <a:pt x="7144" y="15812"/>
                          <a:pt x="7144" y="15812"/>
                        </a:cubicBezTo>
                        <a:close/>
                      </a:path>
                    </a:pathLst>
                  </a:custGeom>
                  <a:solidFill>
                    <a:srgbClr val="BF795D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任意多边形: 形状 80"/>
                  <p:cNvSpPr/>
                  <p:nvPr/>
                </p:nvSpPr>
                <p:spPr>
                  <a:xfrm>
                    <a:off x="7478903" y="4509153"/>
                    <a:ext cx="276225" cy="314325"/>
                  </a:xfrm>
                  <a:custGeom>
                    <a:avLst/>
                    <a:gdLst>
                      <a:gd name="connsiteX0" fmla="*/ 45756 w 276225"/>
                      <a:gd name="connsiteY0" fmla="*/ 7144 h 314325"/>
                      <a:gd name="connsiteX1" fmla="*/ 15562 w 276225"/>
                      <a:gd name="connsiteY1" fmla="*/ 230981 h 314325"/>
                      <a:gd name="connsiteX2" fmla="*/ 187012 w 276225"/>
                      <a:gd name="connsiteY2" fmla="*/ 289750 h 314325"/>
                      <a:gd name="connsiteX3" fmla="*/ 260068 w 276225"/>
                      <a:gd name="connsiteY3" fmla="*/ 156400 h 314325"/>
                      <a:gd name="connsiteX4" fmla="*/ 275975 w 276225"/>
                      <a:gd name="connsiteY4" fmla="*/ 69056 h 314325"/>
                      <a:gd name="connsiteX5" fmla="*/ 133100 w 276225"/>
                      <a:gd name="connsiteY5" fmla="*/ 42100 h 314325"/>
                      <a:gd name="connsiteX6" fmla="*/ 45756 w 276225"/>
                      <a:gd name="connsiteY6" fmla="*/ 7144 h 314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6225" h="314325">
                        <a:moveTo>
                          <a:pt x="45756" y="7144"/>
                        </a:moveTo>
                        <a:cubicBezTo>
                          <a:pt x="45756" y="7144"/>
                          <a:pt x="-14537" y="137350"/>
                          <a:pt x="15562" y="230981"/>
                        </a:cubicBezTo>
                        <a:cubicBezTo>
                          <a:pt x="45756" y="324612"/>
                          <a:pt x="141006" y="319850"/>
                          <a:pt x="187012" y="289750"/>
                        </a:cubicBezTo>
                        <a:cubicBezTo>
                          <a:pt x="233017" y="259556"/>
                          <a:pt x="248924" y="205645"/>
                          <a:pt x="260068" y="156400"/>
                        </a:cubicBezTo>
                        <a:cubicBezTo>
                          <a:pt x="271213" y="107156"/>
                          <a:pt x="275975" y="69056"/>
                          <a:pt x="275975" y="69056"/>
                        </a:cubicBezTo>
                        <a:cubicBezTo>
                          <a:pt x="275975" y="69056"/>
                          <a:pt x="182344" y="65913"/>
                          <a:pt x="133100" y="42100"/>
                        </a:cubicBezTo>
                        <a:cubicBezTo>
                          <a:pt x="83856" y="18288"/>
                          <a:pt x="45756" y="7144"/>
                          <a:pt x="45756" y="7144"/>
                        </a:cubicBezTo>
                        <a:close/>
                      </a:path>
                    </a:pathLst>
                  </a:custGeom>
                  <a:solidFill>
                    <a:srgbClr val="F78B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任意多边形: 形状 81"/>
                  <p:cNvSpPr/>
                  <p:nvPr/>
                </p:nvSpPr>
                <p:spPr>
                  <a:xfrm>
                    <a:off x="7478871" y="4658124"/>
                    <a:ext cx="142875" cy="76200"/>
                  </a:xfrm>
                  <a:custGeom>
                    <a:avLst/>
                    <a:gdLst>
                      <a:gd name="connsiteX0" fmla="*/ 66267 w 142875"/>
                      <a:gd name="connsiteY0" fmla="*/ 34862 h 76200"/>
                      <a:gd name="connsiteX1" fmla="*/ 7593 w 142875"/>
                      <a:gd name="connsiteY1" fmla="*/ 7144 h 76200"/>
                      <a:gd name="connsiteX2" fmla="*/ 13689 w 142875"/>
                      <a:gd name="connsiteY2" fmla="*/ 75629 h 76200"/>
                      <a:gd name="connsiteX3" fmla="*/ 60171 w 142875"/>
                      <a:gd name="connsiteY3" fmla="*/ 76009 h 76200"/>
                      <a:gd name="connsiteX4" fmla="*/ 137704 w 142875"/>
                      <a:gd name="connsiteY4" fmla="*/ 41434 h 76200"/>
                      <a:gd name="connsiteX5" fmla="*/ 66267 w 142875"/>
                      <a:gd name="connsiteY5" fmla="*/ 34862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2875" h="76200">
                        <a:moveTo>
                          <a:pt x="66267" y="34862"/>
                        </a:moveTo>
                        <a:cubicBezTo>
                          <a:pt x="40740" y="28289"/>
                          <a:pt x="20642" y="16478"/>
                          <a:pt x="7593" y="7144"/>
                        </a:cubicBezTo>
                        <a:cubicBezTo>
                          <a:pt x="6259" y="30385"/>
                          <a:pt x="7783" y="53816"/>
                          <a:pt x="13689" y="75629"/>
                        </a:cubicBezTo>
                        <a:cubicBezTo>
                          <a:pt x="25214" y="76105"/>
                          <a:pt x="40359" y="76391"/>
                          <a:pt x="60171" y="76009"/>
                        </a:cubicBezTo>
                        <a:cubicBezTo>
                          <a:pt x="120654" y="74771"/>
                          <a:pt x="137704" y="41434"/>
                          <a:pt x="137704" y="41434"/>
                        </a:cubicBezTo>
                        <a:cubicBezTo>
                          <a:pt x="137704" y="41434"/>
                          <a:pt x="107891" y="45625"/>
                          <a:pt x="66267" y="34862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任意多边形: 形状 82"/>
                  <p:cNvSpPr/>
                  <p:nvPr/>
                </p:nvSpPr>
                <p:spPr>
                  <a:xfrm>
                    <a:off x="7484940" y="4571351"/>
                    <a:ext cx="114300" cy="76200"/>
                  </a:xfrm>
                  <a:custGeom>
                    <a:avLst/>
                    <a:gdLst>
                      <a:gd name="connsiteX0" fmla="*/ 67723 w 114300"/>
                      <a:gd name="connsiteY0" fmla="*/ 46768 h 76200"/>
                      <a:gd name="connsiteX1" fmla="*/ 17335 w 114300"/>
                      <a:gd name="connsiteY1" fmla="*/ 7144 h 76200"/>
                      <a:gd name="connsiteX2" fmla="*/ 7144 w 114300"/>
                      <a:gd name="connsiteY2" fmla="*/ 49721 h 76200"/>
                      <a:gd name="connsiteX3" fmla="*/ 49244 w 114300"/>
                      <a:gd name="connsiteY3" fmla="*/ 66389 h 76200"/>
                      <a:gd name="connsiteX4" fmla="*/ 115919 w 114300"/>
                      <a:gd name="connsiteY4" fmla="*/ 64770 h 76200"/>
                      <a:gd name="connsiteX5" fmla="*/ 67723 w 114300"/>
                      <a:gd name="connsiteY5" fmla="*/ 46768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300" h="76200">
                        <a:moveTo>
                          <a:pt x="67723" y="46768"/>
                        </a:moveTo>
                        <a:cubicBezTo>
                          <a:pt x="43339" y="33718"/>
                          <a:pt x="26956" y="18193"/>
                          <a:pt x="17335" y="7144"/>
                        </a:cubicBezTo>
                        <a:cubicBezTo>
                          <a:pt x="13621" y="20193"/>
                          <a:pt x="10001" y="34576"/>
                          <a:pt x="7144" y="49721"/>
                        </a:cubicBezTo>
                        <a:cubicBezTo>
                          <a:pt x="17431" y="55531"/>
                          <a:pt x="31432" y="62008"/>
                          <a:pt x="49244" y="66389"/>
                        </a:cubicBezTo>
                        <a:cubicBezTo>
                          <a:pt x="95059" y="77724"/>
                          <a:pt x="115919" y="64770"/>
                          <a:pt x="115919" y="64770"/>
                        </a:cubicBezTo>
                        <a:cubicBezTo>
                          <a:pt x="115919" y="64770"/>
                          <a:pt x="90964" y="59150"/>
                          <a:pt x="67723" y="46768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任意多边形: 形状 83"/>
                  <p:cNvSpPr/>
                  <p:nvPr/>
                </p:nvSpPr>
                <p:spPr>
                  <a:xfrm>
                    <a:off x="7498275" y="4509153"/>
                    <a:ext cx="257175" cy="142875"/>
                  </a:xfrm>
                  <a:custGeom>
                    <a:avLst/>
                    <a:gdLst>
                      <a:gd name="connsiteX0" fmla="*/ 244030 w 257175"/>
                      <a:gd name="connsiteY0" fmla="*/ 141256 h 142875"/>
                      <a:gd name="connsiteX1" fmla="*/ 256603 w 257175"/>
                      <a:gd name="connsiteY1" fmla="*/ 69056 h 142875"/>
                      <a:gd name="connsiteX2" fmla="*/ 113728 w 257175"/>
                      <a:gd name="connsiteY2" fmla="*/ 42100 h 142875"/>
                      <a:gd name="connsiteX3" fmla="*/ 26384 w 257175"/>
                      <a:gd name="connsiteY3" fmla="*/ 7144 h 142875"/>
                      <a:gd name="connsiteX4" fmla="*/ 7144 w 257175"/>
                      <a:gd name="connsiteY4" fmla="*/ 58960 h 142875"/>
                      <a:gd name="connsiteX5" fmla="*/ 244030 w 257175"/>
                      <a:gd name="connsiteY5" fmla="*/ 141256 h 142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7175" h="142875">
                        <a:moveTo>
                          <a:pt x="244030" y="141256"/>
                        </a:moveTo>
                        <a:cubicBezTo>
                          <a:pt x="252794" y="99631"/>
                          <a:pt x="256603" y="69056"/>
                          <a:pt x="256603" y="69056"/>
                        </a:cubicBezTo>
                        <a:cubicBezTo>
                          <a:pt x="256603" y="69056"/>
                          <a:pt x="162973" y="65913"/>
                          <a:pt x="113728" y="42100"/>
                        </a:cubicBezTo>
                        <a:cubicBezTo>
                          <a:pt x="64484" y="18288"/>
                          <a:pt x="26384" y="7144"/>
                          <a:pt x="26384" y="7144"/>
                        </a:cubicBezTo>
                        <a:cubicBezTo>
                          <a:pt x="26384" y="7144"/>
                          <a:pt x="16764" y="28004"/>
                          <a:pt x="7144" y="58960"/>
                        </a:cubicBezTo>
                        <a:cubicBezTo>
                          <a:pt x="70961" y="116205"/>
                          <a:pt x="157544" y="146495"/>
                          <a:pt x="244030" y="141256"/>
                        </a:cubicBezTo>
                        <a:close/>
                      </a:path>
                    </a:pathLst>
                  </a:custGeom>
                  <a:solidFill>
                    <a:srgbClr val="BF795D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任意多边形: 形状 84"/>
                  <p:cNvSpPr/>
                  <p:nvPr/>
                </p:nvSpPr>
                <p:spPr>
                  <a:xfrm>
                    <a:off x="7800694" y="4509153"/>
                    <a:ext cx="276225" cy="314325"/>
                  </a:xfrm>
                  <a:custGeom>
                    <a:avLst/>
                    <a:gdLst>
                      <a:gd name="connsiteX0" fmla="*/ 237363 w 276225"/>
                      <a:gd name="connsiteY0" fmla="*/ 7144 h 314325"/>
                      <a:gd name="connsiteX1" fmla="*/ 267557 w 276225"/>
                      <a:gd name="connsiteY1" fmla="*/ 230981 h 314325"/>
                      <a:gd name="connsiteX2" fmla="*/ 96107 w 276225"/>
                      <a:gd name="connsiteY2" fmla="*/ 289750 h 314325"/>
                      <a:gd name="connsiteX3" fmla="*/ 23050 w 276225"/>
                      <a:gd name="connsiteY3" fmla="*/ 156400 h 314325"/>
                      <a:gd name="connsiteX4" fmla="*/ 7144 w 276225"/>
                      <a:gd name="connsiteY4" fmla="*/ 69056 h 314325"/>
                      <a:gd name="connsiteX5" fmla="*/ 150019 w 276225"/>
                      <a:gd name="connsiteY5" fmla="*/ 42100 h 314325"/>
                      <a:gd name="connsiteX6" fmla="*/ 237363 w 276225"/>
                      <a:gd name="connsiteY6" fmla="*/ 7144 h 314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6225" h="314325">
                        <a:moveTo>
                          <a:pt x="237363" y="7144"/>
                        </a:moveTo>
                        <a:cubicBezTo>
                          <a:pt x="237363" y="7144"/>
                          <a:pt x="297656" y="137350"/>
                          <a:pt x="267557" y="230981"/>
                        </a:cubicBezTo>
                        <a:cubicBezTo>
                          <a:pt x="237458" y="324612"/>
                          <a:pt x="142113" y="319850"/>
                          <a:pt x="96107" y="289750"/>
                        </a:cubicBezTo>
                        <a:cubicBezTo>
                          <a:pt x="50101" y="259556"/>
                          <a:pt x="34195" y="205645"/>
                          <a:pt x="23050" y="156400"/>
                        </a:cubicBezTo>
                        <a:cubicBezTo>
                          <a:pt x="11906" y="107156"/>
                          <a:pt x="7144" y="69056"/>
                          <a:pt x="7144" y="69056"/>
                        </a:cubicBezTo>
                        <a:cubicBezTo>
                          <a:pt x="7144" y="69056"/>
                          <a:pt x="100774" y="65913"/>
                          <a:pt x="150019" y="42100"/>
                        </a:cubicBezTo>
                        <a:cubicBezTo>
                          <a:pt x="199263" y="18288"/>
                          <a:pt x="237363" y="7144"/>
                          <a:pt x="237363" y="7144"/>
                        </a:cubicBezTo>
                        <a:close/>
                      </a:path>
                    </a:pathLst>
                  </a:custGeom>
                  <a:solidFill>
                    <a:srgbClr val="F78B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任意多边形: 形状 85"/>
                  <p:cNvSpPr/>
                  <p:nvPr/>
                </p:nvSpPr>
                <p:spPr>
                  <a:xfrm>
                    <a:off x="7938901" y="4658124"/>
                    <a:ext cx="142875" cy="76200"/>
                  </a:xfrm>
                  <a:custGeom>
                    <a:avLst/>
                    <a:gdLst>
                      <a:gd name="connsiteX0" fmla="*/ 78581 w 142875"/>
                      <a:gd name="connsiteY0" fmla="*/ 34862 h 76200"/>
                      <a:gd name="connsiteX1" fmla="*/ 137255 w 142875"/>
                      <a:gd name="connsiteY1" fmla="*/ 7144 h 76200"/>
                      <a:gd name="connsiteX2" fmla="*/ 131159 w 142875"/>
                      <a:gd name="connsiteY2" fmla="*/ 75629 h 76200"/>
                      <a:gd name="connsiteX3" fmla="*/ 84677 w 142875"/>
                      <a:gd name="connsiteY3" fmla="*/ 76009 h 76200"/>
                      <a:gd name="connsiteX4" fmla="*/ 7144 w 142875"/>
                      <a:gd name="connsiteY4" fmla="*/ 41434 h 76200"/>
                      <a:gd name="connsiteX5" fmla="*/ 78581 w 142875"/>
                      <a:gd name="connsiteY5" fmla="*/ 34862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2875" h="76200">
                        <a:moveTo>
                          <a:pt x="78581" y="34862"/>
                        </a:moveTo>
                        <a:cubicBezTo>
                          <a:pt x="104108" y="28289"/>
                          <a:pt x="124206" y="16478"/>
                          <a:pt x="137255" y="7144"/>
                        </a:cubicBezTo>
                        <a:cubicBezTo>
                          <a:pt x="138589" y="30385"/>
                          <a:pt x="137065" y="53816"/>
                          <a:pt x="131159" y="75629"/>
                        </a:cubicBezTo>
                        <a:cubicBezTo>
                          <a:pt x="119634" y="76105"/>
                          <a:pt x="104489" y="76391"/>
                          <a:pt x="84677" y="76009"/>
                        </a:cubicBezTo>
                        <a:cubicBezTo>
                          <a:pt x="24194" y="74771"/>
                          <a:pt x="7144" y="41434"/>
                          <a:pt x="7144" y="41434"/>
                        </a:cubicBezTo>
                        <a:cubicBezTo>
                          <a:pt x="7144" y="41434"/>
                          <a:pt x="37052" y="45625"/>
                          <a:pt x="78581" y="34862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任意多边形: 形状 86"/>
                  <p:cNvSpPr/>
                  <p:nvPr/>
                </p:nvSpPr>
                <p:spPr>
                  <a:xfrm>
                    <a:off x="7954713" y="4571351"/>
                    <a:ext cx="114300" cy="76200"/>
                  </a:xfrm>
                  <a:custGeom>
                    <a:avLst/>
                    <a:gdLst>
                      <a:gd name="connsiteX0" fmla="*/ 55340 w 114300"/>
                      <a:gd name="connsiteY0" fmla="*/ 46768 h 76200"/>
                      <a:gd name="connsiteX1" fmla="*/ 105727 w 114300"/>
                      <a:gd name="connsiteY1" fmla="*/ 7144 h 76200"/>
                      <a:gd name="connsiteX2" fmla="*/ 115919 w 114300"/>
                      <a:gd name="connsiteY2" fmla="*/ 49721 h 76200"/>
                      <a:gd name="connsiteX3" fmla="*/ 73819 w 114300"/>
                      <a:gd name="connsiteY3" fmla="*/ 66389 h 76200"/>
                      <a:gd name="connsiteX4" fmla="*/ 7144 w 114300"/>
                      <a:gd name="connsiteY4" fmla="*/ 64770 h 76200"/>
                      <a:gd name="connsiteX5" fmla="*/ 55340 w 114300"/>
                      <a:gd name="connsiteY5" fmla="*/ 46768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300" h="76200">
                        <a:moveTo>
                          <a:pt x="55340" y="46768"/>
                        </a:moveTo>
                        <a:cubicBezTo>
                          <a:pt x="79724" y="33718"/>
                          <a:pt x="96107" y="18193"/>
                          <a:pt x="105727" y="7144"/>
                        </a:cubicBezTo>
                        <a:cubicBezTo>
                          <a:pt x="109442" y="20193"/>
                          <a:pt x="113062" y="34576"/>
                          <a:pt x="115919" y="49721"/>
                        </a:cubicBezTo>
                        <a:cubicBezTo>
                          <a:pt x="105632" y="55531"/>
                          <a:pt x="91630" y="62008"/>
                          <a:pt x="73819" y="66389"/>
                        </a:cubicBezTo>
                        <a:cubicBezTo>
                          <a:pt x="28003" y="77724"/>
                          <a:pt x="7144" y="64770"/>
                          <a:pt x="7144" y="64770"/>
                        </a:cubicBezTo>
                        <a:cubicBezTo>
                          <a:pt x="7144" y="64770"/>
                          <a:pt x="32099" y="59150"/>
                          <a:pt x="55340" y="46768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任意多边形: 形状 87"/>
                  <p:cNvSpPr/>
                  <p:nvPr/>
                </p:nvSpPr>
                <p:spPr>
                  <a:xfrm>
                    <a:off x="7800694" y="4509153"/>
                    <a:ext cx="257175" cy="142875"/>
                  </a:xfrm>
                  <a:custGeom>
                    <a:avLst/>
                    <a:gdLst>
                      <a:gd name="connsiteX0" fmla="*/ 19717 w 257175"/>
                      <a:gd name="connsiteY0" fmla="*/ 141256 h 142875"/>
                      <a:gd name="connsiteX1" fmla="*/ 7144 w 257175"/>
                      <a:gd name="connsiteY1" fmla="*/ 69056 h 142875"/>
                      <a:gd name="connsiteX2" fmla="*/ 150019 w 257175"/>
                      <a:gd name="connsiteY2" fmla="*/ 42100 h 142875"/>
                      <a:gd name="connsiteX3" fmla="*/ 237363 w 257175"/>
                      <a:gd name="connsiteY3" fmla="*/ 7144 h 142875"/>
                      <a:gd name="connsiteX4" fmla="*/ 256603 w 257175"/>
                      <a:gd name="connsiteY4" fmla="*/ 58960 h 142875"/>
                      <a:gd name="connsiteX5" fmla="*/ 19717 w 257175"/>
                      <a:gd name="connsiteY5" fmla="*/ 141256 h 142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7175" h="142875">
                        <a:moveTo>
                          <a:pt x="19717" y="141256"/>
                        </a:moveTo>
                        <a:cubicBezTo>
                          <a:pt x="10954" y="99631"/>
                          <a:pt x="7144" y="69056"/>
                          <a:pt x="7144" y="69056"/>
                        </a:cubicBezTo>
                        <a:cubicBezTo>
                          <a:pt x="7144" y="69056"/>
                          <a:pt x="100774" y="65913"/>
                          <a:pt x="150019" y="42100"/>
                        </a:cubicBezTo>
                        <a:cubicBezTo>
                          <a:pt x="199263" y="18288"/>
                          <a:pt x="237363" y="7144"/>
                          <a:pt x="237363" y="7144"/>
                        </a:cubicBezTo>
                        <a:cubicBezTo>
                          <a:pt x="237363" y="7144"/>
                          <a:pt x="246983" y="28004"/>
                          <a:pt x="256603" y="58960"/>
                        </a:cubicBezTo>
                        <a:cubicBezTo>
                          <a:pt x="192786" y="116205"/>
                          <a:pt x="106204" y="146495"/>
                          <a:pt x="19717" y="141256"/>
                        </a:cubicBezTo>
                        <a:close/>
                      </a:path>
                    </a:pathLst>
                  </a:custGeom>
                  <a:solidFill>
                    <a:srgbClr val="BF795D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任意多边形: 形状 88"/>
                  <p:cNvSpPr/>
                  <p:nvPr/>
                </p:nvSpPr>
                <p:spPr>
                  <a:xfrm>
                    <a:off x="7210156" y="4012234"/>
                    <a:ext cx="342900" cy="333375"/>
                  </a:xfrm>
                  <a:custGeom>
                    <a:avLst/>
                    <a:gdLst>
                      <a:gd name="connsiteX0" fmla="*/ 339934 w 342900"/>
                      <a:gd name="connsiteY0" fmla="*/ 7144 h 333375"/>
                      <a:gd name="connsiteX1" fmla="*/ 27229 w 342900"/>
                      <a:gd name="connsiteY1" fmla="*/ 178594 h 333375"/>
                      <a:gd name="connsiteX2" fmla="*/ 116097 w 342900"/>
                      <a:gd name="connsiteY2" fmla="*/ 330994 h 333375"/>
                      <a:gd name="connsiteX3" fmla="*/ 319265 w 342900"/>
                      <a:gd name="connsiteY3" fmla="*/ 238887 h 333375"/>
                      <a:gd name="connsiteX4" fmla="*/ 339934 w 342900"/>
                      <a:gd name="connsiteY4" fmla="*/ 7144 h 33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2900" h="333375">
                        <a:moveTo>
                          <a:pt x="339934" y="7144"/>
                        </a:moveTo>
                        <a:cubicBezTo>
                          <a:pt x="339934" y="7144"/>
                          <a:pt x="96094" y="85535"/>
                          <a:pt x="27229" y="178594"/>
                        </a:cubicBezTo>
                        <a:cubicBezTo>
                          <a:pt x="-31541" y="257937"/>
                          <a:pt x="51041" y="345281"/>
                          <a:pt x="116097" y="330994"/>
                        </a:cubicBezTo>
                        <a:cubicBezTo>
                          <a:pt x="195821" y="313468"/>
                          <a:pt x="319265" y="238887"/>
                          <a:pt x="319265" y="238887"/>
                        </a:cubicBezTo>
                        <a:lnTo>
                          <a:pt x="339934" y="7144"/>
                        </a:lnTo>
                        <a:close/>
                      </a:path>
                    </a:pathLst>
                  </a:custGeom>
                  <a:solidFill>
                    <a:srgbClr val="F78B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" name="任意多边形: 形状 89"/>
                  <p:cNvSpPr/>
                  <p:nvPr/>
                </p:nvSpPr>
                <p:spPr>
                  <a:xfrm>
                    <a:off x="7340636" y="4079861"/>
                    <a:ext cx="66675" cy="114300"/>
                  </a:xfrm>
                  <a:custGeom>
                    <a:avLst/>
                    <a:gdLst>
                      <a:gd name="connsiteX0" fmla="*/ 33242 w 66675"/>
                      <a:gd name="connsiteY0" fmla="*/ 53054 h 114300"/>
                      <a:gd name="connsiteX1" fmla="*/ 61817 w 66675"/>
                      <a:gd name="connsiteY1" fmla="*/ 107823 h 114300"/>
                      <a:gd name="connsiteX2" fmla="*/ 43529 w 66675"/>
                      <a:gd name="connsiteY2" fmla="*/ 7810 h 114300"/>
                      <a:gd name="connsiteX3" fmla="*/ 43148 w 66675"/>
                      <a:gd name="connsiteY3" fmla="*/ 7144 h 114300"/>
                      <a:gd name="connsiteX4" fmla="*/ 7144 w 66675"/>
                      <a:gd name="connsiteY4" fmla="*/ 25908 h 114300"/>
                      <a:gd name="connsiteX5" fmla="*/ 33242 w 66675"/>
                      <a:gd name="connsiteY5" fmla="*/ 5305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675" h="114300">
                        <a:moveTo>
                          <a:pt x="33242" y="53054"/>
                        </a:moveTo>
                        <a:cubicBezTo>
                          <a:pt x="50673" y="80867"/>
                          <a:pt x="61817" y="107823"/>
                          <a:pt x="61817" y="107823"/>
                        </a:cubicBezTo>
                        <a:cubicBezTo>
                          <a:pt x="61817" y="107823"/>
                          <a:pt x="63437" y="43529"/>
                          <a:pt x="43529" y="7810"/>
                        </a:cubicBezTo>
                        <a:cubicBezTo>
                          <a:pt x="43434" y="7620"/>
                          <a:pt x="43243" y="7429"/>
                          <a:pt x="43148" y="7144"/>
                        </a:cubicBezTo>
                        <a:cubicBezTo>
                          <a:pt x="31052" y="13144"/>
                          <a:pt x="18955" y="19336"/>
                          <a:pt x="7144" y="25908"/>
                        </a:cubicBezTo>
                        <a:cubicBezTo>
                          <a:pt x="15811" y="32099"/>
                          <a:pt x="25622" y="40957"/>
                          <a:pt x="33242" y="53054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任意多边形: 形状 90"/>
                  <p:cNvSpPr/>
                  <p:nvPr/>
                </p:nvSpPr>
                <p:spPr>
                  <a:xfrm>
                    <a:off x="7250720" y="4128725"/>
                    <a:ext cx="95250" cy="133350"/>
                  </a:xfrm>
                  <a:custGeom>
                    <a:avLst/>
                    <a:gdLst>
                      <a:gd name="connsiteX0" fmla="*/ 45339 w 95250"/>
                      <a:gd name="connsiteY0" fmla="*/ 70866 h 133350"/>
                      <a:gd name="connsiteX1" fmla="*/ 88202 w 95250"/>
                      <a:gd name="connsiteY1" fmla="*/ 133540 h 133350"/>
                      <a:gd name="connsiteX2" fmla="*/ 64389 w 95250"/>
                      <a:gd name="connsiteY2" fmla="*/ 31147 h 133350"/>
                      <a:gd name="connsiteX3" fmla="*/ 47625 w 95250"/>
                      <a:gd name="connsiteY3" fmla="*/ 7144 h 133350"/>
                      <a:gd name="connsiteX4" fmla="*/ 7144 w 95250"/>
                      <a:gd name="connsiteY4" fmla="*/ 39338 h 133350"/>
                      <a:gd name="connsiteX5" fmla="*/ 45339 w 95250"/>
                      <a:gd name="connsiteY5" fmla="*/ 70866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50" h="133350">
                        <a:moveTo>
                          <a:pt x="45339" y="70866"/>
                        </a:moveTo>
                        <a:cubicBezTo>
                          <a:pt x="76295" y="108204"/>
                          <a:pt x="88202" y="133540"/>
                          <a:pt x="88202" y="133540"/>
                        </a:cubicBezTo>
                        <a:cubicBezTo>
                          <a:pt x="88202" y="133540"/>
                          <a:pt x="92202" y="71628"/>
                          <a:pt x="64389" y="31147"/>
                        </a:cubicBezTo>
                        <a:cubicBezTo>
                          <a:pt x="57817" y="21527"/>
                          <a:pt x="52292" y="13716"/>
                          <a:pt x="47625" y="7144"/>
                        </a:cubicBezTo>
                        <a:cubicBezTo>
                          <a:pt x="32576" y="17526"/>
                          <a:pt x="18764" y="28194"/>
                          <a:pt x="7144" y="39338"/>
                        </a:cubicBezTo>
                        <a:cubicBezTo>
                          <a:pt x="18002" y="44767"/>
                          <a:pt x="31623" y="54292"/>
                          <a:pt x="45339" y="70866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任意多边形: 形状 91"/>
                  <p:cNvSpPr/>
                  <p:nvPr/>
                </p:nvSpPr>
                <p:spPr>
                  <a:xfrm>
                    <a:off x="7389976" y="4012234"/>
                    <a:ext cx="161925" cy="304800"/>
                  </a:xfrm>
                  <a:custGeom>
                    <a:avLst/>
                    <a:gdLst>
                      <a:gd name="connsiteX0" fmla="*/ 160115 w 161925"/>
                      <a:gd name="connsiteY0" fmla="*/ 7144 h 304800"/>
                      <a:gd name="connsiteX1" fmla="*/ 96965 w 161925"/>
                      <a:gd name="connsiteY1" fmla="*/ 29909 h 304800"/>
                      <a:gd name="connsiteX2" fmla="*/ 7144 w 161925"/>
                      <a:gd name="connsiteY2" fmla="*/ 306896 h 304800"/>
                      <a:gd name="connsiteX3" fmla="*/ 139446 w 161925"/>
                      <a:gd name="connsiteY3" fmla="*/ 238982 h 304800"/>
                      <a:gd name="connsiteX4" fmla="*/ 160115 w 161925"/>
                      <a:gd name="connsiteY4" fmla="*/ 7144 h 30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925" h="304800">
                        <a:moveTo>
                          <a:pt x="160115" y="7144"/>
                        </a:moveTo>
                        <a:cubicBezTo>
                          <a:pt x="160115" y="7144"/>
                          <a:pt x="134207" y="15431"/>
                          <a:pt x="96965" y="29909"/>
                        </a:cubicBezTo>
                        <a:cubicBezTo>
                          <a:pt x="43529" y="114776"/>
                          <a:pt x="15526" y="208121"/>
                          <a:pt x="7144" y="306896"/>
                        </a:cubicBezTo>
                        <a:cubicBezTo>
                          <a:pt x="73628" y="278606"/>
                          <a:pt x="139446" y="238982"/>
                          <a:pt x="139446" y="238982"/>
                        </a:cubicBezTo>
                        <a:lnTo>
                          <a:pt x="160115" y="7144"/>
                        </a:lnTo>
                        <a:close/>
                      </a:path>
                    </a:pathLst>
                  </a:custGeom>
                  <a:solidFill>
                    <a:srgbClr val="BF795D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任意多边形: 形状 92"/>
                  <p:cNvSpPr/>
                  <p:nvPr/>
                </p:nvSpPr>
                <p:spPr>
                  <a:xfrm>
                    <a:off x="7414619" y="3918933"/>
                    <a:ext cx="723900" cy="714375"/>
                  </a:xfrm>
                  <a:custGeom>
                    <a:avLst/>
                    <a:gdLst>
                      <a:gd name="connsiteX0" fmla="*/ 155284 w 723900"/>
                      <a:gd name="connsiteY0" fmla="*/ 68726 h 714375"/>
                      <a:gd name="connsiteX1" fmla="*/ 40984 w 723900"/>
                      <a:gd name="connsiteY1" fmla="*/ 554501 h 714375"/>
                      <a:gd name="connsiteX2" fmla="*/ 488659 w 723900"/>
                      <a:gd name="connsiteY2" fmla="*/ 692614 h 714375"/>
                      <a:gd name="connsiteX3" fmla="*/ 724403 w 723900"/>
                      <a:gd name="connsiteY3" fmla="*/ 418770 h 714375"/>
                      <a:gd name="connsiteX4" fmla="*/ 572003 w 723900"/>
                      <a:gd name="connsiteY4" fmla="*/ 61583 h 714375"/>
                      <a:gd name="connsiteX5" fmla="*/ 155284 w 723900"/>
                      <a:gd name="connsiteY5" fmla="*/ 68726 h 714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3900" h="714375">
                        <a:moveTo>
                          <a:pt x="155284" y="68726"/>
                        </a:moveTo>
                        <a:cubicBezTo>
                          <a:pt x="155284" y="68726"/>
                          <a:pt x="-78079" y="392576"/>
                          <a:pt x="40984" y="554501"/>
                        </a:cubicBezTo>
                        <a:cubicBezTo>
                          <a:pt x="160046" y="716426"/>
                          <a:pt x="341021" y="725951"/>
                          <a:pt x="488659" y="692614"/>
                        </a:cubicBezTo>
                        <a:cubicBezTo>
                          <a:pt x="636297" y="659276"/>
                          <a:pt x="724403" y="537833"/>
                          <a:pt x="724403" y="418770"/>
                        </a:cubicBezTo>
                        <a:cubicBezTo>
                          <a:pt x="724403" y="299708"/>
                          <a:pt x="607722" y="111589"/>
                          <a:pt x="572003" y="61583"/>
                        </a:cubicBezTo>
                        <a:cubicBezTo>
                          <a:pt x="536284" y="11576"/>
                          <a:pt x="260059" y="-33667"/>
                          <a:pt x="155284" y="68726"/>
                        </a:cubicBezTo>
                        <a:close/>
                      </a:path>
                    </a:pathLst>
                  </a:custGeom>
                  <a:solidFill>
                    <a:srgbClr val="F78B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" name="任意多边形: 形状 93"/>
                  <p:cNvSpPr/>
                  <p:nvPr/>
                </p:nvSpPr>
                <p:spPr>
                  <a:xfrm>
                    <a:off x="7573704" y="3928128"/>
                    <a:ext cx="409575" cy="581025"/>
                  </a:xfrm>
                  <a:custGeom>
                    <a:avLst/>
                    <a:gdLst>
                      <a:gd name="connsiteX0" fmla="*/ 120024 w 409575"/>
                      <a:gd name="connsiteY0" fmla="*/ 64294 h 581025"/>
                      <a:gd name="connsiteX1" fmla="*/ 8105 w 409575"/>
                      <a:gd name="connsiteY1" fmla="*/ 335756 h 581025"/>
                      <a:gd name="connsiteX2" fmla="*/ 236705 w 409575"/>
                      <a:gd name="connsiteY2" fmla="*/ 581025 h 581025"/>
                      <a:gd name="connsiteX3" fmla="*/ 401011 w 409575"/>
                      <a:gd name="connsiteY3" fmla="*/ 264319 h 581025"/>
                      <a:gd name="connsiteX4" fmla="*/ 250992 w 409575"/>
                      <a:gd name="connsiteY4" fmla="*/ 7144 h 581025"/>
                      <a:gd name="connsiteX5" fmla="*/ 120024 w 409575"/>
                      <a:gd name="connsiteY5" fmla="*/ 64294 h 581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9575" h="581025">
                        <a:moveTo>
                          <a:pt x="120024" y="64294"/>
                        </a:moveTo>
                        <a:cubicBezTo>
                          <a:pt x="120024" y="64294"/>
                          <a:pt x="20011" y="169069"/>
                          <a:pt x="8105" y="335756"/>
                        </a:cubicBezTo>
                        <a:cubicBezTo>
                          <a:pt x="-3801" y="502444"/>
                          <a:pt x="96211" y="600075"/>
                          <a:pt x="236705" y="581025"/>
                        </a:cubicBezTo>
                        <a:cubicBezTo>
                          <a:pt x="377199" y="561975"/>
                          <a:pt x="427205" y="409575"/>
                          <a:pt x="401011" y="264319"/>
                        </a:cubicBezTo>
                        <a:cubicBezTo>
                          <a:pt x="374817" y="119063"/>
                          <a:pt x="250992" y="7144"/>
                          <a:pt x="250992" y="7144"/>
                        </a:cubicBezTo>
                        <a:lnTo>
                          <a:pt x="120024" y="64294"/>
                        </a:lnTo>
                        <a:close/>
                      </a:path>
                    </a:pathLst>
                  </a:custGeom>
                  <a:solidFill>
                    <a:srgbClr val="FFECD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任意多边形: 形状 94"/>
                  <p:cNvSpPr/>
                  <p:nvPr/>
                </p:nvSpPr>
                <p:spPr>
                  <a:xfrm>
                    <a:off x="7456841" y="4112341"/>
                    <a:ext cx="123825" cy="85725"/>
                  </a:xfrm>
                  <a:custGeom>
                    <a:avLst/>
                    <a:gdLst>
                      <a:gd name="connsiteX0" fmla="*/ 7525 w 123825"/>
                      <a:gd name="connsiteY0" fmla="*/ 67437 h 85725"/>
                      <a:gd name="connsiteX1" fmla="*/ 120205 w 123825"/>
                      <a:gd name="connsiteY1" fmla="*/ 76962 h 85725"/>
                      <a:gd name="connsiteX2" fmla="*/ 72580 w 123825"/>
                      <a:gd name="connsiteY2" fmla="*/ 50006 h 85725"/>
                      <a:gd name="connsiteX3" fmla="*/ 34766 w 123825"/>
                      <a:gd name="connsiteY3" fmla="*/ 7144 h 85725"/>
                      <a:gd name="connsiteX4" fmla="*/ 7144 w 123825"/>
                      <a:gd name="connsiteY4" fmla="*/ 67342 h 85725"/>
                      <a:gd name="connsiteX5" fmla="*/ 7525 w 123825"/>
                      <a:gd name="connsiteY5" fmla="*/ 67437 h 85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3825" h="85725">
                        <a:moveTo>
                          <a:pt x="7525" y="67437"/>
                        </a:moveTo>
                        <a:cubicBezTo>
                          <a:pt x="63055" y="88868"/>
                          <a:pt x="120205" y="76962"/>
                          <a:pt x="120205" y="76962"/>
                        </a:cubicBezTo>
                        <a:cubicBezTo>
                          <a:pt x="120205" y="76962"/>
                          <a:pt x="105918" y="73819"/>
                          <a:pt x="72580" y="50006"/>
                        </a:cubicBezTo>
                        <a:cubicBezTo>
                          <a:pt x="56007" y="38195"/>
                          <a:pt x="43339" y="21241"/>
                          <a:pt x="34766" y="7144"/>
                        </a:cubicBezTo>
                        <a:cubicBezTo>
                          <a:pt x="25241" y="26098"/>
                          <a:pt x="15811" y="46292"/>
                          <a:pt x="7144" y="67342"/>
                        </a:cubicBezTo>
                        <a:cubicBezTo>
                          <a:pt x="7334" y="67342"/>
                          <a:pt x="7429" y="67342"/>
                          <a:pt x="7525" y="67437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任意多边形: 形状 95"/>
                  <p:cNvSpPr/>
                  <p:nvPr/>
                </p:nvSpPr>
                <p:spPr>
                  <a:xfrm>
                    <a:off x="7414694" y="4270933"/>
                    <a:ext cx="133350" cy="104775"/>
                  </a:xfrm>
                  <a:custGeom>
                    <a:avLst/>
                    <a:gdLst>
                      <a:gd name="connsiteX0" fmla="*/ 133015 w 133350"/>
                      <a:gd name="connsiteY0" fmla="*/ 53245 h 104775"/>
                      <a:gd name="connsiteX1" fmla="*/ 69865 w 133350"/>
                      <a:gd name="connsiteY1" fmla="*/ 40100 h 104775"/>
                      <a:gd name="connsiteX2" fmla="*/ 17096 w 133350"/>
                      <a:gd name="connsiteY2" fmla="*/ 7144 h 104775"/>
                      <a:gd name="connsiteX3" fmla="*/ 7476 w 133350"/>
                      <a:gd name="connsiteY3" fmla="*/ 100965 h 104775"/>
                      <a:gd name="connsiteX4" fmla="*/ 62340 w 133350"/>
                      <a:gd name="connsiteY4" fmla="*/ 86582 h 104775"/>
                      <a:gd name="connsiteX5" fmla="*/ 133015 w 133350"/>
                      <a:gd name="connsiteY5" fmla="*/ 53245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350" h="104775">
                        <a:moveTo>
                          <a:pt x="133015" y="53245"/>
                        </a:moveTo>
                        <a:cubicBezTo>
                          <a:pt x="133015" y="53245"/>
                          <a:pt x="115108" y="53245"/>
                          <a:pt x="69865" y="40100"/>
                        </a:cubicBezTo>
                        <a:cubicBezTo>
                          <a:pt x="48148" y="33814"/>
                          <a:pt x="30145" y="19907"/>
                          <a:pt x="17096" y="7144"/>
                        </a:cubicBezTo>
                        <a:cubicBezTo>
                          <a:pt x="9762" y="38957"/>
                          <a:pt x="5952" y="70771"/>
                          <a:pt x="7476" y="100965"/>
                        </a:cubicBezTo>
                        <a:cubicBezTo>
                          <a:pt x="21382" y="98965"/>
                          <a:pt x="39861" y="94869"/>
                          <a:pt x="62340" y="86582"/>
                        </a:cubicBezTo>
                        <a:cubicBezTo>
                          <a:pt x="113013" y="68008"/>
                          <a:pt x="133015" y="53245"/>
                          <a:pt x="133015" y="53245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任意多边形: 形状 96"/>
                  <p:cNvSpPr/>
                  <p:nvPr/>
                </p:nvSpPr>
                <p:spPr>
                  <a:xfrm>
                    <a:off x="7435886" y="4445907"/>
                    <a:ext cx="142875" cy="66675"/>
                  </a:xfrm>
                  <a:custGeom>
                    <a:avLst/>
                    <a:gdLst>
                      <a:gd name="connsiteX0" fmla="*/ 139541 w 142875"/>
                      <a:gd name="connsiteY0" fmla="*/ 15621 h 66675"/>
                      <a:gd name="connsiteX1" fmla="*/ 61722 w 142875"/>
                      <a:gd name="connsiteY1" fmla="*/ 19621 h 66675"/>
                      <a:gd name="connsiteX2" fmla="*/ 7144 w 142875"/>
                      <a:gd name="connsiteY2" fmla="*/ 7144 h 66675"/>
                      <a:gd name="connsiteX3" fmla="*/ 19621 w 142875"/>
                      <a:gd name="connsiteY3" fmla="*/ 27527 h 66675"/>
                      <a:gd name="connsiteX4" fmla="*/ 54007 w 142875"/>
                      <a:gd name="connsiteY4" fmla="*/ 68389 h 66675"/>
                      <a:gd name="connsiteX5" fmla="*/ 95822 w 142875"/>
                      <a:gd name="connsiteY5" fmla="*/ 54483 h 66675"/>
                      <a:gd name="connsiteX6" fmla="*/ 139541 w 142875"/>
                      <a:gd name="connsiteY6" fmla="*/ 15621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2875" h="66675">
                        <a:moveTo>
                          <a:pt x="139541" y="15621"/>
                        </a:moveTo>
                        <a:cubicBezTo>
                          <a:pt x="139541" y="15621"/>
                          <a:pt x="116491" y="22765"/>
                          <a:pt x="61722" y="19621"/>
                        </a:cubicBezTo>
                        <a:cubicBezTo>
                          <a:pt x="40196" y="18383"/>
                          <a:pt x="21717" y="13049"/>
                          <a:pt x="7144" y="7144"/>
                        </a:cubicBezTo>
                        <a:cubicBezTo>
                          <a:pt x="10858" y="14192"/>
                          <a:pt x="14859" y="21050"/>
                          <a:pt x="19621" y="27527"/>
                        </a:cubicBezTo>
                        <a:cubicBezTo>
                          <a:pt x="30575" y="42386"/>
                          <a:pt x="42005" y="56007"/>
                          <a:pt x="54007" y="68389"/>
                        </a:cubicBezTo>
                        <a:cubicBezTo>
                          <a:pt x="67818" y="65056"/>
                          <a:pt x="82868" y="60579"/>
                          <a:pt x="95822" y="54483"/>
                        </a:cubicBezTo>
                        <a:cubicBezTo>
                          <a:pt x="130016" y="38671"/>
                          <a:pt x="139541" y="15621"/>
                          <a:pt x="139541" y="15621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任意多边形: 形状 97"/>
                  <p:cNvSpPr/>
                  <p:nvPr/>
                </p:nvSpPr>
                <p:spPr>
                  <a:xfrm>
                    <a:off x="7980240" y="4113294"/>
                    <a:ext cx="114300" cy="76200"/>
                  </a:xfrm>
                  <a:custGeom>
                    <a:avLst/>
                    <a:gdLst>
                      <a:gd name="connsiteX0" fmla="*/ 89535 w 114300"/>
                      <a:gd name="connsiteY0" fmla="*/ 7144 h 76200"/>
                      <a:gd name="connsiteX1" fmla="*/ 54769 w 114300"/>
                      <a:gd name="connsiteY1" fmla="*/ 45434 h 76200"/>
                      <a:gd name="connsiteX2" fmla="*/ 7144 w 114300"/>
                      <a:gd name="connsiteY2" fmla="*/ 72390 h 76200"/>
                      <a:gd name="connsiteX3" fmla="*/ 116396 w 114300"/>
                      <a:gd name="connsiteY3" fmla="*/ 64103 h 76200"/>
                      <a:gd name="connsiteX4" fmla="*/ 89535 w 114300"/>
                      <a:gd name="connsiteY4" fmla="*/ 7144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00" h="76200">
                        <a:moveTo>
                          <a:pt x="89535" y="7144"/>
                        </a:moveTo>
                        <a:cubicBezTo>
                          <a:pt x="81153" y="20193"/>
                          <a:pt x="69628" y="34766"/>
                          <a:pt x="54769" y="45434"/>
                        </a:cubicBezTo>
                        <a:cubicBezTo>
                          <a:pt x="21431" y="69247"/>
                          <a:pt x="7144" y="72390"/>
                          <a:pt x="7144" y="72390"/>
                        </a:cubicBezTo>
                        <a:cubicBezTo>
                          <a:pt x="7144" y="72390"/>
                          <a:pt x="62008" y="83725"/>
                          <a:pt x="116396" y="64103"/>
                        </a:cubicBezTo>
                        <a:cubicBezTo>
                          <a:pt x="108013" y="44672"/>
                          <a:pt x="98965" y="25527"/>
                          <a:pt x="89535" y="7144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任意多边形: 形状 98"/>
                  <p:cNvSpPr/>
                  <p:nvPr/>
                </p:nvSpPr>
                <p:spPr>
                  <a:xfrm>
                    <a:off x="8011958" y="4270933"/>
                    <a:ext cx="133350" cy="95250"/>
                  </a:xfrm>
                  <a:custGeom>
                    <a:avLst/>
                    <a:gdLst>
                      <a:gd name="connsiteX0" fmla="*/ 70294 w 133350"/>
                      <a:gd name="connsiteY0" fmla="*/ 36576 h 95250"/>
                      <a:gd name="connsiteX1" fmla="*/ 7144 w 133350"/>
                      <a:gd name="connsiteY1" fmla="*/ 49721 h 95250"/>
                      <a:gd name="connsiteX2" fmla="*/ 77819 w 133350"/>
                      <a:gd name="connsiteY2" fmla="*/ 83058 h 95250"/>
                      <a:gd name="connsiteX3" fmla="*/ 125063 w 133350"/>
                      <a:gd name="connsiteY3" fmla="*/ 96107 h 95250"/>
                      <a:gd name="connsiteX4" fmla="*/ 127063 w 133350"/>
                      <a:gd name="connsiteY4" fmla="*/ 66770 h 95250"/>
                      <a:gd name="connsiteX5" fmla="*/ 119348 w 133350"/>
                      <a:gd name="connsiteY5" fmla="*/ 7144 h 95250"/>
                      <a:gd name="connsiteX6" fmla="*/ 70294 w 133350"/>
                      <a:gd name="connsiteY6" fmla="*/ 36576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3350" h="95250">
                        <a:moveTo>
                          <a:pt x="70294" y="36576"/>
                        </a:moveTo>
                        <a:cubicBezTo>
                          <a:pt x="25051" y="49721"/>
                          <a:pt x="7144" y="49721"/>
                          <a:pt x="7144" y="49721"/>
                        </a:cubicBezTo>
                        <a:cubicBezTo>
                          <a:pt x="7144" y="49721"/>
                          <a:pt x="27146" y="64389"/>
                          <a:pt x="77819" y="83058"/>
                        </a:cubicBezTo>
                        <a:cubicBezTo>
                          <a:pt x="96488" y="89916"/>
                          <a:pt x="112204" y="93821"/>
                          <a:pt x="125063" y="96107"/>
                        </a:cubicBezTo>
                        <a:cubicBezTo>
                          <a:pt x="126206" y="86296"/>
                          <a:pt x="127063" y="76581"/>
                          <a:pt x="127063" y="66770"/>
                        </a:cubicBezTo>
                        <a:cubicBezTo>
                          <a:pt x="127063" y="48292"/>
                          <a:pt x="124206" y="28099"/>
                          <a:pt x="119348" y="7144"/>
                        </a:cubicBezTo>
                        <a:cubicBezTo>
                          <a:pt x="106680" y="18860"/>
                          <a:pt x="90011" y="30861"/>
                          <a:pt x="70294" y="36576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任意多边形: 形状 99"/>
                  <p:cNvSpPr/>
                  <p:nvPr/>
                </p:nvSpPr>
                <p:spPr>
                  <a:xfrm>
                    <a:off x="7978240" y="4448955"/>
                    <a:ext cx="133350" cy="66675"/>
                  </a:xfrm>
                  <a:custGeom>
                    <a:avLst/>
                    <a:gdLst>
                      <a:gd name="connsiteX0" fmla="*/ 131254 w 133350"/>
                      <a:gd name="connsiteY0" fmla="*/ 7144 h 66675"/>
                      <a:gd name="connsiteX1" fmla="*/ 84963 w 133350"/>
                      <a:gd name="connsiteY1" fmla="*/ 16574 h 66675"/>
                      <a:gd name="connsiteX2" fmla="*/ 7144 w 133350"/>
                      <a:gd name="connsiteY2" fmla="*/ 12573 h 66675"/>
                      <a:gd name="connsiteX3" fmla="*/ 50768 w 133350"/>
                      <a:gd name="connsiteY3" fmla="*/ 51435 h 66675"/>
                      <a:gd name="connsiteX4" fmla="*/ 91726 w 133350"/>
                      <a:gd name="connsiteY4" fmla="*/ 65056 h 66675"/>
                      <a:gd name="connsiteX5" fmla="*/ 131254 w 133350"/>
                      <a:gd name="connsiteY5" fmla="*/ 7144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350" h="66675">
                        <a:moveTo>
                          <a:pt x="131254" y="7144"/>
                        </a:moveTo>
                        <a:cubicBezTo>
                          <a:pt x="118110" y="11716"/>
                          <a:pt x="102679" y="15526"/>
                          <a:pt x="84963" y="16574"/>
                        </a:cubicBezTo>
                        <a:cubicBezTo>
                          <a:pt x="30194" y="19717"/>
                          <a:pt x="7144" y="12573"/>
                          <a:pt x="7144" y="12573"/>
                        </a:cubicBezTo>
                        <a:cubicBezTo>
                          <a:pt x="7144" y="12573"/>
                          <a:pt x="16669" y="35624"/>
                          <a:pt x="50768" y="51435"/>
                        </a:cubicBezTo>
                        <a:cubicBezTo>
                          <a:pt x="63436" y="57341"/>
                          <a:pt x="78200" y="61817"/>
                          <a:pt x="91726" y="65056"/>
                        </a:cubicBezTo>
                        <a:cubicBezTo>
                          <a:pt x="107537" y="47149"/>
                          <a:pt x="120777" y="27623"/>
                          <a:pt x="131254" y="7144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任意多边形: 形状 100"/>
                  <p:cNvSpPr/>
                  <p:nvPr/>
                </p:nvSpPr>
                <p:spPr>
                  <a:xfrm>
                    <a:off x="7358816" y="3154793"/>
                    <a:ext cx="219075" cy="209550"/>
                  </a:xfrm>
                  <a:custGeom>
                    <a:avLst/>
                    <a:gdLst>
                      <a:gd name="connsiteX0" fmla="*/ 194037 w 219075"/>
                      <a:gd name="connsiteY0" fmla="*/ 26004 h 209550"/>
                      <a:gd name="connsiteX1" fmla="*/ 117075 w 219075"/>
                      <a:gd name="connsiteY1" fmla="*/ 8478 h 209550"/>
                      <a:gd name="connsiteX2" fmla="*/ 31064 w 219075"/>
                      <a:gd name="connsiteY2" fmla="*/ 55436 h 209550"/>
                      <a:gd name="connsiteX3" fmla="*/ 11157 w 219075"/>
                      <a:gd name="connsiteY3" fmla="*/ 149733 h 209550"/>
                      <a:gd name="connsiteX4" fmla="*/ 83832 w 219075"/>
                      <a:gd name="connsiteY4" fmla="*/ 210122 h 209550"/>
                      <a:gd name="connsiteX5" fmla="*/ 163366 w 219075"/>
                      <a:gd name="connsiteY5" fmla="*/ 175451 h 209550"/>
                      <a:gd name="connsiteX6" fmla="*/ 194037 w 219075"/>
                      <a:gd name="connsiteY6" fmla="*/ 26004 h 209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9075" h="209550">
                        <a:moveTo>
                          <a:pt x="194037" y="26004"/>
                        </a:moveTo>
                        <a:cubicBezTo>
                          <a:pt x="173272" y="8573"/>
                          <a:pt x="143840" y="4668"/>
                          <a:pt x="117075" y="8478"/>
                        </a:cubicBezTo>
                        <a:cubicBezTo>
                          <a:pt x="83928" y="13240"/>
                          <a:pt x="52019" y="29337"/>
                          <a:pt x="31064" y="55436"/>
                        </a:cubicBezTo>
                        <a:cubicBezTo>
                          <a:pt x="10109" y="81534"/>
                          <a:pt x="1346" y="117825"/>
                          <a:pt x="11157" y="149733"/>
                        </a:cubicBezTo>
                        <a:cubicBezTo>
                          <a:pt x="20967" y="181737"/>
                          <a:pt x="50495" y="207550"/>
                          <a:pt x="83832" y="210122"/>
                        </a:cubicBezTo>
                        <a:cubicBezTo>
                          <a:pt x="113646" y="212408"/>
                          <a:pt x="142506" y="196882"/>
                          <a:pt x="163366" y="175451"/>
                        </a:cubicBezTo>
                        <a:cubicBezTo>
                          <a:pt x="196799" y="140970"/>
                          <a:pt x="242995" y="67152"/>
                          <a:pt x="194037" y="26004"/>
                        </a:cubicBezTo>
                        <a:close/>
                      </a:path>
                    </a:pathLst>
                  </a:custGeom>
                  <a:solidFill>
                    <a:srgbClr val="F78B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任意多边形: 形状 101"/>
                  <p:cNvSpPr/>
                  <p:nvPr/>
                </p:nvSpPr>
                <p:spPr>
                  <a:xfrm>
                    <a:off x="7418585" y="3200904"/>
                    <a:ext cx="114300" cy="133350"/>
                  </a:xfrm>
                  <a:custGeom>
                    <a:avLst/>
                    <a:gdLst>
                      <a:gd name="connsiteX0" fmla="*/ 103121 w 114300"/>
                      <a:gd name="connsiteY0" fmla="*/ 36662 h 133350"/>
                      <a:gd name="connsiteX1" fmla="*/ 43685 w 114300"/>
                      <a:gd name="connsiteY1" fmla="*/ 9135 h 133350"/>
                      <a:gd name="connsiteX2" fmla="*/ 9967 w 114300"/>
                      <a:gd name="connsiteY2" fmla="*/ 49711 h 133350"/>
                      <a:gd name="connsiteX3" fmla="*/ 13110 w 114300"/>
                      <a:gd name="connsiteY3" fmla="*/ 99051 h 133350"/>
                      <a:gd name="connsiteX4" fmla="*/ 50829 w 114300"/>
                      <a:gd name="connsiteY4" fmla="*/ 129531 h 133350"/>
                      <a:gd name="connsiteX5" fmla="*/ 103121 w 114300"/>
                      <a:gd name="connsiteY5" fmla="*/ 36662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300" h="133350">
                        <a:moveTo>
                          <a:pt x="103121" y="36662"/>
                        </a:moveTo>
                        <a:cubicBezTo>
                          <a:pt x="91596" y="15993"/>
                          <a:pt x="66164" y="1705"/>
                          <a:pt x="43685" y="9135"/>
                        </a:cubicBezTo>
                        <a:cubicBezTo>
                          <a:pt x="26254" y="14945"/>
                          <a:pt x="14729" y="31995"/>
                          <a:pt x="9967" y="49711"/>
                        </a:cubicBezTo>
                        <a:cubicBezTo>
                          <a:pt x="5585" y="65999"/>
                          <a:pt x="6061" y="83811"/>
                          <a:pt x="13110" y="99051"/>
                        </a:cubicBezTo>
                        <a:cubicBezTo>
                          <a:pt x="20158" y="114291"/>
                          <a:pt x="34351" y="126578"/>
                          <a:pt x="50829" y="129531"/>
                        </a:cubicBezTo>
                        <a:cubicBezTo>
                          <a:pt x="111122" y="140389"/>
                          <a:pt x="127219" y="79620"/>
                          <a:pt x="103121" y="36662"/>
                        </a:cubicBezTo>
                        <a:close/>
                      </a:path>
                    </a:pathLst>
                  </a:custGeom>
                  <a:solidFill>
                    <a:srgbClr val="FFECD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/>
                  <p:cNvSpPr/>
                  <p:nvPr/>
                </p:nvSpPr>
                <p:spPr>
                  <a:xfrm>
                    <a:off x="7387880" y="3195370"/>
                    <a:ext cx="190500" cy="171450"/>
                  </a:xfrm>
                  <a:custGeom>
                    <a:avLst/>
                    <a:gdLst>
                      <a:gd name="connsiteX0" fmla="*/ 7144 w 190500"/>
                      <a:gd name="connsiteY0" fmla="*/ 148304 h 171450"/>
                      <a:gd name="connsiteX1" fmla="*/ 54673 w 190500"/>
                      <a:gd name="connsiteY1" fmla="*/ 169640 h 171450"/>
                      <a:gd name="connsiteX2" fmla="*/ 134207 w 190500"/>
                      <a:gd name="connsiteY2" fmla="*/ 134969 h 171450"/>
                      <a:gd name="connsiteX3" fmla="*/ 181547 w 190500"/>
                      <a:gd name="connsiteY3" fmla="*/ 7144 h 171450"/>
                      <a:gd name="connsiteX4" fmla="*/ 7144 w 190500"/>
                      <a:gd name="connsiteY4" fmla="*/ 148304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71450">
                        <a:moveTo>
                          <a:pt x="7144" y="148304"/>
                        </a:moveTo>
                        <a:cubicBezTo>
                          <a:pt x="20288" y="160306"/>
                          <a:pt x="36957" y="168307"/>
                          <a:pt x="54673" y="169640"/>
                        </a:cubicBezTo>
                        <a:cubicBezTo>
                          <a:pt x="84487" y="171926"/>
                          <a:pt x="113348" y="156401"/>
                          <a:pt x="134207" y="134969"/>
                        </a:cubicBezTo>
                        <a:cubicBezTo>
                          <a:pt x="162497" y="105823"/>
                          <a:pt x="199644" y="48958"/>
                          <a:pt x="181547" y="7144"/>
                        </a:cubicBezTo>
                        <a:cubicBezTo>
                          <a:pt x="117920" y="48196"/>
                          <a:pt x="59055" y="96012"/>
                          <a:pt x="7144" y="148304"/>
                        </a:cubicBezTo>
                        <a:close/>
                      </a:path>
                    </a:pathLst>
                  </a:custGeom>
                  <a:solidFill>
                    <a:srgbClr val="F78B5F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/>
                  <p:cNvSpPr/>
                  <p:nvPr/>
                </p:nvSpPr>
                <p:spPr>
                  <a:xfrm>
                    <a:off x="8016014" y="3154793"/>
                    <a:ext cx="219075" cy="209550"/>
                  </a:xfrm>
                  <a:custGeom>
                    <a:avLst/>
                    <a:gdLst>
                      <a:gd name="connsiteX0" fmla="*/ 28520 w 219075"/>
                      <a:gd name="connsiteY0" fmla="*/ 26004 h 209550"/>
                      <a:gd name="connsiteX1" fmla="*/ 105482 w 219075"/>
                      <a:gd name="connsiteY1" fmla="*/ 8478 h 209550"/>
                      <a:gd name="connsiteX2" fmla="*/ 191493 w 219075"/>
                      <a:gd name="connsiteY2" fmla="*/ 55436 h 209550"/>
                      <a:gd name="connsiteX3" fmla="*/ 211400 w 219075"/>
                      <a:gd name="connsiteY3" fmla="*/ 149733 h 209550"/>
                      <a:gd name="connsiteX4" fmla="*/ 138724 w 219075"/>
                      <a:gd name="connsiteY4" fmla="*/ 210122 h 209550"/>
                      <a:gd name="connsiteX5" fmla="*/ 59190 w 219075"/>
                      <a:gd name="connsiteY5" fmla="*/ 175451 h 209550"/>
                      <a:gd name="connsiteX6" fmla="*/ 28520 w 219075"/>
                      <a:gd name="connsiteY6" fmla="*/ 26004 h 209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9075" h="209550">
                        <a:moveTo>
                          <a:pt x="28520" y="26004"/>
                        </a:moveTo>
                        <a:cubicBezTo>
                          <a:pt x="49284" y="8573"/>
                          <a:pt x="78717" y="4668"/>
                          <a:pt x="105482" y="8478"/>
                        </a:cubicBezTo>
                        <a:cubicBezTo>
                          <a:pt x="138629" y="13240"/>
                          <a:pt x="170538" y="29337"/>
                          <a:pt x="191493" y="55436"/>
                        </a:cubicBezTo>
                        <a:cubicBezTo>
                          <a:pt x="212448" y="81534"/>
                          <a:pt x="221211" y="117825"/>
                          <a:pt x="211400" y="149733"/>
                        </a:cubicBezTo>
                        <a:cubicBezTo>
                          <a:pt x="201589" y="181737"/>
                          <a:pt x="172062" y="207550"/>
                          <a:pt x="138724" y="210122"/>
                        </a:cubicBezTo>
                        <a:cubicBezTo>
                          <a:pt x="108911" y="212408"/>
                          <a:pt x="80050" y="196882"/>
                          <a:pt x="59190" y="175451"/>
                        </a:cubicBezTo>
                        <a:cubicBezTo>
                          <a:pt x="25662" y="140970"/>
                          <a:pt x="-20534" y="67152"/>
                          <a:pt x="28520" y="26004"/>
                        </a:cubicBezTo>
                        <a:close/>
                      </a:path>
                    </a:pathLst>
                  </a:custGeom>
                  <a:solidFill>
                    <a:srgbClr val="F78B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/>
                  <p:cNvSpPr/>
                  <p:nvPr/>
                </p:nvSpPr>
                <p:spPr>
                  <a:xfrm>
                    <a:off x="8057789" y="3200904"/>
                    <a:ext cx="114300" cy="133350"/>
                  </a:xfrm>
                  <a:custGeom>
                    <a:avLst/>
                    <a:gdLst>
                      <a:gd name="connsiteX0" fmla="*/ 17892 w 114300"/>
                      <a:gd name="connsiteY0" fmla="*/ 36662 h 133350"/>
                      <a:gd name="connsiteX1" fmla="*/ 77328 w 114300"/>
                      <a:gd name="connsiteY1" fmla="*/ 9135 h 133350"/>
                      <a:gd name="connsiteX2" fmla="*/ 111046 w 114300"/>
                      <a:gd name="connsiteY2" fmla="*/ 49711 h 133350"/>
                      <a:gd name="connsiteX3" fmla="*/ 107903 w 114300"/>
                      <a:gd name="connsiteY3" fmla="*/ 99051 h 133350"/>
                      <a:gd name="connsiteX4" fmla="*/ 70184 w 114300"/>
                      <a:gd name="connsiteY4" fmla="*/ 129531 h 133350"/>
                      <a:gd name="connsiteX5" fmla="*/ 17892 w 114300"/>
                      <a:gd name="connsiteY5" fmla="*/ 36662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300" h="133350">
                        <a:moveTo>
                          <a:pt x="17892" y="36662"/>
                        </a:moveTo>
                        <a:cubicBezTo>
                          <a:pt x="29417" y="15993"/>
                          <a:pt x="54849" y="1705"/>
                          <a:pt x="77328" y="9135"/>
                        </a:cubicBezTo>
                        <a:cubicBezTo>
                          <a:pt x="94758" y="14945"/>
                          <a:pt x="106284" y="31995"/>
                          <a:pt x="111046" y="49711"/>
                        </a:cubicBezTo>
                        <a:cubicBezTo>
                          <a:pt x="115428" y="65999"/>
                          <a:pt x="114951" y="83811"/>
                          <a:pt x="107903" y="99051"/>
                        </a:cubicBezTo>
                        <a:cubicBezTo>
                          <a:pt x="100854" y="114291"/>
                          <a:pt x="86662" y="126578"/>
                          <a:pt x="70184" y="129531"/>
                        </a:cubicBezTo>
                        <a:cubicBezTo>
                          <a:pt x="9795" y="140389"/>
                          <a:pt x="-6207" y="79620"/>
                          <a:pt x="17892" y="36662"/>
                        </a:cubicBezTo>
                        <a:close/>
                      </a:path>
                    </a:pathLst>
                  </a:custGeom>
                  <a:solidFill>
                    <a:srgbClr val="FFECD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/>
                  <p:cNvSpPr/>
                  <p:nvPr/>
                </p:nvSpPr>
                <p:spPr>
                  <a:xfrm>
                    <a:off x="8016038" y="3195370"/>
                    <a:ext cx="190500" cy="171450"/>
                  </a:xfrm>
                  <a:custGeom>
                    <a:avLst/>
                    <a:gdLst>
                      <a:gd name="connsiteX0" fmla="*/ 186325 w 190500"/>
                      <a:gd name="connsiteY0" fmla="*/ 148304 h 171450"/>
                      <a:gd name="connsiteX1" fmla="*/ 138795 w 190500"/>
                      <a:gd name="connsiteY1" fmla="*/ 169640 h 171450"/>
                      <a:gd name="connsiteX2" fmla="*/ 59261 w 190500"/>
                      <a:gd name="connsiteY2" fmla="*/ 134969 h 171450"/>
                      <a:gd name="connsiteX3" fmla="*/ 11922 w 190500"/>
                      <a:gd name="connsiteY3" fmla="*/ 7144 h 171450"/>
                      <a:gd name="connsiteX4" fmla="*/ 186325 w 190500"/>
                      <a:gd name="connsiteY4" fmla="*/ 148304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71450">
                        <a:moveTo>
                          <a:pt x="186325" y="148304"/>
                        </a:moveTo>
                        <a:cubicBezTo>
                          <a:pt x="173180" y="160306"/>
                          <a:pt x="156511" y="168307"/>
                          <a:pt x="138795" y="169640"/>
                        </a:cubicBezTo>
                        <a:cubicBezTo>
                          <a:pt x="108982" y="171926"/>
                          <a:pt x="80121" y="156401"/>
                          <a:pt x="59261" y="134969"/>
                        </a:cubicBezTo>
                        <a:cubicBezTo>
                          <a:pt x="30972" y="105823"/>
                          <a:pt x="-6176" y="48958"/>
                          <a:pt x="11922" y="7144"/>
                        </a:cubicBezTo>
                        <a:cubicBezTo>
                          <a:pt x="75549" y="48196"/>
                          <a:pt x="134413" y="96012"/>
                          <a:pt x="186325" y="148304"/>
                        </a:cubicBezTo>
                        <a:close/>
                      </a:path>
                    </a:pathLst>
                  </a:custGeom>
                  <a:solidFill>
                    <a:srgbClr val="F78B5F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/>
                  <p:cNvSpPr/>
                  <p:nvPr/>
                </p:nvSpPr>
                <p:spPr>
                  <a:xfrm>
                    <a:off x="7146040" y="3157590"/>
                    <a:ext cx="1295400" cy="904875"/>
                  </a:xfrm>
                  <a:custGeom>
                    <a:avLst/>
                    <a:gdLst>
                      <a:gd name="connsiteX0" fmla="*/ 1295400 w 1295400"/>
                      <a:gd name="connsiteY0" fmla="*/ 634807 h 904875"/>
                      <a:gd name="connsiteX1" fmla="*/ 1183481 w 1295400"/>
                      <a:gd name="connsiteY1" fmla="*/ 365725 h 904875"/>
                      <a:gd name="connsiteX2" fmla="*/ 821531 w 1295400"/>
                      <a:gd name="connsiteY2" fmla="*/ 29969 h 904875"/>
                      <a:gd name="connsiteX3" fmla="*/ 651224 w 1295400"/>
                      <a:gd name="connsiteY3" fmla="*/ 7681 h 904875"/>
                      <a:gd name="connsiteX4" fmla="*/ 481013 w 1295400"/>
                      <a:gd name="connsiteY4" fmla="*/ 29969 h 904875"/>
                      <a:gd name="connsiteX5" fmla="*/ 119063 w 1295400"/>
                      <a:gd name="connsiteY5" fmla="*/ 365725 h 904875"/>
                      <a:gd name="connsiteX6" fmla="*/ 7144 w 1295400"/>
                      <a:gd name="connsiteY6" fmla="*/ 634807 h 904875"/>
                      <a:gd name="connsiteX7" fmla="*/ 428625 w 1295400"/>
                      <a:gd name="connsiteY7" fmla="*/ 875313 h 904875"/>
                      <a:gd name="connsiteX8" fmla="*/ 649510 w 1295400"/>
                      <a:gd name="connsiteY8" fmla="*/ 905888 h 904875"/>
                      <a:gd name="connsiteX9" fmla="*/ 874014 w 1295400"/>
                      <a:gd name="connsiteY9" fmla="*/ 875313 h 904875"/>
                      <a:gd name="connsiteX10" fmla="*/ 1295400 w 1295400"/>
                      <a:gd name="connsiteY10" fmla="*/ 634807 h 904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295400" h="904875">
                        <a:moveTo>
                          <a:pt x="1295400" y="634807"/>
                        </a:moveTo>
                        <a:cubicBezTo>
                          <a:pt x="1295400" y="634807"/>
                          <a:pt x="1283494" y="499075"/>
                          <a:pt x="1183481" y="365725"/>
                        </a:cubicBezTo>
                        <a:cubicBezTo>
                          <a:pt x="1083469" y="232375"/>
                          <a:pt x="854678" y="40161"/>
                          <a:pt x="821531" y="29969"/>
                        </a:cubicBezTo>
                        <a:cubicBezTo>
                          <a:pt x="742950" y="5680"/>
                          <a:pt x="676275" y="6347"/>
                          <a:pt x="651224" y="7681"/>
                        </a:cubicBezTo>
                        <a:cubicBezTo>
                          <a:pt x="626269" y="6347"/>
                          <a:pt x="559594" y="5585"/>
                          <a:pt x="481013" y="29969"/>
                        </a:cubicBezTo>
                        <a:cubicBezTo>
                          <a:pt x="447866" y="40256"/>
                          <a:pt x="219075" y="232375"/>
                          <a:pt x="119063" y="365725"/>
                        </a:cubicBezTo>
                        <a:cubicBezTo>
                          <a:pt x="19050" y="499075"/>
                          <a:pt x="7144" y="634807"/>
                          <a:pt x="7144" y="634807"/>
                        </a:cubicBezTo>
                        <a:cubicBezTo>
                          <a:pt x="7144" y="634807"/>
                          <a:pt x="216694" y="832450"/>
                          <a:pt x="428625" y="875313"/>
                        </a:cubicBezTo>
                        <a:cubicBezTo>
                          <a:pt x="501491" y="890077"/>
                          <a:pt x="574929" y="904650"/>
                          <a:pt x="649510" y="905888"/>
                        </a:cubicBezTo>
                        <a:cubicBezTo>
                          <a:pt x="725615" y="907126"/>
                          <a:pt x="799814" y="890267"/>
                          <a:pt x="874014" y="875313"/>
                        </a:cubicBezTo>
                        <a:cubicBezTo>
                          <a:pt x="1085850" y="832450"/>
                          <a:pt x="1295400" y="634807"/>
                          <a:pt x="1295400" y="634807"/>
                        </a:cubicBezTo>
                        <a:close/>
                      </a:path>
                    </a:pathLst>
                  </a:custGeom>
                  <a:solidFill>
                    <a:srgbClr val="F78B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/>
                  <p:cNvSpPr/>
                  <p:nvPr/>
                </p:nvSpPr>
                <p:spPr>
                  <a:xfrm>
                    <a:off x="7205095" y="3496101"/>
                    <a:ext cx="161925" cy="114300"/>
                  </a:xfrm>
                  <a:custGeom>
                    <a:avLst/>
                    <a:gdLst>
                      <a:gd name="connsiteX0" fmla="*/ 7144 w 161925"/>
                      <a:gd name="connsiteY0" fmla="*/ 111796 h 114300"/>
                      <a:gd name="connsiteX1" fmla="*/ 71057 w 161925"/>
                      <a:gd name="connsiteY1" fmla="*/ 59790 h 114300"/>
                      <a:gd name="connsiteX2" fmla="*/ 157544 w 161925"/>
                      <a:gd name="connsiteY2" fmla="*/ 8164 h 114300"/>
                      <a:gd name="connsiteX3" fmla="*/ 58960 w 161925"/>
                      <a:gd name="connsiteY3" fmla="*/ 28453 h 114300"/>
                      <a:gd name="connsiteX4" fmla="*/ 7144 w 161925"/>
                      <a:gd name="connsiteY4" fmla="*/ 111796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925" h="114300">
                        <a:moveTo>
                          <a:pt x="7144" y="111796"/>
                        </a:moveTo>
                        <a:cubicBezTo>
                          <a:pt x="27337" y="92937"/>
                          <a:pt x="50102" y="73506"/>
                          <a:pt x="71057" y="59790"/>
                        </a:cubicBezTo>
                        <a:cubicBezTo>
                          <a:pt x="126587" y="23309"/>
                          <a:pt x="157544" y="8164"/>
                          <a:pt x="157544" y="8164"/>
                        </a:cubicBezTo>
                        <a:cubicBezTo>
                          <a:pt x="157544" y="8164"/>
                          <a:pt x="120682" y="259"/>
                          <a:pt x="58960" y="28453"/>
                        </a:cubicBezTo>
                        <a:cubicBezTo>
                          <a:pt x="38100" y="56551"/>
                          <a:pt x="21050" y="84745"/>
                          <a:pt x="7144" y="111796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: 形状 108"/>
                  <p:cNvSpPr/>
                  <p:nvPr/>
                </p:nvSpPr>
                <p:spPr>
                  <a:xfrm>
                    <a:off x="7146040" y="3621453"/>
                    <a:ext cx="180975" cy="190500"/>
                  </a:xfrm>
                  <a:custGeom>
                    <a:avLst/>
                    <a:gdLst>
                      <a:gd name="connsiteX0" fmla="*/ 27432 w 180975"/>
                      <a:gd name="connsiteY0" fmla="*/ 189041 h 190500"/>
                      <a:gd name="connsiteX1" fmla="*/ 71342 w 180975"/>
                      <a:gd name="connsiteY1" fmla="*/ 99887 h 190500"/>
                      <a:gd name="connsiteX2" fmla="*/ 178784 w 180975"/>
                      <a:gd name="connsiteY2" fmla="*/ 10447 h 190500"/>
                      <a:gd name="connsiteX3" fmla="*/ 71057 w 180975"/>
                      <a:gd name="connsiteY3" fmla="*/ 28259 h 190500"/>
                      <a:gd name="connsiteX4" fmla="*/ 37433 w 180975"/>
                      <a:gd name="connsiteY4" fmla="*/ 51214 h 190500"/>
                      <a:gd name="connsiteX5" fmla="*/ 7144 w 180975"/>
                      <a:gd name="connsiteY5" fmla="*/ 170944 h 190500"/>
                      <a:gd name="connsiteX6" fmla="*/ 27432 w 180975"/>
                      <a:gd name="connsiteY6" fmla="*/ 189041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975" h="190500">
                        <a:moveTo>
                          <a:pt x="27432" y="189041"/>
                        </a:moveTo>
                        <a:cubicBezTo>
                          <a:pt x="33814" y="168277"/>
                          <a:pt x="46482" y="137416"/>
                          <a:pt x="71342" y="99887"/>
                        </a:cubicBezTo>
                        <a:cubicBezTo>
                          <a:pt x="116872" y="31212"/>
                          <a:pt x="178784" y="10447"/>
                          <a:pt x="178784" y="10447"/>
                        </a:cubicBezTo>
                        <a:cubicBezTo>
                          <a:pt x="178784" y="10447"/>
                          <a:pt x="135160" y="-4221"/>
                          <a:pt x="71057" y="28259"/>
                        </a:cubicBezTo>
                        <a:cubicBezTo>
                          <a:pt x="58198" y="34736"/>
                          <a:pt x="47149" y="42737"/>
                          <a:pt x="37433" y="51214"/>
                        </a:cubicBezTo>
                        <a:cubicBezTo>
                          <a:pt x="11621" y="120652"/>
                          <a:pt x="7144" y="170944"/>
                          <a:pt x="7144" y="170944"/>
                        </a:cubicBezTo>
                        <a:cubicBezTo>
                          <a:pt x="7144" y="170944"/>
                          <a:pt x="14383" y="177706"/>
                          <a:pt x="27432" y="189041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任意多边形: 形状 109"/>
                  <p:cNvSpPr/>
                  <p:nvPr/>
                </p:nvSpPr>
                <p:spPr>
                  <a:xfrm>
                    <a:off x="7191284" y="3717721"/>
                    <a:ext cx="133350" cy="161925"/>
                  </a:xfrm>
                  <a:custGeom>
                    <a:avLst/>
                    <a:gdLst>
                      <a:gd name="connsiteX0" fmla="*/ 63341 w 133350"/>
                      <a:gd name="connsiteY0" fmla="*/ 157544 h 161925"/>
                      <a:gd name="connsiteX1" fmla="*/ 72200 w 133350"/>
                      <a:gd name="connsiteY1" fmla="*/ 118300 h 161925"/>
                      <a:gd name="connsiteX2" fmla="*/ 128588 w 133350"/>
                      <a:gd name="connsiteY2" fmla="*/ 7144 h 161925"/>
                      <a:gd name="connsiteX3" fmla="*/ 57912 w 133350"/>
                      <a:gd name="connsiteY3" fmla="*/ 40481 h 161925"/>
                      <a:gd name="connsiteX4" fmla="*/ 7144 w 133350"/>
                      <a:gd name="connsiteY4" fmla="*/ 113729 h 161925"/>
                      <a:gd name="connsiteX5" fmla="*/ 63341 w 133350"/>
                      <a:gd name="connsiteY5" fmla="*/ 157544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350" h="161925">
                        <a:moveTo>
                          <a:pt x="63341" y="157544"/>
                        </a:moveTo>
                        <a:cubicBezTo>
                          <a:pt x="65246" y="147447"/>
                          <a:pt x="68009" y="134588"/>
                          <a:pt x="72200" y="118300"/>
                        </a:cubicBezTo>
                        <a:cubicBezTo>
                          <a:pt x="84868" y="69056"/>
                          <a:pt x="128588" y="7144"/>
                          <a:pt x="128588" y="7144"/>
                        </a:cubicBezTo>
                        <a:cubicBezTo>
                          <a:pt x="128588" y="7144"/>
                          <a:pt x="100013" y="9525"/>
                          <a:pt x="57912" y="40481"/>
                        </a:cubicBezTo>
                        <a:cubicBezTo>
                          <a:pt x="32004" y="59531"/>
                          <a:pt x="15811" y="91726"/>
                          <a:pt x="7144" y="113729"/>
                        </a:cubicBezTo>
                        <a:cubicBezTo>
                          <a:pt x="22574" y="126492"/>
                          <a:pt x="41624" y="141542"/>
                          <a:pt x="63341" y="157544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任意多边形: 形状 110"/>
                  <p:cNvSpPr/>
                  <p:nvPr/>
                </p:nvSpPr>
                <p:spPr>
                  <a:xfrm>
                    <a:off x="8224842" y="3496101"/>
                    <a:ext cx="161925" cy="114300"/>
                  </a:xfrm>
                  <a:custGeom>
                    <a:avLst/>
                    <a:gdLst>
                      <a:gd name="connsiteX0" fmla="*/ 157544 w 161925"/>
                      <a:gd name="connsiteY0" fmla="*/ 111796 h 114300"/>
                      <a:gd name="connsiteX1" fmla="*/ 93631 w 161925"/>
                      <a:gd name="connsiteY1" fmla="*/ 59790 h 114300"/>
                      <a:gd name="connsiteX2" fmla="*/ 7144 w 161925"/>
                      <a:gd name="connsiteY2" fmla="*/ 8164 h 114300"/>
                      <a:gd name="connsiteX3" fmla="*/ 105727 w 161925"/>
                      <a:gd name="connsiteY3" fmla="*/ 28453 h 114300"/>
                      <a:gd name="connsiteX4" fmla="*/ 157544 w 161925"/>
                      <a:gd name="connsiteY4" fmla="*/ 111796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925" h="114300">
                        <a:moveTo>
                          <a:pt x="157544" y="111796"/>
                        </a:moveTo>
                        <a:cubicBezTo>
                          <a:pt x="137350" y="92937"/>
                          <a:pt x="114586" y="73506"/>
                          <a:pt x="93631" y="59790"/>
                        </a:cubicBezTo>
                        <a:cubicBezTo>
                          <a:pt x="38100" y="23309"/>
                          <a:pt x="7144" y="8164"/>
                          <a:pt x="7144" y="8164"/>
                        </a:cubicBezTo>
                        <a:cubicBezTo>
                          <a:pt x="7144" y="8164"/>
                          <a:pt x="44005" y="259"/>
                          <a:pt x="105727" y="28453"/>
                        </a:cubicBezTo>
                        <a:cubicBezTo>
                          <a:pt x="126587" y="56551"/>
                          <a:pt x="143637" y="84745"/>
                          <a:pt x="157544" y="111796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任意多边形: 形状 111"/>
                  <p:cNvSpPr/>
                  <p:nvPr/>
                </p:nvSpPr>
                <p:spPr>
                  <a:xfrm>
                    <a:off x="8262656" y="3621453"/>
                    <a:ext cx="180975" cy="190500"/>
                  </a:xfrm>
                  <a:custGeom>
                    <a:avLst/>
                    <a:gdLst>
                      <a:gd name="connsiteX0" fmla="*/ 158496 w 180975"/>
                      <a:gd name="connsiteY0" fmla="*/ 189041 h 190500"/>
                      <a:gd name="connsiteX1" fmla="*/ 114586 w 180975"/>
                      <a:gd name="connsiteY1" fmla="*/ 99887 h 190500"/>
                      <a:gd name="connsiteX2" fmla="*/ 7144 w 180975"/>
                      <a:gd name="connsiteY2" fmla="*/ 10447 h 190500"/>
                      <a:gd name="connsiteX3" fmla="*/ 114871 w 180975"/>
                      <a:gd name="connsiteY3" fmla="*/ 28259 h 190500"/>
                      <a:gd name="connsiteX4" fmla="*/ 148495 w 180975"/>
                      <a:gd name="connsiteY4" fmla="*/ 51214 h 190500"/>
                      <a:gd name="connsiteX5" fmla="*/ 178879 w 180975"/>
                      <a:gd name="connsiteY5" fmla="*/ 170848 h 190500"/>
                      <a:gd name="connsiteX6" fmla="*/ 158496 w 180975"/>
                      <a:gd name="connsiteY6" fmla="*/ 189041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975" h="190500">
                        <a:moveTo>
                          <a:pt x="158496" y="189041"/>
                        </a:moveTo>
                        <a:cubicBezTo>
                          <a:pt x="152114" y="168277"/>
                          <a:pt x="139446" y="137416"/>
                          <a:pt x="114586" y="99887"/>
                        </a:cubicBezTo>
                        <a:cubicBezTo>
                          <a:pt x="69056" y="31212"/>
                          <a:pt x="7144" y="10447"/>
                          <a:pt x="7144" y="10447"/>
                        </a:cubicBezTo>
                        <a:cubicBezTo>
                          <a:pt x="7144" y="10447"/>
                          <a:pt x="50768" y="-4221"/>
                          <a:pt x="114871" y="28259"/>
                        </a:cubicBezTo>
                        <a:cubicBezTo>
                          <a:pt x="127730" y="34736"/>
                          <a:pt x="138779" y="42737"/>
                          <a:pt x="148495" y="51214"/>
                        </a:cubicBezTo>
                        <a:cubicBezTo>
                          <a:pt x="174498" y="120556"/>
                          <a:pt x="178879" y="170848"/>
                          <a:pt x="178879" y="170848"/>
                        </a:cubicBezTo>
                        <a:cubicBezTo>
                          <a:pt x="178879" y="170848"/>
                          <a:pt x="171640" y="177706"/>
                          <a:pt x="158496" y="189041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任意多边形: 形状 112"/>
                  <p:cNvSpPr/>
                  <p:nvPr/>
                </p:nvSpPr>
                <p:spPr>
                  <a:xfrm>
                    <a:off x="8267609" y="3717721"/>
                    <a:ext cx="133350" cy="161925"/>
                  </a:xfrm>
                  <a:custGeom>
                    <a:avLst/>
                    <a:gdLst>
                      <a:gd name="connsiteX0" fmla="*/ 72390 w 133350"/>
                      <a:gd name="connsiteY0" fmla="*/ 157544 h 161925"/>
                      <a:gd name="connsiteX1" fmla="*/ 63532 w 133350"/>
                      <a:gd name="connsiteY1" fmla="*/ 118300 h 161925"/>
                      <a:gd name="connsiteX2" fmla="*/ 7144 w 133350"/>
                      <a:gd name="connsiteY2" fmla="*/ 7144 h 161925"/>
                      <a:gd name="connsiteX3" fmla="*/ 77819 w 133350"/>
                      <a:gd name="connsiteY3" fmla="*/ 40481 h 161925"/>
                      <a:gd name="connsiteX4" fmla="*/ 128588 w 133350"/>
                      <a:gd name="connsiteY4" fmla="*/ 113729 h 161925"/>
                      <a:gd name="connsiteX5" fmla="*/ 72390 w 133350"/>
                      <a:gd name="connsiteY5" fmla="*/ 157544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350" h="161925">
                        <a:moveTo>
                          <a:pt x="72390" y="157544"/>
                        </a:moveTo>
                        <a:cubicBezTo>
                          <a:pt x="70485" y="147447"/>
                          <a:pt x="67723" y="134588"/>
                          <a:pt x="63532" y="118300"/>
                        </a:cubicBezTo>
                        <a:cubicBezTo>
                          <a:pt x="50863" y="69056"/>
                          <a:pt x="7144" y="7144"/>
                          <a:pt x="7144" y="7144"/>
                        </a:cubicBezTo>
                        <a:cubicBezTo>
                          <a:pt x="7144" y="7144"/>
                          <a:pt x="35719" y="9525"/>
                          <a:pt x="77819" y="40481"/>
                        </a:cubicBezTo>
                        <a:cubicBezTo>
                          <a:pt x="103727" y="59531"/>
                          <a:pt x="119920" y="91726"/>
                          <a:pt x="128588" y="113729"/>
                        </a:cubicBezTo>
                        <a:cubicBezTo>
                          <a:pt x="113157" y="126492"/>
                          <a:pt x="94107" y="141542"/>
                          <a:pt x="72390" y="157544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任意多边形: 形状 113"/>
                  <p:cNvSpPr/>
                  <p:nvPr/>
                </p:nvSpPr>
                <p:spPr>
                  <a:xfrm>
                    <a:off x="7644748" y="3161080"/>
                    <a:ext cx="76200" cy="123825"/>
                  </a:xfrm>
                  <a:custGeom>
                    <a:avLst/>
                    <a:gdLst>
                      <a:gd name="connsiteX0" fmla="*/ 19928 w 76200"/>
                      <a:gd name="connsiteY0" fmla="*/ 124206 h 123825"/>
                      <a:gd name="connsiteX1" fmla="*/ 50408 w 76200"/>
                      <a:gd name="connsiteY1" fmla="*/ 38100 h 123825"/>
                      <a:gd name="connsiteX2" fmla="*/ 73649 w 76200"/>
                      <a:gd name="connsiteY2" fmla="*/ 7144 h 123825"/>
                      <a:gd name="connsiteX3" fmla="*/ 25929 w 76200"/>
                      <a:gd name="connsiteY3" fmla="*/ 15050 h 123825"/>
                      <a:gd name="connsiteX4" fmla="*/ 8593 w 76200"/>
                      <a:gd name="connsiteY4" fmla="*/ 56769 h 123825"/>
                      <a:gd name="connsiteX5" fmla="*/ 19928 w 76200"/>
                      <a:gd name="connsiteY5" fmla="*/ 124206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200" h="123825">
                        <a:moveTo>
                          <a:pt x="19928" y="124206"/>
                        </a:moveTo>
                        <a:cubicBezTo>
                          <a:pt x="19928" y="124206"/>
                          <a:pt x="23167" y="78105"/>
                          <a:pt x="50408" y="38100"/>
                        </a:cubicBezTo>
                        <a:cubicBezTo>
                          <a:pt x="58504" y="26194"/>
                          <a:pt x="66505" y="15812"/>
                          <a:pt x="73649" y="7144"/>
                        </a:cubicBezTo>
                        <a:cubicBezTo>
                          <a:pt x="58981" y="8858"/>
                          <a:pt x="42979" y="11430"/>
                          <a:pt x="25929" y="15050"/>
                        </a:cubicBezTo>
                        <a:cubicBezTo>
                          <a:pt x="18118" y="27623"/>
                          <a:pt x="11070" y="42196"/>
                          <a:pt x="8593" y="56769"/>
                        </a:cubicBezTo>
                        <a:cubicBezTo>
                          <a:pt x="2021" y="95726"/>
                          <a:pt x="19928" y="124206"/>
                          <a:pt x="19928" y="124206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任意多边形: 形状 114"/>
                  <p:cNvSpPr/>
                  <p:nvPr/>
                </p:nvSpPr>
                <p:spPr>
                  <a:xfrm>
                    <a:off x="7869083" y="3161080"/>
                    <a:ext cx="76200" cy="123825"/>
                  </a:xfrm>
                  <a:custGeom>
                    <a:avLst/>
                    <a:gdLst>
                      <a:gd name="connsiteX0" fmla="*/ 60865 w 76200"/>
                      <a:gd name="connsiteY0" fmla="*/ 124206 h 123825"/>
                      <a:gd name="connsiteX1" fmla="*/ 72199 w 76200"/>
                      <a:gd name="connsiteY1" fmla="*/ 56769 h 123825"/>
                      <a:gd name="connsiteX2" fmla="*/ 54864 w 76200"/>
                      <a:gd name="connsiteY2" fmla="*/ 15050 h 123825"/>
                      <a:gd name="connsiteX3" fmla="*/ 7144 w 76200"/>
                      <a:gd name="connsiteY3" fmla="*/ 7144 h 123825"/>
                      <a:gd name="connsiteX4" fmla="*/ 30385 w 76200"/>
                      <a:gd name="connsiteY4" fmla="*/ 38100 h 123825"/>
                      <a:gd name="connsiteX5" fmla="*/ 60865 w 76200"/>
                      <a:gd name="connsiteY5" fmla="*/ 124206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200" h="123825">
                        <a:moveTo>
                          <a:pt x="60865" y="124206"/>
                        </a:moveTo>
                        <a:cubicBezTo>
                          <a:pt x="60865" y="124206"/>
                          <a:pt x="78772" y="95631"/>
                          <a:pt x="72199" y="56769"/>
                        </a:cubicBezTo>
                        <a:cubicBezTo>
                          <a:pt x="69723" y="42196"/>
                          <a:pt x="62674" y="27623"/>
                          <a:pt x="54864" y="15050"/>
                        </a:cubicBezTo>
                        <a:cubicBezTo>
                          <a:pt x="37909" y="11430"/>
                          <a:pt x="21907" y="8858"/>
                          <a:pt x="7144" y="7144"/>
                        </a:cubicBezTo>
                        <a:cubicBezTo>
                          <a:pt x="14288" y="15812"/>
                          <a:pt x="22193" y="26099"/>
                          <a:pt x="30385" y="38100"/>
                        </a:cubicBezTo>
                        <a:cubicBezTo>
                          <a:pt x="57626" y="78200"/>
                          <a:pt x="60865" y="124206"/>
                          <a:pt x="60865" y="124206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任意多边形: 形状 115"/>
                  <p:cNvSpPr/>
                  <p:nvPr/>
                </p:nvSpPr>
                <p:spPr>
                  <a:xfrm>
                    <a:off x="7769490" y="3157555"/>
                    <a:ext cx="57150" cy="200025"/>
                  </a:xfrm>
                  <a:custGeom>
                    <a:avLst/>
                    <a:gdLst>
                      <a:gd name="connsiteX0" fmla="*/ 10058 w 57150"/>
                      <a:gd name="connsiteY0" fmla="*/ 122492 h 200025"/>
                      <a:gd name="connsiteX1" fmla="*/ 26346 w 57150"/>
                      <a:gd name="connsiteY1" fmla="*/ 197834 h 200025"/>
                      <a:gd name="connsiteX2" fmla="*/ 49967 w 57150"/>
                      <a:gd name="connsiteY2" fmla="*/ 118015 h 200025"/>
                      <a:gd name="connsiteX3" fmla="*/ 49777 w 57150"/>
                      <a:gd name="connsiteY3" fmla="*/ 7144 h 200025"/>
                      <a:gd name="connsiteX4" fmla="*/ 27869 w 57150"/>
                      <a:gd name="connsiteY4" fmla="*/ 7715 h 200025"/>
                      <a:gd name="connsiteX5" fmla="*/ 7581 w 57150"/>
                      <a:gd name="connsiteY5" fmla="*/ 7239 h 200025"/>
                      <a:gd name="connsiteX6" fmla="*/ 10058 w 57150"/>
                      <a:gd name="connsiteY6" fmla="*/ 122492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150" h="200025">
                        <a:moveTo>
                          <a:pt x="10058" y="122492"/>
                        </a:moveTo>
                        <a:cubicBezTo>
                          <a:pt x="15582" y="169069"/>
                          <a:pt x="26346" y="197834"/>
                          <a:pt x="26346" y="197834"/>
                        </a:cubicBezTo>
                        <a:cubicBezTo>
                          <a:pt x="26346" y="197834"/>
                          <a:pt x="45396" y="164211"/>
                          <a:pt x="49967" y="118015"/>
                        </a:cubicBezTo>
                        <a:cubicBezTo>
                          <a:pt x="53111" y="86963"/>
                          <a:pt x="51682" y="41243"/>
                          <a:pt x="49777" y="7144"/>
                        </a:cubicBezTo>
                        <a:cubicBezTo>
                          <a:pt x="40728" y="7144"/>
                          <a:pt x="33204" y="7430"/>
                          <a:pt x="27869" y="7715"/>
                        </a:cubicBezTo>
                        <a:cubicBezTo>
                          <a:pt x="22726" y="7430"/>
                          <a:pt x="15868" y="7239"/>
                          <a:pt x="7581" y="7239"/>
                        </a:cubicBezTo>
                        <a:cubicBezTo>
                          <a:pt x="6819" y="44577"/>
                          <a:pt x="6724" y="94297"/>
                          <a:pt x="10058" y="122492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任意多边形: 形状 116"/>
                  <p:cNvSpPr/>
                  <p:nvPr/>
                </p:nvSpPr>
                <p:spPr>
                  <a:xfrm>
                    <a:off x="7339190" y="3349859"/>
                    <a:ext cx="885825" cy="666750"/>
                  </a:xfrm>
                  <a:custGeom>
                    <a:avLst/>
                    <a:gdLst>
                      <a:gd name="connsiteX0" fmla="*/ 805737 w 885825"/>
                      <a:gd name="connsiteY0" fmla="*/ 93256 h 666750"/>
                      <a:gd name="connsiteX1" fmla="*/ 569231 w 885825"/>
                      <a:gd name="connsiteY1" fmla="*/ 55156 h 666750"/>
                      <a:gd name="connsiteX2" fmla="*/ 485125 w 885825"/>
                      <a:gd name="connsiteY2" fmla="*/ 331381 h 666750"/>
                      <a:gd name="connsiteX3" fmla="*/ 445596 w 885825"/>
                      <a:gd name="connsiteY3" fmla="*/ 357861 h 666750"/>
                      <a:gd name="connsiteX4" fmla="*/ 406163 w 885825"/>
                      <a:gd name="connsiteY4" fmla="*/ 331381 h 666750"/>
                      <a:gd name="connsiteX5" fmla="*/ 322057 w 885825"/>
                      <a:gd name="connsiteY5" fmla="*/ 55156 h 666750"/>
                      <a:gd name="connsiteX6" fmla="*/ 85551 w 885825"/>
                      <a:gd name="connsiteY6" fmla="*/ 93256 h 666750"/>
                      <a:gd name="connsiteX7" fmla="*/ 107745 w 885825"/>
                      <a:gd name="connsiteY7" fmla="*/ 531406 h 666750"/>
                      <a:gd name="connsiteX8" fmla="*/ 445692 w 885825"/>
                      <a:gd name="connsiteY8" fmla="*/ 663137 h 666750"/>
                      <a:gd name="connsiteX9" fmla="*/ 783639 w 885825"/>
                      <a:gd name="connsiteY9" fmla="*/ 531406 h 666750"/>
                      <a:gd name="connsiteX10" fmla="*/ 805737 w 885825"/>
                      <a:gd name="connsiteY10" fmla="*/ 93256 h 666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85825" h="666750">
                        <a:moveTo>
                          <a:pt x="805737" y="93256"/>
                        </a:moveTo>
                        <a:cubicBezTo>
                          <a:pt x="732680" y="-11519"/>
                          <a:pt x="650193" y="-16281"/>
                          <a:pt x="569231" y="55156"/>
                        </a:cubicBezTo>
                        <a:cubicBezTo>
                          <a:pt x="488268" y="126594"/>
                          <a:pt x="485125" y="331381"/>
                          <a:pt x="485125" y="331381"/>
                        </a:cubicBezTo>
                        <a:cubicBezTo>
                          <a:pt x="485125" y="331381"/>
                          <a:pt x="468361" y="342621"/>
                          <a:pt x="445596" y="357861"/>
                        </a:cubicBezTo>
                        <a:cubicBezTo>
                          <a:pt x="422832" y="342621"/>
                          <a:pt x="406163" y="331381"/>
                          <a:pt x="406163" y="331381"/>
                        </a:cubicBezTo>
                        <a:cubicBezTo>
                          <a:pt x="406163" y="331381"/>
                          <a:pt x="403020" y="126594"/>
                          <a:pt x="322057" y="55156"/>
                        </a:cubicBezTo>
                        <a:cubicBezTo>
                          <a:pt x="241095" y="-16281"/>
                          <a:pt x="158513" y="-11519"/>
                          <a:pt x="85551" y="93256"/>
                        </a:cubicBezTo>
                        <a:cubicBezTo>
                          <a:pt x="12495" y="198031"/>
                          <a:pt x="-55704" y="415487"/>
                          <a:pt x="107745" y="531406"/>
                        </a:cubicBezTo>
                        <a:cubicBezTo>
                          <a:pt x="271003" y="647135"/>
                          <a:pt x="405782" y="664661"/>
                          <a:pt x="445692" y="663137"/>
                        </a:cubicBezTo>
                        <a:cubicBezTo>
                          <a:pt x="485601" y="664661"/>
                          <a:pt x="620380" y="647040"/>
                          <a:pt x="783639" y="531406"/>
                        </a:cubicBezTo>
                        <a:cubicBezTo>
                          <a:pt x="947088" y="415582"/>
                          <a:pt x="878793" y="198031"/>
                          <a:pt x="805737" y="93256"/>
                        </a:cubicBezTo>
                        <a:close/>
                      </a:path>
                    </a:pathLst>
                  </a:custGeom>
                  <a:solidFill>
                    <a:srgbClr val="FFECD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任意多边形: 形状 117"/>
                  <p:cNvSpPr/>
                  <p:nvPr/>
                </p:nvSpPr>
                <p:spPr>
                  <a:xfrm>
                    <a:off x="7620671" y="3647092"/>
                    <a:ext cx="333375" cy="209550"/>
                  </a:xfrm>
                  <a:custGeom>
                    <a:avLst/>
                    <a:gdLst>
                      <a:gd name="connsiteX0" fmla="*/ 7144 w 333375"/>
                      <a:gd name="connsiteY0" fmla="*/ 53198 h 209550"/>
                      <a:gd name="connsiteX1" fmla="*/ 161163 w 333375"/>
                      <a:gd name="connsiteY1" fmla="*/ 7192 h 209550"/>
                      <a:gd name="connsiteX2" fmla="*/ 327850 w 333375"/>
                      <a:gd name="connsiteY2" fmla="*/ 45292 h 209550"/>
                      <a:gd name="connsiteX3" fmla="*/ 254794 w 333375"/>
                      <a:gd name="connsiteY3" fmla="*/ 146924 h 209550"/>
                      <a:gd name="connsiteX4" fmla="*/ 176975 w 333375"/>
                      <a:gd name="connsiteY4" fmla="*/ 205693 h 209550"/>
                      <a:gd name="connsiteX5" fmla="*/ 57912 w 333375"/>
                      <a:gd name="connsiteY5" fmla="*/ 131112 h 209550"/>
                      <a:gd name="connsiteX6" fmla="*/ 7144 w 333375"/>
                      <a:gd name="connsiteY6" fmla="*/ 53198 h 209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3375" h="209550">
                        <a:moveTo>
                          <a:pt x="7144" y="53198"/>
                        </a:moveTo>
                        <a:cubicBezTo>
                          <a:pt x="7144" y="53198"/>
                          <a:pt x="45244" y="8716"/>
                          <a:pt x="161163" y="7192"/>
                        </a:cubicBezTo>
                        <a:cubicBezTo>
                          <a:pt x="277082" y="5573"/>
                          <a:pt x="327850" y="45292"/>
                          <a:pt x="327850" y="45292"/>
                        </a:cubicBezTo>
                        <a:cubicBezTo>
                          <a:pt x="327850" y="45292"/>
                          <a:pt x="308800" y="104061"/>
                          <a:pt x="254794" y="146924"/>
                        </a:cubicBezTo>
                        <a:cubicBezTo>
                          <a:pt x="200787" y="189786"/>
                          <a:pt x="176975" y="205693"/>
                          <a:pt x="176975" y="205693"/>
                        </a:cubicBezTo>
                        <a:cubicBezTo>
                          <a:pt x="176975" y="205693"/>
                          <a:pt x="94393" y="172355"/>
                          <a:pt x="57912" y="131112"/>
                        </a:cubicBezTo>
                        <a:cubicBezTo>
                          <a:pt x="21431" y="89774"/>
                          <a:pt x="7144" y="53198"/>
                          <a:pt x="7144" y="53198"/>
                        </a:cubicBez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任意多边形: 形状 118"/>
                  <p:cNvSpPr/>
                  <p:nvPr/>
                </p:nvSpPr>
                <p:spPr>
                  <a:xfrm>
                    <a:off x="7476868" y="3515282"/>
                    <a:ext cx="123825" cy="114300"/>
                  </a:xfrm>
                  <a:custGeom>
                    <a:avLst/>
                    <a:gdLst>
                      <a:gd name="connsiteX0" fmla="*/ 121038 w 123825"/>
                      <a:gd name="connsiteY0" fmla="*/ 88996 h 114300"/>
                      <a:gd name="connsiteX1" fmla="*/ 78747 w 123825"/>
                      <a:gd name="connsiteY1" fmla="*/ 13177 h 114300"/>
                      <a:gd name="connsiteX2" fmla="*/ 56173 w 123825"/>
                      <a:gd name="connsiteY2" fmla="*/ 7176 h 114300"/>
                      <a:gd name="connsiteX3" fmla="*/ 35789 w 123825"/>
                      <a:gd name="connsiteY3" fmla="*/ 18130 h 114300"/>
                      <a:gd name="connsiteX4" fmla="*/ 15215 w 123825"/>
                      <a:gd name="connsiteY4" fmla="*/ 54801 h 114300"/>
                      <a:gd name="connsiteX5" fmla="*/ 7310 w 123825"/>
                      <a:gd name="connsiteY5" fmla="*/ 97759 h 114300"/>
                      <a:gd name="connsiteX6" fmla="*/ 14453 w 123825"/>
                      <a:gd name="connsiteY6" fmla="*/ 115952 h 114300"/>
                      <a:gd name="connsiteX7" fmla="*/ 26074 w 123825"/>
                      <a:gd name="connsiteY7" fmla="*/ 101378 h 114300"/>
                      <a:gd name="connsiteX8" fmla="*/ 33218 w 123825"/>
                      <a:gd name="connsiteY8" fmla="*/ 59659 h 114300"/>
                      <a:gd name="connsiteX9" fmla="*/ 53030 w 123825"/>
                      <a:gd name="connsiteY9" fmla="*/ 26512 h 114300"/>
                      <a:gd name="connsiteX10" fmla="*/ 73508 w 123825"/>
                      <a:gd name="connsiteY10" fmla="*/ 29369 h 114300"/>
                      <a:gd name="connsiteX11" fmla="*/ 91320 w 123825"/>
                      <a:gd name="connsiteY11" fmla="*/ 43657 h 114300"/>
                      <a:gd name="connsiteX12" fmla="*/ 115514 w 123825"/>
                      <a:gd name="connsiteY12" fmla="*/ 90234 h 114300"/>
                      <a:gd name="connsiteX13" fmla="*/ 121038 w 123825"/>
                      <a:gd name="connsiteY13" fmla="*/ 88996 h 114300"/>
                      <a:gd name="connsiteX14" fmla="*/ 121038 w 123825"/>
                      <a:gd name="connsiteY14" fmla="*/ 88996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23825" h="114300">
                        <a:moveTo>
                          <a:pt x="121038" y="88996"/>
                        </a:moveTo>
                        <a:cubicBezTo>
                          <a:pt x="124181" y="59468"/>
                          <a:pt x="105417" y="26226"/>
                          <a:pt x="78747" y="13177"/>
                        </a:cubicBezTo>
                        <a:cubicBezTo>
                          <a:pt x="71984" y="9843"/>
                          <a:pt x="63888" y="6795"/>
                          <a:pt x="56173" y="7176"/>
                        </a:cubicBezTo>
                        <a:cubicBezTo>
                          <a:pt x="47886" y="7557"/>
                          <a:pt x="41314" y="12224"/>
                          <a:pt x="35789" y="18130"/>
                        </a:cubicBezTo>
                        <a:cubicBezTo>
                          <a:pt x="26074" y="28512"/>
                          <a:pt x="19502" y="41371"/>
                          <a:pt x="15215" y="54801"/>
                        </a:cubicBezTo>
                        <a:cubicBezTo>
                          <a:pt x="10739" y="68708"/>
                          <a:pt x="8738" y="83281"/>
                          <a:pt x="7310" y="97759"/>
                        </a:cubicBezTo>
                        <a:cubicBezTo>
                          <a:pt x="6738" y="103474"/>
                          <a:pt x="7310" y="114428"/>
                          <a:pt x="14453" y="115952"/>
                        </a:cubicBezTo>
                        <a:cubicBezTo>
                          <a:pt x="22169" y="117666"/>
                          <a:pt x="25312" y="106998"/>
                          <a:pt x="26074" y="101378"/>
                        </a:cubicBezTo>
                        <a:cubicBezTo>
                          <a:pt x="28169" y="87281"/>
                          <a:pt x="29027" y="73470"/>
                          <a:pt x="33218" y="59659"/>
                        </a:cubicBezTo>
                        <a:cubicBezTo>
                          <a:pt x="36932" y="47753"/>
                          <a:pt x="43028" y="34608"/>
                          <a:pt x="53030" y="26512"/>
                        </a:cubicBezTo>
                        <a:cubicBezTo>
                          <a:pt x="58554" y="22130"/>
                          <a:pt x="68079" y="26512"/>
                          <a:pt x="73508" y="29369"/>
                        </a:cubicBezTo>
                        <a:cubicBezTo>
                          <a:pt x="80366" y="32989"/>
                          <a:pt x="86177" y="37847"/>
                          <a:pt x="91320" y="43657"/>
                        </a:cubicBezTo>
                        <a:cubicBezTo>
                          <a:pt x="103226" y="57087"/>
                          <a:pt x="107703" y="74423"/>
                          <a:pt x="115514" y="90234"/>
                        </a:cubicBezTo>
                        <a:cubicBezTo>
                          <a:pt x="117038" y="93282"/>
                          <a:pt x="120752" y="91472"/>
                          <a:pt x="121038" y="88996"/>
                        </a:cubicBezTo>
                        <a:lnTo>
                          <a:pt x="121038" y="88996"/>
                        </a:ln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任意多边形: 形状 119"/>
                  <p:cNvSpPr/>
                  <p:nvPr/>
                </p:nvSpPr>
                <p:spPr>
                  <a:xfrm>
                    <a:off x="7955664" y="3505454"/>
                    <a:ext cx="114300" cy="114300"/>
                  </a:xfrm>
                  <a:custGeom>
                    <a:avLst/>
                    <a:gdLst>
                      <a:gd name="connsiteX0" fmla="*/ 14574 w 114300"/>
                      <a:gd name="connsiteY0" fmla="*/ 101205 h 114300"/>
                      <a:gd name="connsiteX1" fmla="*/ 27909 w 114300"/>
                      <a:gd name="connsiteY1" fmla="*/ 66439 h 114300"/>
                      <a:gd name="connsiteX2" fmla="*/ 46959 w 114300"/>
                      <a:gd name="connsiteY2" fmla="*/ 36054 h 114300"/>
                      <a:gd name="connsiteX3" fmla="*/ 74486 w 114300"/>
                      <a:gd name="connsiteY3" fmla="*/ 29101 h 114300"/>
                      <a:gd name="connsiteX4" fmla="*/ 91346 w 114300"/>
                      <a:gd name="connsiteY4" fmla="*/ 58343 h 114300"/>
                      <a:gd name="connsiteX5" fmla="*/ 101156 w 114300"/>
                      <a:gd name="connsiteY5" fmla="*/ 107873 h 114300"/>
                      <a:gd name="connsiteX6" fmla="*/ 107729 w 114300"/>
                      <a:gd name="connsiteY6" fmla="*/ 107873 h 114300"/>
                      <a:gd name="connsiteX7" fmla="*/ 111253 w 114300"/>
                      <a:gd name="connsiteY7" fmla="*/ 55390 h 114300"/>
                      <a:gd name="connsiteX8" fmla="*/ 87631 w 114300"/>
                      <a:gd name="connsiteY8" fmla="*/ 13670 h 114300"/>
                      <a:gd name="connsiteX9" fmla="*/ 43530 w 114300"/>
                      <a:gd name="connsiteY9" fmla="*/ 14813 h 114300"/>
                      <a:gd name="connsiteX10" fmla="*/ 16193 w 114300"/>
                      <a:gd name="connsiteY10" fmla="*/ 51866 h 114300"/>
                      <a:gd name="connsiteX11" fmla="*/ 8002 w 114300"/>
                      <a:gd name="connsiteY11" fmla="*/ 100348 h 114300"/>
                      <a:gd name="connsiteX12" fmla="*/ 14574 w 114300"/>
                      <a:gd name="connsiteY12" fmla="*/ 101205 h 114300"/>
                      <a:gd name="connsiteX13" fmla="*/ 14574 w 114300"/>
                      <a:gd name="connsiteY13" fmla="*/ 101205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14300" h="114300">
                        <a:moveTo>
                          <a:pt x="14574" y="101205"/>
                        </a:moveTo>
                        <a:cubicBezTo>
                          <a:pt x="21242" y="90728"/>
                          <a:pt x="23528" y="77869"/>
                          <a:pt x="27909" y="66439"/>
                        </a:cubicBezTo>
                        <a:cubicBezTo>
                          <a:pt x="32195" y="55295"/>
                          <a:pt x="38291" y="44436"/>
                          <a:pt x="46959" y="36054"/>
                        </a:cubicBezTo>
                        <a:cubicBezTo>
                          <a:pt x="54484" y="28815"/>
                          <a:pt x="64580" y="23576"/>
                          <a:pt x="74486" y="29101"/>
                        </a:cubicBezTo>
                        <a:cubicBezTo>
                          <a:pt x="85154" y="35102"/>
                          <a:pt x="89155" y="47008"/>
                          <a:pt x="91346" y="58343"/>
                        </a:cubicBezTo>
                        <a:cubicBezTo>
                          <a:pt x="94298" y="74440"/>
                          <a:pt x="92108" y="93490"/>
                          <a:pt x="101156" y="107873"/>
                        </a:cubicBezTo>
                        <a:cubicBezTo>
                          <a:pt x="102776" y="110349"/>
                          <a:pt x="106109" y="110254"/>
                          <a:pt x="107729" y="107873"/>
                        </a:cubicBezTo>
                        <a:cubicBezTo>
                          <a:pt x="117635" y="93299"/>
                          <a:pt x="114015" y="71583"/>
                          <a:pt x="111253" y="55390"/>
                        </a:cubicBezTo>
                        <a:cubicBezTo>
                          <a:pt x="108491" y="38912"/>
                          <a:pt x="101633" y="23386"/>
                          <a:pt x="87631" y="13670"/>
                        </a:cubicBezTo>
                        <a:cubicBezTo>
                          <a:pt x="74105" y="4241"/>
                          <a:pt x="56675" y="5384"/>
                          <a:pt x="43530" y="14813"/>
                        </a:cubicBezTo>
                        <a:cubicBezTo>
                          <a:pt x="30671" y="24053"/>
                          <a:pt x="22004" y="37388"/>
                          <a:pt x="16193" y="51866"/>
                        </a:cubicBezTo>
                        <a:cubicBezTo>
                          <a:pt x="10193" y="66534"/>
                          <a:pt x="5049" y="84441"/>
                          <a:pt x="8002" y="100348"/>
                        </a:cubicBezTo>
                        <a:cubicBezTo>
                          <a:pt x="8669" y="103491"/>
                          <a:pt x="13050" y="103586"/>
                          <a:pt x="14574" y="101205"/>
                        </a:cubicBezTo>
                        <a:lnTo>
                          <a:pt x="14574" y="101205"/>
                        </a:ln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任意多边形: 形状 120"/>
                  <p:cNvSpPr/>
                  <p:nvPr/>
                </p:nvSpPr>
                <p:spPr>
                  <a:xfrm>
                    <a:off x="7632502" y="3826426"/>
                    <a:ext cx="171450" cy="104775"/>
                  </a:xfrm>
                  <a:custGeom>
                    <a:avLst/>
                    <a:gdLst>
                      <a:gd name="connsiteX0" fmla="*/ 166953 w 171450"/>
                      <a:gd name="connsiteY0" fmla="*/ 8262 h 104775"/>
                      <a:gd name="connsiteX1" fmla="*/ 136759 w 171450"/>
                      <a:gd name="connsiteY1" fmla="*/ 58554 h 104775"/>
                      <a:gd name="connsiteX2" fmla="*/ 89895 w 171450"/>
                      <a:gd name="connsiteY2" fmla="*/ 84366 h 104775"/>
                      <a:gd name="connsiteX3" fmla="*/ 41318 w 171450"/>
                      <a:gd name="connsiteY3" fmla="*/ 69793 h 104775"/>
                      <a:gd name="connsiteX4" fmla="*/ 28650 w 171450"/>
                      <a:gd name="connsiteY4" fmla="*/ 49981 h 104775"/>
                      <a:gd name="connsiteX5" fmla="*/ 19982 w 171450"/>
                      <a:gd name="connsiteY5" fmla="*/ 29121 h 104775"/>
                      <a:gd name="connsiteX6" fmla="*/ 13981 w 171450"/>
                      <a:gd name="connsiteY6" fmla="*/ 28359 h 104775"/>
                      <a:gd name="connsiteX7" fmla="*/ 24554 w 171450"/>
                      <a:gd name="connsiteY7" fmla="*/ 80080 h 104775"/>
                      <a:gd name="connsiteX8" fmla="*/ 84752 w 171450"/>
                      <a:gd name="connsiteY8" fmla="*/ 101892 h 104775"/>
                      <a:gd name="connsiteX9" fmla="*/ 143426 w 171450"/>
                      <a:gd name="connsiteY9" fmla="*/ 74841 h 104775"/>
                      <a:gd name="connsiteX10" fmla="*/ 161428 w 171450"/>
                      <a:gd name="connsiteY10" fmla="*/ 44171 h 104775"/>
                      <a:gd name="connsiteX11" fmla="*/ 173144 w 171450"/>
                      <a:gd name="connsiteY11" fmla="*/ 10738 h 104775"/>
                      <a:gd name="connsiteX12" fmla="*/ 166953 w 171450"/>
                      <a:gd name="connsiteY12" fmla="*/ 8262 h 104775"/>
                      <a:gd name="connsiteX13" fmla="*/ 166953 w 171450"/>
                      <a:gd name="connsiteY13" fmla="*/ 8262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71450" h="104775">
                        <a:moveTo>
                          <a:pt x="166953" y="8262"/>
                        </a:moveTo>
                        <a:cubicBezTo>
                          <a:pt x="154856" y="23406"/>
                          <a:pt x="147617" y="42456"/>
                          <a:pt x="136759" y="58554"/>
                        </a:cubicBezTo>
                        <a:cubicBezTo>
                          <a:pt x="125900" y="74651"/>
                          <a:pt x="109041" y="82366"/>
                          <a:pt x="89895" y="84366"/>
                        </a:cubicBezTo>
                        <a:cubicBezTo>
                          <a:pt x="72560" y="86176"/>
                          <a:pt x="54177" y="82271"/>
                          <a:pt x="41318" y="69793"/>
                        </a:cubicBezTo>
                        <a:cubicBezTo>
                          <a:pt x="35603" y="64269"/>
                          <a:pt x="31221" y="57506"/>
                          <a:pt x="28650" y="49981"/>
                        </a:cubicBezTo>
                        <a:cubicBezTo>
                          <a:pt x="26173" y="42647"/>
                          <a:pt x="24649" y="35503"/>
                          <a:pt x="19982" y="29121"/>
                        </a:cubicBezTo>
                        <a:cubicBezTo>
                          <a:pt x="18458" y="27121"/>
                          <a:pt x="15982" y="26645"/>
                          <a:pt x="13981" y="28359"/>
                        </a:cubicBezTo>
                        <a:cubicBezTo>
                          <a:pt x="-1830" y="42456"/>
                          <a:pt x="13219" y="68174"/>
                          <a:pt x="24554" y="80080"/>
                        </a:cubicBezTo>
                        <a:cubicBezTo>
                          <a:pt x="39985" y="96273"/>
                          <a:pt x="62654" y="103416"/>
                          <a:pt x="84752" y="101892"/>
                        </a:cubicBezTo>
                        <a:cubicBezTo>
                          <a:pt x="106183" y="100368"/>
                          <a:pt x="130091" y="92558"/>
                          <a:pt x="143426" y="74841"/>
                        </a:cubicBezTo>
                        <a:cubicBezTo>
                          <a:pt x="150570" y="65412"/>
                          <a:pt x="156190" y="54648"/>
                          <a:pt x="161428" y="44171"/>
                        </a:cubicBezTo>
                        <a:cubicBezTo>
                          <a:pt x="166762" y="33503"/>
                          <a:pt x="172001" y="22644"/>
                          <a:pt x="173144" y="10738"/>
                        </a:cubicBezTo>
                        <a:cubicBezTo>
                          <a:pt x="173525" y="7785"/>
                          <a:pt x="168858" y="5785"/>
                          <a:pt x="166953" y="8262"/>
                        </a:cubicBezTo>
                        <a:lnTo>
                          <a:pt x="166953" y="8262"/>
                        </a:ln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任意多边形: 形状 121"/>
                  <p:cNvSpPr/>
                  <p:nvPr/>
                </p:nvSpPr>
                <p:spPr>
                  <a:xfrm>
                    <a:off x="7782593" y="3820040"/>
                    <a:ext cx="161925" cy="104775"/>
                  </a:xfrm>
                  <a:custGeom>
                    <a:avLst/>
                    <a:gdLst>
                      <a:gd name="connsiteX0" fmla="*/ 7147 w 161925"/>
                      <a:gd name="connsiteY0" fmla="*/ 12171 h 104775"/>
                      <a:gd name="connsiteX1" fmla="*/ 23815 w 161925"/>
                      <a:gd name="connsiteY1" fmla="*/ 72274 h 104775"/>
                      <a:gd name="connsiteX2" fmla="*/ 42103 w 161925"/>
                      <a:gd name="connsiteY2" fmla="*/ 95039 h 104775"/>
                      <a:gd name="connsiteX3" fmla="*/ 73345 w 161925"/>
                      <a:gd name="connsiteY3" fmla="*/ 105421 h 104775"/>
                      <a:gd name="connsiteX4" fmla="*/ 132781 w 161925"/>
                      <a:gd name="connsiteY4" fmla="*/ 90467 h 104775"/>
                      <a:gd name="connsiteX5" fmla="*/ 152117 w 161925"/>
                      <a:gd name="connsiteY5" fmla="*/ 68750 h 104775"/>
                      <a:gd name="connsiteX6" fmla="*/ 154689 w 161925"/>
                      <a:gd name="connsiteY6" fmla="*/ 44461 h 104775"/>
                      <a:gd name="connsiteX7" fmla="*/ 150688 w 161925"/>
                      <a:gd name="connsiteY7" fmla="*/ 43413 h 104775"/>
                      <a:gd name="connsiteX8" fmla="*/ 138115 w 161925"/>
                      <a:gd name="connsiteY8" fmla="*/ 58177 h 104775"/>
                      <a:gd name="connsiteX9" fmla="*/ 123637 w 161925"/>
                      <a:gd name="connsiteY9" fmla="*/ 74846 h 104775"/>
                      <a:gd name="connsiteX10" fmla="*/ 74584 w 161925"/>
                      <a:gd name="connsiteY10" fmla="*/ 86942 h 104775"/>
                      <a:gd name="connsiteX11" fmla="*/ 51343 w 161925"/>
                      <a:gd name="connsiteY11" fmla="*/ 78179 h 104775"/>
                      <a:gd name="connsiteX12" fmla="*/ 36579 w 161925"/>
                      <a:gd name="connsiteY12" fmla="*/ 58082 h 104775"/>
                      <a:gd name="connsiteX13" fmla="*/ 17148 w 161925"/>
                      <a:gd name="connsiteY13" fmla="*/ 10742 h 104775"/>
                      <a:gd name="connsiteX14" fmla="*/ 7147 w 161925"/>
                      <a:gd name="connsiteY14" fmla="*/ 12171 h 104775"/>
                      <a:gd name="connsiteX15" fmla="*/ 7147 w 161925"/>
                      <a:gd name="connsiteY15" fmla="*/ 12171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61925" h="104775">
                        <a:moveTo>
                          <a:pt x="7147" y="12171"/>
                        </a:moveTo>
                        <a:cubicBezTo>
                          <a:pt x="7909" y="33317"/>
                          <a:pt x="12290" y="54176"/>
                          <a:pt x="23815" y="72274"/>
                        </a:cubicBezTo>
                        <a:cubicBezTo>
                          <a:pt x="28959" y="80275"/>
                          <a:pt x="34960" y="88657"/>
                          <a:pt x="42103" y="95039"/>
                        </a:cubicBezTo>
                        <a:cubicBezTo>
                          <a:pt x="50962" y="102849"/>
                          <a:pt x="61915" y="104468"/>
                          <a:pt x="73345" y="105421"/>
                        </a:cubicBezTo>
                        <a:cubicBezTo>
                          <a:pt x="94396" y="107231"/>
                          <a:pt x="115732" y="103611"/>
                          <a:pt x="132781" y="90467"/>
                        </a:cubicBezTo>
                        <a:cubicBezTo>
                          <a:pt x="140497" y="84466"/>
                          <a:pt x="147069" y="77132"/>
                          <a:pt x="152117" y="68750"/>
                        </a:cubicBezTo>
                        <a:cubicBezTo>
                          <a:pt x="156118" y="61987"/>
                          <a:pt x="160690" y="51319"/>
                          <a:pt x="154689" y="44461"/>
                        </a:cubicBezTo>
                        <a:cubicBezTo>
                          <a:pt x="153736" y="43413"/>
                          <a:pt x="152022" y="42937"/>
                          <a:pt x="150688" y="43413"/>
                        </a:cubicBezTo>
                        <a:cubicBezTo>
                          <a:pt x="144402" y="45509"/>
                          <a:pt x="141163" y="52843"/>
                          <a:pt x="138115" y="58177"/>
                        </a:cubicBezTo>
                        <a:cubicBezTo>
                          <a:pt x="134496" y="64559"/>
                          <a:pt x="129543" y="70369"/>
                          <a:pt x="123637" y="74846"/>
                        </a:cubicBezTo>
                        <a:cubicBezTo>
                          <a:pt x="109636" y="85609"/>
                          <a:pt x="91824" y="88085"/>
                          <a:pt x="74584" y="86942"/>
                        </a:cubicBezTo>
                        <a:cubicBezTo>
                          <a:pt x="65344" y="86276"/>
                          <a:pt x="57915" y="85228"/>
                          <a:pt x="51343" y="78179"/>
                        </a:cubicBezTo>
                        <a:cubicBezTo>
                          <a:pt x="45628" y="72084"/>
                          <a:pt x="40960" y="65225"/>
                          <a:pt x="36579" y="58082"/>
                        </a:cubicBezTo>
                        <a:cubicBezTo>
                          <a:pt x="27625" y="43413"/>
                          <a:pt x="20386" y="27697"/>
                          <a:pt x="17148" y="10742"/>
                        </a:cubicBezTo>
                        <a:cubicBezTo>
                          <a:pt x="16100" y="5123"/>
                          <a:pt x="6956" y="6456"/>
                          <a:pt x="7147" y="12171"/>
                        </a:cubicBezTo>
                        <a:lnTo>
                          <a:pt x="7147" y="12171"/>
                        </a:lnTo>
                        <a:close/>
                      </a:path>
                    </a:pathLst>
                  </a:custGeom>
                  <a:solidFill>
                    <a:srgbClr val="63593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pic>
          <p:nvPicPr>
            <p:cNvPr id="126" name="图形 125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8700908">
              <a:off x="10246680" y="4021965"/>
              <a:ext cx="552450" cy="209550"/>
            </a:xfrm>
            <a:prstGeom prst="rect">
              <a:avLst/>
            </a:prstGeom>
          </p:spPr>
        </p:pic>
      </p:grpSp>
      <p:sp>
        <p:nvSpPr>
          <p:cNvPr id="127" name="椭圆 126"/>
          <p:cNvSpPr/>
          <p:nvPr/>
        </p:nvSpPr>
        <p:spPr>
          <a:xfrm>
            <a:off x="6927702" y="3944421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形 13"/>
          <p:cNvSpPr/>
          <p:nvPr/>
        </p:nvSpPr>
        <p:spPr>
          <a:xfrm>
            <a:off x="5610032" y="2160440"/>
            <a:ext cx="993896" cy="976146"/>
          </a:xfrm>
          <a:custGeom>
            <a:avLst/>
            <a:gdLst>
              <a:gd name="connsiteX0" fmla="*/ 1032140 w 1066800"/>
              <a:gd name="connsiteY0" fmla="*/ 349169 h 1047750"/>
              <a:gd name="connsiteX1" fmla="*/ 852118 w 1066800"/>
              <a:gd name="connsiteY1" fmla="*/ 964484 h 1047750"/>
              <a:gd name="connsiteX2" fmla="*/ 217753 w 1066800"/>
              <a:gd name="connsiteY2" fmla="*/ 923526 h 1047750"/>
              <a:gd name="connsiteX3" fmla="*/ 30110 w 1066800"/>
              <a:gd name="connsiteY3" fmla="*/ 350121 h 1047750"/>
              <a:gd name="connsiteX4" fmla="*/ 513980 w 1066800"/>
              <a:gd name="connsiteY4" fmla="*/ 7221 h 1047750"/>
              <a:gd name="connsiteX5" fmla="*/ 1032140 w 1066800"/>
              <a:gd name="connsiteY5" fmla="*/ 349169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800" h="1047750">
                <a:moveTo>
                  <a:pt x="1032140" y="349169"/>
                </a:moveTo>
                <a:cubicBezTo>
                  <a:pt x="1107388" y="558719"/>
                  <a:pt x="1030235" y="839706"/>
                  <a:pt x="852118" y="964484"/>
                </a:cubicBezTo>
                <a:cubicBezTo>
                  <a:pt x="674000" y="1090214"/>
                  <a:pt x="394918" y="1059734"/>
                  <a:pt x="217753" y="923526"/>
                </a:cubicBezTo>
                <a:cubicBezTo>
                  <a:pt x="40588" y="787319"/>
                  <a:pt x="-34660" y="544431"/>
                  <a:pt x="30110" y="350121"/>
                </a:cubicBezTo>
                <a:cubicBezTo>
                  <a:pt x="93928" y="155811"/>
                  <a:pt x="297763" y="11031"/>
                  <a:pt x="513980" y="7221"/>
                </a:cubicBezTo>
                <a:cubicBezTo>
                  <a:pt x="729245" y="3411"/>
                  <a:pt x="956893" y="140571"/>
                  <a:pt x="1032140" y="349169"/>
                </a:cubicBezTo>
                <a:close/>
              </a:path>
            </a:pathLst>
          </a:custGeom>
          <a:solidFill>
            <a:srgbClr val="F15F57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537506" y="3008576"/>
            <a:ext cx="906667" cy="954647"/>
            <a:chOff x="2085784" y="2731183"/>
            <a:chExt cx="1110175" cy="1168923"/>
          </a:xfrm>
        </p:grpSpPr>
        <p:grpSp>
          <p:nvGrpSpPr>
            <p:cNvPr id="57" name="组合 56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59" name="任意多边形: 形状 58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8" name="任意多边形: 形状 57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4" name="矩形: 圆角 113"/>
          <p:cNvSpPr/>
          <p:nvPr/>
        </p:nvSpPr>
        <p:spPr>
          <a:xfrm>
            <a:off x="5745070" y="4575606"/>
            <a:ext cx="723821" cy="116691"/>
          </a:xfrm>
          <a:prstGeom prst="roundRect">
            <a:avLst>
              <a:gd name="adj" fmla="val 50000"/>
            </a:avLst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604005" y="3303640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E94F45"/>
                </a:solidFill>
                <a:cs typeface="+mn-ea"/>
                <a:sym typeface="+mn-lt"/>
              </a:rPr>
              <a:t>总结与归纳</a:t>
            </a:r>
            <a:endParaRPr lang="zh-CN" altLang="en-US" sz="4400" dirty="0">
              <a:solidFill>
                <a:srgbClr val="E94F45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398820" y="4011115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cs typeface="+mn-ea"/>
                <a:sym typeface="+mn-lt"/>
              </a:rPr>
              <a:t>总结本节课程的重点知识与内容</a:t>
            </a:r>
            <a:endParaRPr lang="zh-CN" altLang="en-US" dirty="0">
              <a:solidFill>
                <a:schemeClr val="tx1">
                  <a:lumMod val="85000"/>
                  <a:lumOff val="15000"/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flipH="1">
            <a:off x="2773089" y="3008576"/>
            <a:ext cx="906667" cy="954647"/>
            <a:chOff x="2085784" y="2731183"/>
            <a:chExt cx="1110175" cy="1168923"/>
          </a:xfrm>
        </p:grpSpPr>
        <p:grpSp>
          <p:nvGrpSpPr>
            <p:cNvPr id="51" name="组合 50"/>
            <p:cNvGrpSpPr/>
            <p:nvPr/>
          </p:nvGrpSpPr>
          <p:grpSpPr>
            <a:xfrm>
              <a:off x="2085784" y="3167063"/>
              <a:ext cx="1110175" cy="733043"/>
              <a:chOff x="2085784" y="3167063"/>
              <a:chExt cx="1110175" cy="733043"/>
            </a:xfrm>
          </p:grpSpPr>
          <p:sp>
            <p:nvSpPr>
              <p:cNvPr id="53" name="任意多边形: 形状 52"/>
              <p:cNvSpPr/>
              <p:nvPr/>
            </p:nvSpPr>
            <p:spPr>
              <a:xfrm>
                <a:off x="3062609" y="3328587"/>
                <a:ext cx="133350" cy="209550"/>
              </a:xfrm>
              <a:custGeom>
                <a:avLst/>
                <a:gdLst>
                  <a:gd name="connsiteX0" fmla="*/ 108359 w 133350"/>
                  <a:gd name="connsiteY0" fmla="*/ 7164 h 209550"/>
                  <a:gd name="connsiteX1" fmla="*/ 84451 w 133350"/>
                  <a:gd name="connsiteY1" fmla="*/ 31071 h 209550"/>
                  <a:gd name="connsiteX2" fmla="*/ 84260 w 133350"/>
                  <a:gd name="connsiteY2" fmla="*/ 35072 h 209550"/>
                  <a:gd name="connsiteX3" fmla="*/ 83308 w 133350"/>
                  <a:gd name="connsiteY3" fmla="*/ 39072 h 209550"/>
                  <a:gd name="connsiteX4" fmla="*/ 82260 w 133350"/>
                  <a:gd name="connsiteY4" fmla="*/ 42025 h 209550"/>
                  <a:gd name="connsiteX5" fmla="*/ 80927 w 133350"/>
                  <a:gd name="connsiteY5" fmla="*/ 44692 h 209550"/>
                  <a:gd name="connsiteX6" fmla="*/ 77593 w 133350"/>
                  <a:gd name="connsiteY6" fmla="*/ 50026 h 209550"/>
                  <a:gd name="connsiteX7" fmla="*/ 75307 w 133350"/>
                  <a:gd name="connsiteY7" fmla="*/ 53074 h 209550"/>
                  <a:gd name="connsiteX8" fmla="*/ 68925 w 133350"/>
                  <a:gd name="connsiteY8" fmla="*/ 60313 h 209550"/>
                  <a:gd name="connsiteX9" fmla="*/ 33206 w 133350"/>
                  <a:gd name="connsiteY9" fmla="*/ 94698 h 209550"/>
                  <a:gd name="connsiteX10" fmla="*/ 24443 w 133350"/>
                  <a:gd name="connsiteY10" fmla="*/ 198806 h 209550"/>
                  <a:gd name="connsiteX11" fmla="*/ 58257 w 133350"/>
                  <a:gd name="connsiteY11" fmla="*/ 198806 h 209550"/>
                  <a:gd name="connsiteX12" fmla="*/ 58257 w 133350"/>
                  <a:gd name="connsiteY12" fmla="*/ 164993 h 209550"/>
                  <a:gd name="connsiteX13" fmla="*/ 56828 w 133350"/>
                  <a:gd name="connsiteY13" fmla="*/ 163850 h 209550"/>
                  <a:gd name="connsiteX14" fmla="*/ 54923 w 133350"/>
                  <a:gd name="connsiteY14" fmla="*/ 160611 h 209550"/>
                  <a:gd name="connsiteX15" fmla="*/ 54828 w 133350"/>
                  <a:gd name="connsiteY15" fmla="*/ 159373 h 209550"/>
                  <a:gd name="connsiteX16" fmla="*/ 54733 w 133350"/>
                  <a:gd name="connsiteY16" fmla="*/ 159278 h 209550"/>
                  <a:gd name="connsiteX17" fmla="*/ 54733 w 133350"/>
                  <a:gd name="connsiteY17" fmla="*/ 159278 h 209550"/>
                  <a:gd name="connsiteX18" fmla="*/ 54733 w 133350"/>
                  <a:gd name="connsiteY18" fmla="*/ 154515 h 209550"/>
                  <a:gd name="connsiteX19" fmla="*/ 54733 w 133350"/>
                  <a:gd name="connsiteY19" fmla="*/ 154230 h 209550"/>
                  <a:gd name="connsiteX20" fmla="*/ 54828 w 133350"/>
                  <a:gd name="connsiteY20" fmla="*/ 154039 h 209550"/>
                  <a:gd name="connsiteX21" fmla="*/ 57876 w 133350"/>
                  <a:gd name="connsiteY21" fmla="*/ 143657 h 209550"/>
                  <a:gd name="connsiteX22" fmla="*/ 58162 w 133350"/>
                  <a:gd name="connsiteY22" fmla="*/ 142990 h 209550"/>
                  <a:gd name="connsiteX23" fmla="*/ 61210 w 133350"/>
                  <a:gd name="connsiteY23" fmla="*/ 137180 h 209550"/>
                  <a:gd name="connsiteX24" fmla="*/ 66734 w 133350"/>
                  <a:gd name="connsiteY24" fmla="*/ 128798 h 209550"/>
                  <a:gd name="connsiteX25" fmla="*/ 68258 w 133350"/>
                  <a:gd name="connsiteY25" fmla="*/ 126988 h 209550"/>
                  <a:gd name="connsiteX26" fmla="*/ 71878 w 133350"/>
                  <a:gd name="connsiteY26" fmla="*/ 123083 h 209550"/>
                  <a:gd name="connsiteX27" fmla="*/ 80545 w 133350"/>
                  <a:gd name="connsiteY27" fmla="*/ 114987 h 209550"/>
                  <a:gd name="connsiteX28" fmla="*/ 132076 w 133350"/>
                  <a:gd name="connsiteY28" fmla="*/ 31167 h 209550"/>
                  <a:gd name="connsiteX29" fmla="*/ 108359 w 133350"/>
                  <a:gd name="connsiteY29" fmla="*/ 716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350" h="209550">
                    <a:moveTo>
                      <a:pt x="108359" y="7164"/>
                    </a:moveTo>
                    <a:cubicBezTo>
                      <a:pt x="95404" y="7735"/>
                      <a:pt x="84451" y="17641"/>
                      <a:pt x="84451" y="31071"/>
                    </a:cubicBezTo>
                    <a:cubicBezTo>
                      <a:pt x="84451" y="31548"/>
                      <a:pt x="84260" y="34310"/>
                      <a:pt x="84260" y="35072"/>
                    </a:cubicBezTo>
                    <a:cubicBezTo>
                      <a:pt x="83975" y="36405"/>
                      <a:pt x="83689" y="37834"/>
                      <a:pt x="83308" y="39072"/>
                    </a:cubicBezTo>
                    <a:cubicBezTo>
                      <a:pt x="83212" y="39453"/>
                      <a:pt x="82546" y="41073"/>
                      <a:pt x="82260" y="42025"/>
                    </a:cubicBezTo>
                    <a:cubicBezTo>
                      <a:pt x="81784" y="42978"/>
                      <a:pt x="81117" y="44406"/>
                      <a:pt x="80927" y="44692"/>
                    </a:cubicBezTo>
                    <a:cubicBezTo>
                      <a:pt x="79879" y="46502"/>
                      <a:pt x="78831" y="48312"/>
                      <a:pt x="77593" y="50026"/>
                    </a:cubicBezTo>
                    <a:cubicBezTo>
                      <a:pt x="77402" y="50312"/>
                      <a:pt x="75688" y="52503"/>
                      <a:pt x="75307" y="53074"/>
                    </a:cubicBezTo>
                    <a:cubicBezTo>
                      <a:pt x="73211" y="55551"/>
                      <a:pt x="71116" y="57932"/>
                      <a:pt x="68925" y="60313"/>
                    </a:cubicBezTo>
                    <a:cubicBezTo>
                      <a:pt x="57495" y="72219"/>
                      <a:pt x="43779" y="82030"/>
                      <a:pt x="33206" y="94698"/>
                    </a:cubicBezTo>
                    <a:cubicBezTo>
                      <a:pt x="9299" y="123464"/>
                      <a:pt x="-6799" y="168803"/>
                      <a:pt x="24443" y="198806"/>
                    </a:cubicBezTo>
                    <a:cubicBezTo>
                      <a:pt x="33492" y="207474"/>
                      <a:pt x="49399" y="208427"/>
                      <a:pt x="58257" y="198806"/>
                    </a:cubicBezTo>
                    <a:cubicBezTo>
                      <a:pt x="66829" y="189472"/>
                      <a:pt x="67877" y="174232"/>
                      <a:pt x="58257" y="164993"/>
                    </a:cubicBezTo>
                    <a:cubicBezTo>
                      <a:pt x="56924" y="163755"/>
                      <a:pt x="54733" y="159945"/>
                      <a:pt x="56828" y="163850"/>
                    </a:cubicBezTo>
                    <a:cubicBezTo>
                      <a:pt x="56257" y="162802"/>
                      <a:pt x="55590" y="161564"/>
                      <a:pt x="54923" y="160611"/>
                    </a:cubicBezTo>
                    <a:cubicBezTo>
                      <a:pt x="57495" y="164231"/>
                      <a:pt x="55590" y="161469"/>
                      <a:pt x="54828" y="159373"/>
                    </a:cubicBezTo>
                    <a:cubicBezTo>
                      <a:pt x="54828" y="159278"/>
                      <a:pt x="54828" y="159278"/>
                      <a:pt x="54733" y="159278"/>
                    </a:cubicBezTo>
                    <a:cubicBezTo>
                      <a:pt x="54733" y="159278"/>
                      <a:pt x="54733" y="159278"/>
                      <a:pt x="54733" y="159278"/>
                    </a:cubicBezTo>
                    <a:cubicBezTo>
                      <a:pt x="55019" y="157849"/>
                      <a:pt x="54733" y="155944"/>
                      <a:pt x="54733" y="154515"/>
                    </a:cubicBezTo>
                    <a:cubicBezTo>
                      <a:pt x="54733" y="154325"/>
                      <a:pt x="54733" y="154325"/>
                      <a:pt x="54733" y="154230"/>
                    </a:cubicBezTo>
                    <a:cubicBezTo>
                      <a:pt x="54733" y="154135"/>
                      <a:pt x="54733" y="154135"/>
                      <a:pt x="54828" y="154039"/>
                    </a:cubicBezTo>
                    <a:cubicBezTo>
                      <a:pt x="55971" y="150610"/>
                      <a:pt x="56638" y="147086"/>
                      <a:pt x="57876" y="143657"/>
                    </a:cubicBezTo>
                    <a:cubicBezTo>
                      <a:pt x="57971" y="143466"/>
                      <a:pt x="58067" y="143276"/>
                      <a:pt x="58162" y="142990"/>
                    </a:cubicBezTo>
                    <a:cubicBezTo>
                      <a:pt x="59114" y="141085"/>
                      <a:pt x="60162" y="139085"/>
                      <a:pt x="61210" y="137180"/>
                    </a:cubicBezTo>
                    <a:cubicBezTo>
                      <a:pt x="62924" y="134227"/>
                      <a:pt x="64734" y="131465"/>
                      <a:pt x="66734" y="128798"/>
                    </a:cubicBezTo>
                    <a:cubicBezTo>
                      <a:pt x="67115" y="128322"/>
                      <a:pt x="67782" y="127560"/>
                      <a:pt x="68258" y="126988"/>
                    </a:cubicBezTo>
                    <a:cubicBezTo>
                      <a:pt x="69401" y="125655"/>
                      <a:pt x="70640" y="124321"/>
                      <a:pt x="71878" y="123083"/>
                    </a:cubicBezTo>
                    <a:cubicBezTo>
                      <a:pt x="74640" y="120225"/>
                      <a:pt x="77593" y="117654"/>
                      <a:pt x="80545" y="114987"/>
                    </a:cubicBezTo>
                    <a:cubicBezTo>
                      <a:pt x="105501" y="92317"/>
                      <a:pt x="132076" y="67647"/>
                      <a:pt x="132076" y="31167"/>
                    </a:cubicBezTo>
                    <a:cubicBezTo>
                      <a:pt x="132266" y="18498"/>
                      <a:pt x="121217" y="6592"/>
                      <a:pt x="108359" y="7164"/>
                    </a:cubicBez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2307812" y="3547681"/>
                <a:ext cx="342900" cy="352425"/>
              </a:xfrm>
              <a:custGeom>
                <a:avLst/>
                <a:gdLst>
                  <a:gd name="connsiteX0" fmla="*/ 141637 w 342900"/>
                  <a:gd name="connsiteY0" fmla="*/ 94679 h 352425"/>
                  <a:gd name="connsiteX1" fmla="*/ 233458 w 342900"/>
                  <a:gd name="connsiteY1" fmla="*/ 7144 h 352425"/>
                  <a:gd name="connsiteX2" fmla="*/ 224981 w 342900"/>
                  <a:gd name="connsiteY2" fmla="*/ 135255 h 352425"/>
                  <a:gd name="connsiteX3" fmla="*/ 335947 w 342900"/>
                  <a:gd name="connsiteY3" fmla="*/ 150209 h 352425"/>
                  <a:gd name="connsiteX4" fmla="*/ 216408 w 342900"/>
                  <a:gd name="connsiteY4" fmla="*/ 222790 h 352425"/>
                  <a:gd name="connsiteX5" fmla="*/ 216408 w 342900"/>
                  <a:gd name="connsiteY5" fmla="*/ 348805 h 352425"/>
                  <a:gd name="connsiteX6" fmla="*/ 130969 w 342900"/>
                  <a:gd name="connsiteY6" fmla="*/ 242030 h 352425"/>
                  <a:gd name="connsiteX7" fmla="*/ 7144 w 342900"/>
                  <a:gd name="connsiteY7" fmla="*/ 274034 h 352425"/>
                  <a:gd name="connsiteX8" fmla="*/ 86201 w 342900"/>
                  <a:gd name="connsiteY8" fmla="*/ 171545 h 352425"/>
                  <a:gd name="connsiteX9" fmla="*/ 20003 w 342900"/>
                  <a:gd name="connsiteY9" fmla="*/ 4772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352425">
                    <a:moveTo>
                      <a:pt x="141637" y="94679"/>
                    </a:moveTo>
                    <a:lnTo>
                      <a:pt x="233458" y="7144"/>
                    </a:lnTo>
                    <a:lnTo>
                      <a:pt x="224981" y="135255"/>
                    </a:lnTo>
                    <a:lnTo>
                      <a:pt x="335947" y="150209"/>
                    </a:lnTo>
                    <a:lnTo>
                      <a:pt x="216408" y="222790"/>
                    </a:lnTo>
                    <a:lnTo>
                      <a:pt x="216408" y="348805"/>
                    </a:lnTo>
                    <a:lnTo>
                      <a:pt x="130969" y="242030"/>
                    </a:lnTo>
                    <a:lnTo>
                      <a:pt x="7144" y="274034"/>
                    </a:lnTo>
                    <a:lnTo>
                      <a:pt x="86201" y="171545"/>
                    </a:lnTo>
                    <a:lnTo>
                      <a:pt x="20003" y="47720"/>
                    </a:lnTo>
                    <a:close/>
                  </a:path>
                </a:pathLst>
              </a:custGeom>
              <a:solidFill>
                <a:srgbClr val="FEC3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2085784" y="322259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153 h 209550"/>
                  <a:gd name="connsiteX1" fmla="*/ 104108 w 200025"/>
                  <a:gd name="connsiteY1" fmla="*/ 7144 h 209550"/>
                  <a:gd name="connsiteX2" fmla="*/ 137827 w 200025"/>
                  <a:gd name="connsiteY2" fmla="*/ 75152 h 209550"/>
                  <a:gd name="connsiteX3" fmla="*/ 198882 w 200025"/>
                  <a:gd name="connsiteY3" fmla="*/ 49816 h 209550"/>
                  <a:gd name="connsiteX4" fmla="*/ 159449 w 200025"/>
                  <a:gd name="connsiteY4" fmla="*/ 122396 h 209550"/>
                  <a:gd name="connsiteX5" fmla="*/ 196787 w 200025"/>
                  <a:gd name="connsiteY5" fmla="*/ 186690 h 209550"/>
                  <a:gd name="connsiteX6" fmla="*/ 121539 w 200025"/>
                  <a:gd name="connsiteY6" fmla="*/ 157544 h 209550"/>
                  <a:gd name="connsiteX7" fmla="*/ 67723 w 200025"/>
                  <a:gd name="connsiteY7" fmla="*/ 210693 h 209550"/>
                  <a:gd name="connsiteX8" fmla="*/ 77724 w 200025"/>
                  <a:gd name="connsiteY8" fmla="*/ 134874 h 209550"/>
                  <a:gd name="connsiteX9" fmla="*/ 7144 w 200025"/>
                  <a:gd name="connsiteY9" fmla="*/ 912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153"/>
                    </a:moveTo>
                    <a:lnTo>
                      <a:pt x="104108" y="7144"/>
                    </a:lnTo>
                    <a:lnTo>
                      <a:pt x="137827" y="75152"/>
                    </a:lnTo>
                    <a:lnTo>
                      <a:pt x="198882" y="49816"/>
                    </a:lnTo>
                    <a:lnTo>
                      <a:pt x="159449" y="122396"/>
                    </a:lnTo>
                    <a:lnTo>
                      <a:pt x="196787" y="186690"/>
                    </a:lnTo>
                    <a:lnTo>
                      <a:pt x="121539" y="157544"/>
                    </a:lnTo>
                    <a:lnTo>
                      <a:pt x="67723" y="210693"/>
                    </a:lnTo>
                    <a:lnTo>
                      <a:pt x="77724" y="134874"/>
                    </a:lnTo>
                    <a:lnTo>
                      <a:pt x="7144" y="91250"/>
                    </a:ln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2500693" y="3167063"/>
                <a:ext cx="200025" cy="209550"/>
              </a:xfrm>
              <a:custGeom>
                <a:avLst/>
                <a:gdLst>
                  <a:gd name="connsiteX0" fmla="*/ 83249 w 200025"/>
                  <a:gd name="connsiteY0" fmla="*/ 79057 h 209550"/>
                  <a:gd name="connsiteX1" fmla="*/ 104204 w 200025"/>
                  <a:gd name="connsiteY1" fmla="*/ 7144 h 209550"/>
                  <a:gd name="connsiteX2" fmla="*/ 137827 w 200025"/>
                  <a:gd name="connsiteY2" fmla="*/ 75057 h 209550"/>
                  <a:gd name="connsiteX3" fmla="*/ 198977 w 200025"/>
                  <a:gd name="connsiteY3" fmla="*/ 49721 h 209550"/>
                  <a:gd name="connsiteX4" fmla="*/ 159449 w 200025"/>
                  <a:gd name="connsiteY4" fmla="*/ 122301 h 209550"/>
                  <a:gd name="connsiteX5" fmla="*/ 196882 w 200025"/>
                  <a:gd name="connsiteY5" fmla="*/ 186690 h 209550"/>
                  <a:gd name="connsiteX6" fmla="*/ 121539 w 200025"/>
                  <a:gd name="connsiteY6" fmla="*/ 157544 h 209550"/>
                  <a:gd name="connsiteX7" fmla="*/ 67818 w 200025"/>
                  <a:gd name="connsiteY7" fmla="*/ 210598 h 209550"/>
                  <a:gd name="connsiteX8" fmla="*/ 77724 w 200025"/>
                  <a:gd name="connsiteY8" fmla="*/ 134874 h 209550"/>
                  <a:gd name="connsiteX9" fmla="*/ 7144 w 200025"/>
                  <a:gd name="connsiteY9" fmla="*/ 91249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25" h="209550">
                    <a:moveTo>
                      <a:pt x="83249" y="79057"/>
                    </a:moveTo>
                    <a:lnTo>
                      <a:pt x="104204" y="7144"/>
                    </a:lnTo>
                    <a:lnTo>
                      <a:pt x="137827" y="75057"/>
                    </a:lnTo>
                    <a:lnTo>
                      <a:pt x="198977" y="49721"/>
                    </a:lnTo>
                    <a:lnTo>
                      <a:pt x="159449" y="122301"/>
                    </a:lnTo>
                    <a:lnTo>
                      <a:pt x="196882" y="186690"/>
                    </a:lnTo>
                    <a:lnTo>
                      <a:pt x="121539" y="157544"/>
                    </a:lnTo>
                    <a:lnTo>
                      <a:pt x="67818" y="210598"/>
                    </a:lnTo>
                    <a:lnTo>
                      <a:pt x="77724" y="134874"/>
                    </a:lnTo>
                    <a:lnTo>
                      <a:pt x="7144" y="91249"/>
                    </a:lnTo>
                    <a:close/>
                  </a:path>
                </a:pathLst>
              </a:custGeom>
              <a:solidFill>
                <a:srgbClr val="49BE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2" name="任意多边形: 形状 51"/>
            <p:cNvSpPr/>
            <p:nvPr/>
          </p:nvSpPr>
          <p:spPr>
            <a:xfrm rot="20286113">
              <a:off x="2697519" y="2731183"/>
              <a:ext cx="114300" cy="219075"/>
            </a:xfrm>
            <a:custGeom>
              <a:avLst/>
              <a:gdLst>
                <a:gd name="connsiteX0" fmla="*/ 84156 w 114300"/>
                <a:gd name="connsiteY0" fmla="*/ 54301 h 219075"/>
                <a:gd name="connsiteX1" fmla="*/ 75203 w 114300"/>
                <a:gd name="connsiteY1" fmla="*/ 46300 h 219075"/>
                <a:gd name="connsiteX2" fmla="*/ 67678 w 114300"/>
                <a:gd name="connsiteY2" fmla="*/ 40490 h 219075"/>
                <a:gd name="connsiteX3" fmla="*/ 64821 w 114300"/>
                <a:gd name="connsiteY3" fmla="*/ 38204 h 219075"/>
                <a:gd name="connsiteX4" fmla="*/ 55962 w 114300"/>
                <a:gd name="connsiteY4" fmla="*/ 30108 h 219075"/>
                <a:gd name="connsiteX5" fmla="*/ 54724 w 114300"/>
                <a:gd name="connsiteY5" fmla="*/ 28298 h 219075"/>
                <a:gd name="connsiteX6" fmla="*/ 53772 w 114300"/>
                <a:gd name="connsiteY6" fmla="*/ 24583 h 219075"/>
                <a:gd name="connsiteX7" fmla="*/ 24339 w 114300"/>
                <a:gd name="connsiteY7" fmla="*/ 7914 h 219075"/>
                <a:gd name="connsiteX8" fmla="*/ 7671 w 114300"/>
                <a:gd name="connsiteY8" fmla="*/ 37347 h 219075"/>
                <a:gd name="connsiteX9" fmla="*/ 43675 w 114300"/>
                <a:gd name="connsiteY9" fmla="*/ 81828 h 219075"/>
                <a:gd name="connsiteX10" fmla="*/ 45009 w 114300"/>
                <a:gd name="connsiteY10" fmla="*/ 83067 h 219075"/>
                <a:gd name="connsiteX11" fmla="*/ 48914 w 114300"/>
                <a:gd name="connsiteY11" fmla="*/ 86686 h 219075"/>
                <a:gd name="connsiteX12" fmla="*/ 53295 w 114300"/>
                <a:gd name="connsiteY12" fmla="*/ 91353 h 219075"/>
                <a:gd name="connsiteX13" fmla="*/ 53962 w 114300"/>
                <a:gd name="connsiteY13" fmla="*/ 92020 h 219075"/>
                <a:gd name="connsiteX14" fmla="*/ 54153 w 114300"/>
                <a:gd name="connsiteY14" fmla="*/ 92401 h 219075"/>
                <a:gd name="connsiteX15" fmla="*/ 59772 w 114300"/>
                <a:gd name="connsiteY15" fmla="*/ 101450 h 219075"/>
                <a:gd name="connsiteX16" fmla="*/ 62154 w 114300"/>
                <a:gd name="connsiteY16" fmla="*/ 106212 h 219075"/>
                <a:gd name="connsiteX17" fmla="*/ 62630 w 114300"/>
                <a:gd name="connsiteY17" fmla="*/ 107165 h 219075"/>
                <a:gd name="connsiteX18" fmla="*/ 63011 w 114300"/>
                <a:gd name="connsiteY18" fmla="*/ 108403 h 219075"/>
                <a:gd name="connsiteX19" fmla="*/ 66059 w 114300"/>
                <a:gd name="connsiteY19" fmla="*/ 118690 h 219075"/>
                <a:gd name="connsiteX20" fmla="*/ 67107 w 114300"/>
                <a:gd name="connsiteY20" fmla="*/ 123929 h 219075"/>
                <a:gd name="connsiteX21" fmla="*/ 67202 w 114300"/>
                <a:gd name="connsiteY21" fmla="*/ 124500 h 219075"/>
                <a:gd name="connsiteX22" fmla="*/ 67202 w 114300"/>
                <a:gd name="connsiteY22" fmla="*/ 125072 h 219075"/>
                <a:gd name="connsiteX23" fmla="*/ 67678 w 114300"/>
                <a:gd name="connsiteY23" fmla="*/ 136883 h 219075"/>
                <a:gd name="connsiteX24" fmla="*/ 67392 w 114300"/>
                <a:gd name="connsiteY24" fmla="*/ 142217 h 219075"/>
                <a:gd name="connsiteX25" fmla="*/ 67011 w 114300"/>
                <a:gd name="connsiteY25" fmla="*/ 145551 h 219075"/>
                <a:gd name="connsiteX26" fmla="*/ 66440 w 114300"/>
                <a:gd name="connsiteY26" fmla="*/ 148599 h 219075"/>
                <a:gd name="connsiteX27" fmla="*/ 64916 w 114300"/>
                <a:gd name="connsiteY27" fmla="*/ 154790 h 219075"/>
                <a:gd name="connsiteX28" fmla="*/ 63297 w 114300"/>
                <a:gd name="connsiteY28" fmla="*/ 159838 h 219075"/>
                <a:gd name="connsiteX29" fmla="*/ 62630 w 114300"/>
                <a:gd name="connsiteY29" fmla="*/ 161648 h 219075"/>
                <a:gd name="connsiteX30" fmla="*/ 57963 w 114300"/>
                <a:gd name="connsiteY30" fmla="*/ 170411 h 219075"/>
                <a:gd name="connsiteX31" fmla="*/ 55105 w 114300"/>
                <a:gd name="connsiteY31" fmla="*/ 174602 h 219075"/>
                <a:gd name="connsiteX32" fmla="*/ 52629 w 114300"/>
                <a:gd name="connsiteY32" fmla="*/ 177459 h 219075"/>
                <a:gd name="connsiteX33" fmla="*/ 52629 w 114300"/>
                <a:gd name="connsiteY33" fmla="*/ 211273 h 219075"/>
                <a:gd name="connsiteX34" fmla="*/ 86442 w 114300"/>
                <a:gd name="connsiteY34" fmla="*/ 211273 h 219075"/>
                <a:gd name="connsiteX35" fmla="*/ 111588 w 114300"/>
                <a:gd name="connsiteY35" fmla="*/ 104022 h 219075"/>
                <a:gd name="connsiteX36" fmla="*/ 84156 w 114300"/>
                <a:gd name="connsiteY36" fmla="*/ 5430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4300" h="219075">
                  <a:moveTo>
                    <a:pt x="84156" y="54301"/>
                  </a:moveTo>
                  <a:cubicBezTo>
                    <a:pt x="81394" y="51444"/>
                    <a:pt x="78346" y="48872"/>
                    <a:pt x="75203" y="46300"/>
                  </a:cubicBezTo>
                  <a:cubicBezTo>
                    <a:pt x="72726" y="44300"/>
                    <a:pt x="70155" y="42395"/>
                    <a:pt x="67678" y="40490"/>
                  </a:cubicBezTo>
                  <a:cubicBezTo>
                    <a:pt x="67392" y="40299"/>
                    <a:pt x="65678" y="38966"/>
                    <a:pt x="64821" y="38204"/>
                  </a:cubicBezTo>
                  <a:cubicBezTo>
                    <a:pt x="61677" y="35632"/>
                    <a:pt x="58725" y="32965"/>
                    <a:pt x="55962" y="30108"/>
                  </a:cubicBezTo>
                  <a:cubicBezTo>
                    <a:pt x="55772" y="29822"/>
                    <a:pt x="55200" y="29060"/>
                    <a:pt x="54724" y="28298"/>
                  </a:cubicBezTo>
                  <a:cubicBezTo>
                    <a:pt x="54724" y="28012"/>
                    <a:pt x="53962" y="25631"/>
                    <a:pt x="53772" y="24583"/>
                  </a:cubicBezTo>
                  <a:cubicBezTo>
                    <a:pt x="51390" y="11915"/>
                    <a:pt x="36055" y="4676"/>
                    <a:pt x="24339" y="7914"/>
                  </a:cubicBezTo>
                  <a:cubicBezTo>
                    <a:pt x="11004" y="11534"/>
                    <a:pt x="5289" y="24583"/>
                    <a:pt x="7671" y="37347"/>
                  </a:cubicBezTo>
                  <a:cubicBezTo>
                    <a:pt x="11576" y="58016"/>
                    <a:pt x="28340" y="69636"/>
                    <a:pt x="43675" y="81828"/>
                  </a:cubicBezTo>
                  <a:cubicBezTo>
                    <a:pt x="41103" y="79828"/>
                    <a:pt x="43961" y="82114"/>
                    <a:pt x="45009" y="83067"/>
                  </a:cubicBezTo>
                  <a:cubicBezTo>
                    <a:pt x="46342" y="84210"/>
                    <a:pt x="47676" y="85448"/>
                    <a:pt x="48914" y="86686"/>
                  </a:cubicBezTo>
                  <a:cubicBezTo>
                    <a:pt x="50438" y="88210"/>
                    <a:pt x="51771" y="89829"/>
                    <a:pt x="53295" y="91353"/>
                  </a:cubicBezTo>
                  <a:cubicBezTo>
                    <a:pt x="53676" y="91830"/>
                    <a:pt x="53772" y="91830"/>
                    <a:pt x="53962" y="92020"/>
                  </a:cubicBezTo>
                  <a:cubicBezTo>
                    <a:pt x="53962" y="92115"/>
                    <a:pt x="53962" y="92115"/>
                    <a:pt x="54153" y="92401"/>
                  </a:cubicBezTo>
                  <a:cubicBezTo>
                    <a:pt x="56153" y="95354"/>
                    <a:pt x="58058" y="98307"/>
                    <a:pt x="59772" y="101450"/>
                  </a:cubicBezTo>
                  <a:cubicBezTo>
                    <a:pt x="60630" y="102974"/>
                    <a:pt x="61392" y="104593"/>
                    <a:pt x="62154" y="106212"/>
                  </a:cubicBezTo>
                  <a:cubicBezTo>
                    <a:pt x="62344" y="106689"/>
                    <a:pt x="62439" y="106879"/>
                    <a:pt x="62630" y="107165"/>
                  </a:cubicBezTo>
                  <a:cubicBezTo>
                    <a:pt x="62725" y="107451"/>
                    <a:pt x="62820" y="107832"/>
                    <a:pt x="63011" y="108403"/>
                  </a:cubicBezTo>
                  <a:cubicBezTo>
                    <a:pt x="64059" y="111832"/>
                    <a:pt x="65202" y="115166"/>
                    <a:pt x="66059" y="118690"/>
                  </a:cubicBezTo>
                  <a:cubicBezTo>
                    <a:pt x="66440" y="120405"/>
                    <a:pt x="66726" y="122214"/>
                    <a:pt x="67107" y="123929"/>
                  </a:cubicBezTo>
                  <a:cubicBezTo>
                    <a:pt x="67202" y="124215"/>
                    <a:pt x="67202" y="124310"/>
                    <a:pt x="67202" y="124500"/>
                  </a:cubicBezTo>
                  <a:cubicBezTo>
                    <a:pt x="67202" y="124691"/>
                    <a:pt x="67202" y="124786"/>
                    <a:pt x="67202" y="125072"/>
                  </a:cubicBezTo>
                  <a:cubicBezTo>
                    <a:pt x="67488" y="128977"/>
                    <a:pt x="67773" y="132882"/>
                    <a:pt x="67678" y="136883"/>
                  </a:cubicBezTo>
                  <a:cubicBezTo>
                    <a:pt x="67678" y="138693"/>
                    <a:pt x="67583" y="140407"/>
                    <a:pt x="67392" y="142217"/>
                  </a:cubicBezTo>
                  <a:cubicBezTo>
                    <a:pt x="67392" y="142217"/>
                    <a:pt x="67107" y="144408"/>
                    <a:pt x="67011" y="145551"/>
                  </a:cubicBezTo>
                  <a:cubicBezTo>
                    <a:pt x="66821" y="146694"/>
                    <a:pt x="66535" y="148218"/>
                    <a:pt x="66440" y="148599"/>
                  </a:cubicBezTo>
                  <a:cubicBezTo>
                    <a:pt x="65964" y="150694"/>
                    <a:pt x="65487" y="152790"/>
                    <a:pt x="64916" y="154790"/>
                  </a:cubicBezTo>
                  <a:cubicBezTo>
                    <a:pt x="64440" y="156504"/>
                    <a:pt x="63868" y="158219"/>
                    <a:pt x="63297" y="159838"/>
                  </a:cubicBezTo>
                  <a:cubicBezTo>
                    <a:pt x="63106" y="160410"/>
                    <a:pt x="62820" y="161076"/>
                    <a:pt x="62630" y="161648"/>
                  </a:cubicBezTo>
                  <a:cubicBezTo>
                    <a:pt x="61201" y="164696"/>
                    <a:pt x="59677" y="167649"/>
                    <a:pt x="57963" y="170411"/>
                  </a:cubicBezTo>
                  <a:cubicBezTo>
                    <a:pt x="57105" y="171840"/>
                    <a:pt x="56058" y="173268"/>
                    <a:pt x="55105" y="174602"/>
                  </a:cubicBezTo>
                  <a:cubicBezTo>
                    <a:pt x="54819" y="174888"/>
                    <a:pt x="53200" y="176793"/>
                    <a:pt x="52629" y="177459"/>
                  </a:cubicBezTo>
                  <a:cubicBezTo>
                    <a:pt x="43961" y="187080"/>
                    <a:pt x="43199" y="201748"/>
                    <a:pt x="52629" y="211273"/>
                  </a:cubicBezTo>
                  <a:cubicBezTo>
                    <a:pt x="61392" y="220036"/>
                    <a:pt x="77775" y="220893"/>
                    <a:pt x="86442" y="211273"/>
                  </a:cubicBezTo>
                  <a:cubicBezTo>
                    <a:pt x="112541" y="182222"/>
                    <a:pt x="121304" y="141645"/>
                    <a:pt x="111588" y="104022"/>
                  </a:cubicBezTo>
                  <a:cubicBezTo>
                    <a:pt x="106826" y="85257"/>
                    <a:pt x="97301" y="67922"/>
                    <a:pt x="84156" y="54301"/>
                  </a:cubicBezTo>
                  <a:close/>
                </a:path>
              </a:pathLst>
            </a:custGeom>
            <a:solidFill>
              <a:srgbClr val="F15F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8121379" y="24383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16195" y="283890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71918" y="1642777"/>
            <a:ext cx="714694" cy="714694"/>
            <a:chOff x="7982074" y="2710252"/>
            <a:chExt cx="714694" cy="714694"/>
          </a:xfrm>
        </p:grpSpPr>
        <p:sp>
          <p:nvSpPr>
            <p:cNvPr id="13" name="椭圆 12"/>
            <p:cNvSpPr/>
            <p:nvPr/>
          </p:nvSpPr>
          <p:spPr>
            <a:xfrm>
              <a:off x="7982074" y="2710252"/>
              <a:ext cx="714694" cy="714694"/>
            </a:xfrm>
            <a:prstGeom prst="ellipse">
              <a:avLst/>
            </a:prstGeom>
            <a:solidFill>
              <a:srgbClr val="F15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6" name="arrow-pointing-left-circular-button_20407"/>
            <p:cNvSpPr>
              <a:spLocks noChangeAspect="1"/>
            </p:cNvSpPr>
            <p:nvPr/>
          </p:nvSpPr>
          <p:spPr bwMode="auto">
            <a:xfrm>
              <a:off x="8136859" y="286529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6098169" y="3684049"/>
            <a:ext cx="197709" cy="197709"/>
          </a:xfrm>
          <a:prstGeom prst="ellipse">
            <a:avLst/>
          </a:prstGeom>
          <a:solidFill>
            <a:srgbClr val="FEC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Segoe UI" panose="020B0502040204020203" pitchFamily="34" charset="0"/>
              <a:ea typeface="站酷快乐体2016修订版" panose="02010600030101010101" pitchFamily="2" charset="-122"/>
              <a:sym typeface="Segoe UI" panose="020B05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53680" y="452950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48496" y="493007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204219" y="3733950"/>
            <a:ext cx="714694" cy="714694"/>
            <a:chOff x="7982074" y="2710252"/>
            <a:chExt cx="714694" cy="714694"/>
          </a:xfrm>
        </p:grpSpPr>
        <p:sp>
          <p:nvSpPr>
            <p:cNvPr id="27" name="椭圆 26"/>
            <p:cNvSpPr/>
            <p:nvPr/>
          </p:nvSpPr>
          <p:spPr>
            <a:xfrm>
              <a:off x="7982074" y="2710252"/>
              <a:ext cx="714694" cy="714694"/>
            </a:xfrm>
            <a:prstGeom prst="ellipse">
              <a:avLst/>
            </a:prstGeom>
            <a:solidFill>
              <a:srgbClr val="F69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28" name="arrow-pointing-left-circular-button_20407"/>
            <p:cNvSpPr>
              <a:spLocks noChangeAspect="1"/>
            </p:cNvSpPr>
            <p:nvPr/>
          </p:nvSpPr>
          <p:spPr bwMode="auto">
            <a:xfrm>
              <a:off x="8136859" y="286529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97970" y="447686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E94F45"/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E94F45"/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92786" y="487742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648509" y="3681305"/>
            <a:ext cx="714694" cy="714694"/>
            <a:chOff x="7982074" y="2710252"/>
            <a:chExt cx="714694" cy="714694"/>
          </a:xfrm>
        </p:grpSpPr>
        <p:sp>
          <p:nvSpPr>
            <p:cNvPr id="34" name="椭圆 33"/>
            <p:cNvSpPr/>
            <p:nvPr/>
          </p:nvSpPr>
          <p:spPr>
            <a:xfrm>
              <a:off x="7982074" y="2710252"/>
              <a:ext cx="714694" cy="714694"/>
            </a:xfrm>
            <a:prstGeom prst="ellipse">
              <a:avLst/>
            </a:prstGeom>
            <a:solidFill>
              <a:srgbClr val="FEC3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5" name="arrow-pointing-left-circular-button_20407"/>
            <p:cNvSpPr>
              <a:spLocks noChangeAspect="1"/>
            </p:cNvSpPr>
            <p:nvPr/>
          </p:nvSpPr>
          <p:spPr bwMode="auto">
            <a:xfrm>
              <a:off x="8136859" y="286529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490229" y="3154907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站酷快乐体2016修订版" panose="02010600030101010101" pitchFamily="2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站酷快乐体2016修订版" panose="02010600030101010101" pitchFamily="2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75715" y="1351146"/>
            <a:ext cx="3685595" cy="1590786"/>
            <a:chOff x="938501" y="278183"/>
            <a:chExt cx="3685595" cy="1590786"/>
          </a:xfrm>
        </p:grpSpPr>
        <p:grpSp>
          <p:nvGrpSpPr>
            <p:cNvPr id="40" name="组合 39"/>
            <p:cNvGrpSpPr/>
            <p:nvPr/>
          </p:nvGrpSpPr>
          <p:grpSpPr>
            <a:xfrm>
              <a:off x="4002978" y="278183"/>
              <a:ext cx="621118" cy="653987"/>
              <a:chOff x="2085784" y="2731183"/>
              <a:chExt cx="1110175" cy="1168923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085784" y="3167063"/>
                <a:ext cx="1110175" cy="733043"/>
                <a:chOff x="2085784" y="3167063"/>
                <a:chExt cx="1110175" cy="733043"/>
              </a:xfrm>
            </p:grpSpPr>
            <p:sp>
              <p:nvSpPr>
                <p:cNvPr id="47" name="任意多边形: 形状 46"/>
                <p:cNvSpPr/>
                <p:nvPr/>
              </p:nvSpPr>
              <p:spPr>
                <a:xfrm>
                  <a:off x="3062609" y="3328587"/>
                  <a:ext cx="133350" cy="209550"/>
                </a:xfrm>
                <a:custGeom>
                  <a:avLst/>
                  <a:gdLst>
                    <a:gd name="connsiteX0" fmla="*/ 108359 w 133350"/>
                    <a:gd name="connsiteY0" fmla="*/ 7164 h 209550"/>
                    <a:gd name="connsiteX1" fmla="*/ 84451 w 133350"/>
                    <a:gd name="connsiteY1" fmla="*/ 31071 h 209550"/>
                    <a:gd name="connsiteX2" fmla="*/ 84260 w 133350"/>
                    <a:gd name="connsiteY2" fmla="*/ 35072 h 209550"/>
                    <a:gd name="connsiteX3" fmla="*/ 83308 w 133350"/>
                    <a:gd name="connsiteY3" fmla="*/ 39072 h 209550"/>
                    <a:gd name="connsiteX4" fmla="*/ 82260 w 133350"/>
                    <a:gd name="connsiteY4" fmla="*/ 42025 h 209550"/>
                    <a:gd name="connsiteX5" fmla="*/ 80927 w 133350"/>
                    <a:gd name="connsiteY5" fmla="*/ 44692 h 209550"/>
                    <a:gd name="connsiteX6" fmla="*/ 77593 w 133350"/>
                    <a:gd name="connsiteY6" fmla="*/ 50026 h 209550"/>
                    <a:gd name="connsiteX7" fmla="*/ 75307 w 133350"/>
                    <a:gd name="connsiteY7" fmla="*/ 53074 h 209550"/>
                    <a:gd name="connsiteX8" fmla="*/ 68925 w 133350"/>
                    <a:gd name="connsiteY8" fmla="*/ 60313 h 209550"/>
                    <a:gd name="connsiteX9" fmla="*/ 33206 w 133350"/>
                    <a:gd name="connsiteY9" fmla="*/ 94698 h 209550"/>
                    <a:gd name="connsiteX10" fmla="*/ 24443 w 133350"/>
                    <a:gd name="connsiteY10" fmla="*/ 198806 h 209550"/>
                    <a:gd name="connsiteX11" fmla="*/ 58257 w 133350"/>
                    <a:gd name="connsiteY11" fmla="*/ 198806 h 209550"/>
                    <a:gd name="connsiteX12" fmla="*/ 58257 w 133350"/>
                    <a:gd name="connsiteY12" fmla="*/ 164993 h 209550"/>
                    <a:gd name="connsiteX13" fmla="*/ 56828 w 133350"/>
                    <a:gd name="connsiteY13" fmla="*/ 163850 h 209550"/>
                    <a:gd name="connsiteX14" fmla="*/ 54923 w 133350"/>
                    <a:gd name="connsiteY14" fmla="*/ 160611 h 209550"/>
                    <a:gd name="connsiteX15" fmla="*/ 54828 w 133350"/>
                    <a:gd name="connsiteY15" fmla="*/ 159373 h 209550"/>
                    <a:gd name="connsiteX16" fmla="*/ 54733 w 133350"/>
                    <a:gd name="connsiteY16" fmla="*/ 159278 h 209550"/>
                    <a:gd name="connsiteX17" fmla="*/ 54733 w 133350"/>
                    <a:gd name="connsiteY17" fmla="*/ 159278 h 209550"/>
                    <a:gd name="connsiteX18" fmla="*/ 54733 w 133350"/>
                    <a:gd name="connsiteY18" fmla="*/ 154515 h 209550"/>
                    <a:gd name="connsiteX19" fmla="*/ 54733 w 133350"/>
                    <a:gd name="connsiteY19" fmla="*/ 154230 h 209550"/>
                    <a:gd name="connsiteX20" fmla="*/ 54828 w 133350"/>
                    <a:gd name="connsiteY20" fmla="*/ 154039 h 209550"/>
                    <a:gd name="connsiteX21" fmla="*/ 57876 w 133350"/>
                    <a:gd name="connsiteY21" fmla="*/ 143657 h 209550"/>
                    <a:gd name="connsiteX22" fmla="*/ 58162 w 133350"/>
                    <a:gd name="connsiteY22" fmla="*/ 142990 h 209550"/>
                    <a:gd name="connsiteX23" fmla="*/ 61210 w 133350"/>
                    <a:gd name="connsiteY23" fmla="*/ 137180 h 209550"/>
                    <a:gd name="connsiteX24" fmla="*/ 66734 w 133350"/>
                    <a:gd name="connsiteY24" fmla="*/ 128798 h 209550"/>
                    <a:gd name="connsiteX25" fmla="*/ 68258 w 133350"/>
                    <a:gd name="connsiteY25" fmla="*/ 126988 h 209550"/>
                    <a:gd name="connsiteX26" fmla="*/ 71878 w 133350"/>
                    <a:gd name="connsiteY26" fmla="*/ 123083 h 209550"/>
                    <a:gd name="connsiteX27" fmla="*/ 80545 w 133350"/>
                    <a:gd name="connsiteY27" fmla="*/ 114987 h 209550"/>
                    <a:gd name="connsiteX28" fmla="*/ 132076 w 133350"/>
                    <a:gd name="connsiteY28" fmla="*/ 31167 h 209550"/>
                    <a:gd name="connsiteX29" fmla="*/ 108359 w 133350"/>
                    <a:gd name="connsiteY29" fmla="*/ 7164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3350" h="209550">
                      <a:moveTo>
                        <a:pt x="108359" y="7164"/>
                      </a:moveTo>
                      <a:cubicBezTo>
                        <a:pt x="95404" y="7735"/>
                        <a:pt x="84451" y="17641"/>
                        <a:pt x="84451" y="31071"/>
                      </a:cubicBezTo>
                      <a:cubicBezTo>
                        <a:pt x="84451" y="31548"/>
                        <a:pt x="84260" y="34310"/>
                        <a:pt x="84260" y="35072"/>
                      </a:cubicBezTo>
                      <a:cubicBezTo>
                        <a:pt x="83975" y="36405"/>
                        <a:pt x="83689" y="37834"/>
                        <a:pt x="83308" y="39072"/>
                      </a:cubicBezTo>
                      <a:cubicBezTo>
                        <a:pt x="83212" y="39453"/>
                        <a:pt x="82546" y="41073"/>
                        <a:pt x="82260" y="42025"/>
                      </a:cubicBezTo>
                      <a:cubicBezTo>
                        <a:pt x="81784" y="42978"/>
                        <a:pt x="81117" y="44406"/>
                        <a:pt x="80927" y="44692"/>
                      </a:cubicBezTo>
                      <a:cubicBezTo>
                        <a:pt x="79879" y="46502"/>
                        <a:pt x="78831" y="48312"/>
                        <a:pt x="77593" y="50026"/>
                      </a:cubicBezTo>
                      <a:cubicBezTo>
                        <a:pt x="77402" y="50312"/>
                        <a:pt x="75688" y="52503"/>
                        <a:pt x="75307" y="53074"/>
                      </a:cubicBezTo>
                      <a:cubicBezTo>
                        <a:pt x="73211" y="55551"/>
                        <a:pt x="71116" y="57932"/>
                        <a:pt x="68925" y="60313"/>
                      </a:cubicBezTo>
                      <a:cubicBezTo>
                        <a:pt x="57495" y="72219"/>
                        <a:pt x="43779" y="82030"/>
                        <a:pt x="33206" y="94698"/>
                      </a:cubicBezTo>
                      <a:cubicBezTo>
                        <a:pt x="9299" y="123464"/>
                        <a:pt x="-6799" y="168803"/>
                        <a:pt x="24443" y="198806"/>
                      </a:cubicBezTo>
                      <a:cubicBezTo>
                        <a:pt x="33492" y="207474"/>
                        <a:pt x="49399" y="208427"/>
                        <a:pt x="58257" y="198806"/>
                      </a:cubicBezTo>
                      <a:cubicBezTo>
                        <a:pt x="66829" y="189472"/>
                        <a:pt x="67877" y="174232"/>
                        <a:pt x="58257" y="164993"/>
                      </a:cubicBezTo>
                      <a:cubicBezTo>
                        <a:pt x="56924" y="163755"/>
                        <a:pt x="54733" y="159945"/>
                        <a:pt x="56828" y="163850"/>
                      </a:cubicBezTo>
                      <a:cubicBezTo>
                        <a:pt x="56257" y="162802"/>
                        <a:pt x="55590" y="161564"/>
                        <a:pt x="54923" y="160611"/>
                      </a:cubicBezTo>
                      <a:cubicBezTo>
                        <a:pt x="57495" y="164231"/>
                        <a:pt x="55590" y="161469"/>
                        <a:pt x="54828" y="159373"/>
                      </a:cubicBezTo>
                      <a:cubicBezTo>
                        <a:pt x="54828" y="159278"/>
                        <a:pt x="54828" y="159278"/>
                        <a:pt x="54733" y="159278"/>
                      </a:cubicBezTo>
                      <a:cubicBezTo>
                        <a:pt x="54733" y="159278"/>
                        <a:pt x="54733" y="159278"/>
                        <a:pt x="54733" y="159278"/>
                      </a:cubicBezTo>
                      <a:cubicBezTo>
                        <a:pt x="55019" y="157849"/>
                        <a:pt x="54733" y="155944"/>
                        <a:pt x="54733" y="154515"/>
                      </a:cubicBezTo>
                      <a:cubicBezTo>
                        <a:pt x="54733" y="154325"/>
                        <a:pt x="54733" y="154325"/>
                        <a:pt x="54733" y="154230"/>
                      </a:cubicBezTo>
                      <a:cubicBezTo>
                        <a:pt x="54733" y="154135"/>
                        <a:pt x="54733" y="154135"/>
                        <a:pt x="54828" y="154039"/>
                      </a:cubicBezTo>
                      <a:cubicBezTo>
                        <a:pt x="55971" y="150610"/>
                        <a:pt x="56638" y="147086"/>
                        <a:pt x="57876" y="143657"/>
                      </a:cubicBezTo>
                      <a:cubicBezTo>
                        <a:pt x="57971" y="143466"/>
                        <a:pt x="58067" y="143276"/>
                        <a:pt x="58162" y="142990"/>
                      </a:cubicBezTo>
                      <a:cubicBezTo>
                        <a:pt x="59114" y="141085"/>
                        <a:pt x="60162" y="139085"/>
                        <a:pt x="61210" y="137180"/>
                      </a:cubicBezTo>
                      <a:cubicBezTo>
                        <a:pt x="62924" y="134227"/>
                        <a:pt x="64734" y="131465"/>
                        <a:pt x="66734" y="128798"/>
                      </a:cubicBezTo>
                      <a:cubicBezTo>
                        <a:pt x="67115" y="128322"/>
                        <a:pt x="67782" y="127560"/>
                        <a:pt x="68258" y="126988"/>
                      </a:cubicBezTo>
                      <a:cubicBezTo>
                        <a:pt x="69401" y="125655"/>
                        <a:pt x="70640" y="124321"/>
                        <a:pt x="71878" y="123083"/>
                      </a:cubicBezTo>
                      <a:cubicBezTo>
                        <a:pt x="74640" y="120225"/>
                        <a:pt x="77593" y="117654"/>
                        <a:pt x="80545" y="114987"/>
                      </a:cubicBezTo>
                      <a:cubicBezTo>
                        <a:pt x="105501" y="92317"/>
                        <a:pt x="132076" y="67647"/>
                        <a:pt x="132076" y="31167"/>
                      </a:cubicBezTo>
                      <a:cubicBezTo>
                        <a:pt x="132266" y="18498"/>
                        <a:pt x="121217" y="6592"/>
                        <a:pt x="108359" y="7164"/>
                      </a:cubicBez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2307812" y="3547681"/>
                  <a:ext cx="342900" cy="352425"/>
                </a:xfrm>
                <a:custGeom>
                  <a:avLst/>
                  <a:gdLst>
                    <a:gd name="connsiteX0" fmla="*/ 141637 w 342900"/>
                    <a:gd name="connsiteY0" fmla="*/ 94679 h 352425"/>
                    <a:gd name="connsiteX1" fmla="*/ 233458 w 342900"/>
                    <a:gd name="connsiteY1" fmla="*/ 7144 h 352425"/>
                    <a:gd name="connsiteX2" fmla="*/ 224981 w 342900"/>
                    <a:gd name="connsiteY2" fmla="*/ 135255 h 352425"/>
                    <a:gd name="connsiteX3" fmla="*/ 335947 w 342900"/>
                    <a:gd name="connsiteY3" fmla="*/ 150209 h 352425"/>
                    <a:gd name="connsiteX4" fmla="*/ 216408 w 342900"/>
                    <a:gd name="connsiteY4" fmla="*/ 222790 h 352425"/>
                    <a:gd name="connsiteX5" fmla="*/ 216408 w 342900"/>
                    <a:gd name="connsiteY5" fmla="*/ 348805 h 352425"/>
                    <a:gd name="connsiteX6" fmla="*/ 130969 w 342900"/>
                    <a:gd name="connsiteY6" fmla="*/ 242030 h 352425"/>
                    <a:gd name="connsiteX7" fmla="*/ 7144 w 342900"/>
                    <a:gd name="connsiteY7" fmla="*/ 274034 h 352425"/>
                    <a:gd name="connsiteX8" fmla="*/ 86201 w 342900"/>
                    <a:gd name="connsiteY8" fmla="*/ 171545 h 352425"/>
                    <a:gd name="connsiteX9" fmla="*/ 20003 w 342900"/>
                    <a:gd name="connsiteY9" fmla="*/ 47720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00" h="352425">
                      <a:moveTo>
                        <a:pt x="141637" y="94679"/>
                      </a:moveTo>
                      <a:lnTo>
                        <a:pt x="233458" y="7144"/>
                      </a:lnTo>
                      <a:lnTo>
                        <a:pt x="224981" y="135255"/>
                      </a:lnTo>
                      <a:lnTo>
                        <a:pt x="335947" y="150209"/>
                      </a:lnTo>
                      <a:lnTo>
                        <a:pt x="216408" y="222790"/>
                      </a:lnTo>
                      <a:lnTo>
                        <a:pt x="216408" y="348805"/>
                      </a:lnTo>
                      <a:lnTo>
                        <a:pt x="130969" y="242030"/>
                      </a:lnTo>
                      <a:lnTo>
                        <a:pt x="7144" y="274034"/>
                      </a:lnTo>
                      <a:lnTo>
                        <a:pt x="86201" y="171545"/>
                      </a:lnTo>
                      <a:lnTo>
                        <a:pt x="20003" y="47720"/>
                      </a:lnTo>
                      <a:close/>
                    </a:path>
                  </a:pathLst>
                </a:custGeom>
                <a:solidFill>
                  <a:srgbClr val="FEC3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: 形状 48"/>
                <p:cNvSpPr/>
                <p:nvPr/>
              </p:nvSpPr>
              <p:spPr>
                <a:xfrm>
                  <a:off x="2085784" y="322259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153 h 209550"/>
                    <a:gd name="connsiteX1" fmla="*/ 104108 w 200025"/>
                    <a:gd name="connsiteY1" fmla="*/ 7144 h 209550"/>
                    <a:gd name="connsiteX2" fmla="*/ 137827 w 200025"/>
                    <a:gd name="connsiteY2" fmla="*/ 75152 h 209550"/>
                    <a:gd name="connsiteX3" fmla="*/ 198882 w 200025"/>
                    <a:gd name="connsiteY3" fmla="*/ 49816 h 209550"/>
                    <a:gd name="connsiteX4" fmla="*/ 159449 w 200025"/>
                    <a:gd name="connsiteY4" fmla="*/ 122396 h 209550"/>
                    <a:gd name="connsiteX5" fmla="*/ 196787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723 w 200025"/>
                    <a:gd name="connsiteY7" fmla="*/ 210693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50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153"/>
                      </a:moveTo>
                      <a:lnTo>
                        <a:pt x="104108" y="7144"/>
                      </a:lnTo>
                      <a:lnTo>
                        <a:pt x="137827" y="75152"/>
                      </a:lnTo>
                      <a:lnTo>
                        <a:pt x="198882" y="49816"/>
                      </a:lnTo>
                      <a:lnTo>
                        <a:pt x="159449" y="122396"/>
                      </a:lnTo>
                      <a:lnTo>
                        <a:pt x="196787" y="186690"/>
                      </a:lnTo>
                      <a:lnTo>
                        <a:pt x="121539" y="157544"/>
                      </a:lnTo>
                      <a:lnTo>
                        <a:pt x="67723" y="210693"/>
                      </a:lnTo>
                      <a:lnTo>
                        <a:pt x="77724" y="134874"/>
                      </a:lnTo>
                      <a:lnTo>
                        <a:pt x="7144" y="91250"/>
                      </a:lnTo>
                      <a:close/>
                    </a:path>
                  </a:pathLst>
                </a:custGeom>
                <a:solidFill>
                  <a:srgbClr val="F15F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2500693" y="3167063"/>
                  <a:ext cx="200025" cy="209550"/>
                </a:xfrm>
                <a:custGeom>
                  <a:avLst/>
                  <a:gdLst>
                    <a:gd name="connsiteX0" fmla="*/ 83249 w 200025"/>
                    <a:gd name="connsiteY0" fmla="*/ 79057 h 209550"/>
                    <a:gd name="connsiteX1" fmla="*/ 104204 w 200025"/>
                    <a:gd name="connsiteY1" fmla="*/ 7144 h 209550"/>
                    <a:gd name="connsiteX2" fmla="*/ 137827 w 200025"/>
                    <a:gd name="connsiteY2" fmla="*/ 75057 h 209550"/>
                    <a:gd name="connsiteX3" fmla="*/ 198977 w 200025"/>
                    <a:gd name="connsiteY3" fmla="*/ 49721 h 209550"/>
                    <a:gd name="connsiteX4" fmla="*/ 159449 w 200025"/>
                    <a:gd name="connsiteY4" fmla="*/ 122301 h 209550"/>
                    <a:gd name="connsiteX5" fmla="*/ 196882 w 200025"/>
                    <a:gd name="connsiteY5" fmla="*/ 186690 h 209550"/>
                    <a:gd name="connsiteX6" fmla="*/ 121539 w 200025"/>
                    <a:gd name="connsiteY6" fmla="*/ 157544 h 209550"/>
                    <a:gd name="connsiteX7" fmla="*/ 67818 w 200025"/>
                    <a:gd name="connsiteY7" fmla="*/ 210598 h 209550"/>
                    <a:gd name="connsiteX8" fmla="*/ 77724 w 200025"/>
                    <a:gd name="connsiteY8" fmla="*/ 134874 h 209550"/>
                    <a:gd name="connsiteX9" fmla="*/ 7144 w 200025"/>
                    <a:gd name="connsiteY9" fmla="*/ 91249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025" h="209550">
                      <a:moveTo>
                        <a:pt x="83249" y="79057"/>
                      </a:moveTo>
                      <a:lnTo>
                        <a:pt x="104204" y="7144"/>
                      </a:lnTo>
                      <a:lnTo>
                        <a:pt x="137827" y="75057"/>
                      </a:lnTo>
                      <a:lnTo>
                        <a:pt x="198977" y="49721"/>
                      </a:lnTo>
                      <a:lnTo>
                        <a:pt x="159449" y="122301"/>
                      </a:lnTo>
                      <a:lnTo>
                        <a:pt x="196882" y="186690"/>
                      </a:lnTo>
                      <a:lnTo>
                        <a:pt x="121539" y="157544"/>
                      </a:lnTo>
                      <a:lnTo>
                        <a:pt x="67818" y="210598"/>
                      </a:lnTo>
                      <a:lnTo>
                        <a:pt x="77724" y="134874"/>
                      </a:lnTo>
                      <a:lnTo>
                        <a:pt x="7144" y="91249"/>
                      </a:lnTo>
                      <a:close/>
                    </a:path>
                  </a:pathLst>
                </a:custGeom>
                <a:solidFill>
                  <a:srgbClr val="49BE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6" name="任意多边形: 形状 45"/>
              <p:cNvSpPr/>
              <p:nvPr/>
            </p:nvSpPr>
            <p:spPr>
              <a:xfrm rot="20286113">
                <a:off x="2697519" y="2731183"/>
                <a:ext cx="114300" cy="219075"/>
              </a:xfrm>
              <a:custGeom>
                <a:avLst/>
                <a:gdLst>
                  <a:gd name="connsiteX0" fmla="*/ 84156 w 114300"/>
                  <a:gd name="connsiteY0" fmla="*/ 54301 h 219075"/>
                  <a:gd name="connsiteX1" fmla="*/ 75203 w 114300"/>
                  <a:gd name="connsiteY1" fmla="*/ 46300 h 219075"/>
                  <a:gd name="connsiteX2" fmla="*/ 67678 w 114300"/>
                  <a:gd name="connsiteY2" fmla="*/ 40490 h 219075"/>
                  <a:gd name="connsiteX3" fmla="*/ 64821 w 114300"/>
                  <a:gd name="connsiteY3" fmla="*/ 38204 h 219075"/>
                  <a:gd name="connsiteX4" fmla="*/ 55962 w 114300"/>
                  <a:gd name="connsiteY4" fmla="*/ 30108 h 219075"/>
                  <a:gd name="connsiteX5" fmla="*/ 54724 w 114300"/>
                  <a:gd name="connsiteY5" fmla="*/ 28298 h 219075"/>
                  <a:gd name="connsiteX6" fmla="*/ 53772 w 114300"/>
                  <a:gd name="connsiteY6" fmla="*/ 24583 h 219075"/>
                  <a:gd name="connsiteX7" fmla="*/ 24339 w 114300"/>
                  <a:gd name="connsiteY7" fmla="*/ 7914 h 219075"/>
                  <a:gd name="connsiteX8" fmla="*/ 7671 w 114300"/>
                  <a:gd name="connsiteY8" fmla="*/ 37347 h 219075"/>
                  <a:gd name="connsiteX9" fmla="*/ 43675 w 114300"/>
                  <a:gd name="connsiteY9" fmla="*/ 81828 h 219075"/>
                  <a:gd name="connsiteX10" fmla="*/ 45009 w 114300"/>
                  <a:gd name="connsiteY10" fmla="*/ 83067 h 219075"/>
                  <a:gd name="connsiteX11" fmla="*/ 48914 w 114300"/>
                  <a:gd name="connsiteY11" fmla="*/ 86686 h 219075"/>
                  <a:gd name="connsiteX12" fmla="*/ 53295 w 114300"/>
                  <a:gd name="connsiteY12" fmla="*/ 91353 h 219075"/>
                  <a:gd name="connsiteX13" fmla="*/ 53962 w 114300"/>
                  <a:gd name="connsiteY13" fmla="*/ 92020 h 219075"/>
                  <a:gd name="connsiteX14" fmla="*/ 54153 w 114300"/>
                  <a:gd name="connsiteY14" fmla="*/ 92401 h 219075"/>
                  <a:gd name="connsiteX15" fmla="*/ 59772 w 114300"/>
                  <a:gd name="connsiteY15" fmla="*/ 101450 h 219075"/>
                  <a:gd name="connsiteX16" fmla="*/ 62154 w 114300"/>
                  <a:gd name="connsiteY16" fmla="*/ 106212 h 219075"/>
                  <a:gd name="connsiteX17" fmla="*/ 62630 w 114300"/>
                  <a:gd name="connsiteY17" fmla="*/ 107165 h 219075"/>
                  <a:gd name="connsiteX18" fmla="*/ 63011 w 114300"/>
                  <a:gd name="connsiteY18" fmla="*/ 108403 h 219075"/>
                  <a:gd name="connsiteX19" fmla="*/ 66059 w 114300"/>
                  <a:gd name="connsiteY19" fmla="*/ 118690 h 219075"/>
                  <a:gd name="connsiteX20" fmla="*/ 67107 w 114300"/>
                  <a:gd name="connsiteY20" fmla="*/ 123929 h 219075"/>
                  <a:gd name="connsiteX21" fmla="*/ 67202 w 114300"/>
                  <a:gd name="connsiteY21" fmla="*/ 124500 h 219075"/>
                  <a:gd name="connsiteX22" fmla="*/ 67202 w 114300"/>
                  <a:gd name="connsiteY22" fmla="*/ 125072 h 219075"/>
                  <a:gd name="connsiteX23" fmla="*/ 67678 w 114300"/>
                  <a:gd name="connsiteY23" fmla="*/ 136883 h 219075"/>
                  <a:gd name="connsiteX24" fmla="*/ 67392 w 114300"/>
                  <a:gd name="connsiteY24" fmla="*/ 142217 h 219075"/>
                  <a:gd name="connsiteX25" fmla="*/ 67011 w 114300"/>
                  <a:gd name="connsiteY25" fmla="*/ 145551 h 219075"/>
                  <a:gd name="connsiteX26" fmla="*/ 66440 w 114300"/>
                  <a:gd name="connsiteY26" fmla="*/ 148599 h 219075"/>
                  <a:gd name="connsiteX27" fmla="*/ 64916 w 114300"/>
                  <a:gd name="connsiteY27" fmla="*/ 154790 h 219075"/>
                  <a:gd name="connsiteX28" fmla="*/ 63297 w 114300"/>
                  <a:gd name="connsiteY28" fmla="*/ 159838 h 219075"/>
                  <a:gd name="connsiteX29" fmla="*/ 62630 w 114300"/>
                  <a:gd name="connsiteY29" fmla="*/ 161648 h 219075"/>
                  <a:gd name="connsiteX30" fmla="*/ 57963 w 114300"/>
                  <a:gd name="connsiteY30" fmla="*/ 170411 h 219075"/>
                  <a:gd name="connsiteX31" fmla="*/ 55105 w 114300"/>
                  <a:gd name="connsiteY31" fmla="*/ 174602 h 219075"/>
                  <a:gd name="connsiteX32" fmla="*/ 52629 w 114300"/>
                  <a:gd name="connsiteY32" fmla="*/ 177459 h 219075"/>
                  <a:gd name="connsiteX33" fmla="*/ 52629 w 114300"/>
                  <a:gd name="connsiteY33" fmla="*/ 211273 h 219075"/>
                  <a:gd name="connsiteX34" fmla="*/ 86442 w 114300"/>
                  <a:gd name="connsiteY34" fmla="*/ 211273 h 219075"/>
                  <a:gd name="connsiteX35" fmla="*/ 111588 w 114300"/>
                  <a:gd name="connsiteY35" fmla="*/ 104022 h 219075"/>
                  <a:gd name="connsiteX36" fmla="*/ 84156 w 114300"/>
                  <a:gd name="connsiteY36" fmla="*/ 54301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14300" h="219075">
                    <a:moveTo>
                      <a:pt x="84156" y="54301"/>
                    </a:moveTo>
                    <a:cubicBezTo>
                      <a:pt x="81394" y="51444"/>
                      <a:pt x="78346" y="48872"/>
                      <a:pt x="75203" y="46300"/>
                    </a:cubicBezTo>
                    <a:cubicBezTo>
                      <a:pt x="72726" y="44300"/>
                      <a:pt x="70155" y="42395"/>
                      <a:pt x="67678" y="40490"/>
                    </a:cubicBezTo>
                    <a:cubicBezTo>
                      <a:pt x="67392" y="40299"/>
                      <a:pt x="65678" y="38966"/>
                      <a:pt x="64821" y="38204"/>
                    </a:cubicBezTo>
                    <a:cubicBezTo>
                      <a:pt x="61677" y="35632"/>
                      <a:pt x="58725" y="32965"/>
                      <a:pt x="55962" y="30108"/>
                    </a:cubicBezTo>
                    <a:cubicBezTo>
                      <a:pt x="55772" y="29822"/>
                      <a:pt x="55200" y="29060"/>
                      <a:pt x="54724" y="28298"/>
                    </a:cubicBezTo>
                    <a:cubicBezTo>
                      <a:pt x="54724" y="28012"/>
                      <a:pt x="53962" y="25631"/>
                      <a:pt x="53772" y="24583"/>
                    </a:cubicBezTo>
                    <a:cubicBezTo>
                      <a:pt x="51390" y="11915"/>
                      <a:pt x="36055" y="4676"/>
                      <a:pt x="24339" y="7914"/>
                    </a:cubicBezTo>
                    <a:cubicBezTo>
                      <a:pt x="11004" y="11534"/>
                      <a:pt x="5289" y="24583"/>
                      <a:pt x="7671" y="37347"/>
                    </a:cubicBezTo>
                    <a:cubicBezTo>
                      <a:pt x="11576" y="58016"/>
                      <a:pt x="28340" y="69636"/>
                      <a:pt x="43675" y="81828"/>
                    </a:cubicBezTo>
                    <a:cubicBezTo>
                      <a:pt x="41103" y="79828"/>
                      <a:pt x="43961" y="82114"/>
                      <a:pt x="45009" y="83067"/>
                    </a:cubicBezTo>
                    <a:cubicBezTo>
                      <a:pt x="46342" y="84210"/>
                      <a:pt x="47676" y="85448"/>
                      <a:pt x="48914" y="86686"/>
                    </a:cubicBezTo>
                    <a:cubicBezTo>
                      <a:pt x="50438" y="88210"/>
                      <a:pt x="51771" y="89829"/>
                      <a:pt x="53295" y="91353"/>
                    </a:cubicBezTo>
                    <a:cubicBezTo>
                      <a:pt x="53676" y="91830"/>
                      <a:pt x="53772" y="91830"/>
                      <a:pt x="53962" y="92020"/>
                    </a:cubicBezTo>
                    <a:cubicBezTo>
                      <a:pt x="53962" y="92115"/>
                      <a:pt x="53962" y="92115"/>
                      <a:pt x="54153" y="92401"/>
                    </a:cubicBezTo>
                    <a:cubicBezTo>
                      <a:pt x="56153" y="95354"/>
                      <a:pt x="58058" y="98307"/>
                      <a:pt x="59772" y="101450"/>
                    </a:cubicBezTo>
                    <a:cubicBezTo>
                      <a:pt x="60630" y="102974"/>
                      <a:pt x="61392" y="104593"/>
                      <a:pt x="62154" y="106212"/>
                    </a:cubicBezTo>
                    <a:cubicBezTo>
                      <a:pt x="62344" y="106689"/>
                      <a:pt x="62439" y="106879"/>
                      <a:pt x="62630" y="107165"/>
                    </a:cubicBezTo>
                    <a:cubicBezTo>
                      <a:pt x="62725" y="107451"/>
                      <a:pt x="62820" y="107832"/>
                      <a:pt x="63011" y="108403"/>
                    </a:cubicBezTo>
                    <a:cubicBezTo>
                      <a:pt x="64059" y="111832"/>
                      <a:pt x="65202" y="115166"/>
                      <a:pt x="66059" y="118690"/>
                    </a:cubicBezTo>
                    <a:cubicBezTo>
                      <a:pt x="66440" y="120405"/>
                      <a:pt x="66726" y="122214"/>
                      <a:pt x="67107" y="123929"/>
                    </a:cubicBezTo>
                    <a:cubicBezTo>
                      <a:pt x="67202" y="124215"/>
                      <a:pt x="67202" y="124310"/>
                      <a:pt x="67202" y="124500"/>
                    </a:cubicBezTo>
                    <a:cubicBezTo>
                      <a:pt x="67202" y="124691"/>
                      <a:pt x="67202" y="124786"/>
                      <a:pt x="67202" y="125072"/>
                    </a:cubicBezTo>
                    <a:cubicBezTo>
                      <a:pt x="67488" y="128977"/>
                      <a:pt x="67773" y="132882"/>
                      <a:pt x="67678" y="136883"/>
                    </a:cubicBezTo>
                    <a:cubicBezTo>
                      <a:pt x="67678" y="138693"/>
                      <a:pt x="67583" y="140407"/>
                      <a:pt x="67392" y="142217"/>
                    </a:cubicBezTo>
                    <a:cubicBezTo>
                      <a:pt x="67392" y="142217"/>
                      <a:pt x="67107" y="144408"/>
                      <a:pt x="67011" y="145551"/>
                    </a:cubicBezTo>
                    <a:cubicBezTo>
                      <a:pt x="66821" y="146694"/>
                      <a:pt x="66535" y="148218"/>
                      <a:pt x="66440" y="148599"/>
                    </a:cubicBezTo>
                    <a:cubicBezTo>
                      <a:pt x="65964" y="150694"/>
                      <a:pt x="65487" y="152790"/>
                      <a:pt x="64916" y="154790"/>
                    </a:cubicBezTo>
                    <a:cubicBezTo>
                      <a:pt x="64440" y="156504"/>
                      <a:pt x="63868" y="158219"/>
                      <a:pt x="63297" y="159838"/>
                    </a:cubicBezTo>
                    <a:cubicBezTo>
                      <a:pt x="63106" y="160410"/>
                      <a:pt x="62820" y="161076"/>
                      <a:pt x="62630" y="161648"/>
                    </a:cubicBezTo>
                    <a:cubicBezTo>
                      <a:pt x="61201" y="164696"/>
                      <a:pt x="59677" y="167649"/>
                      <a:pt x="57963" y="170411"/>
                    </a:cubicBezTo>
                    <a:cubicBezTo>
                      <a:pt x="57105" y="171840"/>
                      <a:pt x="56058" y="173268"/>
                      <a:pt x="55105" y="174602"/>
                    </a:cubicBezTo>
                    <a:cubicBezTo>
                      <a:pt x="54819" y="174888"/>
                      <a:pt x="53200" y="176793"/>
                      <a:pt x="52629" y="177459"/>
                    </a:cubicBezTo>
                    <a:cubicBezTo>
                      <a:pt x="43961" y="187080"/>
                      <a:pt x="43199" y="201748"/>
                      <a:pt x="52629" y="211273"/>
                    </a:cubicBezTo>
                    <a:cubicBezTo>
                      <a:pt x="61392" y="220036"/>
                      <a:pt x="77775" y="220893"/>
                      <a:pt x="86442" y="211273"/>
                    </a:cubicBezTo>
                    <a:cubicBezTo>
                      <a:pt x="112541" y="182222"/>
                      <a:pt x="121304" y="141645"/>
                      <a:pt x="111588" y="104022"/>
                    </a:cubicBezTo>
                    <a:cubicBezTo>
                      <a:pt x="106826" y="85257"/>
                      <a:pt x="97301" y="67922"/>
                      <a:pt x="84156" y="54301"/>
                    </a:cubicBezTo>
                    <a:close/>
                  </a:path>
                </a:pathLst>
              </a:custGeom>
              <a:solidFill>
                <a:srgbClr val="F15F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938501" y="605177"/>
              <a:ext cx="3083990" cy="1263792"/>
              <a:chOff x="938501" y="605177"/>
              <a:chExt cx="3083990" cy="1263792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938501" y="605177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E94F45"/>
                    </a:solidFill>
                    <a:cs typeface="+mn-ea"/>
                    <a:sym typeface="+mn-lt"/>
                  </a:rPr>
                  <a:t>总结与归纳</a:t>
                </a:r>
                <a:endParaRPr lang="zh-CN" altLang="en-US" sz="4400" dirty="0">
                  <a:solidFill>
                    <a:srgbClr val="E94F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965244" y="1309830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  <a:alpha val="80000"/>
                      </a:schemeClr>
                    </a:solidFill>
                    <a:cs typeface="+mn-ea"/>
                    <a:sym typeface="+mn-lt"/>
                  </a:rPr>
                  <a:t>总结本节课程的重点知识与内容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矩形: 圆角 43"/>
              <p:cNvSpPr/>
              <p:nvPr/>
            </p:nvSpPr>
            <p:spPr>
              <a:xfrm>
                <a:off x="1056733" y="1752278"/>
                <a:ext cx="543817" cy="116691"/>
              </a:xfrm>
              <a:prstGeom prst="roundRect">
                <a:avLst>
                  <a:gd name="adj" fmla="val 50000"/>
                </a:avLst>
              </a:prstGeom>
              <a:solidFill>
                <a:srgbClr val="FEC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k3ueyrq">
      <a:majorFont>
        <a:latin typeface="沐瑶随心手写体"/>
        <a:ea typeface="站酷快乐体2016修订版"/>
        <a:cs typeface=""/>
      </a:majorFont>
      <a:minorFont>
        <a:latin typeface="沐瑶随心手写体"/>
        <a:ea typeface="站酷快乐体2016修订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2237</Words>
  <Application>WPS 演示</Application>
  <PresentationFormat>宽屏</PresentationFormat>
  <Paragraphs>310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Segoe UI</vt:lpstr>
      <vt:lpstr>站酷快乐体2016修订版</vt:lpstr>
      <vt:lpstr>沐瑶随心手写体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58263148@qq.com</dc:creator>
  <cp:lastModifiedBy>铭</cp:lastModifiedBy>
  <cp:revision>318</cp:revision>
  <dcterms:created xsi:type="dcterms:W3CDTF">2021-03-05T01:30:00Z</dcterms:created>
  <dcterms:modified xsi:type="dcterms:W3CDTF">2022-02-24T05:55:11Z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v1.0_mb_CGvoquuLd1VgutIMt7NRlQ==</vt:lpwstr>
  </property>
  <property fmtid="{D5CDD505-2E9C-101B-9397-08002B2CF9AE}" pid="4" name="ICV">
    <vt:lpwstr>2FCEFABE1B1A417DB61996618A799DC7</vt:lpwstr>
  </property>
</Properties>
</file>