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6"/>
  </p:notesMasterIdLst>
  <p:sldIdLst>
    <p:sldId id="256" r:id="rId4"/>
    <p:sldId id="316" r:id="rId5"/>
    <p:sldId id="320" r:id="rId7"/>
    <p:sldId id="281" r:id="rId8"/>
    <p:sldId id="291" r:id="rId9"/>
    <p:sldId id="292" r:id="rId10"/>
    <p:sldId id="296" r:id="rId11"/>
    <p:sldId id="293" r:id="rId12"/>
    <p:sldId id="321" r:id="rId13"/>
    <p:sldId id="295" r:id="rId14"/>
    <p:sldId id="294" r:id="rId15"/>
    <p:sldId id="318" r:id="rId16"/>
    <p:sldId id="319" r:id="rId17"/>
    <p:sldId id="322" r:id="rId18"/>
    <p:sldId id="301" r:id="rId19"/>
    <p:sldId id="299" r:id="rId20"/>
    <p:sldId id="300" r:id="rId21"/>
    <p:sldId id="297" r:id="rId22"/>
    <p:sldId id="323" r:id="rId23"/>
    <p:sldId id="303" r:id="rId24"/>
    <p:sldId id="298" r:id="rId25"/>
    <p:sldId id="302" r:id="rId26"/>
    <p:sldId id="317" r:id="rId27"/>
    <p:sldId id="305"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494D5"/>
    <a:srgbClr val="4A5A9F"/>
    <a:srgbClr val="C9877E"/>
    <a:srgbClr val="EDB5AE"/>
    <a:srgbClr val="4472C4"/>
    <a:srgbClr val="1F2957"/>
    <a:srgbClr val="8B9CDE"/>
    <a:srgbClr val="EDB4AD"/>
    <a:srgbClr val="E6E6E6"/>
    <a:srgbClr val="CCD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1914" y="-8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1740F7-7D00-44D8-B480-7DAA827D337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111EF-44F8-4A68-A628-C93C70430C9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0C111EF-44F8-4A68-A628-C93C70430C9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A0A69E1-C24E-4500-BB02-C28541E938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DB2464-A1DA-4A9A-AAE3-A1B0FA02B69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A0A69E1-C24E-4500-BB02-C28541E938F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DB2464-A1DA-4A9A-AAE3-A1B0FA02B69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A0A69E1-C24E-4500-BB02-C28541E938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DB2464-A1DA-4A9A-AAE3-A1B0FA02B69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A0A69E1-C24E-4500-BB02-C28541E938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DB2464-A1DA-4A9A-AAE3-A1B0FA02B697}"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A0A69E1-C24E-4500-BB02-C28541E938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DB2464-A1DA-4A9A-AAE3-A1B0FA02B69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A0A69E1-C24E-4500-BB02-C28541E938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DB2464-A1DA-4A9A-AAE3-A1B0FA02B69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A0A69E1-C24E-4500-BB02-C28541E938F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DB2464-A1DA-4A9A-AAE3-A1B0FA02B69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A0A69E1-C24E-4500-BB02-C28541E938F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DB2464-A1DA-4A9A-AAE3-A1B0FA02B69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A0A69E1-C24E-4500-BB02-C28541E938F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DB2464-A1DA-4A9A-AAE3-A1B0FA02B697}" type="slidenum">
              <a:rPr lang="zh-CN" altLang="en-US" smtClean="0"/>
            </a:fld>
            <a:endParaRPr lang="zh-CN" altLang="en-US"/>
          </a:p>
        </p:txBody>
      </p:sp>
      <p:sp>
        <p:nvSpPr>
          <p:cNvPr id="11" name="TextBox 10"/>
          <p:cNvSpPr txBox="1"/>
          <p:nvPr userDrawn="1"/>
        </p:nvSpPr>
        <p:spPr>
          <a:xfrm>
            <a:off x="1007605" y="6739570"/>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A0A69E1-C24E-4500-BB02-C28541E938F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DB2464-A1DA-4A9A-AAE3-A1B0FA02B69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A0A69E1-C24E-4500-BB02-C28541E938F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DB2464-A1DA-4A9A-AAE3-A1B0FA02B697}" type="slidenum">
              <a:rPr lang="zh-CN" altLang="en-US" smtClean="0"/>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6734" y="224156"/>
            <a:ext cx="11378531" cy="6409688"/>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A0A69E1-C24E-4500-BB02-C28541E938F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DB2464-A1DA-4A9A-AAE3-A1B0FA02B69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849BD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0A69E1-C24E-4500-BB02-C28541E938F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DB2464-A1DA-4A9A-AAE3-A1B0FA02B69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notesSlide" Target="../notesSlides/notesSlide1.xml"/><Relationship Id="rId12" Type="http://schemas.openxmlformats.org/officeDocument/2006/relationships/slideLayout" Target="../slideLayouts/slideLayout8.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11595" y="228562"/>
            <a:ext cx="11368809" cy="6400876"/>
            <a:chOff x="212651" y="114827"/>
            <a:chExt cx="11368809" cy="6400876"/>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2651" y="114827"/>
              <a:ext cx="11362889" cy="6400876"/>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651" y="114827"/>
              <a:ext cx="11368809" cy="6400876"/>
            </a:xfrm>
            <a:prstGeom prst="rect">
              <a:avLst/>
            </a:prstGeom>
          </p:spPr>
        </p:pic>
      </p:grpSp>
      <p:sp>
        <p:nvSpPr>
          <p:cNvPr id="12" name="文本框 11"/>
          <p:cNvSpPr txBox="1"/>
          <p:nvPr/>
        </p:nvSpPr>
        <p:spPr>
          <a:xfrm>
            <a:off x="523476" y="2227302"/>
            <a:ext cx="7193280" cy="2123658"/>
          </a:xfrm>
          <a:prstGeom prst="rect">
            <a:avLst/>
          </a:prstGeom>
          <a:noFill/>
        </p:spPr>
        <p:txBody>
          <a:bodyPr wrap="square" rtlCol="0">
            <a:spAutoFit/>
          </a:bodyPr>
          <a:lstStyle/>
          <a:p>
            <a:pPr algn="ctr"/>
            <a:r>
              <a:rPr lang="zh-CN" altLang="en-US" sz="6600" b="1" spc="300" dirty="0" smtClean="0">
                <a:solidFill>
                  <a:srgbClr val="FFFFFF"/>
                </a:solidFill>
                <a:effectLst>
                  <a:glow rad="63500">
                    <a:schemeClr val="accent5">
                      <a:satMod val="175000"/>
                      <a:alpha val="40000"/>
                    </a:schemeClr>
                  </a:glow>
                </a:effectLst>
                <a:cs typeface="+mn-ea"/>
                <a:sym typeface="+mn-lt"/>
              </a:rPr>
              <a:t>可爱卡通动物</a:t>
            </a:r>
            <a:endParaRPr lang="en-US" altLang="zh-CN" sz="6600" b="1" spc="300" dirty="0" smtClean="0">
              <a:solidFill>
                <a:srgbClr val="FFFFFF"/>
              </a:solidFill>
              <a:effectLst>
                <a:glow rad="63500">
                  <a:schemeClr val="accent5">
                    <a:satMod val="175000"/>
                    <a:alpha val="40000"/>
                  </a:schemeClr>
                </a:glow>
              </a:effectLst>
              <a:cs typeface="+mn-ea"/>
              <a:sym typeface="+mn-lt"/>
            </a:endParaRPr>
          </a:p>
          <a:p>
            <a:pPr algn="ctr"/>
            <a:r>
              <a:rPr lang="zh-CN" altLang="en-US" sz="6600" b="1" spc="300" dirty="0">
                <a:solidFill>
                  <a:srgbClr val="FFFFFF"/>
                </a:solidFill>
                <a:effectLst>
                  <a:glow rad="63500">
                    <a:schemeClr val="accent5">
                      <a:satMod val="175000"/>
                      <a:alpha val="40000"/>
                    </a:schemeClr>
                  </a:glow>
                </a:effectLst>
                <a:cs typeface="+mn-ea"/>
                <a:sym typeface="+mn-lt"/>
              </a:rPr>
              <a:t>冬</a:t>
            </a:r>
            <a:r>
              <a:rPr lang="zh-CN" altLang="en-US" sz="6600" b="1" spc="300" dirty="0" smtClean="0">
                <a:solidFill>
                  <a:srgbClr val="FFFFFF"/>
                </a:solidFill>
                <a:effectLst>
                  <a:glow rad="63500">
                    <a:schemeClr val="accent5">
                      <a:satMod val="175000"/>
                      <a:alpha val="40000"/>
                    </a:schemeClr>
                  </a:glow>
                </a:effectLst>
                <a:cs typeface="+mn-ea"/>
                <a:sym typeface="+mn-lt"/>
              </a:rPr>
              <a:t>天</a:t>
            </a:r>
            <a:r>
              <a:rPr lang="en-US" altLang="zh-CN" sz="6600" b="1" spc="300" dirty="0" smtClean="0">
                <a:solidFill>
                  <a:srgbClr val="FFFFFF"/>
                </a:solidFill>
                <a:effectLst>
                  <a:glow rad="63500">
                    <a:schemeClr val="accent5">
                      <a:satMod val="175000"/>
                      <a:alpha val="40000"/>
                    </a:schemeClr>
                  </a:glow>
                </a:effectLst>
                <a:cs typeface="+mn-ea"/>
                <a:sym typeface="+mn-lt"/>
              </a:rPr>
              <a:t>PPT</a:t>
            </a:r>
            <a:r>
              <a:rPr lang="zh-CN" altLang="en-US" sz="6600" b="1" spc="300" dirty="0">
                <a:solidFill>
                  <a:srgbClr val="FFFFFF"/>
                </a:solidFill>
                <a:effectLst>
                  <a:glow rad="63500">
                    <a:schemeClr val="accent5">
                      <a:satMod val="175000"/>
                      <a:alpha val="40000"/>
                    </a:schemeClr>
                  </a:glow>
                </a:effectLst>
                <a:cs typeface="+mn-ea"/>
                <a:sym typeface="+mn-lt"/>
              </a:rPr>
              <a:t>模板</a:t>
            </a:r>
            <a:endParaRPr lang="zh-CN" altLang="en-US" sz="6600" b="1" spc="300" dirty="0">
              <a:solidFill>
                <a:srgbClr val="FFFFFF"/>
              </a:solidFill>
              <a:effectLst>
                <a:glow rad="63500">
                  <a:schemeClr val="accent5">
                    <a:satMod val="175000"/>
                    <a:alpha val="40000"/>
                  </a:schemeClr>
                </a:glow>
              </a:effectLst>
              <a:cs typeface="+mn-ea"/>
              <a:sym typeface="+mn-lt"/>
            </a:endParaRPr>
          </a:p>
        </p:txBody>
      </p:sp>
      <p:sp>
        <p:nvSpPr>
          <p:cNvPr id="13" name="文本框 12"/>
          <p:cNvSpPr txBox="1"/>
          <p:nvPr/>
        </p:nvSpPr>
        <p:spPr>
          <a:xfrm>
            <a:off x="2578395" y="4503529"/>
            <a:ext cx="3083442" cy="400110"/>
          </a:xfrm>
          <a:prstGeom prst="rect">
            <a:avLst/>
          </a:prstGeom>
          <a:noFill/>
        </p:spPr>
        <p:txBody>
          <a:bodyPr wrap="square" rtlCol="0">
            <a:spAutoFit/>
          </a:bodyPr>
          <a:lstStyle/>
          <a:p>
            <a:r>
              <a:rPr lang="zh-CN" altLang="en-US" sz="2000" dirty="0">
                <a:solidFill>
                  <a:srgbClr val="4A5A9F"/>
                </a:solidFill>
                <a:cs typeface="+mn-ea"/>
                <a:sym typeface="+mn-lt"/>
              </a:rPr>
              <a:t>添加标题或者副标题文字</a:t>
            </a:r>
            <a:endParaRPr lang="zh-CN" altLang="en-US" sz="2000" dirty="0">
              <a:solidFill>
                <a:srgbClr val="4A5A9F"/>
              </a:solidFill>
              <a:cs typeface="+mn-ea"/>
              <a:sym typeface="+mn-lt"/>
            </a:endParaRPr>
          </a:p>
        </p:txBody>
      </p:sp>
      <p:sp>
        <p:nvSpPr>
          <p:cNvPr id="14" name="文本框 13"/>
          <p:cNvSpPr txBox="1"/>
          <p:nvPr/>
        </p:nvSpPr>
        <p:spPr>
          <a:xfrm>
            <a:off x="3347764" y="5085768"/>
            <a:ext cx="1271195" cy="306705"/>
          </a:xfrm>
          <a:prstGeom prst="rect">
            <a:avLst/>
          </a:prstGeom>
          <a:noFill/>
        </p:spPr>
        <p:txBody>
          <a:bodyPr wrap="square" rtlCol="0">
            <a:spAutoFit/>
          </a:bodyPr>
          <a:lstStyle/>
          <a:p>
            <a:pPr algn="ctr"/>
            <a:r>
              <a:rPr lang="en-US" altLang="zh-CN" sz="1400" dirty="0" smtClean="0">
                <a:solidFill>
                  <a:schemeClr val="bg1"/>
                </a:solidFill>
                <a:cs typeface="+mn-ea"/>
                <a:sym typeface="+mn-lt"/>
              </a:rPr>
              <a:t>XXX </a:t>
            </a:r>
            <a:endParaRPr lang="zh-CN" altLang="en-US" sz="1400" dirty="0">
              <a:solidFill>
                <a:schemeClr val="bg1"/>
              </a:solidFill>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圆角 75"/>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7" name="Group 4"/>
          <p:cNvGrpSpPr/>
          <p:nvPr/>
        </p:nvGrpSpPr>
        <p:grpSpPr>
          <a:xfrm>
            <a:off x="752058" y="1606320"/>
            <a:ext cx="2954290" cy="4629373"/>
            <a:chOff x="979714" y="1581705"/>
            <a:chExt cx="3081384" cy="4828529"/>
          </a:xfrm>
        </p:grpSpPr>
        <p:sp>
          <p:nvSpPr>
            <p:cNvPr id="39" name="Rectangle 53"/>
            <p:cNvSpPr/>
            <p:nvPr/>
          </p:nvSpPr>
          <p:spPr>
            <a:xfrm>
              <a:off x="979714" y="1581705"/>
              <a:ext cx="3081384" cy="4677953"/>
            </a:xfrm>
            <a:prstGeom prst="rect">
              <a:avLst/>
            </a:prstGeom>
            <a:blipFill dpi="0" rotWithShape="1">
              <a:blip r:embed="rId1"/>
              <a:srcRect/>
              <a:stretch>
                <a:fillRect l="-146440" t="1739" r="-23200" b="-1739"/>
              </a:stretch>
            </a:blipFill>
            <a:ln w="12700" cap="flat" cmpd="sng" algn="ctr">
              <a:noFill/>
              <a:prstDash val="solid"/>
              <a:miter lim="800000"/>
            </a:ln>
            <a:effectLst/>
          </p:spPr>
          <p:txBody>
            <a:bodyPr rtlCol="0" anchor="ctr"/>
            <a:lstStyle/>
            <a:p>
              <a:pPr marL="0" marR="0" lvl="0" indent="0" algn="ctr" defTabSz="914400" eaLnBrk="1" fontAlgn="base" latinLnBrk="0" hangingPunct="1">
                <a:lnSpc>
                  <a:spcPct val="150000"/>
                </a:lnSpc>
                <a:spcBef>
                  <a:spcPct val="0"/>
                </a:spcBef>
                <a:spcAft>
                  <a:spcPct val="0"/>
                </a:spcAft>
                <a:buClrTx/>
                <a:buSzTx/>
                <a:buFontTx/>
                <a:buNone/>
                <a:defRPr/>
              </a:pPr>
              <a:endParaRPr kumimoji="0" lang="en-GB" sz="1800" b="0" i="0" u="none" strike="noStrike" kern="0" cap="none" spc="0" normalizeH="0" baseline="0" noProof="0" dirty="0">
                <a:ln>
                  <a:noFill/>
                </a:ln>
                <a:solidFill>
                  <a:schemeClr val="bg1"/>
                </a:solidFill>
                <a:effectLst/>
                <a:uLnTx/>
                <a:uFillTx/>
                <a:cs typeface="+mn-ea"/>
                <a:sym typeface="+mn-lt"/>
              </a:endParaRPr>
            </a:p>
          </p:txBody>
        </p:sp>
        <p:sp>
          <p:nvSpPr>
            <p:cNvPr id="40" name="Rectangle 54"/>
            <p:cNvSpPr/>
            <p:nvPr/>
          </p:nvSpPr>
          <p:spPr>
            <a:xfrm>
              <a:off x="979714" y="1732280"/>
              <a:ext cx="3081384" cy="4677954"/>
            </a:xfrm>
            <a:prstGeom prst="rect">
              <a:avLst/>
            </a:prstGeom>
            <a:noFill/>
            <a:ln w="22225" cap="flat" cmpd="sng" algn="ctr">
              <a:solidFill>
                <a:srgbClr val="8494D5"/>
              </a:solidFill>
              <a:prstDash val="solid"/>
              <a:miter lim="800000"/>
            </a:ln>
            <a:effectLst/>
          </p:spPr>
          <p:txBody>
            <a:bodyPr rtlCol="0" anchor="ctr"/>
            <a:lstStyle/>
            <a:p>
              <a:pPr marL="0" marR="0" lvl="0" indent="0" algn="ctr" defTabSz="914400" eaLnBrk="1" fontAlgn="base" latinLnBrk="0" hangingPunct="1">
                <a:lnSpc>
                  <a:spcPct val="150000"/>
                </a:lnSpc>
                <a:spcBef>
                  <a:spcPct val="0"/>
                </a:spcBef>
                <a:spcAft>
                  <a:spcPct val="0"/>
                </a:spcAft>
                <a:buClrTx/>
                <a:buSzTx/>
                <a:buFontTx/>
                <a:buNone/>
                <a:defRPr/>
              </a:pPr>
              <a:endParaRPr kumimoji="0" lang="en-GB" sz="1800" b="0" i="0" u="none" strike="noStrike" kern="0" cap="none" spc="0" normalizeH="0" baseline="0" noProof="0" dirty="0">
                <a:ln>
                  <a:noFill/>
                </a:ln>
                <a:solidFill>
                  <a:schemeClr val="bg1"/>
                </a:solidFill>
                <a:effectLst/>
                <a:uLnTx/>
                <a:uFillTx/>
                <a:cs typeface="+mn-ea"/>
                <a:sym typeface="+mn-lt"/>
              </a:endParaRPr>
            </a:p>
          </p:txBody>
        </p:sp>
      </p:grpSp>
      <p:sp>
        <p:nvSpPr>
          <p:cNvPr id="41" name="Oval 55"/>
          <p:cNvSpPr/>
          <p:nvPr/>
        </p:nvSpPr>
        <p:spPr>
          <a:xfrm>
            <a:off x="6256763" y="1879880"/>
            <a:ext cx="307273" cy="307273"/>
          </a:xfrm>
          <a:prstGeom prst="ellipse">
            <a:avLst/>
          </a:prstGeom>
          <a:solidFill>
            <a:srgbClr val="E7E6E6"/>
          </a:solidFill>
          <a:ln w="12700" cap="flat" cmpd="sng" algn="ctr">
            <a:solidFill>
              <a:srgbClr val="4A5A9F"/>
            </a:solidFill>
            <a:prstDash val="solid"/>
            <a:miter lim="800000"/>
          </a:ln>
          <a:effectLst>
            <a:outerShdw blurRad="190500" dist="63500" dir="2700000" algn="tl" rotWithShape="0">
              <a:prstClr val="black">
                <a:alpha val="40000"/>
              </a:prstClr>
            </a:outerShdw>
          </a:effectLst>
        </p:spPr>
        <p:txBody>
          <a:bodyPr rtlCol="0" anchor="ctr"/>
          <a:lstStyle/>
          <a:p>
            <a:pPr marL="0" marR="0" lvl="0" indent="0" algn="ctr" defTabSz="914400" eaLnBrk="1" fontAlgn="base" latinLnBrk="0" hangingPunct="1">
              <a:lnSpc>
                <a:spcPct val="150000"/>
              </a:lnSpc>
              <a:spcBef>
                <a:spcPct val="0"/>
              </a:spcBef>
              <a:spcAft>
                <a:spcPct val="0"/>
              </a:spcAft>
              <a:buClrTx/>
              <a:buSzTx/>
              <a:buFontTx/>
              <a:buNone/>
              <a:defRPr/>
            </a:pPr>
            <a:endParaRPr kumimoji="0" lang="en-GB" sz="1800" b="0" i="0" u="none" strike="noStrike" kern="0" cap="none" spc="0" normalizeH="0" baseline="0" noProof="0" dirty="0">
              <a:ln>
                <a:noFill/>
              </a:ln>
              <a:solidFill>
                <a:srgbClr val="4472C4"/>
              </a:solidFill>
              <a:effectLst/>
              <a:uLnTx/>
              <a:uFillTx/>
              <a:cs typeface="+mn-ea"/>
              <a:sym typeface="+mn-lt"/>
            </a:endParaRPr>
          </a:p>
        </p:txBody>
      </p:sp>
      <p:sp>
        <p:nvSpPr>
          <p:cNvPr id="42" name="Oval 56"/>
          <p:cNvSpPr/>
          <p:nvPr/>
        </p:nvSpPr>
        <p:spPr>
          <a:xfrm>
            <a:off x="6256763" y="3138207"/>
            <a:ext cx="307273" cy="307273"/>
          </a:xfrm>
          <a:prstGeom prst="ellipse">
            <a:avLst/>
          </a:prstGeom>
          <a:solidFill>
            <a:srgbClr val="E7E6E6"/>
          </a:solidFill>
          <a:ln w="12700" cap="flat" cmpd="sng" algn="ctr">
            <a:solidFill>
              <a:srgbClr val="C9877E"/>
            </a:solidFill>
            <a:prstDash val="solid"/>
            <a:miter lim="800000"/>
          </a:ln>
          <a:effectLst>
            <a:outerShdw blurRad="190500" dist="63500" dir="2700000" algn="tl" rotWithShape="0">
              <a:prstClr val="black">
                <a:alpha val="40000"/>
              </a:prstClr>
            </a:outerShdw>
          </a:effectLst>
        </p:spPr>
        <p:txBody>
          <a:bodyPr rtlCol="0" anchor="ctr"/>
          <a:lstStyle/>
          <a:p>
            <a:pPr marL="0" marR="0" lvl="0" indent="0" algn="ctr" defTabSz="914400" eaLnBrk="1" fontAlgn="base" latinLnBrk="0" hangingPunct="1">
              <a:lnSpc>
                <a:spcPct val="150000"/>
              </a:lnSpc>
              <a:spcBef>
                <a:spcPct val="0"/>
              </a:spcBef>
              <a:spcAft>
                <a:spcPct val="0"/>
              </a:spcAft>
              <a:buClrTx/>
              <a:buSzTx/>
              <a:buFontTx/>
              <a:buNone/>
              <a:defRPr/>
            </a:pPr>
            <a:endParaRPr kumimoji="0" lang="en-GB" sz="1800" b="0" i="0" u="none" strike="noStrike" kern="0" cap="none" spc="0" normalizeH="0" baseline="0" noProof="0" dirty="0">
              <a:ln>
                <a:noFill/>
              </a:ln>
              <a:solidFill>
                <a:srgbClr val="4472C4"/>
              </a:solidFill>
              <a:effectLst/>
              <a:uLnTx/>
              <a:uFillTx/>
              <a:cs typeface="+mn-ea"/>
              <a:sym typeface="+mn-lt"/>
            </a:endParaRPr>
          </a:p>
        </p:txBody>
      </p:sp>
      <p:sp>
        <p:nvSpPr>
          <p:cNvPr id="43" name="Oval 57"/>
          <p:cNvSpPr/>
          <p:nvPr/>
        </p:nvSpPr>
        <p:spPr>
          <a:xfrm>
            <a:off x="6256763" y="4396534"/>
            <a:ext cx="307273" cy="307273"/>
          </a:xfrm>
          <a:prstGeom prst="ellipse">
            <a:avLst/>
          </a:prstGeom>
          <a:solidFill>
            <a:srgbClr val="E7E6E6"/>
          </a:solidFill>
          <a:ln w="12700" cap="flat" cmpd="sng" algn="ctr">
            <a:solidFill>
              <a:srgbClr val="4A5A9F"/>
            </a:solidFill>
            <a:prstDash val="solid"/>
            <a:miter lim="800000"/>
          </a:ln>
          <a:effectLst>
            <a:outerShdw blurRad="190500" dist="63500" dir="2700000" algn="tl" rotWithShape="0">
              <a:prstClr val="black">
                <a:alpha val="40000"/>
              </a:prstClr>
            </a:outerShdw>
          </a:effectLst>
        </p:spPr>
        <p:txBody>
          <a:bodyPr rtlCol="0" anchor="ctr"/>
          <a:lstStyle/>
          <a:p>
            <a:pPr marL="0" marR="0" lvl="0" indent="0" algn="ctr" defTabSz="914400" eaLnBrk="1" fontAlgn="base" latinLnBrk="0" hangingPunct="1">
              <a:lnSpc>
                <a:spcPct val="150000"/>
              </a:lnSpc>
              <a:spcBef>
                <a:spcPct val="0"/>
              </a:spcBef>
              <a:spcAft>
                <a:spcPct val="0"/>
              </a:spcAft>
              <a:buClrTx/>
              <a:buSzTx/>
              <a:buFontTx/>
              <a:buNone/>
              <a:defRPr/>
            </a:pPr>
            <a:endParaRPr kumimoji="0" lang="en-GB" sz="1800" b="0" i="0" u="none" strike="noStrike" kern="0" cap="none" spc="0" normalizeH="0" baseline="0" noProof="0" dirty="0">
              <a:ln>
                <a:noFill/>
              </a:ln>
              <a:solidFill>
                <a:srgbClr val="4472C4"/>
              </a:solidFill>
              <a:effectLst/>
              <a:uLnTx/>
              <a:uFillTx/>
              <a:cs typeface="+mn-ea"/>
              <a:sym typeface="+mn-lt"/>
            </a:endParaRPr>
          </a:p>
        </p:txBody>
      </p:sp>
      <p:sp>
        <p:nvSpPr>
          <p:cNvPr id="44" name="Oval 58"/>
          <p:cNvSpPr/>
          <p:nvPr/>
        </p:nvSpPr>
        <p:spPr>
          <a:xfrm>
            <a:off x="6256763" y="5654860"/>
            <a:ext cx="307273" cy="307273"/>
          </a:xfrm>
          <a:prstGeom prst="ellipse">
            <a:avLst/>
          </a:prstGeom>
          <a:solidFill>
            <a:srgbClr val="E7E6E6"/>
          </a:solidFill>
          <a:ln w="12700" cap="flat" cmpd="sng" algn="ctr">
            <a:solidFill>
              <a:srgbClr val="C9877E"/>
            </a:solidFill>
            <a:prstDash val="solid"/>
            <a:miter lim="800000"/>
          </a:ln>
          <a:effectLst>
            <a:outerShdw blurRad="190500" dist="63500" dir="2700000" algn="tl" rotWithShape="0">
              <a:prstClr val="black">
                <a:alpha val="40000"/>
              </a:prstClr>
            </a:outerShdw>
          </a:effectLst>
        </p:spPr>
        <p:txBody>
          <a:bodyPr rtlCol="0" anchor="ctr"/>
          <a:lstStyle/>
          <a:p>
            <a:pPr marL="0" marR="0" lvl="0" indent="0" algn="ctr" defTabSz="914400" eaLnBrk="1" fontAlgn="base" latinLnBrk="0" hangingPunct="1">
              <a:lnSpc>
                <a:spcPct val="150000"/>
              </a:lnSpc>
              <a:spcBef>
                <a:spcPct val="0"/>
              </a:spcBef>
              <a:spcAft>
                <a:spcPct val="0"/>
              </a:spcAft>
              <a:buClrTx/>
              <a:buSzTx/>
              <a:buFontTx/>
              <a:buNone/>
              <a:defRPr/>
            </a:pPr>
            <a:endParaRPr kumimoji="0" lang="en-GB" sz="1800" b="0" i="0" u="none" strike="noStrike" kern="0" cap="none" spc="0" normalizeH="0" baseline="0" noProof="0" dirty="0">
              <a:ln>
                <a:noFill/>
              </a:ln>
              <a:solidFill>
                <a:srgbClr val="4472C4"/>
              </a:solidFill>
              <a:effectLst/>
              <a:uLnTx/>
              <a:uFillTx/>
              <a:cs typeface="+mn-ea"/>
              <a:sym typeface="+mn-lt"/>
            </a:endParaRPr>
          </a:p>
        </p:txBody>
      </p:sp>
      <p:grpSp>
        <p:nvGrpSpPr>
          <p:cNvPr id="45" name="Group 59"/>
          <p:cNvGrpSpPr/>
          <p:nvPr/>
        </p:nvGrpSpPr>
        <p:grpSpPr>
          <a:xfrm>
            <a:off x="4819979" y="1777963"/>
            <a:ext cx="1084723" cy="511107"/>
            <a:chOff x="4878246" y="1814284"/>
            <a:chExt cx="1028534" cy="484632"/>
          </a:xfrm>
          <a:solidFill>
            <a:srgbClr val="4A5A9F"/>
          </a:solidFill>
        </p:grpSpPr>
        <p:sp>
          <p:nvSpPr>
            <p:cNvPr id="46" name="Pentagon 60"/>
            <p:cNvSpPr/>
            <p:nvPr/>
          </p:nvSpPr>
          <p:spPr>
            <a:xfrm>
              <a:off x="4928372" y="1814284"/>
              <a:ext cx="978408" cy="484632"/>
            </a:xfrm>
            <a:prstGeom prst="homePlate">
              <a:avLst/>
            </a:prstGeom>
            <a:grp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dirty="0">
                <a:ln>
                  <a:noFill/>
                </a:ln>
                <a:solidFill>
                  <a:schemeClr val="bg1"/>
                </a:solidFill>
                <a:effectLst/>
                <a:uLnTx/>
                <a:uFillTx/>
                <a:cs typeface="+mn-ea"/>
                <a:sym typeface="+mn-lt"/>
              </a:endParaRPr>
            </a:p>
          </p:txBody>
        </p:sp>
        <p:sp>
          <p:nvSpPr>
            <p:cNvPr id="47" name="TextBox 61"/>
            <p:cNvSpPr txBox="1"/>
            <p:nvPr/>
          </p:nvSpPr>
          <p:spPr>
            <a:xfrm>
              <a:off x="4878246" y="1856545"/>
              <a:ext cx="849966" cy="395313"/>
            </a:xfrm>
            <a:prstGeom prst="rect">
              <a:avLst/>
            </a:prstGeom>
            <a:grp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sz="2110" b="1" i="0" u="none" strike="noStrike" kern="0" cap="none" spc="0" normalizeH="0" baseline="0" noProof="0" dirty="0">
                  <a:ln>
                    <a:noFill/>
                  </a:ln>
                  <a:solidFill>
                    <a:schemeClr val="bg1"/>
                  </a:solidFill>
                  <a:effectLst/>
                  <a:uLnTx/>
                  <a:uFillTx/>
                  <a:cs typeface="+mn-ea"/>
                  <a:sym typeface="+mn-lt"/>
                </a:rPr>
                <a:t>20XX</a:t>
              </a:r>
              <a:endParaRPr kumimoji="0" lang="en-GB" sz="2110" b="1" i="0" u="none" strike="noStrike" kern="0" cap="none" spc="0" normalizeH="0" baseline="0" noProof="0" dirty="0">
                <a:ln>
                  <a:noFill/>
                </a:ln>
                <a:solidFill>
                  <a:schemeClr val="bg1"/>
                </a:solidFill>
                <a:effectLst/>
                <a:uLnTx/>
                <a:uFillTx/>
                <a:cs typeface="+mn-ea"/>
                <a:sym typeface="+mn-lt"/>
              </a:endParaRPr>
            </a:p>
          </p:txBody>
        </p:sp>
      </p:grpSp>
      <p:grpSp>
        <p:nvGrpSpPr>
          <p:cNvPr id="48" name="Group 62"/>
          <p:cNvGrpSpPr/>
          <p:nvPr/>
        </p:nvGrpSpPr>
        <p:grpSpPr>
          <a:xfrm>
            <a:off x="4819979" y="5552943"/>
            <a:ext cx="1084723" cy="511107"/>
            <a:chOff x="4878246" y="5399956"/>
            <a:chExt cx="1028534" cy="484632"/>
          </a:xfrm>
          <a:solidFill>
            <a:srgbClr val="C9877E"/>
          </a:solidFill>
        </p:grpSpPr>
        <p:sp>
          <p:nvSpPr>
            <p:cNvPr id="49" name="Pentagon 63"/>
            <p:cNvSpPr/>
            <p:nvPr/>
          </p:nvSpPr>
          <p:spPr>
            <a:xfrm>
              <a:off x="4928372" y="5399956"/>
              <a:ext cx="978408" cy="484632"/>
            </a:xfrm>
            <a:prstGeom prst="homePlate">
              <a:avLst/>
            </a:prstGeom>
            <a:grp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dirty="0">
                <a:ln>
                  <a:noFill/>
                </a:ln>
                <a:solidFill>
                  <a:schemeClr val="bg1"/>
                </a:solidFill>
                <a:effectLst/>
                <a:uLnTx/>
                <a:uFillTx/>
                <a:cs typeface="+mn-ea"/>
                <a:sym typeface="+mn-lt"/>
              </a:endParaRPr>
            </a:p>
          </p:txBody>
        </p:sp>
        <p:sp>
          <p:nvSpPr>
            <p:cNvPr id="50" name="TextBox 64"/>
            <p:cNvSpPr txBox="1"/>
            <p:nvPr/>
          </p:nvSpPr>
          <p:spPr>
            <a:xfrm>
              <a:off x="4878246" y="5442217"/>
              <a:ext cx="849966" cy="395313"/>
            </a:xfrm>
            <a:prstGeom prst="rect">
              <a:avLst/>
            </a:prstGeom>
            <a:grp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sz="2110" b="1" i="0" u="none" strike="noStrike" kern="0" cap="none" spc="0" normalizeH="0" baseline="0" noProof="0" dirty="0">
                  <a:ln>
                    <a:noFill/>
                  </a:ln>
                  <a:solidFill>
                    <a:schemeClr val="bg1"/>
                  </a:solidFill>
                  <a:effectLst/>
                  <a:uLnTx/>
                  <a:uFillTx/>
                  <a:cs typeface="+mn-ea"/>
                  <a:sym typeface="+mn-lt"/>
                </a:rPr>
                <a:t>20XX</a:t>
              </a:r>
              <a:endParaRPr kumimoji="0" lang="en-GB" sz="2110" b="1" i="0" u="none" strike="noStrike" kern="0" cap="none" spc="0" normalizeH="0" baseline="0" noProof="0" dirty="0">
                <a:ln>
                  <a:noFill/>
                </a:ln>
                <a:solidFill>
                  <a:schemeClr val="bg1"/>
                </a:solidFill>
                <a:effectLst/>
                <a:uLnTx/>
                <a:uFillTx/>
                <a:cs typeface="+mn-ea"/>
                <a:sym typeface="+mn-lt"/>
              </a:endParaRPr>
            </a:p>
          </p:txBody>
        </p:sp>
      </p:grpSp>
      <p:grpSp>
        <p:nvGrpSpPr>
          <p:cNvPr id="51" name="Group 65"/>
          <p:cNvGrpSpPr/>
          <p:nvPr/>
        </p:nvGrpSpPr>
        <p:grpSpPr>
          <a:xfrm>
            <a:off x="4819979" y="4294617"/>
            <a:ext cx="1084723" cy="511107"/>
            <a:chOff x="4878246" y="4204732"/>
            <a:chExt cx="1028534" cy="484632"/>
          </a:xfrm>
        </p:grpSpPr>
        <p:sp>
          <p:nvSpPr>
            <p:cNvPr id="52" name="Pentagon 66"/>
            <p:cNvSpPr/>
            <p:nvPr/>
          </p:nvSpPr>
          <p:spPr>
            <a:xfrm>
              <a:off x="4928372" y="4204732"/>
              <a:ext cx="978408" cy="484632"/>
            </a:xfrm>
            <a:prstGeom prst="homePlate">
              <a:avLst/>
            </a:prstGeom>
            <a:solidFill>
              <a:srgbClr val="4A5A9F"/>
            </a:soli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dirty="0">
                <a:ln>
                  <a:noFill/>
                </a:ln>
                <a:solidFill>
                  <a:schemeClr val="bg1"/>
                </a:solidFill>
                <a:effectLst/>
                <a:uLnTx/>
                <a:uFillTx/>
                <a:cs typeface="+mn-ea"/>
                <a:sym typeface="+mn-lt"/>
              </a:endParaRPr>
            </a:p>
          </p:txBody>
        </p:sp>
        <p:sp>
          <p:nvSpPr>
            <p:cNvPr id="53" name="TextBox 67"/>
            <p:cNvSpPr txBox="1"/>
            <p:nvPr/>
          </p:nvSpPr>
          <p:spPr>
            <a:xfrm>
              <a:off x="4878246" y="4246353"/>
              <a:ext cx="849966" cy="395313"/>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sz="2110" b="1" i="0" u="none" strike="noStrike" kern="0" cap="none" spc="0" normalizeH="0" baseline="0" noProof="0" dirty="0">
                  <a:ln>
                    <a:noFill/>
                  </a:ln>
                  <a:solidFill>
                    <a:schemeClr val="bg1"/>
                  </a:solidFill>
                  <a:effectLst/>
                  <a:uLnTx/>
                  <a:uFillTx/>
                  <a:cs typeface="+mn-ea"/>
                  <a:sym typeface="+mn-lt"/>
                </a:rPr>
                <a:t>20XX</a:t>
              </a:r>
              <a:endParaRPr kumimoji="0" lang="en-GB" sz="2110" b="1" i="0" u="none" strike="noStrike" kern="0" cap="none" spc="0" normalizeH="0" baseline="0" noProof="0" dirty="0">
                <a:ln>
                  <a:noFill/>
                </a:ln>
                <a:solidFill>
                  <a:schemeClr val="bg1"/>
                </a:solidFill>
                <a:effectLst/>
                <a:uLnTx/>
                <a:uFillTx/>
                <a:cs typeface="+mn-ea"/>
                <a:sym typeface="+mn-lt"/>
              </a:endParaRPr>
            </a:p>
          </p:txBody>
        </p:sp>
      </p:grpSp>
      <p:grpSp>
        <p:nvGrpSpPr>
          <p:cNvPr id="54" name="Group 68"/>
          <p:cNvGrpSpPr/>
          <p:nvPr/>
        </p:nvGrpSpPr>
        <p:grpSpPr>
          <a:xfrm>
            <a:off x="4819979" y="3036290"/>
            <a:ext cx="1084723" cy="511107"/>
            <a:chOff x="4878246" y="3009508"/>
            <a:chExt cx="1028534" cy="484632"/>
          </a:xfrm>
          <a:solidFill>
            <a:srgbClr val="C9877E"/>
          </a:solidFill>
        </p:grpSpPr>
        <p:sp>
          <p:nvSpPr>
            <p:cNvPr id="55" name="Pentagon 69"/>
            <p:cNvSpPr/>
            <p:nvPr/>
          </p:nvSpPr>
          <p:spPr>
            <a:xfrm>
              <a:off x="4928372" y="3009508"/>
              <a:ext cx="978408" cy="484632"/>
            </a:xfrm>
            <a:prstGeom prst="homePlate">
              <a:avLst/>
            </a:prstGeom>
            <a:grp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dirty="0">
                <a:ln>
                  <a:noFill/>
                </a:ln>
                <a:solidFill>
                  <a:schemeClr val="bg1"/>
                </a:solidFill>
                <a:effectLst/>
                <a:uLnTx/>
                <a:uFillTx/>
                <a:cs typeface="+mn-ea"/>
                <a:sym typeface="+mn-lt"/>
              </a:endParaRPr>
            </a:p>
          </p:txBody>
        </p:sp>
        <p:sp>
          <p:nvSpPr>
            <p:cNvPr id="56" name="TextBox 70"/>
            <p:cNvSpPr txBox="1"/>
            <p:nvPr/>
          </p:nvSpPr>
          <p:spPr>
            <a:xfrm>
              <a:off x="4878246" y="3046076"/>
              <a:ext cx="849966" cy="395313"/>
            </a:xfrm>
            <a:prstGeom prst="rect">
              <a:avLst/>
            </a:prstGeom>
            <a:grp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sz="2110" b="1" i="0" u="none" strike="noStrike" kern="0" cap="none" spc="0" normalizeH="0" baseline="0" noProof="0" dirty="0">
                  <a:ln>
                    <a:noFill/>
                  </a:ln>
                  <a:solidFill>
                    <a:schemeClr val="bg1"/>
                  </a:solidFill>
                  <a:effectLst/>
                  <a:uLnTx/>
                  <a:uFillTx/>
                  <a:cs typeface="+mn-ea"/>
                  <a:sym typeface="+mn-lt"/>
                </a:rPr>
                <a:t>20XX</a:t>
              </a:r>
              <a:endParaRPr kumimoji="0" lang="en-GB" sz="2110" b="1" i="0" u="none" strike="noStrike" kern="0" cap="none" spc="0" normalizeH="0" baseline="0" noProof="0" dirty="0">
                <a:ln>
                  <a:noFill/>
                </a:ln>
                <a:solidFill>
                  <a:schemeClr val="bg1"/>
                </a:solidFill>
                <a:effectLst/>
                <a:uLnTx/>
                <a:uFillTx/>
                <a:cs typeface="+mn-ea"/>
                <a:sym typeface="+mn-lt"/>
              </a:endParaRPr>
            </a:p>
          </p:txBody>
        </p:sp>
      </p:grpSp>
      <p:grpSp>
        <p:nvGrpSpPr>
          <p:cNvPr id="57" name="Group 71"/>
          <p:cNvGrpSpPr/>
          <p:nvPr/>
        </p:nvGrpSpPr>
        <p:grpSpPr>
          <a:xfrm>
            <a:off x="6717673" y="1606320"/>
            <a:ext cx="4867688" cy="920820"/>
            <a:chOff x="6677642" y="1782217"/>
            <a:chExt cx="4615543" cy="873122"/>
          </a:xfrm>
        </p:grpSpPr>
        <p:sp>
          <p:nvSpPr>
            <p:cNvPr id="58" name="TextBox 72"/>
            <p:cNvSpPr txBox="1"/>
            <p:nvPr/>
          </p:nvSpPr>
          <p:spPr>
            <a:xfrm>
              <a:off x="6677642" y="1782217"/>
              <a:ext cx="1702364" cy="291834"/>
            </a:xfrm>
            <a:prstGeom prst="rect">
              <a:avLst/>
            </a:prstGeom>
            <a:noFill/>
          </p:spPr>
          <p:txBody>
            <a:bodyPr wrap="none" lIns="0" tIns="0" rIns="0" bIns="0" rtlCol="0">
              <a:spAutoFit/>
            </a:bodyPr>
            <a:lstStyle/>
            <a:p>
              <a:pPr fontAlgn="base">
                <a:spcBef>
                  <a:spcPct val="0"/>
                </a:spcBef>
                <a:spcAft>
                  <a:spcPct val="0"/>
                </a:spcAft>
              </a:pPr>
              <a:r>
                <a:rPr lang="zh-CN" altLang="en-US" sz="2000" dirty="0">
                  <a:solidFill>
                    <a:srgbClr val="4472C4"/>
                  </a:solidFill>
                  <a:cs typeface="+mn-ea"/>
                  <a:sym typeface="+mn-lt"/>
                </a:rPr>
                <a:t>请替换文字内容</a:t>
              </a:r>
              <a:endParaRPr lang="en-GB" sz="2000" dirty="0">
                <a:solidFill>
                  <a:srgbClr val="4472C4"/>
                </a:solidFill>
                <a:cs typeface="+mn-ea"/>
                <a:sym typeface="+mn-lt"/>
              </a:endParaRPr>
            </a:p>
          </p:txBody>
        </p:sp>
        <p:sp>
          <p:nvSpPr>
            <p:cNvPr id="59" name="Rectangle 73"/>
            <p:cNvSpPr/>
            <p:nvPr/>
          </p:nvSpPr>
          <p:spPr>
            <a:xfrm>
              <a:off x="6677642" y="2087844"/>
              <a:ext cx="4615543" cy="567495"/>
            </a:xfrm>
            <a:prstGeom prst="rect">
              <a:avLst/>
            </a:prstGeom>
          </p:spPr>
          <p:txBody>
            <a:bodyPr wrap="square" lIns="0" tIns="0" rIns="0" bIns="0">
              <a:spAutoFit/>
            </a:bodyPr>
            <a:lstStyle/>
            <a:p>
              <a:pPr fontAlgn="base">
                <a:lnSpc>
                  <a:spcPct val="150000"/>
                </a:lnSpc>
                <a:spcBef>
                  <a:spcPct val="0"/>
                </a:spcBef>
                <a:spcAft>
                  <a:spcPct val="0"/>
                </a:spcAft>
              </a:pPr>
              <a:r>
                <a:rPr lang="zh-CN" altLang="en-US" sz="900" dirty="0">
                  <a:solidFill>
                    <a:srgbClr val="4472C4"/>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900" dirty="0">
                <a:solidFill>
                  <a:srgbClr val="4472C4"/>
                </a:solidFill>
                <a:cs typeface="+mn-ea"/>
                <a:sym typeface="+mn-lt"/>
              </a:endParaRPr>
            </a:p>
          </p:txBody>
        </p:sp>
      </p:grpSp>
      <p:grpSp>
        <p:nvGrpSpPr>
          <p:cNvPr id="60" name="Group 74"/>
          <p:cNvGrpSpPr/>
          <p:nvPr/>
        </p:nvGrpSpPr>
        <p:grpSpPr>
          <a:xfrm>
            <a:off x="6717672" y="2864646"/>
            <a:ext cx="4867688" cy="920821"/>
            <a:chOff x="6677642" y="1782217"/>
            <a:chExt cx="4615543" cy="873122"/>
          </a:xfrm>
        </p:grpSpPr>
        <p:sp>
          <p:nvSpPr>
            <p:cNvPr id="61" name="TextBox 75"/>
            <p:cNvSpPr txBox="1"/>
            <p:nvPr/>
          </p:nvSpPr>
          <p:spPr>
            <a:xfrm>
              <a:off x="6677642" y="1782217"/>
              <a:ext cx="1702364" cy="291834"/>
            </a:xfrm>
            <a:prstGeom prst="rect">
              <a:avLst/>
            </a:prstGeom>
            <a:noFill/>
          </p:spPr>
          <p:txBody>
            <a:bodyPr wrap="none" lIns="0" tIns="0" rIns="0" bIns="0" rtlCol="0">
              <a:spAutoFit/>
            </a:bodyPr>
            <a:lstStyle/>
            <a:p>
              <a:pPr fontAlgn="base">
                <a:spcBef>
                  <a:spcPct val="0"/>
                </a:spcBef>
                <a:spcAft>
                  <a:spcPct val="0"/>
                </a:spcAft>
              </a:pPr>
              <a:r>
                <a:rPr lang="zh-CN" altLang="en-US" sz="2000" dirty="0">
                  <a:solidFill>
                    <a:srgbClr val="4472C4"/>
                  </a:solidFill>
                  <a:cs typeface="+mn-ea"/>
                  <a:sym typeface="+mn-lt"/>
                </a:rPr>
                <a:t>请替换文字内容</a:t>
              </a:r>
              <a:endParaRPr lang="en-GB" sz="2000" dirty="0">
                <a:solidFill>
                  <a:srgbClr val="4472C4"/>
                </a:solidFill>
                <a:cs typeface="+mn-ea"/>
                <a:sym typeface="+mn-lt"/>
              </a:endParaRPr>
            </a:p>
          </p:txBody>
        </p:sp>
        <p:sp>
          <p:nvSpPr>
            <p:cNvPr id="62" name="Rectangle 76"/>
            <p:cNvSpPr/>
            <p:nvPr/>
          </p:nvSpPr>
          <p:spPr>
            <a:xfrm>
              <a:off x="6677642" y="2087844"/>
              <a:ext cx="4615543" cy="567495"/>
            </a:xfrm>
            <a:prstGeom prst="rect">
              <a:avLst/>
            </a:prstGeom>
          </p:spPr>
          <p:txBody>
            <a:bodyPr wrap="square" lIns="0" tIns="0" rIns="0" bIns="0">
              <a:spAutoFit/>
            </a:bodyPr>
            <a:lstStyle/>
            <a:p>
              <a:pPr fontAlgn="base">
                <a:lnSpc>
                  <a:spcPct val="150000"/>
                </a:lnSpc>
                <a:spcBef>
                  <a:spcPct val="0"/>
                </a:spcBef>
                <a:spcAft>
                  <a:spcPct val="0"/>
                </a:spcAft>
              </a:pPr>
              <a:r>
                <a:rPr lang="zh-CN" altLang="en-US" sz="900" dirty="0">
                  <a:solidFill>
                    <a:srgbClr val="4472C4"/>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900" dirty="0">
                <a:solidFill>
                  <a:srgbClr val="4472C4"/>
                </a:solidFill>
                <a:cs typeface="+mn-ea"/>
                <a:sym typeface="+mn-lt"/>
              </a:endParaRPr>
            </a:p>
          </p:txBody>
        </p:sp>
      </p:grpSp>
      <p:grpSp>
        <p:nvGrpSpPr>
          <p:cNvPr id="63" name="Group 77"/>
          <p:cNvGrpSpPr/>
          <p:nvPr/>
        </p:nvGrpSpPr>
        <p:grpSpPr>
          <a:xfrm>
            <a:off x="6717671" y="4122973"/>
            <a:ext cx="4867688" cy="920821"/>
            <a:chOff x="6677642" y="1782217"/>
            <a:chExt cx="4615543" cy="873122"/>
          </a:xfrm>
        </p:grpSpPr>
        <p:sp>
          <p:nvSpPr>
            <p:cNvPr id="64" name="TextBox 78"/>
            <p:cNvSpPr txBox="1"/>
            <p:nvPr/>
          </p:nvSpPr>
          <p:spPr>
            <a:xfrm>
              <a:off x="6677642" y="1782217"/>
              <a:ext cx="1702364" cy="291834"/>
            </a:xfrm>
            <a:prstGeom prst="rect">
              <a:avLst/>
            </a:prstGeom>
            <a:noFill/>
          </p:spPr>
          <p:txBody>
            <a:bodyPr wrap="none" lIns="0" tIns="0" rIns="0" bIns="0" rtlCol="0">
              <a:spAutoFit/>
            </a:bodyPr>
            <a:lstStyle/>
            <a:p>
              <a:pPr fontAlgn="base">
                <a:spcBef>
                  <a:spcPct val="0"/>
                </a:spcBef>
                <a:spcAft>
                  <a:spcPct val="0"/>
                </a:spcAft>
              </a:pPr>
              <a:r>
                <a:rPr lang="zh-CN" altLang="en-US" sz="2000" dirty="0">
                  <a:solidFill>
                    <a:srgbClr val="4472C4"/>
                  </a:solidFill>
                  <a:cs typeface="+mn-ea"/>
                  <a:sym typeface="+mn-lt"/>
                </a:rPr>
                <a:t>请替换文字内容</a:t>
              </a:r>
              <a:endParaRPr lang="en-GB" sz="2000" dirty="0">
                <a:solidFill>
                  <a:srgbClr val="4472C4"/>
                </a:solidFill>
                <a:cs typeface="+mn-ea"/>
                <a:sym typeface="+mn-lt"/>
              </a:endParaRPr>
            </a:p>
          </p:txBody>
        </p:sp>
        <p:sp>
          <p:nvSpPr>
            <p:cNvPr id="65" name="Rectangle 79"/>
            <p:cNvSpPr/>
            <p:nvPr/>
          </p:nvSpPr>
          <p:spPr>
            <a:xfrm>
              <a:off x="6677642" y="2087844"/>
              <a:ext cx="4615543" cy="567495"/>
            </a:xfrm>
            <a:prstGeom prst="rect">
              <a:avLst/>
            </a:prstGeom>
          </p:spPr>
          <p:txBody>
            <a:bodyPr wrap="square" lIns="0" tIns="0" rIns="0" bIns="0">
              <a:spAutoFit/>
            </a:bodyPr>
            <a:lstStyle/>
            <a:p>
              <a:pPr fontAlgn="base">
                <a:lnSpc>
                  <a:spcPct val="150000"/>
                </a:lnSpc>
                <a:spcBef>
                  <a:spcPct val="0"/>
                </a:spcBef>
                <a:spcAft>
                  <a:spcPct val="0"/>
                </a:spcAft>
              </a:pPr>
              <a:r>
                <a:rPr lang="zh-CN" altLang="en-US" sz="900" dirty="0">
                  <a:solidFill>
                    <a:srgbClr val="4472C4"/>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900" dirty="0">
                <a:solidFill>
                  <a:srgbClr val="4472C4"/>
                </a:solidFill>
                <a:cs typeface="+mn-ea"/>
                <a:sym typeface="+mn-lt"/>
              </a:endParaRPr>
            </a:p>
          </p:txBody>
        </p:sp>
      </p:grpSp>
      <p:grpSp>
        <p:nvGrpSpPr>
          <p:cNvPr id="66" name="Group 80"/>
          <p:cNvGrpSpPr/>
          <p:nvPr/>
        </p:nvGrpSpPr>
        <p:grpSpPr>
          <a:xfrm>
            <a:off x="6717671" y="5381300"/>
            <a:ext cx="4867688" cy="920821"/>
            <a:chOff x="6677642" y="1782217"/>
            <a:chExt cx="4615543" cy="873122"/>
          </a:xfrm>
        </p:grpSpPr>
        <p:sp>
          <p:nvSpPr>
            <p:cNvPr id="67" name="TextBox 81"/>
            <p:cNvSpPr txBox="1"/>
            <p:nvPr/>
          </p:nvSpPr>
          <p:spPr>
            <a:xfrm>
              <a:off x="6677642" y="1782217"/>
              <a:ext cx="1702364" cy="291834"/>
            </a:xfrm>
            <a:prstGeom prst="rect">
              <a:avLst/>
            </a:prstGeom>
            <a:noFill/>
          </p:spPr>
          <p:txBody>
            <a:bodyPr wrap="none" lIns="0" tIns="0" rIns="0" bIns="0" rtlCol="0">
              <a:spAutoFit/>
            </a:bodyPr>
            <a:lstStyle/>
            <a:p>
              <a:pPr fontAlgn="base">
                <a:spcBef>
                  <a:spcPct val="0"/>
                </a:spcBef>
                <a:spcAft>
                  <a:spcPct val="0"/>
                </a:spcAft>
              </a:pPr>
              <a:r>
                <a:rPr lang="zh-CN" altLang="en-US" sz="2000" dirty="0">
                  <a:solidFill>
                    <a:srgbClr val="4472C4"/>
                  </a:solidFill>
                  <a:cs typeface="+mn-ea"/>
                  <a:sym typeface="+mn-lt"/>
                </a:rPr>
                <a:t>请替换文字内容</a:t>
              </a:r>
              <a:endParaRPr lang="en-GB" sz="2000" dirty="0">
                <a:solidFill>
                  <a:srgbClr val="4472C4"/>
                </a:solidFill>
                <a:cs typeface="+mn-ea"/>
                <a:sym typeface="+mn-lt"/>
              </a:endParaRPr>
            </a:p>
          </p:txBody>
        </p:sp>
        <p:sp>
          <p:nvSpPr>
            <p:cNvPr id="68" name="Rectangle 82"/>
            <p:cNvSpPr/>
            <p:nvPr/>
          </p:nvSpPr>
          <p:spPr>
            <a:xfrm>
              <a:off x="6677642" y="2087844"/>
              <a:ext cx="4615543" cy="567495"/>
            </a:xfrm>
            <a:prstGeom prst="rect">
              <a:avLst/>
            </a:prstGeom>
          </p:spPr>
          <p:txBody>
            <a:bodyPr wrap="square" lIns="0" tIns="0" rIns="0" bIns="0">
              <a:spAutoFit/>
            </a:bodyPr>
            <a:lstStyle/>
            <a:p>
              <a:pPr fontAlgn="base">
                <a:lnSpc>
                  <a:spcPct val="150000"/>
                </a:lnSpc>
                <a:spcBef>
                  <a:spcPct val="0"/>
                </a:spcBef>
                <a:spcAft>
                  <a:spcPct val="0"/>
                </a:spcAft>
              </a:pPr>
              <a:r>
                <a:rPr lang="zh-CN" altLang="en-US" sz="900" dirty="0">
                  <a:solidFill>
                    <a:srgbClr val="4472C4"/>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900" dirty="0">
                <a:solidFill>
                  <a:srgbClr val="4472C4"/>
                </a:solidFill>
                <a:cs typeface="+mn-ea"/>
                <a:sym typeface="+mn-lt"/>
              </a:endParaRPr>
            </a:p>
          </p:txBody>
        </p:sp>
      </p:grpSp>
      <p:cxnSp>
        <p:nvCxnSpPr>
          <p:cNvPr id="69" name="Straight Connector 83"/>
          <p:cNvCxnSpPr>
            <a:stCxn id="41" idx="4"/>
            <a:endCxn id="42" idx="0"/>
          </p:cNvCxnSpPr>
          <p:nvPr/>
        </p:nvCxnSpPr>
        <p:spPr>
          <a:xfrm>
            <a:off x="6410400" y="2187153"/>
            <a:ext cx="0" cy="951054"/>
          </a:xfrm>
          <a:prstGeom prst="line">
            <a:avLst/>
          </a:prstGeom>
          <a:noFill/>
          <a:ln w="6350" cap="flat" cmpd="sng" algn="ctr">
            <a:solidFill>
              <a:sysClr val="window" lastClr="FFFFFF">
                <a:lumMod val="75000"/>
              </a:sysClr>
            </a:solidFill>
            <a:prstDash val="solid"/>
            <a:miter lim="800000"/>
          </a:ln>
          <a:effectLst/>
        </p:spPr>
      </p:cxnSp>
      <p:cxnSp>
        <p:nvCxnSpPr>
          <p:cNvPr id="70" name="Straight Connector 84"/>
          <p:cNvCxnSpPr>
            <a:stCxn id="42" idx="4"/>
            <a:endCxn id="43" idx="0"/>
          </p:cNvCxnSpPr>
          <p:nvPr/>
        </p:nvCxnSpPr>
        <p:spPr>
          <a:xfrm>
            <a:off x="6410400" y="3445480"/>
            <a:ext cx="0" cy="951054"/>
          </a:xfrm>
          <a:prstGeom prst="line">
            <a:avLst/>
          </a:prstGeom>
          <a:noFill/>
          <a:ln w="6350" cap="flat" cmpd="sng" algn="ctr">
            <a:solidFill>
              <a:sysClr val="window" lastClr="FFFFFF">
                <a:lumMod val="75000"/>
              </a:sysClr>
            </a:solidFill>
            <a:prstDash val="solid"/>
            <a:miter lim="800000"/>
          </a:ln>
          <a:effectLst/>
        </p:spPr>
      </p:cxnSp>
      <p:cxnSp>
        <p:nvCxnSpPr>
          <p:cNvPr id="71" name="Straight Connector 85"/>
          <p:cNvCxnSpPr>
            <a:stCxn id="43" idx="4"/>
            <a:endCxn id="44" idx="0"/>
          </p:cNvCxnSpPr>
          <p:nvPr/>
        </p:nvCxnSpPr>
        <p:spPr>
          <a:xfrm>
            <a:off x="6410400" y="4703807"/>
            <a:ext cx="0" cy="951053"/>
          </a:xfrm>
          <a:prstGeom prst="line">
            <a:avLst/>
          </a:prstGeom>
          <a:noFill/>
          <a:ln w="6350" cap="flat" cmpd="sng" algn="ctr">
            <a:solidFill>
              <a:sysClr val="window" lastClr="FFFFFF">
                <a:lumMod val="75000"/>
              </a:sysClr>
            </a:solidFill>
            <a:prstDash val="solid"/>
            <a:miter lim="800000"/>
          </a:ln>
          <a:effectLst/>
        </p:spPr>
      </p:cxnSp>
      <p:grpSp>
        <p:nvGrpSpPr>
          <p:cNvPr id="72" name="组合 71"/>
          <p:cNvGrpSpPr/>
          <p:nvPr/>
        </p:nvGrpSpPr>
        <p:grpSpPr>
          <a:xfrm>
            <a:off x="4565749" y="285884"/>
            <a:ext cx="3060503" cy="797041"/>
            <a:chOff x="4565749" y="285884"/>
            <a:chExt cx="3060503" cy="797041"/>
          </a:xfrm>
        </p:grpSpPr>
        <p:sp>
          <p:nvSpPr>
            <p:cNvPr id="73"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74"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wipe(up)">
                                      <p:cBhvr>
                                        <p:cTn id="18" dur="500"/>
                                        <p:tgtEl>
                                          <p:spTgt spid="69"/>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wipe(up)">
                                      <p:cBhvr>
                                        <p:cTn id="28" dur="500"/>
                                        <p:tgtEl>
                                          <p:spTgt spid="70"/>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childTnLst>
                          </p:cTn>
                        </p:par>
                        <p:par>
                          <p:cTn id="35" fill="hold">
                            <p:stCondLst>
                              <p:cond delay="3000"/>
                            </p:stCondLst>
                            <p:childTnLst>
                              <p:par>
                                <p:cTn id="36" presetID="22" presetClass="entr" presetSubtype="1"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wipe(up)">
                                      <p:cBhvr>
                                        <p:cTn id="38" dur="500"/>
                                        <p:tgtEl>
                                          <p:spTgt spid="71"/>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left)">
                                      <p:cBhvr>
                                        <p:cTn id="48" dur="500"/>
                                        <p:tgtEl>
                                          <p:spTgt spid="45"/>
                                        </p:tgtEl>
                                      </p:cBhvr>
                                    </p:animEffect>
                                  </p:childTnLst>
                                </p:cTn>
                              </p:par>
                            </p:childTnLst>
                          </p:cTn>
                        </p:par>
                        <p:par>
                          <p:cTn id="49" fill="hold">
                            <p:stCondLst>
                              <p:cond delay="4500"/>
                            </p:stCondLst>
                            <p:childTnLst>
                              <p:par>
                                <p:cTn id="50" presetID="12" presetClass="entr" presetSubtype="8" fill="hold" nodeType="after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additive="base">
                                        <p:cTn id="52" dur="500"/>
                                        <p:tgtEl>
                                          <p:spTgt spid="57"/>
                                        </p:tgtEl>
                                        <p:attrNameLst>
                                          <p:attrName>ppt_x</p:attrName>
                                        </p:attrNameLst>
                                      </p:cBhvr>
                                      <p:tavLst>
                                        <p:tav tm="0">
                                          <p:val>
                                            <p:strVal val="#ppt_x-#ppt_w*1.125000"/>
                                          </p:val>
                                        </p:tav>
                                        <p:tav tm="100000">
                                          <p:val>
                                            <p:strVal val="#ppt_x"/>
                                          </p:val>
                                        </p:tav>
                                      </p:tavLst>
                                    </p:anim>
                                    <p:animEffect transition="in" filter="wipe(right)">
                                      <p:cBhvr>
                                        <p:cTn id="53" dur="500"/>
                                        <p:tgtEl>
                                          <p:spTgt spid="57"/>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wipe(left)">
                                      <p:cBhvr>
                                        <p:cTn id="57" dur="500"/>
                                        <p:tgtEl>
                                          <p:spTgt spid="54"/>
                                        </p:tgtEl>
                                      </p:cBhvr>
                                    </p:animEffect>
                                  </p:childTnLst>
                                </p:cTn>
                              </p:par>
                            </p:childTnLst>
                          </p:cTn>
                        </p:par>
                        <p:par>
                          <p:cTn id="58" fill="hold">
                            <p:stCondLst>
                              <p:cond delay="5500"/>
                            </p:stCondLst>
                            <p:childTnLst>
                              <p:par>
                                <p:cTn id="59" presetID="12" presetClass="entr" presetSubtype="8" fill="hold" nodeType="afterEffect">
                                  <p:stCondLst>
                                    <p:cond delay="0"/>
                                  </p:stCondLst>
                                  <p:childTnLst>
                                    <p:set>
                                      <p:cBhvr>
                                        <p:cTn id="60" dur="1" fill="hold">
                                          <p:stCondLst>
                                            <p:cond delay="0"/>
                                          </p:stCondLst>
                                        </p:cTn>
                                        <p:tgtEl>
                                          <p:spTgt spid="60"/>
                                        </p:tgtEl>
                                        <p:attrNameLst>
                                          <p:attrName>style.visibility</p:attrName>
                                        </p:attrNameLst>
                                      </p:cBhvr>
                                      <p:to>
                                        <p:strVal val="visible"/>
                                      </p:to>
                                    </p:set>
                                    <p:anim calcmode="lin" valueType="num">
                                      <p:cBhvr additive="base">
                                        <p:cTn id="61" dur="500"/>
                                        <p:tgtEl>
                                          <p:spTgt spid="60"/>
                                        </p:tgtEl>
                                        <p:attrNameLst>
                                          <p:attrName>ppt_x</p:attrName>
                                        </p:attrNameLst>
                                      </p:cBhvr>
                                      <p:tavLst>
                                        <p:tav tm="0">
                                          <p:val>
                                            <p:strVal val="#ppt_x-#ppt_w*1.125000"/>
                                          </p:val>
                                        </p:tav>
                                        <p:tav tm="100000">
                                          <p:val>
                                            <p:strVal val="#ppt_x"/>
                                          </p:val>
                                        </p:tav>
                                      </p:tavLst>
                                    </p:anim>
                                    <p:animEffect transition="in" filter="wipe(right)">
                                      <p:cBhvr>
                                        <p:cTn id="62" dur="500"/>
                                        <p:tgtEl>
                                          <p:spTgt spid="60"/>
                                        </p:tgtEl>
                                      </p:cBhvr>
                                    </p:animEffect>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wipe(left)">
                                      <p:cBhvr>
                                        <p:cTn id="66" dur="500"/>
                                        <p:tgtEl>
                                          <p:spTgt spid="51"/>
                                        </p:tgtEl>
                                      </p:cBhvr>
                                    </p:animEffect>
                                  </p:childTnLst>
                                </p:cTn>
                              </p:par>
                            </p:childTnLst>
                          </p:cTn>
                        </p:par>
                        <p:par>
                          <p:cTn id="67" fill="hold">
                            <p:stCondLst>
                              <p:cond delay="6500"/>
                            </p:stCondLst>
                            <p:childTnLst>
                              <p:par>
                                <p:cTn id="68" presetID="12" presetClass="entr" presetSubtype="8" fill="hold" nodeType="afterEffect">
                                  <p:stCondLst>
                                    <p:cond delay="0"/>
                                  </p:stCondLst>
                                  <p:childTnLst>
                                    <p:set>
                                      <p:cBhvr>
                                        <p:cTn id="69" dur="1" fill="hold">
                                          <p:stCondLst>
                                            <p:cond delay="0"/>
                                          </p:stCondLst>
                                        </p:cTn>
                                        <p:tgtEl>
                                          <p:spTgt spid="63"/>
                                        </p:tgtEl>
                                        <p:attrNameLst>
                                          <p:attrName>style.visibility</p:attrName>
                                        </p:attrNameLst>
                                      </p:cBhvr>
                                      <p:to>
                                        <p:strVal val="visible"/>
                                      </p:to>
                                    </p:set>
                                    <p:anim calcmode="lin" valueType="num">
                                      <p:cBhvr additive="base">
                                        <p:cTn id="70" dur="500"/>
                                        <p:tgtEl>
                                          <p:spTgt spid="63"/>
                                        </p:tgtEl>
                                        <p:attrNameLst>
                                          <p:attrName>ppt_x</p:attrName>
                                        </p:attrNameLst>
                                      </p:cBhvr>
                                      <p:tavLst>
                                        <p:tav tm="0">
                                          <p:val>
                                            <p:strVal val="#ppt_x-#ppt_w*1.125000"/>
                                          </p:val>
                                        </p:tav>
                                        <p:tav tm="100000">
                                          <p:val>
                                            <p:strVal val="#ppt_x"/>
                                          </p:val>
                                        </p:tav>
                                      </p:tavLst>
                                    </p:anim>
                                    <p:animEffect transition="in" filter="wipe(right)">
                                      <p:cBhvr>
                                        <p:cTn id="71" dur="500"/>
                                        <p:tgtEl>
                                          <p:spTgt spid="63"/>
                                        </p:tgtEl>
                                      </p:cBhvr>
                                    </p:animEffect>
                                  </p:childTnLst>
                                </p:cTn>
                              </p:par>
                            </p:childTnLst>
                          </p:cTn>
                        </p:par>
                        <p:par>
                          <p:cTn id="72" fill="hold">
                            <p:stCondLst>
                              <p:cond delay="7000"/>
                            </p:stCondLst>
                            <p:childTnLst>
                              <p:par>
                                <p:cTn id="73" presetID="22" presetClass="entr" presetSubtype="8" fill="hold"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wipe(left)">
                                      <p:cBhvr>
                                        <p:cTn id="75" dur="500"/>
                                        <p:tgtEl>
                                          <p:spTgt spid="48"/>
                                        </p:tgtEl>
                                      </p:cBhvr>
                                    </p:animEffect>
                                  </p:childTnLst>
                                </p:cTn>
                              </p:par>
                            </p:childTnLst>
                          </p:cTn>
                        </p:par>
                        <p:par>
                          <p:cTn id="76" fill="hold">
                            <p:stCondLst>
                              <p:cond delay="7500"/>
                            </p:stCondLst>
                            <p:childTnLst>
                              <p:par>
                                <p:cTn id="77" presetID="12" presetClass="entr" presetSubtype="8" fill="hold" nodeType="afterEffect">
                                  <p:stCondLst>
                                    <p:cond delay="0"/>
                                  </p:stCondLst>
                                  <p:childTnLst>
                                    <p:set>
                                      <p:cBhvr>
                                        <p:cTn id="78" dur="1" fill="hold">
                                          <p:stCondLst>
                                            <p:cond delay="0"/>
                                          </p:stCondLst>
                                        </p:cTn>
                                        <p:tgtEl>
                                          <p:spTgt spid="66"/>
                                        </p:tgtEl>
                                        <p:attrNameLst>
                                          <p:attrName>style.visibility</p:attrName>
                                        </p:attrNameLst>
                                      </p:cBhvr>
                                      <p:to>
                                        <p:strVal val="visible"/>
                                      </p:to>
                                    </p:set>
                                    <p:anim calcmode="lin" valueType="num">
                                      <p:cBhvr additive="base">
                                        <p:cTn id="79" dur="500"/>
                                        <p:tgtEl>
                                          <p:spTgt spid="66"/>
                                        </p:tgtEl>
                                        <p:attrNameLst>
                                          <p:attrName>ppt_x</p:attrName>
                                        </p:attrNameLst>
                                      </p:cBhvr>
                                      <p:tavLst>
                                        <p:tav tm="0">
                                          <p:val>
                                            <p:strVal val="#ppt_x-#ppt_w*1.125000"/>
                                          </p:val>
                                        </p:tav>
                                        <p:tav tm="100000">
                                          <p:val>
                                            <p:strVal val="#ppt_x"/>
                                          </p:val>
                                        </p:tav>
                                      </p:tavLst>
                                    </p:anim>
                                    <p:animEffect transition="in" filter="wipe(right)">
                                      <p:cBhvr>
                                        <p:cTn id="8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cs typeface="+mn-ea"/>
              <a:sym typeface="+mn-lt"/>
            </a:endParaRPr>
          </a:p>
        </p:txBody>
      </p:sp>
      <p:grpSp>
        <p:nvGrpSpPr>
          <p:cNvPr id="23" name="组合 22"/>
          <p:cNvGrpSpPr/>
          <p:nvPr/>
        </p:nvGrpSpPr>
        <p:grpSpPr>
          <a:xfrm>
            <a:off x="1523866" y="1812461"/>
            <a:ext cx="2002217" cy="895220"/>
            <a:chOff x="465719" y="1295954"/>
            <a:chExt cx="1658494" cy="740511"/>
          </a:xfrm>
        </p:grpSpPr>
        <p:sp>
          <p:nvSpPr>
            <p:cNvPr id="24"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4A5A9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4472C4"/>
                </a:solidFill>
                <a:effectLst/>
                <a:uLnTx/>
                <a:uFillTx/>
                <a:cs typeface="+mn-ea"/>
                <a:sym typeface="+mn-lt"/>
              </a:endParaRPr>
            </a:p>
          </p:txBody>
        </p:sp>
        <p:sp>
          <p:nvSpPr>
            <p:cNvPr id="25"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4472C4"/>
                </a:solidFill>
                <a:effectLst/>
                <a:uLnTx/>
                <a:uFillTx/>
                <a:cs typeface="+mn-ea"/>
                <a:sym typeface="+mn-lt"/>
              </a:endParaRPr>
            </a:p>
          </p:txBody>
        </p:sp>
      </p:grpSp>
      <p:sp>
        <p:nvSpPr>
          <p:cNvPr id="26" name="TextBox 39"/>
          <p:cNvSpPr txBox="1"/>
          <p:nvPr/>
        </p:nvSpPr>
        <p:spPr>
          <a:xfrm>
            <a:off x="3739653" y="2199804"/>
            <a:ext cx="7348901" cy="629827"/>
          </a:xfrm>
          <a:prstGeom prst="rect">
            <a:avLst/>
          </a:prstGeom>
          <a:noFill/>
        </p:spPr>
        <p:txBody>
          <a:bodyPr wrap="square" lIns="104307" tIns="52153" rIns="104307" bIns="52153" rtlCol="0">
            <a:spAutoFit/>
          </a:bodyPr>
          <a:lstStyle/>
          <a:p>
            <a:pPr>
              <a:lnSpc>
                <a:spcPct val="150000"/>
              </a:lnSpc>
            </a:pPr>
            <a:r>
              <a:rPr lang="zh-CN" altLang="en-US" sz="1200" dirty="0">
                <a:solidFill>
                  <a:srgbClr val="4472C4"/>
                </a:solidFill>
                <a:cs typeface="+mn-ea"/>
                <a:sym typeface="+mn-lt"/>
              </a:rPr>
              <a:t>单击此处添加文本单击此处添加文本 单击此处添加文本单击此处添加文本单击此处添加文本单击此处添加文本单击此处添加文本单击此处添加文本 单击此处添加文本单击此处添加文本</a:t>
            </a:r>
            <a:endParaRPr lang="en-US" altLang="zh-CN" sz="1200" dirty="0">
              <a:solidFill>
                <a:srgbClr val="4472C4"/>
              </a:solidFill>
              <a:cs typeface="+mn-ea"/>
              <a:sym typeface="+mn-lt"/>
            </a:endParaRPr>
          </a:p>
        </p:txBody>
      </p:sp>
      <p:sp>
        <p:nvSpPr>
          <p:cNvPr id="27" name="TextBox 40"/>
          <p:cNvSpPr txBox="1"/>
          <p:nvPr/>
        </p:nvSpPr>
        <p:spPr>
          <a:xfrm>
            <a:off x="3598326" y="1700808"/>
            <a:ext cx="3216471" cy="439024"/>
          </a:xfrm>
          <a:prstGeom prst="rect">
            <a:avLst/>
          </a:prstGeom>
          <a:noFill/>
        </p:spPr>
        <p:txBody>
          <a:bodyPr wrap="square" lIns="69019" tIns="34509" rIns="69019" bIns="34509" rtlCol="0">
            <a:spAutoFit/>
          </a:bodyPr>
          <a:lstStyle/>
          <a:p>
            <a:r>
              <a:rPr lang="zh-CN" altLang="zh-CN" sz="2400" dirty="0">
                <a:solidFill>
                  <a:srgbClr val="4472C4"/>
                </a:solidFill>
                <a:cs typeface="+mn-ea"/>
                <a:sym typeface="+mn-lt"/>
              </a:rPr>
              <a:t>（一）</a:t>
            </a:r>
            <a:r>
              <a:rPr lang="zh-CN" altLang="en-US" sz="2400" dirty="0">
                <a:solidFill>
                  <a:srgbClr val="4472C4"/>
                </a:solidFill>
                <a:cs typeface="+mn-ea"/>
                <a:sym typeface="+mn-lt"/>
              </a:rPr>
              <a:t>单击填加标题</a:t>
            </a:r>
            <a:endParaRPr lang="zh-CN" altLang="en-US" sz="2400" dirty="0">
              <a:solidFill>
                <a:srgbClr val="4472C4"/>
              </a:solidFill>
              <a:cs typeface="+mn-ea"/>
              <a:sym typeface="+mn-lt"/>
            </a:endParaRPr>
          </a:p>
        </p:txBody>
      </p:sp>
      <p:grpSp>
        <p:nvGrpSpPr>
          <p:cNvPr id="28" name="组合 27"/>
          <p:cNvGrpSpPr/>
          <p:nvPr/>
        </p:nvGrpSpPr>
        <p:grpSpPr>
          <a:xfrm>
            <a:off x="1523866" y="4855893"/>
            <a:ext cx="2002217" cy="938036"/>
            <a:chOff x="465719" y="3291830"/>
            <a:chExt cx="1658494" cy="740511"/>
          </a:xfrm>
        </p:grpSpPr>
        <p:sp>
          <p:nvSpPr>
            <p:cNvPr id="29"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4A5A9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4472C4"/>
                </a:solidFill>
                <a:effectLst/>
                <a:uLnTx/>
                <a:uFillTx/>
                <a:cs typeface="+mn-ea"/>
                <a:sym typeface="+mn-lt"/>
              </a:endParaRPr>
            </a:p>
          </p:txBody>
        </p:sp>
        <p:pic>
          <p:nvPicPr>
            <p:cNvPr id="30"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31" name="TextBox 44"/>
          <p:cNvSpPr txBox="1"/>
          <p:nvPr/>
        </p:nvSpPr>
        <p:spPr>
          <a:xfrm>
            <a:off x="3739653" y="3866473"/>
            <a:ext cx="7348901" cy="629827"/>
          </a:xfrm>
          <a:prstGeom prst="rect">
            <a:avLst/>
          </a:prstGeom>
          <a:noFill/>
        </p:spPr>
        <p:txBody>
          <a:bodyPr wrap="square" lIns="104307" tIns="52153" rIns="104307" bIns="52153" rtlCol="0">
            <a:spAutoFit/>
          </a:bodyPr>
          <a:lstStyle/>
          <a:p>
            <a:pPr>
              <a:lnSpc>
                <a:spcPct val="150000"/>
              </a:lnSpc>
            </a:pPr>
            <a:r>
              <a:rPr lang="zh-CN" altLang="en-US" sz="1200" dirty="0">
                <a:solidFill>
                  <a:srgbClr val="4472C4"/>
                </a:solidFill>
                <a:cs typeface="+mn-ea"/>
                <a:sym typeface="+mn-lt"/>
              </a:rPr>
              <a:t>单击此处添加文本单击此处添加文本 单击此处添加文本单击此处添加文本单击此处添加文本单击此处添加文本单击此处添加文本单击此处添加文本 单击此处添加文本单击此处添加文本</a:t>
            </a:r>
            <a:endParaRPr lang="en-US" altLang="zh-CN" sz="1200" dirty="0">
              <a:solidFill>
                <a:srgbClr val="4472C4"/>
              </a:solidFill>
              <a:cs typeface="+mn-ea"/>
              <a:sym typeface="+mn-lt"/>
            </a:endParaRPr>
          </a:p>
        </p:txBody>
      </p:sp>
      <p:sp>
        <p:nvSpPr>
          <p:cNvPr id="32" name="TextBox 45"/>
          <p:cNvSpPr txBox="1"/>
          <p:nvPr/>
        </p:nvSpPr>
        <p:spPr>
          <a:xfrm>
            <a:off x="3598326" y="3273227"/>
            <a:ext cx="3216471" cy="439024"/>
          </a:xfrm>
          <a:prstGeom prst="rect">
            <a:avLst/>
          </a:prstGeom>
          <a:noFill/>
        </p:spPr>
        <p:txBody>
          <a:bodyPr wrap="square" lIns="69019" tIns="34509" rIns="69019" bIns="34509" rtlCol="0">
            <a:spAutoFit/>
          </a:bodyPr>
          <a:lstStyle/>
          <a:p>
            <a:r>
              <a:rPr lang="zh-CN" altLang="zh-CN" sz="2400" dirty="0">
                <a:solidFill>
                  <a:srgbClr val="4472C4"/>
                </a:solidFill>
                <a:cs typeface="+mn-ea"/>
                <a:sym typeface="+mn-lt"/>
              </a:rPr>
              <a:t>（</a:t>
            </a:r>
            <a:r>
              <a:rPr lang="zh-CN" altLang="en-US" sz="2400" dirty="0">
                <a:solidFill>
                  <a:srgbClr val="4472C4"/>
                </a:solidFill>
                <a:cs typeface="+mn-ea"/>
                <a:sym typeface="+mn-lt"/>
              </a:rPr>
              <a:t>二</a:t>
            </a:r>
            <a:r>
              <a:rPr lang="zh-CN" altLang="zh-CN" sz="2400" dirty="0">
                <a:solidFill>
                  <a:srgbClr val="4472C4"/>
                </a:solidFill>
                <a:cs typeface="+mn-ea"/>
                <a:sym typeface="+mn-lt"/>
              </a:rPr>
              <a:t>）</a:t>
            </a:r>
            <a:r>
              <a:rPr lang="zh-CN" altLang="en-US" sz="2400" dirty="0">
                <a:solidFill>
                  <a:srgbClr val="4472C4"/>
                </a:solidFill>
                <a:cs typeface="+mn-ea"/>
                <a:sym typeface="+mn-lt"/>
              </a:rPr>
              <a:t>单击填加标题</a:t>
            </a:r>
            <a:endParaRPr lang="zh-CN" altLang="en-US" sz="2400" dirty="0">
              <a:solidFill>
                <a:srgbClr val="4472C4"/>
              </a:solidFill>
              <a:cs typeface="+mn-ea"/>
              <a:sym typeface="+mn-lt"/>
            </a:endParaRPr>
          </a:p>
        </p:txBody>
      </p:sp>
      <p:sp>
        <p:nvSpPr>
          <p:cNvPr id="33" name="TextBox 46"/>
          <p:cNvSpPr txBox="1"/>
          <p:nvPr/>
        </p:nvSpPr>
        <p:spPr>
          <a:xfrm>
            <a:off x="3739653" y="5270866"/>
            <a:ext cx="7348901" cy="629827"/>
          </a:xfrm>
          <a:prstGeom prst="rect">
            <a:avLst/>
          </a:prstGeom>
          <a:noFill/>
        </p:spPr>
        <p:txBody>
          <a:bodyPr wrap="square" lIns="104307" tIns="52153" rIns="104307" bIns="52153" rtlCol="0">
            <a:spAutoFit/>
          </a:bodyPr>
          <a:lstStyle/>
          <a:p>
            <a:pPr>
              <a:lnSpc>
                <a:spcPct val="150000"/>
              </a:lnSpc>
            </a:pPr>
            <a:r>
              <a:rPr lang="zh-CN" altLang="en-US" sz="1200" dirty="0">
                <a:solidFill>
                  <a:srgbClr val="4472C4"/>
                </a:solidFill>
                <a:cs typeface="+mn-ea"/>
                <a:sym typeface="+mn-lt"/>
              </a:rPr>
              <a:t>单击此处添加文本单击此处添加文本 单击此处添加文本单击此处添加文本单击此处添加文本单击此处添加文本单击此处添加文本单击此处添加文本 单击此处添加文本单击此处添加文本</a:t>
            </a:r>
            <a:endParaRPr lang="en-US" altLang="zh-CN" sz="1200" dirty="0">
              <a:solidFill>
                <a:srgbClr val="4472C4"/>
              </a:solidFill>
              <a:cs typeface="+mn-ea"/>
              <a:sym typeface="+mn-lt"/>
            </a:endParaRPr>
          </a:p>
        </p:txBody>
      </p:sp>
      <p:sp>
        <p:nvSpPr>
          <p:cNvPr id="34" name="TextBox 47"/>
          <p:cNvSpPr txBox="1"/>
          <p:nvPr/>
        </p:nvSpPr>
        <p:spPr>
          <a:xfrm>
            <a:off x="3598326" y="4790247"/>
            <a:ext cx="3216471" cy="439024"/>
          </a:xfrm>
          <a:prstGeom prst="rect">
            <a:avLst/>
          </a:prstGeom>
          <a:noFill/>
        </p:spPr>
        <p:txBody>
          <a:bodyPr wrap="square" lIns="69019" tIns="34509" rIns="69019" bIns="34509" rtlCol="0">
            <a:spAutoFit/>
          </a:bodyPr>
          <a:lstStyle/>
          <a:p>
            <a:r>
              <a:rPr lang="zh-CN" altLang="zh-CN" sz="2400" dirty="0">
                <a:solidFill>
                  <a:srgbClr val="4472C4"/>
                </a:solidFill>
                <a:cs typeface="+mn-ea"/>
                <a:sym typeface="+mn-lt"/>
              </a:rPr>
              <a:t>（</a:t>
            </a:r>
            <a:r>
              <a:rPr lang="zh-CN" altLang="en-US" sz="2400" dirty="0">
                <a:solidFill>
                  <a:srgbClr val="4472C4"/>
                </a:solidFill>
                <a:cs typeface="+mn-ea"/>
                <a:sym typeface="+mn-lt"/>
              </a:rPr>
              <a:t>三</a:t>
            </a:r>
            <a:r>
              <a:rPr lang="zh-CN" altLang="zh-CN" sz="2400" dirty="0">
                <a:solidFill>
                  <a:srgbClr val="4472C4"/>
                </a:solidFill>
                <a:cs typeface="+mn-ea"/>
                <a:sym typeface="+mn-lt"/>
              </a:rPr>
              <a:t>）</a:t>
            </a:r>
            <a:r>
              <a:rPr lang="zh-CN" altLang="en-US" sz="2400" dirty="0">
                <a:solidFill>
                  <a:srgbClr val="4472C4"/>
                </a:solidFill>
                <a:cs typeface="+mn-ea"/>
                <a:sym typeface="+mn-lt"/>
              </a:rPr>
              <a:t>单击填加标题</a:t>
            </a:r>
            <a:endParaRPr lang="zh-CN" altLang="en-US" sz="2400" dirty="0">
              <a:solidFill>
                <a:srgbClr val="4472C4"/>
              </a:solidFill>
              <a:cs typeface="+mn-ea"/>
              <a:sym typeface="+mn-lt"/>
            </a:endParaRPr>
          </a:p>
        </p:txBody>
      </p:sp>
      <p:grpSp>
        <p:nvGrpSpPr>
          <p:cNvPr id="35" name="Group 4"/>
          <p:cNvGrpSpPr/>
          <p:nvPr/>
        </p:nvGrpSpPr>
        <p:grpSpPr>
          <a:xfrm>
            <a:off x="1523866" y="3338387"/>
            <a:ext cx="2002217" cy="937141"/>
            <a:chOff x="1372486" y="3793072"/>
            <a:chExt cx="6146978" cy="2804667"/>
          </a:xfrm>
        </p:grpSpPr>
        <p:sp>
          <p:nvSpPr>
            <p:cNvPr id="36"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C9877E"/>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4472C4"/>
                </a:solidFill>
                <a:effectLst/>
                <a:uLnTx/>
                <a:uFillTx/>
                <a:cs typeface="+mn-ea"/>
                <a:sym typeface="+mn-lt"/>
              </a:endParaRPr>
            </a:p>
          </p:txBody>
        </p:sp>
        <p:grpSp>
          <p:nvGrpSpPr>
            <p:cNvPr id="37" name="Group 2"/>
            <p:cNvGrpSpPr/>
            <p:nvPr/>
          </p:nvGrpSpPr>
          <p:grpSpPr bwMode="auto">
            <a:xfrm>
              <a:off x="3531959" y="4060393"/>
              <a:ext cx="1906518" cy="1888205"/>
              <a:chOff x="1569458" y="688424"/>
              <a:chExt cx="334962" cy="331788"/>
            </a:xfrm>
            <a:solidFill>
              <a:srgbClr val="FFFFFF"/>
            </a:solidFill>
          </p:grpSpPr>
          <p:sp>
            <p:nvSpPr>
              <p:cNvPr id="38"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4472C4"/>
                  </a:solidFill>
                  <a:effectLst/>
                  <a:uLnTx/>
                  <a:uFillTx/>
                  <a:cs typeface="+mn-ea"/>
                  <a:sym typeface="+mn-lt"/>
                </a:endParaRPr>
              </a:p>
            </p:txBody>
          </p:sp>
          <p:sp>
            <p:nvSpPr>
              <p:cNvPr id="39"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4472C4"/>
                  </a:solidFill>
                  <a:effectLst/>
                  <a:uLnTx/>
                  <a:uFillTx/>
                  <a:cs typeface="+mn-ea"/>
                  <a:sym typeface="+mn-lt"/>
                </a:endParaRPr>
              </a:p>
            </p:txBody>
          </p:sp>
          <p:sp>
            <p:nvSpPr>
              <p:cNvPr id="40"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4472C4"/>
                  </a:solidFill>
                  <a:effectLst/>
                  <a:uLnTx/>
                  <a:uFillTx/>
                  <a:cs typeface="+mn-ea"/>
                  <a:sym typeface="+mn-lt"/>
                </a:endParaRPr>
              </a:p>
            </p:txBody>
          </p:sp>
          <p:sp>
            <p:nvSpPr>
              <p:cNvPr id="41"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4472C4"/>
                  </a:solidFill>
                  <a:effectLst/>
                  <a:uLnTx/>
                  <a:uFillTx/>
                  <a:cs typeface="+mn-ea"/>
                  <a:sym typeface="+mn-lt"/>
                </a:endParaRPr>
              </a:p>
            </p:txBody>
          </p:sp>
          <p:sp>
            <p:nvSpPr>
              <p:cNvPr id="42"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4472C4"/>
                  </a:solidFill>
                  <a:effectLst/>
                  <a:uLnTx/>
                  <a:uFillTx/>
                  <a:cs typeface="+mn-ea"/>
                  <a:sym typeface="+mn-lt"/>
                </a:endParaRPr>
              </a:p>
            </p:txBody>
          </p:sp>
          <p:sp>
            <p:nvSpPr>
              <p:cNvPr id="43"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4472C4"/>
                  </a:solidFill>
                  <a:effectLst/>
                  <a:uLnTx/>
                  <a:uFillTx/>
                  <a:cs typeface="+mn-ea"/>
                  <a:sym typeface="+mn-lt"/>
                </a:endParaRPr>
              </a:p>
            </p:txBody>
          </p:sp>
        </p:grpSp>
      </p:grpSp>
      <p:grpSp>
        <p:nvGrpSpPr>
          <p:cNvPr id="44" name="组合 43"/>
          <p:cNvGrpSpPr/>
          <p:nvPr/>
        </p:nvGrpSpPr>
        <p:grpSpPr>
          <a:xfrm>
            <a:off x="4565749" y="285884"/>
            <a:ext cx="3060503" cy="797041"/>
            <a:chOff x="4565749" y="285884"/>
            <a:chExt cx="3060503" cy="797041"/>
          </a:xfrm>
        </p:grpSpPr>
        <p:sp>
          <p:nvSpPr>
            <p:cNvPr id="45"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46"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750"/>
                                        <p:tgtEl>
                                          <p:spTgt spid="26"/>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0-#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750"/>
                                        <p:tgtEl>
                                          <p:spTgt spid="31"/>
                                        </p:tgtEl>
                                      </p:cBhvr>
                                    </p:animEffect>
                                  </p:childTnLst>
                                </p:cTn>
                              </p:par>
                            </p:childTnLst>
                          </p:cTn>
                        </p:par>
                        <p:par>
                          <p:cTn id="30" fill="hold">
                            <p:stCondLst>
                              <p:cond delay="4000"/>
                            </p:stCondLst>
                            <p:childTnLst>
                              <p:par>
                                <p:cTn id="31" presetID="2" presetClass="entr" presetSubtype="8" decel="100000"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5000"/>
                            </p:stCondLst>
                            <p:childTnLst>
                              <p:par>
                                <p:cTn id="40" presetID="22" presetClass="entr" presetSubtype="8"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left)">
                                      <p:cBhvr>
                                        <p:cTn id="42"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1" grpId="0"/>
      <p:bldP spid="32" grpId="0"/>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矩形: 圆角 88"/>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4" name="组合 43"/>
          <p:cNvGrpSpPr/>
          <p:nvPr/>
        </p:nvGrpSpPr>
        <p:grpSpPr>
          <a:xfrm>
            <a:off x="6055516" y="2632339"/>
            <a:ext cx="5442991" cy="3660759"/>
            <a:chOff x="7026429" y="2761549"/>
            <a:chExt cx="4900619" cy="3295977"/>
          </a:xfrm>
        </p:grpSpPr>
        <p:grpSp>
          <p:nvGrpSpPr>
            <p:cNvPr id="45" name="Group 11"/>
            <p:cNvGrpSpPr/>
            <p:nvPr/>
          </p:nvGrpSpPr>
          <p:grpSpPr bwMode="auto">
            <a:xfrm>
              <a:off x="7026429" y="5146911"/>
              <a:ext cx="4900619" cy="910615"/>
              <a:chOff x="5855453" y="5044369"/>
              <a:chExt cx="4951359" cy="918388"/>
            </a:xfrm>
          </p:grpSpPr>
          <p:sp>
            <p:nvSpPr>
              <p:cNvPr id="58" name="Text Placeholder 32"/>
              <p:cNvSpPr txBox="1"/>
              <p:nvPr/>
            </p:nvSpPr>
            <p:spPr bwMode="auto">
              <a:xfrm>
                <a:off x="5855453" y="5446171"/>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472C4"/>
                    </a:solidFill>
                    <a:effectLst/>
                    <a:uLnTx/>
                    <a:uFillTx/>
                    <a:latin typeface="+mn-lt"/>
                    <a:ea typeface="+mn-ea"/>
                    <a:cs typeface="+mn-ea"/>
                    <a:sym typeface="+mn-lt"/>
                  </a:rPr>
                  <a:t>所有文字都可以随意更改成您的文字内容 鼠标点击</a:t>
                </a:r>
                <a:endParaRPr kumimoji="0" lang="en-US" altLang="zh-CN" sz="1200" b="0"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59" name="Text Placeholder 33"/>
              <p:cNvSpPr txBox="1"/>
              <p:nvPr/>
            </p:nvSpPr>
            <p:spPr>
              <a:xfrm>
                <a:off x="6515467" y="5044369"/>
                <a:ext cx="4291345" cy="304368"/>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ct val="20000"/>
                  </a:spcBef>
                  <a:spcAft>
                    <a:spcPts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4472C4"/>
                    </a:solidFill>
                    <a:effectLst/>
                    <a:uLnTx/>
                    <a:uFillTx/>
                    <a:latin typeface="+mn-lt"/>
                    <a:cs typeface="+mn-ea"/>
                    <a:sym typeface="+mn-lt"/>
                  </a:rPr>
                  <a:t>加入标题</a:t>
                </a:r>
                <a:endParaRPr kumimoji="0" lang="en-AU" altLang="zh-CN" sz="2400" b="0" i="0" u="none" strike="noStrike" kern="1200" cap="none" spc="0" normalizeH="0" baseline="0" noProof="0" dirty="0">
                  <a:ln>
                    <a:noFill/>
                  </a:ln>
                  <a:solidFill>
                    <a:srgbClr val="4472C4"/>
                  </a:solidFill>
                  <a:effectLst/>
                  <a:uLnTx/>
                  <a:uFillTx/>
                  <a:latin typeface="+mn-lt"/>
                  <a:cs typeface="+mn-ea"/>
                  <a:sym typeface="+mn-lt"/>
                </a:endParaRPr>
              </a:p>
            </p:txBody>
          </p:sp>
          <p:cxnSp>
            <p:nvCxnSpPr>
              <p:cNvPr id="60" name="Straight Connector 14"/>
              <p:cNvCxnSpPr/>
              <p:nvPr/>
            </p:nvCxnSpPr>
            <p:spPr>
              <a:xfrm>
                <a:off x="6328128" y="5082415"/>
                <a:ext cx="0" cy="718118"/>
              </a:xfrm>
              <a:prstGeom prst="line">
                <a:avLst/>
              </a:prstGeom>
              <a:noFill/>
              <a:ln w="50800" cap="flat" cmpd="sng" algn="ctr">
                <a:solidFill>
                  <a:srgbClr val="DF6282"/>
                </a:solidFill>
                <a:prstDash val="solid"/>
              </a:ln>
              <a:effectLst/>
            </p:spPr>
          </p:cxnSp>
        </p:grpSp>
        <p:grpSp>
          <p:nvGrpSpPr>
            <p:cNvPr id="46" name="Group 15"/>
            <p:cNvGrpSpPr/>
            <p:nvPr/>
          </p:nvGrpSpPr>
          <p:grpSpPr bwMode="auto">
            <a:xfrm>
              <a:off x="7040940" y="4351532"/>
              <a:ext cx="4886107" cy="909047"/>
              <a:chOff x="5870115" y="3983398"/>
              <a:chExt cx="4936697" cy="918572"/>
            </a:xfrm>
          </p:grpSpPr>
          <p:sp>
            <p:nvSpPr>
              <p:cNvPr id="55" name="Text Placeholder 32"/>
              <p:cNvSpPr txBox="1"/>
              <p:nvPr/>
            </p:nvSpPr>
            <p:spPr bwMode="auto">
              <a:xfrm>
                <a:off x="5870115" y="4385384"/>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472C4"/>
                    </a:solidFill>
                    <a:effectLst/>
                    <a:uLnTx/>
                    <a:uFillTx/>
                    <a:latin typeface="+mn-lt"/>
                    <a:ea typeface="+mn-ea"/>
                    <a:cs typeface="+mn-ea"/>
                    <a:sym typeface="+mn-lt"/>
                  </a:rPr>
                  <a:t>所有文字都可以随意更改成您的文字内容 鼠标点击</a:t>
                </a:r>
                <a:endParaRPr kumimoji="0" lang="en-US" altLang="zh-CN" sz="1200" b="0"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56" name="Text Placeholder 33"/>
              <p:cNvSpPr txBox="1"/>
              <p:nvPr/>
            </p:nvSpPr>
            <p:spPr>
              <a:xfrm>
                <a:off x="6515467" y="3983398"/>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ct val="20000"/>
                  </a:spcBef>
                  <a:spcAft>
                    <a:spcPts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4472C4"/>
                    </a:solidFill>
                    <a:effectLst/>
                    <a:uLnTx/>
                    <a:uFillTx/>
                    <a:latin typeface="+mn-lt"/>
                    <a:cs typeface="+mn-ea"/>
                    <a:sym typeface="+mn-lt"/>
                  </a:rPr>
                  <a:t>加入标题</a:t>
                </a:r>
                <a:endParaRPr kumimoji="0" lang="en-AU" altLang="zh-CN" sz="2400" b="0" i="0" u="none" strike="noStrike" kern="1200" cap="none" spc="0" normalizeH="0" baseline="0" noProof="0" dirty="0">
                  <a:ln>
                    <a:noFill/>
                  </a:ln>
                  <a:solidFill>
                    <a:srgbClr val="4472C4"/>
                  </a:solidFill>
                  <a:effectLst/>
                  <a:uLnTx/>
                  <a:uFillTx/>
                  <a:latin typeface="+mn-lt"/>
                  <a:cs typeface="+mn-ea"/>
                  <a:sym typeface="+mn-lt"/>
                </a:endParaRPr>
              </a:p>
            </p:txBody>
          </p:sp>
          <p:cxnSp>
            <p:nvCxnSpPr>
              <p:cNvPr id="57" name="Straight Connector 18"/>
              <p:cNvCxnSpPr/>
              <p:nvPr/>
            </p:nvCxnSpPr>
            <p:spPr>
              <a:xfrm>
                <a:off x="6328128" y="4002458"/>
                <a:ext cx="0" cy="717916"/>
              </a:xfrm>
              <a:prstGeom prst="line">
                <a:avLst/>
              </a:prstGeom>
              <a:noFill/>
              <a:ln w="50800" cap="flat" cmpd="sng" algn="ctr">
                <a:solidFill>
                  <a:srgbClr val="4A5A9F"/>
                </a:solidFill>
                <a:prstDash val="solid"/>
              </a:ln>
              <a:effectLst/>
            </p:spPr>
          </p:cxnSp>
        </p:grpSp>
        <p:grpSp>
          <p:nvGrpSpPr>
            <p:cNvPr id="47" name="Group 19"/>
            <p:cNvGrpSpPr/>
            <p:nvPr/>
          </p:nvGrpSpPr>
          <p:grpSpPr bwMode="auto">
            <a:xfrm>
              <a:off x="7040939" y="3555946"/>
              <a:ext cx="4886108" cy="909047"/>
              <a:chOff x="5870114" y="2922427"/>
              <a:chExt cx="4936698" cy="918572"/>
            </a:xfrm>
          </p:grpSpPr>
          <p:sp>
            <p:nvSpPr>
              <p:cNvPr id="52" name="Text Placeholder 32"/>
              <p:cNvSpPr txBox="1"/>
              <p:nvPr/>
            </p:nvSpPr>
            <p:spPr bwMode="auto">
              <a:xfrm>
                <a:off x="5870114" y="3324413"/>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472C4"/>
                    </a:solidFill>
                    <a:effectLst/>
                    <a:uLnTx/>
                    <a:uFillTx/>
                    <a:latin typeface="+mn-lt"/>
                    <a:ea typeface="+mn-ea"/>
                    <a:cs typeface="+mn-ea"/>
                    <a:sym typeface="+mn-lt"/>
                  </a:rPr>
                  <a:t>所有文字都可以随意更改成您的文字内容 鼠标点击</a:t>
                </a:r>
                <a:endParaRPr kumimoji="0" lang="en-US" altLang="zh-CN" sz="1200" b="0"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53" name="Text Placeholder 33"/>
              <p:cNvSpPr txBox="1"/>
              <p:nvPr/>
            </p:nvSpPr>
            <p:spPr>
              <a:xfrm>
                <a:off x="6515467" y="2922427"/>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ct val="20000"/>
                  </a:spcBef>
                  <a:spcAft>
                    <a:spcPts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4472C4"/>
                    </a:solidFill>
                    <a:effectLst/>
                    <a:uLnTx/>
                    <a:uFillTx/>
                    <a:latin typeface="+mn-lt"/>
                    <a:cs typeface="+mn-ea"/>
                    <a:sym typeface="+mn-lt"/>
                  </a:rPr>
                  <a:t>加入标题</a:t>
                </a:r>
                <a:endParaRPr kumimoji="0" lang="en-AU" altLang="zh-CN" sz="2400" b="0" i="0" u="none" strike="noStrike" kern="1200" cap="none" spc="0" normalizeH="0" baseline="0" noProof="0" dirty="0">
                  <a:ln>
                    <a:noFill/>
                  </a:ln>
                  <a:solidFill>
                    <a:srgbClr val="4472C4"/>
                  </a:solidFill>
                  <a:effectLst/>
                  <a:uLnTx/>
                  <a:uFillTx/>
                  <a:latin typeface="+mn-lt"/>
                  <a:cs typeface="+mn-ea"/>
                  <a:sym typeface="+mn-lt"/>
                </a:endParaRPr>
              </a:p>
            </p:txBody>
          </p:sp>
          <p:cxnSp>
            <p:nvCxnSpPr>
              <p:cNvPr id="54" name="Straight Connector 22"/>
              <p:cNvCxnSpPr/>
              <p:nvPr/>
            </p:nvCxnSpPr>
            <p:spPr>
              <a:xfrm>
                <a:off x="6328128" y="2943075"/>
                <a:ext cx="0" cy="717916"/>
              </a:xfrm>
              <a:prstGeom prst="line">
                <a:avLst/>
              </a:prstGeom>
              <a:noFill/>
              <a:ln w="50800" cap="flat" cmpd="sng" algn="ctr">
                <a:solidFill>
                  <a:srgbClr val="DF6282"/>
                </a:solidFill>
                <a:prstDash val="solid"/>
              </a:ln>
              <a:effectLst/>
            </p:spPr>
          </p:cxnSp>
        </p:grpSp>
        <p:grpSp>
          <p:nvGrpSpPr>
            <p:cNvPr id="48" name="Group 23"/>
            <p:cNvGrpSpPr/>
            <p:nvPr/>
          </p:nvGrpSpPr>
          <p:grpSpPr bwMode="auto">
            <a:xfrm>
              <a:off x="7040940" y="2761549"/>
              <a:ext cx="4886107" cy="909046"/>
              <a:chOff x="5870115" y="1863304"/>
              <a:chExt cx="4936697" cy="918571"/>
            </a:xfrm>
          </p:grpSpPr>
          <p:sp>
            <p:nvSpPr>
              <p:cNvPr id="49" name="Text Placeholder 32"/>
              <p:cNvSpPr txBox="1"/>
              <p:nvPr/>
            </p:nvSpPr>
            <p:spPr bwMode="auto">
              <a:xfrm>
                <a:off x="5870115" y="2265289"/>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472C4"/>
                    </a:solidFill>
                    <a:effectLst/>
                    <a:uLnTx/>
                    <a:uFillTx/>
                    <a:latin typeface="+mn-lt"/>
                    <a:ea typeface="+mn-ea"/>
                    <a:cs typeface="+mn-ea"/>
                    <a:sym typeface="+mn-lt"/>
                  </a:rPr>
                  <a:t>所有文字都可以随意更改成您的文字内容 鼠标点击</a:t>
                </a:r>
                <a:endParaRPr kumimoji="0" lang="en-US" altLang="zh-CN" sz="1200" b="0"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50" name="Text Placeholder 33"/>
              <p:cNvSpPr txBox="1"/>
              <p:nvPr/>
            </p:nvSpPr>
            <p:spPr>
              <a:xfrm>
                <a:off x="6515467" y="1863304"/>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ct val="20000"/>
                  </a:spcBef>
                  <a:spcAft>
                    <a:spcPts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4472C4"/>
                    </a:solidFill>
                    <a:effectLst/>
                    <a:uLnTx/>
                    <a:uFillTx/>
                    <a:latin typeface="+mn-lt"/>
                    <a:cs typeface="+mn-ea"/>
                    <a:sym typeface="+mn-lt"/>
                  </a:rPr>
                  <a:t>加入标题</a:t>
                </a:r>
                <a:endParaRPr kumimoji="0" lang="en-AU" sz="2400" b="0" i="0" u="none" strike="noStrike" kern="1200" cap="none" spc="0" normalizeH="0" baseline="0" noProof="0" dirty="0">
                  <a:ln>
                    <a:noFill/>
                  </a:ln>
                  <a:solidFill>
                    <a:srgbClr val="4472C4"/>
                  </a:solidFill>
                  <a:effectLst/>
                  <a:uLnTx/>
                  <a:uFillTx/>
                  <a:latin typeface="+mn-lt"/>
                  <a:cs typeface="+mn-ea"/>
                  <a:sym typeface="+mn-lt"/>
                </a:endParaRPr>
              </a:p>
            </p:txBody>
          </p:sp>
          <p:cxnSp>
            <p:nvCxnSpPr>
              <p:cNvPr id="51" name="Straight Connector 26"/>
              <p:cNvCxnSpPr/>
              <p:nvPr/>
            </p:nvCxnSpPr>
            <p:spPr>
              <a:xfrm>
                <a:off x="6328128" y="1863304"/>
                <a:ext cx="0" cy="717916"/>
              </a:xfrm>
              <a:prstGeom prst="line">
                <a:avLst/>
              </a:prstGeom>
              <a:noFill/>
              <a:ln w="50800" cap="flat" cmpd="sng" algn="ctr">
                <a:solidFill>
                  <a:srgbClr val="4A5A9F"/>
                </a:solidFill>
                <a:prstDash val="solid"/>
              </a:ln>
              <a:effectLst/>
            </p:spPr>
          </p:cxnSp>
        </p:grpSp>
      </p:grpSp>
      <p:grpSp>
        <p:nvGrpSpPr>
          <p:cNvPr id="61" name="组合 60"/>
          <p:cNvGrpSpPr/>
          <p:nvPr/>
        </p:nvGrpSpPr>
        <p:grpSpPr>
          <a:xfrm>
            <a:off x="1590968" y="2225898"/>
            <a:ext cx="4085108" cy="4029018"/>
            <a:chOff x="1590968" y="2225898"/>
            <a:chExt cx="4085108" cy="4029018"/>
          </a:xfrm>
        </p:grpSpPr>
        <p:grpSp>
          <p:nvGrpSpPr>
            <p:cNvPr id="62" name="Group 2"/>
            <p:cNvGrpSpPr/>
            <p:nvPr/>
          </p:nvGrpSpPr>
          <p:grpSpPr bwMode="auto">
            <a:xfrm>
              <a:off x="1590968" y="2225898"/>
              <a:ext cx="4085108" cy="4029018"/>
              <a:chOff x="0" y="0"/>
              <a:chExt cx="4289197" cy="4230768"/>
            </a:xfrm>
            <a:solidFill>
              <a:srgbClr val="F17475"/>
            </a:solidFill>
          </p:grpSpPr>
          <p:grpSp>
            <p:nvGrpSpPr>
              <p:cNvPr id="64" name="Group 3"/>
              <p:cNvGrpSpPr/>
              <p:nvPr/>
            </p:nvGrpSpPr>
            <p:grpSpPr bwMode="auto">
              <a:xfrm>
                <a:off x="0" y="0"/>
                <a:ext cx="4289197" cy="4230768"/>
                <a:chOff x="0" y="0"/>
                <a:chExt cx="4289197" cy="4230768"/>
              </a:xfrm>
              <a:grpFill/>
            </p:grpSpPr>
            <p:sp>
              <p:nvSpPr>
                <p:cNvPr id="66" name="AutoShape 4"/>
                <p:cNvSpPr/>
                <p:nvPr/>
              </p:nvSpPr>
              <p:spPr bwMode="auto">
                <a:xfrm rot="1075248">
                  <a:off x="2398713" y="49026"/>
                  <a:ext cx="487362" cy="1054216"/>
                </a:xfrm>
                <a:custGeom>
                  <a:avLst/>
                  <a:gdLst>
                    <a:gd name="T0" fmla="*/ 243681 w 21310"/>
                    <a:gd name="T1" fmla="*/ 527108 h 21600"/>
                    <a:gd name="T2" fmla="*/ 243681 w 21310"/>
                    <a:gd name="T3" fmla="*/ 527108 h 21600"/>
                    <a:gd name="T4" fmla="*/ 243681 w 21310"/>
                    <a:gd name="T5" fmla="*/ 527108 h 21600"/>
                    <a:gd name="T6" fmla="*/ 243681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4A5A9F"/>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67" name="AutoShape 5"/>
                <p:cNvSpPr/>
                <p:nvPr/>
              </p:nvSpPr>
              <p:spPr bwMode="auto">
                <a:xfrm rot="1075248">
                  <a:off x="2317750" y="561846"/>
                  <a:ext cx="487363" cy="527108"/>
                </a:xfrm>
                <a:custGeom>
                  <a:avLst/>
                  <a:gdLst>
                    <a:gd name="T0" fmla="*/ 243682 w 21600"/>
                    <a:gd name="T1" fmla="*/ 263554 h 21600"/>
                    <a:gd name="T2" fmla="*/ 243682 w 21600"/>
                    <a:gd name="T3" fmla="*/ 263554 h 21600"/>
                    <a:gd name="T4" fmla="*/ 243682 w 21600"/>
                    <a:gd name="T5" fmla="*/ 263554 h 21600"/>
                    <a:gd name="T6" fmla="*/ 243682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4A5A9F"/>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68" name="AutoShape 6"/>
                <p:cNvSpPr/>
                <p:nvPr/>
              </p:nvSpPr>
              <p:spPr bwMode="auto">
                <a:xfrm rot="-9724744">
                  <a:off x="1403350" y="3127527"/>
                  <a:ext cx="487363" cy="1054216"/>
                </a:xfrm>
                <a:custGeom>
                  <a:avLst/>
                  <a:gdLst>
                    <a:gd name="T0" fmla="*/ 243682 w 21310"/>
                    <a:gd name="T1" fmla="*/ 527108 h 21600"/>
                    <a:gd name="T2" fmla="*/ 243682 w 21310"/>
                    <a:gd name="T3" fmla="*/ 527108 h 21600"/>
                    <a:gd name="T4" fmla="*/ 243682 w 21310"/>
                    <a:gd name="T5" fmla="*/ 527108 h 21600"/>
                    <a:gd name="T6" fmla="*/ 243682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69" name="AutoShape 7"/>
                <p:cNvSpPr/>
                <p:nvPr/>
              </p:nvSpPr>
              <p:spPr bwMode="auto">
                <a:xfrm rot="-9724744">
                  <a:off x="1484313" y="3141816"/>
                  <a:ext cx="487362" cy="527108"/>
                </a:xfrm>
                <a:custGeom>
                  <a:avLst/>
                  <a:gdLst>
                    <a:gd name="T0" fmla="*/ 243681 w 21600"/>
                    <a:gd name="T1" fmla="*/ 263554 h 21600"/>
                    <a:gd name="T2" fmla="*/ 243681 w 21600"/>
                    <a:gd name="T3" fmla="*/ 263554 h 21600"/>
                    <a:gd name="T4" fmla="*/ 243681 w 21600"/>
                    <a:gd name="T5" fmla="*/ 263554 h 21600"/>
                    <a:gd name="T6" fmla="*/ 243681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70" name="AutoShape 8"/>
                <p:cNvSpPr/>
                <p:nvPr/>
              </p:nvSpPr>
              <p:spPr bwMode="auto">
                <a:xfrm rot="5400000">
                  <a:off x="3518666"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4A5A9F"/>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71" name="AutoShape 9"/>
                <p:cNvSpPr/>
                <p:nvPr/>
              </p:nvSpPr>
              <p:spPr bwMode="auto">
                <a:xfrm rot="5400000">
                  <a:off x="325672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4A5A9F"/>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72" name="AutoShape 10"/>
                <p:cNvSpPr/>
                <p:nvPr/>
              </p:nvSpPr>
              <p:spPr bwMode="auto">
                <a:xfrm rot="-5400005">
                  <a:off x="283341"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73" name="AutoShape 11"/>
                <p:cNvSpPr/>
                <p:nvPr/>
              </p:nvSpPr>
              <p:spPr bwMode="auto">
                <a:xfrm rot="-5400005">
                  <a:off x="54527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74" name="AutoShape 12"/>
                <p:cNvSpPr/>
                <p:nvPr/>
              </p:nvSpPr>
              <p:spPr bwMode="auto">
                <a:xfrm rot="3237253">
                  <a:off x="3209898" y="63652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75" name="AutoShape 13"/>
                <p:cNvSpPr/>
                <p:nvPr/>
              </p:nvSpPr>
              <p:spPr bwMode="auto">
                <a:xfrm rot="3237253">
                  <a:off x="2998760" y="1054054"/>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76" name="AutoShape 14"/>
                <p:cNvSpPr/>
                <p:nvPr/>
              </p:nvSpPr>
              <p:spPr bwMode="auto">
                <a:xfrm rot="-7562734">
                  <a:off x="593698" y="254014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8"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4A5A9F"/>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77" name="AutoShape 15"/>
                <p:cNvSpPr/>
                <p:nvPr/>
              </p:nvSpPr>
              <p:spPr bwMode="auto">
                <a:xfrm rot="-7562734">
                  <a:off x="804835" y="2649666"/>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4A5A9F"/>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78" name="AutoShape 16"/>
                <p:cNvSpPr/>
                <p:nvPr/>
              </p:nvSpPr>
              <p:spPr bwMode="auto">
                <a:xfrm rot="7561241">
                  <a:off x="3209105" y="2539351"/>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79" name="AutoShape 17"/>
                <p:cNvSpPr/>
                <p:nvPr/>
              </p:nvSpPr>
              <p:spPr bwMode="auto">
                <a:xfrm rot="7561241">
                  <a:off x="2997966" y="2648872"/>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80" name="AutoShape 18"/>
                <p:cNvSpPr/>
                <p:nvPr/>
              </p:nvSpPr>
              <p:spPr bwMode="auto">
                <a:xfrm rot="-3238786">
                  <a:off x="592905" y="637318"/>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4A5A9F"/>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81" name="AutoShape 19"/>
                <p:cNvSpPr/>
                <p:nvPr/>
              </p:nvSpPr>
              <p:spPr bwMode="auto">
                <a:xfrm rot="-3238786">
                  <a:off x="804041" y="1054848"/>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4A5A9F"/>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dirty="0">
                    <a:ln>
                      <a:noFill/>
                    </a:ln>
                    <a:solidFill>
                      <a:srgbClr val="4472C4"/>
                    </a:solidFill>
                    <a:effectLst/>
                    <a:uLnTx/>
                    <a:uFillTx/>
                    <a:cs typeface="+mn-ea"/>
                    <a:sym typeface="+mn-lt"/>
                  </a:endParaRPr>
                </a:p>
              </p:txBody>
            </p:sp>
            <p:sp>
              <p:nvSpPr>
                <p:cNvPr id="82" name="AutoShape 20"/>
                <p:cNvSpPr/>
                <p:nvPr/>
              </p:nvSpPr>
              <p:spPr bwMode="auto">
                <a:xfrm rot="9719599">
                  <a:off x="2401888" y="3127527"/>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4A5A9F"/>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83" name="AutoShape 21"/>
                <p:cNvSpPr/>
                <p:nvPr/>
              </p:nvSpPr>
              <p:spPr bwMode="auto">
                <a:xfrm rot="9719599">
                  <a:off x="2320925" y="314181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4A5A9F"/>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84" name="AutoShape 22"/>
                <p:cNvSpPr/>
                <p:nvPr/>
              </p:nvSpPr>
              <p:spPr bwMode="auto">
                <a:xfrm rot="-1080405">
                  <a:off x="1401763" y="50615"/>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sp>
              <p:nvSpPr>
                <p:cNvPr id="85" name="AutoShape 23"/>
                <p:cNvSpPr/>
                <p:nvPr/>
              </p:nvSpPr>
              <p:spPr bwMode="auto">
                <a:xfrm rot="-1080405">
                  <a:off x="1482725" y="56184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265" b="0" i="0" u="none" strike="noStrike" kern="0" cap="none" spc="0" normalizeH="0" baseline="0" noProof="0">
                    <a:ln>
                      <a:noFill/>
                    </a:ln>
                    <a:solidFill>
                      <a:srgbClr val="4472C4"/>
                    </a:solidFill>
                    <a:effectLst/>
                    <a:uLnTx/>
                    <a:uFillTx/>
                    <a:cs typeface="+mn-ea"/>
                    <a:sym typeface="+mn-lt"/>
                  </a:endParaRPr>
                </a:p>
              </p:txBody>
            </p:sp>
          </p:grpSp>
          <p:sp>
            <p:nvSpPr>
              <p:cNvPr id="65" name="Rectangle 24"/>
              <p:cNvSpPr/>
              <p:nvPr/>
            </p:nvSpPr>
            <p:spPr bwMode="auto">
              <a:xfrm>
                <a:off x="1336846" y="1052078"/>
                <a:ext cx="1784350" cy="1786133"/>
              </a:xfrm>
              <a:prstGeom prst="rect">
                <a:avLst/>
              </a:prstGeom>
              <a:no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0" marR="0" lvl="0" indent="0" algn="ctr" defTabSz="914400" eaLnBrk="1" fontAlgn="auto" latinLnBrk="0" hangingPunct="1">
                  <a:lnSpc>
                    <a:spcPct val="90000"/>
                  </a:lnSpc>
                  <a:spcBef>
                    <a:spcPts val="0"/>
                  </a:spcBef>
                  <a:spcAft>
                    <a:spcPts val="0"/>
                  </a:spcAft>
                  <a:buClrTx/>
                  <a:buSzTx/>
                  <a:buFontTx/>
                  <a:buNone/>
                  <a:defRPr/>
                </a:pPr>
                <a:r>
                  <a:rPr kumimoji="0" lang="en-US" sz="6000" b="1" i="0" u="none" strike="noStrike" kern="0" cap="none" spc="0" normalizeH="0" baseline="0" noProof="0" dirty="0">
                    <a:ln>
                      <a:noFill/>
                    </a:ln>
                    <a:solidFill>
                      <a:srgbClr val="4472C4"/>
                    </a:solidFill>
                    <a:effectLst/>
                    <a:uLnTx/>
                    <a:uFillTx/>
                    <a:cs typeface="+mn-ea"/>
                    <a:sym typeface="+mn-lt"/>
                  </a:rPr>
                  <a:t>20%</a:t>
                </a:r>
                <a:endParaRPr kumimoji="0" lang="en-US" sz="3200" b="1" i="0" u="none" strike="noStrike" kern="0" cap="none" spc="0" normalizeH="0" baseline="0" noProof="0" dirty="0">
                  <a:ln>
                    <a:noFill/>
                  </a:ln>
                  <a:solidFill>
                    <a:srgbClr val="4472C4"/>
                  </a:solidFill>
                  <a:effectLst/>
                  <a:uLnTx/>
                  <a:uFillTx/>
                  <a:cs typeface="+mn-ea"/>
                  <a:sym typeface="+mn-lt"/>
                </a:endParaRPr>
              </a:p>
            </p:txBody>
          </p:sp>
        </p:grpSp>
        <p:sp>
          <p:nvSpPr>
            <p:cNvPr id="63" name="CuadroTexto 2"/>
            <p:cNvSpPr txBox="1"/>
            <p:nvPr/>
          </p:nvSpPr>
          <p:spPr>
            <a:xfrm>
              <a:off x="2858932" y="4537748"/>
              <a:ext cx="155683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4472C4"/>
                  </a:solidFill>
                  <a:effectLst/>
                  <a:uLnTx/>
                  <a:uFillTx/>
                  <a:cs typeface="+mn-ea"/>
                  <a:sym typeface="+mn-lt"/>
                </a:rPr>
                <a:t>文本内容</a:t>
              </a:r>
              <a:endParaRPr kumimoji="0" lang="es-ES" sz="2400" b="1" i="0" u="none" strike="noStrike" kern="0" cap="none" spc="0" normalizeH="0" baseline="0" noProof="0" dirty="0">
                <a:ln>
                  <a:noFill/>
                </a:ln>
                <a:solidFill>
                  <a:srgbClr val="4472C4"/>
                </a:solidFill>
                <a:effectLst/>
                <a:uLnTx/>
                <a:uFillTx/>
                <a:cs typeface="+mn-ea"/>
                <a:sym typeface="+mn-lt"/>
              </a:endParaRPr>
            </a:p>
          </p:txBody>
        </p:sp>
      </p:grpSp>
      <p:grpSp>
        <p:nvGrpSpPr>
          <p:cNvPr id="86" name="组合 85"/>
          <p:cNvGrpSpPr/>
          <p:nvPr/>
        </p:nvGrpSpPr>
        <p:grpSpPr>
          <a:xfrm>
            <a:off x="4565749" y="285884"/>
            <a:ext cx="3060503" cy="797041"/>
            <a:chOff x="4565749" y="285884"/>
            <a:chExt cx="3060503" cy="797041"/>
          </a:xfrm>
        </p:grpSpPr>
        <p:sp>
          <p:nvSpPr>
            <p:cNvPr id="87"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88"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750"/>
                                        <p:tgtEl>
                                          <p:spTgt spid="61"/>
                                        </p:tgtEl>
                                      </p:cBhvr>
                                    </p:animEffect>
                                    <p:anim calcmode="lin" valueType="num">
                                      <p:cBhvr>
                                        <p:cTn id="8" dur="750" fill="hold"/>
                                        <p:tgtEl>
                                          <p:spTgt spid="61"/>
                                        </p:tgtEl>
                                        <p:attrNameLst>
                                          <p:attrName>ppt_x</p:attrName>
                                        </p:attrNameLst>
                                      </p:cBhvr>
                                      <p:tavLst>
                                        <p:tav tm="0">
                                          <p:val>
                                            <p:strVal val="#ppt_x"/>
                                          </p:val>
                                        </p:tav>
                                        <p:tav tm="100000">
                                          <p:val>
                                            <p:strVal val="#ppt_x"/>
                                          </p:val>
                                        </p:tav>
                                      </p:tavLst>
                                    </p:anim>
                                    <p:anim calcmode="lin" valueType="num">
                                      <p:cBhvr>
                                        <p:cTn id="9" dur="75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750"/>
                                        <p:tgtEl>
                                          <p:spTgt spid="44"/>
                                        </p:tgtEl>
                                      </p:cBhvr>
                                    </p:animEffect>
                                    <p:anim calcmode="lin" valueType="num">
                                      <p:cBhvr>
                                        <p:cTn id="14" dur="750" fill="hold"/>
                                        <p:tgtEl>
                                          <p:spTgt spid="44"/>
                                        </p:tgtEl>
                                        <p:attrNameLst>
                                          <p:attrName>ppt_x</p:attrName>
                                        </p:attrNameLst>
                                      </p:cBhvr>
                                      <p:tavLst>
                                        <p:tav tm="0">
                                          <p:val>
                                            <p:strVal val="#ppt_x"/>
                                          </p:val>
                                        </p:tav>
                                        <p:tav tm="100000">
                                          <p:val>
                                            <p:strVal val="#ppt_x"/>
                                          </p:val>
                                        </p:tav>
                                      </p:tavLst>
                                    </p:anim>
                                    <p:anim calcmode="lin" valueType="num">
                                      <p:cBhvr>
                                        <p:cTn id="15"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圆角 54"/>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27" name="组合 26"/>
          <p:cNvGrpSpPr/>
          <p:nvPr/>
        </p:nvGrpSpPr>
        <p:grpSpPr>
          <a:xfrm>
            <a:off x="78443" y="1980127"/>
            <a:ext cx="6780799" cy="4587274"/>
            <a:chOff x="5131801" y="1753696"/>
            <a:chExt cx="6780799" cy="4587274"/>
          </a:xfrm>
        </p:grpSpPr>
        <p:sp>
          <p:nvSpPr>
            <p:cNvPr id="28" name="任意多边形 35"/>
            <p:cNvSpPr>
              <a:spLocks noChangeArrowheads="1"/>
            </p:cNvSpPr>
            <p:nvPr/>
          </p:nvSpPr>
          <p:spPr bwMode="auto">
            <a:xfrm>
              <a:off x="7091510" y="3565578"/>
              <a:ext cx="1417381" cy="1948264"/>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4A5A9F"/>
            </a:solidFill>
            <a:ln>
              <a:noFill/>
            </a:ln>
          </p:spPr>
          <p:txBody>
            <a:bodyPr lIns="162000" tIns="0" rIns="0" bIns="0" anchor="ctr"/>
            <a:lstStyle/>
            <a:p>
              <a:pPr>
                <a:defRPr/>
              </a:pPr>
              <a:r>
                <a:rPr lang="zh-CN" altLang="en-US" sz="1500" b="1" kern="0" dirty="0">
                  <a:solidFill>
                    <a:schemeClr val="bg1"/>
                  </a:solidFill>
                  <a:cs typeface="+mn-ea"/>
                  <a:sym typeface="+mn-lt"/>
                </a:rPr>
                <a:t>  标题</a:t>
              </a:r>
              <a:endParaRPr lang="zh-CN" altLang="en-US" sz="1500" b="1" kern="0" dirty="0">
                <a:solidFill>
                  <a:schemeClr val="bg1"/>
                </a:solidFill>
                <a:cs typeface="+mn-ea"/>
                <a:sym typeface="+mn-lt"/>
              </a:endParaRPr>
            </a:p>
          </p:txBody>
        </p:sp>
        <p:sp>
          <p:nvSpPr>
            <p:cNvPr id="29" name="任意多边形 36"/>
            <p:cNvSpPr>
              <a:spLocks noChangeArrowheads="1"/>
            </p:cNvSpPr>
            <p:nvPr/>
          </p:nvSpPr>
          <p:spPr bwMode="auto">
            <a:xfrm>
              <a:off x="7124783" y="2494036"/>
              <a:ext cx="1833278" cy="1500162"/>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C9877E"/>
            </a:solidFill>
            <a:ln>
              <a:noFill/>
            </a:ln>
          </p:spPr>
          <p:txBody>
            <a:bodyPr lIns="0" tIns="0" rIns="0" bIns="162000" anchor="ctr"/>
            <a:lstStyle/>
            <a:p>
              <a:pPr algn="ctr">
                <a:defRPr/>
              </a:pPr>
              <a:r>
                <a:rPr lang="zh-CN" altLang="en-US" sz="1500" b="1" kern="0" dirty="0">
                  <a:solidFill>
                    <a:schemeClr val="bg1"/>
                  </a:solidFill>
                  <a:cs typeface="+mn-ea"/>
                  <a:sym typeface="+mn-lt"/>
                </a:rPr>
                <a:t>标题</a:t>
              </a:r>
              <a:endParaRPr lang="zh-CN" altLang="en-US" sz="1500" b="1" kern="0" dirty="0">
                <a:solidFill>
                  <a:schemeClr val="bg1"/>
                </a:solidFill>
                <a:cs typeface="+mn-ea"/>
                <a:sym typeface="+mn-lt"/>
              </a:endParaRPr>
            </a:p>
          </p:txBody>
        </p:sp>
        <p:sp>
          <p:nvSpPr>
            <p:cNvPr id="30" name="任意多边形 37"/>
            <p:cNvSpPr>
              <a:spLocks noChangeArrowheads="1"/>
            </p:cNvSpPr>
            <p:nvPr/>
          </p:nvSpPr>
          <p:spPr bwMode="auto">
            <a:xfrm>
              <a:off x="8555471" y="2529459"/>
              <a:ext cx="1417381" cy="1950034"/>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4A5A9F"/>
            </a:solidFill>
            <a:ln>
              <a:noFill/>
            </a:ln>
          </p:spPr>
          <p:txBody>
            <a:bodyPr lIns="0" tIns="0" rIns="162000" bIns="0" anchor="ctr"/>
            <a:lstStyle/>
            <a:p>
              <a:pPr algn="r">
                <a:defRPr/>
              </a:pPr>
              <a:r>
                <a:rPr lang="zh-CN" altLang="en-US" sz="1500" b="1" kern="0" dirty="0">
                  <a:solidFill>
                    <a:schemeClr val="bg1"/>
                  </a:solidFill>
                  <a:cs typeface="+mn-ea"/>
                  <a:sym typeface="+mn-lt"/>
                </a:rPr>
                <a:t>标题 </a:t>
              </a:r>
              <a:endParaRPr lang="zh-CN" altLang="en-US" sz="1500" b="1" kern="0" dirty="0">
                <a:solidFill>
                  <a:schemeClr val="bg1"/>
                </a:solidFill>
                <a:cs typeface="+mn-ea"/>
                <a:sym typeface="+mn-lt"/>
              </a:endParaRPr>
            </a:p>
          </p:txBody>
        </p:sp>
        <p:sp>
          <p:nvSpPr>
            <p:cNvPr id="31" name="任意多边形 38"/>
            <p:cNvSpPr>
              <a:spLocks noChangeArrowheads="1"/>
            </p:cNvSpPr>
            <p:nvPr/>
          </p:nvSpPr>
          <p:spPr bwMode="auto">
            <a:xfrm>
              <a:off x="8099648" y="4054416"/>
              <a:ext cx="1833278" cy="1509019"/>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C9877E"/>
            </a:solidFill>
            <a:ln>
              <a:noFill/>
            </a:ln>
          </p:spPr>
          <p:txBody>
            <a:bodyPr lIns="0" tIns="162000" rIns="0" bIns="0" anchor="ctr"/>
            <a:lstStyle/>
            <a:p>
              <a:pPr algn="ctr">
                <a:defRPr/>
              </a:pPr>
              <a:r>
                <a:rPr lang="zh-CN" altLang="en-US" sz="1500" b="1" kern="0" dirty="0">
                  <a:solidFill>
                    <a:schemeClr val="bg1"/>
                  </a:solidFill>
                  <a:cs typeface="+mn-ea"/>
                  <a:sym typeface="+mn-lt"/>
                </a:rPr>
                <a:t>标题</a:t>
              </a:r>
              <a:endParaRPr lang="zh-CN" altLang="en-US" sz="1500" b="1" kern="0" dirty="0">
                <a:solidFill>
                  <a:schemeClr val="bg1"/>
                </a:solidFill>
                <a:cs typeface="+mn-ea"/>
                <a:sym typeface="+mn-lt"/>
              </a:endParaRPr>
            </a:p>
          </p:txBody>
        </p:sp>
        <p:sp>
          <p:nvSpPr>
            <p:cNvPr id="32" name="矩形 39"/>
            <p:cNvSpPr>
              <a:spLocks noChangeArrowheads="1"/>
            </p:cNvSpPr>
            <p:nvPr/>
          </p:nvSpPr>
          <p:spPr bwMode="auto">
            <a:xfrm>
              <a:off x="10016105" y="3167073"/>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solidFill>
                    <a:srgbClr val="4472C4"/>
                  </a:solidFill>
                  <a:cs typeface="+mn-ea"/>
                  <a:sym typeface="+mn-lt"/>
                </a:rPr>
                <a:t>此处输入文本</a:t>
              </a:r>
              <a:endParaRPr lang="en-US" sz="1200" kern="0" dirty="0">
                <a:solidFill>
                  <a:srgbClr val="4472C4"/>
                </a:solidFill>
                <a:cs typeface="+mn-ea"/>
                <a:sym typeface="+mn-lt"/>
              </a:endParaRPr>
            </a:p>
            <a:p>
              <a:pPr>
                <a:lnSpc>
                  <a:spcPct val="120000"/>
                </a:lnSpc>
                <a:defRPr/>
              </a:pPr>
              <a:r>
                <a:rPr lang="zh-CN" altLang="en-US" sz="1200" kern="0" dirty="0">
                  <a:solidFill>
                    <a:srgbClr val="4472C4"/>
                  </a:solidFill>
                  <a:cs typeface="+mn-ea"/>
                  <a:sym typeface="+mn-lt"/>
                </a:rPr>
                <a:t>此处输入文本</a:t>
              </a:r>
              <a:endParaRPr lang="en-US" sz="1200" kern="0" dirty="0">
                <a:solidFill>
                  <a:srgbClr val="4472C4"/>
                </a:solidFill>
                <a:cs typeface="+mn-ea"/>
                <a:sym typeface="+mn-lt"/>
              </a:endParaRPr>
            </a:p>
          </p:txBody>
        </p:sp>
        <p:sp>
          <p:nvSpPr>
            <p:cNvPr id="33" name="矩形 40"/>
            <p:cNvSpPr>
              <a:spLocks noChangeArrowheads="1"/>
            </p:cNvSpPr>
            <p:nvPr/>
          </p:nvSpPr>
          <p:spPr bwMode="auto">
            <a:xfrm>
              <a:off x="8059721" y="5666161"/>
              <a:ext cx="1896495" cy="674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rgbClr val="4472C4"/>
                  </a:solidFill>
                  <a:cs typeface="+mn-ea"/>
                  <a:sym typeface="+mn-lt"/>
                </a:rPr>
                <a:t>此处输入文本</a:t>
              </a:r>
              <a:endParaRPr lang="en-US" sz="1200" kern="0" dirty="0">
                <a:solidFill>
                  <a:srgbClr val="4472C4"/>
                </a:solidFill>
                <a:cs typeface="+mn-ea"/>
                <a:sym typeface="+mn-lt"/>
              </a:endParaRPr>
            </a:p>
            <a:p>
              <a:pPr algn="ctr">
                <a:lnSpc>
                  <a:spcPct val="120000"/>
                </a:lnSpc>
                <a:defRPr/>
              </a:pPr>
              <a:r>
                <a:rPr lang="zh-CN" altLang="en-US" sz="1200" kern="0" dirty="0">
                  <a:solidFill>
                    <a:srgbClr val="4472C4"/>
                  </a:solidFill>
                  <a:cs typeface="+mn-ea"/>
                  <a:sym typeface="+mn-lt"/>
                </a:rPr>
                <a:t>此处输入文本</a:t>
              </a:r>
              <a:endParaRPr lang="en-US" sz="1200" kern="0" dirty="0">
                <a:solidFill>
                  <a:srgbClr val="4472C4"/>
                </a:solidFill>
                <a:cs typeface="+mn-ea"/>
                <a:sym typeface="+mn-lt"/>
              </a:endParaRPr>
            </a:p>
          </p:txBody>
        </p:sp>
        <p:sp>
          <p:nvSpPr>
            <p:cNvPr id="34" name="矩形 41"/>
            <p:cNvSpPr>
              <a:spLocks noChangeArrowheads="1"/>
            </p:cNvSpPr>
            <p:nvPr/>
          </p:nvSpPr>
          <p:spPr bwMode="auto">
            <a:xfrm>
              <a:off x="7074875" y="1753696"/>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rgbClr val="4472C4"/>
                  </a:solidFill>
                  <a:cs typeface="+mn-ea"/>
                  <a:sym typeface="+mn-lt"/>
                </a:rPr>
                <a:t>此处输入文本</a:t>
              </a:r>
              <a:endParaRPr lang="en-US" sz="1200" kern="0" dirty="0">
                <a:solidFill>
                  <a:srgbClr val="4472C4"/>
                </a:solidFill>
                <a:cs typeface="+mn-ea"/>
                <a:sym typeface="+mn-lt"/>
              </a:endParaRPr>
            </a:p>
            <a:p>
              <a:pPr algn="ctr">
                <a:lnSpc>
                  <a:spcPct val="120000"/>
                </a:lnSpc>
                <a:defRPr/>
              </a:pPr>
              <a:r>
                <a:rPr lang="zh-CN" altLang="en-US" sz="1200" kern="0" dirty="0">
                  <a:solidFill>
                    <a:srgbClr val="4472C4"/>
                  </a:solidFill>
                  <a:cs typeface="+mn-ea"/>
                  <a:sym typeface="+mn-lt"/>
                </a:rPr>
                <a:t>此处输入文本</a:t>
              </a:r>
              <a:endParaRPr lang="en-US" sz="1200" kern="0" dirty="0">
                <a:solidFill>
                  <a:srgbClr val="4472C4"/>
                </a:solidFill>
                <a:cs typeface="+mn-ea"/>
                <a:sym typeface="+mn-lt"/>
              </a:endParaRPr>
            </a:p>
          </p:txBody>
        </p:sp>
        <p:sp>
          <p:nvSpPr>
            <p:cNvPr id="35" name="矩形 42"/>
            <p:cNvSpPr>
              <a:spLocks noChangeArrowheads="1"/>
            </p:cNvSpPr>
            <p:nvPr/>
          </p:nvSpPr>
          <p:spPr bwMode="auto">
            <a:xfrm>
              <a:off x="5131801" y="4197880"/>
              <a:ext cx="1893167" cy="67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solidFill>
                    <a:srgbClr val="4472C4"/>
                  </a:solidFill>
                  <a:cs typeface="+mn-ea"/>
                  <a:sym typeface="+mn-lt"/>
                </a:rPr>
                <a:t>此处输入文本</a:t>
              </a:r>
              <a:endParaRPr lang="en-US" sz="1200" kern="0" dirty="0">
                <a:solidFill>
                  <a:srgbClr val="4472C4"/>
                </a:solidFill>
                <a:cs typeface="+mn-ea"/>
                <a:sym typeface="+mn-lt"/>
              </a:endParaRPr>
            </a:p>
            <a:p>
              <a:pPr algn="r">
                <a:lnSpc>
                  <a:spcPct val="120000"/>
                </a:lnSpc>
                <a:defRPr/>
              </a:pPr>
              <a:r>
                <a:rPr lang="zh-CN" altLang="en-US" sz="1200" kern="0" dirty="0">
                  <a:solidFill>
                    <a:srgbClr val="4472C4"/>
                  </a:solidFill>
                  <a:cs typeface="+mn-ea"/>
                  <a:sym typeface="+mn-lt"/>
                </a:rPr>
                <a:t>此处输入文本</a:t>
              </a:r>
              <a:endParaRPr lang="en-US" sz="1200" kern="0" dirty="0">
                <a:solidFill>
                  <a:srgbClr val="4472C4"/>
                </a:solidFill>
                <a:cs typeface="+mn-ea"/>
                <a:sym typeface="+mn-lt"/>
              </a:endParaRPr>
            </a:p>
          </p:txBody>
        </p:sp>
      </p:grpSp>
      <p:grpSp>
        <p:nvGrpSpPr>
          <p:cNvPr id="36" name="Group 22"/>
          <p:cNvGrpSpPr/>
          <p:nvPr/>
        </p:nvGrpSpPr>
        <p:grpSpPr bwMode="auto">
          <a:xfrm>
            <a:off x="6495124" y="2554590"/>
            <a:ext cx="1213448" cy="538745"/>
            <a:chOff x="0" y="0"/>
            <a:chExt cx="1131895" cy="504056"/>
          </a:xfrm>
          <a:solidFill>
            <a:srgbClr val="4A5A9F"/>
          </a:solidFill>
        </p:grpSpPr>
        <p:sp>
          <p:nvSpPr>
            <p:cNvPr id="37"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solidFill>
                <a:cs typeface="+mn-ea"/>
                <a:sym typeface="+mn-lt"/>
              </a:endParaRPr>
            </a:p>
          </p:txBody>
        </p:sp>
        <p:sp>
          <p:nvSpPr>
            <p:cNvPr id="38"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cs typeface="+mn-ea"/>
                  <a:sym typeface="+mn-lt"/>
                </a:rPr>
                <a:t>作用一</a:t>
              </a:r>
              <a:endParaRPr lang="zh-CN" altLang="en-US" sz="2000" b="1" dirty="0">
                <a:solidFill>
                  <a:schemeClr val="bg1"/>
                </a:solidFill>
                <a:cs typeface="+mn-ea"/>
                <a:sym typeface="+mn-lt"/>
              </a:endParaRPr>
            </a:p>
          </p:txBody>
        </p:sp>
      </p:grpSp>
      <p:sp>
        <p:nvSpPr>
          <p:cNvPr id="39" name="矩形 60"/>
          <p:cNvSpPr>
            <a:spLocks noChangeArrowheads="1"/>
          </p:cNvSpPr>
          <p:nvPr/>
        </p:nvSpPr>
        <p:spPr bwMode="auto">
          <a:xfrm>
            <a:off x="7911308" y="2494896"/>
            <a:ext cx="3571833" cy="60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400" dirty="0">
                <a:solidFill>
                  <a:srgbClr val="4472C4"/>
                </a:solidFill>
                <a:cs typeface="+mn-ea"/>
                <a:sym typeface="+mn-lt"/>
              </a:rPr>
              <a:t>单击此处添加文本单击此处添加文本</a:t>
            </a:r>
            <a:endParaRPr lang="en-US" altLang="zh-CN" sz="1400" dirty="0">
              <a:solidFill>
                <a:srgbClr val="4472C4"/>
              </a:solidFill>
              <a:cs typeface="+mn-ea"/>
              <a:sym typeface="+mn-lt"/>
            </a:endParaRPr>
          </a:p>
          <a:p>
            <a:pPr>
              <a:lnSpc>
                <a:spcPct val="130000"/>
              </a:lnSpc>
            </a:pPr>
            <a:r>
              <a:rPr lang="zh-CN" altLang="en-US" sz="1400" dirty="0">
                <a:solidFill>
                  <a:srgbClr val="4472C4"/>
                </a:solidFill>
                <a:cs typeface="+mn-ea"/>
                <a:sym typeface="+mn-lt"/>
              </a:rPr>
              <a:t>单击此处添加文本单击此处添加文本</a:t>
            </a:r>
            <a:endParaRPr lang="en-US" altLang="zh-CN" sz="1400" dirty="0">
              <a:solidFill>
                <a:srgbClr val="4472C4"/>
              </a:solidFill>
              <a:cs typeface="+mn-ea"/>
              <a:sym typeface="+mn-lt"/>
            </a:endParaRPr>
          </a:p>
        </p:txBody>
      </p:sp>
      <p:grpSp>
        <p:nvGrpSpPr>
          <p:cNvPr id="40" name="Group 22"/>
          <p:cNvGrpSpPr/>
          <p:nvPr/>
        </p:nvGrpSpPr>
        <p:grpSpPr bwMode="auto">
          <a:xfrm>
            <a:off x="6495124" y="3499428"/>
            <a:ext cx="1213448" cy="538745"/>
            <a:chOff x="0" y="0"/>
            <a:chExt cx="1131895" cy="504056"/>
          </a:xfrm>
          <a:solidFill>
            <a:srgbClr val="C9877E"/>
          </a:solidFill>
        </p:grpSpPr>
        <p:sp>
          <p:nvSpPr>
            <p:cNvPr id="41"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solidFill>
                <a:cs typeface="+mn-ea"/>
                <a:sym typeface="+mn-lt"/>
              </a:endParaRPr>
            </a:p>
          </p:txBody>
        </p:sp>
        <p:sp>
          <p:nvSpPr>
            <p:cNvPr id="42"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cs typeface="+mn-ea"/>
                  <a:sym typeface="+mn-lt"/>
                </a:rPr>
                <a:t>作用二</a:t>
              </a:r>
              <a:endParaRPr lang="zh-CN" altLang="en-US" sz="2000" b="1" dirty="0">
                <a:solidFill>
                  <a:schemeClr val="bg1"/>
                </a:solidFill>
                <a:cs typeface="+mn-ea"/>
                <a:sym typeface="+mn-lt"/>
              </a:endParaRPr>
            </a:p>
          </p:txBody>
        </p:sp>
      </p:grpSp>
      <p:sp>
        <p:nvSpPr>
          <p:cNvPr id="43" name="矩形 60"/>
          <p:cNvSpPr>
            <a:spLocks noChangeArrowheads="1"/>
          </p:cNvSpPr>
          <p:nvPr/>
        </p:nvSpPr>
        <p:spPr bwMode="auto">
          <a:xfrm>
            <a:off x="7911308" y="3439734"/>
            <a:ext cx="3571833" cy="60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400" dirty="0">
                <a:solidFill>
                  <a:srgbClr val="4472C4"/>
                </a:solidFill>
                <a:cs typeface="+mn-ea"/>
                <a:sym typeface="+mn-lt"/>
              </a:rPr>
              <a:t>单击此处添加文本单击此处添加文本</a:t>
            </a:r>
            <a:endParaRPr lang="en-US" altLang="zh-CN" sz="1400" dirty="0">
              <a:solidFill>
                <a:srgbClr val="4472C4"/>
              </a:solidFill>
              <a:cs typeface="+mn-ea"/>
              <a:sym typeface="+mn-lt"/>
            </a:endParaRPr>
          </a:p>
          <a:p>
            <a:pPr>
              <a:lnSpc>
                <a:spcPct val="130000"/>
              </a:lnSpc>
            </a:pPr>
            <a:r>
              <a:rPr lang="zh-CN" altLang="en-US" sz="1400" dirty="0">
                <a:solidFill>
                  <a:srgbClr val="4472C4"/>
                </a:solidFill>
                <a:cs typeface="+mn-ea"/>
                <a:sym typeface="+mn-lt"/>
              </a:rPr>
              <a:t>单击此处添加文本单击此处添加文本</a:t>
            </a:r>
            <a:endParaRPr lang="en-US" altLang="zh-CN" sz="1400" dirty="0">
              <a:solidFill>
                <a:srgbClr val="4472C4"/>
              </a:solidFill>
              <a:cs typeface="+mn-ea"/>
              <a:sym typeface="+mn-lt"/>
            </a:endParaRPr>
          </a:p>
        </p:txBody>
      </p:sp>
      <p:grpSp>
        <p:nvGrpSpPr>
          <p:cNvPr id="44" name="Group 22"/>
          <p:cNvGrpSpPr/>
          <p:nvPr/>
        </p:nvGrpSpPr>
        <p:grpSpPr bwMode="auto">
          <a:xfrm>
            <a:off x="6495124" y="4457974"/>
            <a:ext cx="1213448" cy="538745"/>
            <a:chOff x="0" y="0"/>
            <a:chExt cx="1131895" cy="504056"/>
          </a:xfrm>
          <a:solidFill>
            <a:srgbClr val="4A5A9F"/>
          </a:solidFill>
        </p:grpSpPr>
        <p:sp>
          <p:nvSpPr>
            <p:cNvPr id="45"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solidFill>
                <a:cs typeface="+mn-ea"/>
                <a:sym typeface="+mn-lt"/>
              </a:endParaRPr>
            </a:p>
          </p:txBody>
        </p:sp>
        <p:sp>
          <p:nvSpPr>
            <p:cNvPr id="46"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cs typeface="+mn-ea"/>
                  <a:sym typeface="+mn-lt"/>
                </a:rPr>
                <a:t>作用三</a:t>
              </a:r>
              <a:endParaRPr lang="zh-CN" altLang="en-US" sz="2000" b="1" dirty="0">
                <a:solidFill>
                  <a:schemeClr val="bg1"/>
                </a:solidFill>
                <a:cs typeface="+mn-ea"/>
                <a:sym typeface="+mn-lt"/>
              </a:endParaRPr>
            </a:p>
          </p:txBody>
        </p:sp>
      </p:grpSp>
      <p:sp>
        <p:nvSpPr>
          <p:cNvPr id="47" name="矩形 60"/>
          <p:cNvSpPr>
            <a:spLocks noChangeArrowheads="1"/>
          </p:cNvSpPr>
          <p:nvPr/>
        </p:nvSpPr>
        <p:spPr bwMode="auto">
          <a:xfrm>
            <a:off x="7911308" y="4398279"/>
            <a:ext cx="3571833" cy="60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400" dirty="0">
                <a:solidFill>
                  <a:srgbClr val="4472C4"/>
                </a:solidFill>
                <a:cs typeface="+mn-ea"/>
                <a:sym typeface="+mn-lt"/>
              </a:rPr>
              <a:t>单击此处添加文本单击此处添加文本</a:t>
            </a:r>
            <a:endParaRPr lang="en-US" altLang="zh-CN" sz="1400" dirty="0">
              <a:solidFill>
                <a:srgbClr val="4472C4"/>
              </a:solidFill>
              <a:cs typeface="+mn-ea"/>
              <a:sym typeface="+mn-lt"/>
            </a:endParaRPr>
          </a:p>
          <a:p>
            <a:pPr>
              <a:lnSpc>
                <a:spcPct val="130000"/>
              </a:lnSpc>
            </a:pPr>
            <a:r>
              <a:rPr lang="zh-CN" altLang="en-US" sz="1400" dirty="0">
                <a:solidFill>
                  <a:srgbClr val="4472C4"/>
                </a:solidFill>
                <a:cs typeface="+mn-ea"/>
                <a:sym typeface="+mn-lt"/>
              </a:rPr>
              <a:t>单击此处添加文本单击此处添加文本</a:t>
            </a:r>
            <a:endParaRPr lang="en-US" altLang="zh-CN" sz="1400" dirty="0">
              <a:solidFill>
                <a:srgbClr val="4472C4"/>
              </a:solidFill>
              <a:cs typeface="+mn-ea"/>
              <a:sym typeface="+mn-lt"/>
            </a:endParaRPr>
          </a:p>
        </p:txBody>
      </p:sp>
      <p:grpSp>
        <p:nvGrpSpPr>
          <p:cNvPr id="48" name="Group 22"/>
          <p:cNvGrpSpPr/>
          <p:nvPr/>
        </p:nvGrpSpPr>
        <p:grpSpPr bwMode="auto">
          <a:xfrm>
            <a:off x="6495124" y="5383036"/>
            <a:ext cx="1213448" cy="538745"/>
            <a:chOff x="0" y="0"/>
            <a:chExt cx="1131895" cy="504056"/>
          </a:xfrm>
          <a:solidFill>
            <a:srgbClr val="C9877E"/>
          </a:solidFill>
        </p:grpSpPr>
        <p:sp>
          <p:nvSpPr>
            <p:cNvPr id="49"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solidFill>
                <a:cs typeface="+mn-ea"/>
                <a:sym typeface="+mn-lt"/>
              </a:endParaRPr>
            </a:p>
          </p:txBody>
        </p:sp>
        <p:sp>
          <p:nvSpPr>
            <p:cNvPr id="50"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cs typeface="+mn-ea"/>
                  <a:sym typeface="+mn-lt"/>
                </a:rPr>
                <a:t>作用四</a:t>
              </a:r>
              <a:endParaRPr lang="zh-CN" altLang="en-US" sz="2000" b="1" dirty="0">
                <a:solidFill>
                  <a:schemeClr val="bg1"/>
                </a:solidFill>
                <a:cs typeface="+mn-ea"/>
                <a:sym typeface="+mn-lt"/>
              </a:endParaRPr>
            </a:p>
          </p:txBody>
        </p:sp>
      </p:grpSp>
      <p:sp>
        <p:nvSpPr>
          <p:cNvPr id="51" name="矩形 60"/>
          <p:cNvSpPr>
            <a:spLocks noChangeArrowheads="1"/>
          </p:cNvSpPr>
          <p:nvPr/>
        </p:nvSpPr>
        <p:spPr bwMode="auto">
          <a:xfrm>
            <a:off x="7911308" y="5323342"/>
            <a:ext cx="3571833" cy="60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400" dirty="0">
                <a:solidFill>
                  <a:srgbClr val="4472C4"/>
                </a:solidFill>
                <a:cs typeface="+mn-ea"/>
                <a:sym typeface="+mn-lt"/>
              </a:rPr>
              <a:t>单击此处添加文本单击此处添加文本</a:t>
            </a:r>
            <a:endParaRPr lang="en-US" altLang="zh-CN" sz="1400" dirty="0">
              <a:solidFill>
                <a:srgbClr val="4472C4"/>
              </a:solidFill>
              <a:cs typeface="+mn-ea"/>
              <a:sym typeface="+mn-lt"/>
            </a:endParaRPr>
          </a:p>
          <a:p>
            <a:pPr>
              <a:lnSpc>
                <a:spcPct val="130000"/>
              </a:lnSpc>
            </a:pPr>
            <a:r>
              <a:rPr lang="zh-CN" altLang="en-US" sz="1400" dirty="0">
                <a:solidFill>
                  <a:srgbClr val="4472C4"/>
                </a:solidFill>
                <a:cs typeface="+mn-ea"/>
                <a:sym typeface="+mn-lt"/>
              </a:rPr>
              <a:t>单击此处添加文本单击此处添加文本</a:t>
            </a:r>
            <a:endParaRPr lang="en-US" altLang="zh-CN" sz="1400" dirty="0">
              <a:solidFill>
                <a:srgbClr val="4472C4"/>
              </a:solidFill>
              <a:cs typeface="+mn-ea"/>
              <a:sym typeface="+mn-lt"/>
            </a:endParaRPr>
          </a:p>
        </p:txBody>
      </p:sp>
      <p:grpSp>
        <p:nvGrpSpPr>
          <p:cNvPr id="52" name="组合 51"/>
          <p:cNvGrpSpPr/>
          <p:nvPr/>
        </p:nvGrpSpPr>
        <p:grpSpPr>
          <a:xfrm>
            <a:off x="4565749" y="285884"/>
            <a:ext cx="3060503" cy="797041"/>
            <a:chOff x="4565749" y="285884"/>
            <a:chExt cx="3060503" cy="797041"/>
          </a:xfrm>
        </p:grpSpPr>
        <p:sp>
          <p:nvSpPr>
            <p:cNvPr id="53"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54"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1000"/>
                                        <p:tgtEl>
                                          <p:spTgt spid="43"/>
                                        </p:tgtEl>
                                      </p:cBhvr>
                                    </p:animEffect>
                                    <p:anim calcmode="lin" valueType="num">
                                      <p:cBhvr>
                                        <p:cTn id="28" dur="1000" fill="hold"/>
                                        <p:tgtEl>
                                          <p:spTgt spid="43"/>
                                        </p:tgtEl>
                                        <p:attrNameLst>
                                          <p:attrName>ppt_x</p:attrName>
                                        </p:attrNameLst>
                                      </p:cBhvr>
                                      <p:tavLst>
                                        <p:tav tm="0">
                                          <p:val>
                                            <p:strVal val="#ppt_x"/>
                                          </p:val>
                                        </p:tav>
                                        <p:tav tm="100000">
                                          <p:val>
                                            <p:strVal val="#ppt_x"/>
                                          </p:val>
                                        </p:tav>
                                      </p:tavLst>
                                    </p:anim>
                                    <p:anim calcmode="lin" valueType="num">
                                      <p:cBhvr>
                                        <p:cTn id="29" dur="1000" fill="hold"/>
                                        <p:tgtEl>
                                          <p:spTgt spid="4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1000"/>
                                        <p:tgtEl>
                                          <p:spTgt spid="47"/>
                                        </p:tgtEl>
                                      </p:cBhvr>
                                    </p:animEffect>
                                    <p:anim calcmode="lin" valueType="num">
                                      <p:cBhvr>
                                        <p:cTn id="38" dur="1000" fill="hold"/>
                                        <p:tgtEl>
                                          <p:spTgt spid="47"/>
                                        </p:tgtEl>
                                        <p:attrNameLst>
                                          <p:attrName>ppt_x</p:attrName>
                                        </p:attrNameLst>
                                      </p:cBhvr>
                                      <p:tavLst>
                                        <p:tav tm="0">
                                          <p:val>
                                            <p:strVal val="#ppt_x"/>
                                          </p:val>
                                        </p:tav>
                                        <p:tav tm="100000">
                                          <p:val>
                                            <p:strVal val="#ppt_x"/>
                                          </p:val>
                                        </p:tav>
                                      </p:tavLst>
                                    </p:anim>
                                    <p:anim calcmode="lin" valueType="num">
                                      <p:cBhvr>
                                        <p:cTn id="39" dur="1000" fill="hold"/>
                                        <p:tgtEl>
                                          <p:spTgt spid="4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1000"/>
                                        <p:tgtEl>
                                          <p:spTgt spid="48"/>
                                        </p:tgtEl>
                                      </p:cBhvr>
                                    </p:animEffect>
                                    <p:anim calcmode="lin" valueType="num">
                                      <p:cBhvr>
                                        <p:cTn id="43" dur="1000" fill="hold"/>
                                        <p:tgtEl>
                                          <p:spTgt spid="48"/>
                                        </p:tgtEl>
                                        <p:attrNameLst>
                                          <p:attrName>ppt_x</p:attrName>
                                        </p:attrNameLst>
                                      </p:cBhvr>
                                      <p:tavLst>
                                        <p:tav tm="0">
                                          <p:val>
                                            <p:strVal val="#ppt_x"/>
                                          </p:val>
                                        </p:tav>
                                        <p:tav tm="100000">
                                          <p:val>
                                            <p:strVal val="#ppt_x"/>
                                          </p:val>
                                        </p:tav>
                                      </p:tavLst>
                                    </p:anim>
                                    <p:anim calcmode="lin" valueType="num">
                                      <p:cBhvr>
                                        <p:cTn id="44" dur="1000" fill="hold"/>
                                        <p:tgtEl>
                                          <p:spTgt spid="4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1000"/>
                                        <p:tgtEl>
                                          <p:spTgt spid="51"/>
                                        </p:tgtEl>
                                      </p:cBhvr>
                                    </p:animEffect>
                                    <p:anim calcmode="lin" valueType="num">
                                      <p:cBhvr>
                                        <p:cTn id="48" dur="1000" fill="hold"/>
                                        <p:tgtEl>
                                          <p:spTgt spid="51"/>
                                        </p:tgtEl>
                                        <p:attrNameLst>
                                          <p:attrName>ppt_x</p:attrName>
                                        </p:attrNameLst>
                                      </p:cBhvr>
                                      <p:tavLst>
                                        <p:tav tm="0">
                                          <p:val>
                                            <p:strVal val="#ppt_x"/>
                                          </p:val>
                                        </p:tav>
                                        <p:tav tm="100000">
                                          <p:val>
                                            <p:strVal val="#ppt_x"/>
                                          </p:val>
                                        </p:tav>
                                      </p:tavLst>
                                    </p:anim>
                                    <p:anim calcmode="lin" valueType="num">
                                      <p:cBhvr>
                                        <p:cTn id="4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3" grpId="0"/>
      <p:bldP spid="47"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4140" y="936056"/>
            <a:ext cx="3476333" cy="1015663"/>
          </a:xfrm>
          <a:prstGeom prst="rect">
            <a:avLst/>
          </a:prstGeom>
        </p:spPr>
        <p:txBody>
          <a:bodyPr wrap="square">
            <a:spAutoFit/>
          </a:bodyPr>
          <a:lstStyle/>
          <a:p>
            <a:r>
              <a:rPr lang="en-US" altLang="zh-CN" sz="6000" dirty="0">
                <a:solidFill>
                  <a:schemeClr val="accent1"/>
                </a:solidFill>
                <a:cs typeface="+mn-ea"/>
                <a:sym typeface="+mn-lt"/>
              </a:rPr>
              <a:t>PART 03</a:t>
            </a:r>
            <a:endParaRPr lang="en-US" altLang="zh-CN" sz="6000" dirty="0">
              <a:solidFill>
                <a:schemeClr val="accent1"/>
              </a:solidFill>
              <a:cs typeface="+mn-ea"/>
              <a:sym typeface="+mn-lt"/>
            </a:endParaRPr>
          </a:p>
        </p:txBody>
      </p:sp>
      <p:sp>
        <p:nvSpPr>
          <p:cNvPr id="3" name="矩形: 圆角 2"/>
          <p:cNvSpPr/>
          <p:nvPr/>
        </p:nvSpPr>
        <p:spPr>
          <a:xfrm>
            <a:off x="853440" y="2377440"/>
            <a:ext cx="10485120" cy="3544504"/>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形 3"/>
          <p:cNvPicPr>
            <a:picLocks noChangeAspect="1"/>
          </p:cNvPicPr>
          <p:nvPr/>
        </p:nvPicPr>
        <p:blipFill rotWithShape="1">
          <a:blip r:embed="rId1" cstate="print">
            <a:extLst>
              <a:ext uri="{28A0092B-C50C-407E-A947-70E740481C1C}">
                <a14:useLocalDpi xmlns:a14="http://schemas.microsoft.com/office/drawing/2010/main" val="0"/>
              </a:ext>
            </a:extLst>
          </a:blip>
          <a:srcRect t="366" b="-366"/>
          <a:stretch>
            <a:fillRect/>
          </a:stretch>
        </p:blipFill>
        <p:spPr>
          <a:xfrm>
            <a:off x="5917312" y="3143509"/>
            <a:ext cx="4934871" cy="2778435"/>
          </a:xfrm>
          <a:prstGeom prst="rect">
            <a:avLst/>
          </a:prstGeom>
        </p:spPr>
      </p:pic>
      <p:sp>
        <p:nvSpPr>
          <p:cNvPr id="5" name="矩形 4"/>
          <p:cNvSpPr/>
          <p:nvPr/>
        </p:nvSpPr>
        <p:spPr>
          <a:xfrm>
            <a:off x="1194140" y="2976306"/>
            <a:ext cx="4723172" cy="2123658"/>
          </a:xfrm>
          <a:prstGeom prst="rect">
            <a:avLst/>
          </a:prstGeom>
        </p:spPr>
        <p:txBody>
          <a:bodyPr wrap="square">
            <a:spAutoFit/>
          </a:bodyPr>
          <a:lstStyle/>
          <a:p>
            <a:r>
              <a:rPr lang="zh-CN" altLang="en-US" sz="6600" b="1" spc="400" dirty="0">
                <a:solidFill>
                  <a:schemeClr val="accent2"/>
                </a:solidFill>
                <a:cs typeface="+mn-ea"/>
                <a:sym typeface="+mn-lt"/>
              </a:rPr>
              <a:t>添加</a:t>
            </a:r>
            <a:endParaRPr lang="en-US" altLang="zh-CN" sz="6600" b="1" spc="400" dirty="0">
              <a:solidFill>
                <a:schemeClr val="accent2"/>
              </a:solidFill>
              <a:cs typeface="+mn-ea"/>
              <a:sym typeface="+mn-lt"/>
            </a:endParaRPr>
          </a:p>
          <a:p>
            <a:r>
              <a:rPr lang="zh-CN" altLang="en-US" sz="6600" b="1" spc="400" dirty="0">
                <a:solidFill>
                  <a:schemeClr val="accent1"/>
                </a:solidFill>
                <a:cs typeface="+mn-ea"/>
                <a:sym typeface="+mn-lt"/>
              </a:rPr>
              <a:t>标题文字</a:t>
            </a:r>
            <a:endParaRPr lang="zh-CN" altLang="en-US" sz="6600" b="1" spc="400" dirty="0">
              <a:solidFill>
                <a:schemeClr val="accent1"/>
              </a:solidFill>
              <a:cs typeface="+mn-ea"/>
              <a:sym typeface="+mn-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486728"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 name="矩形 1"/>
          <p:cNvSpPr/>
          <p:nvPr/>
        </p:nvSpPr>
        <p:spPr>
          <a:xfrm>
            <a:off x="1147642" y="2574085"/>
            <a:ext cx="3969489" cy="2565991"/>
          </a:xfrm>
          <a:prstGeom prst="rect">
            <a:avLst/>
          </a:prstGeom>
          <a:blipFill>
            <a:blip r:embed="rId1">
              <a:alphaModFix amt="95000"/>
            </a:blip>
            <a:srcRect/>
            <a:stretch>
              <a:fillRect l="-14418" r="-396"/>
            </a:stretch>
          </a:blipFill>
          <a:ln w="25400" cap="flat" cmpd="sng" algn="ctr">
            <a:solidFill>
              <a:srgbClr val="44546A">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4472C4"/>
              </a:solidFill>
              <a:effectLst/>
              <a:uLnTx/>
              <a:uFillTx/>
              <a:cs typeface="+mn-ea"/>
              <a:sym typeface="+mn-lt"/>
            </a:endParaRPr>
          </a:p>
        </p:txBody>
      </p:sp>
      <p:grpSp>
        <p:nvGrpSpPr>
          <p:cNvPr id="3" name="组合 2"/>
          <p:cNvGrpSpPr/>
          <p:nvPr/>
        </p:nvGrpSpPr>
        <p:grpSpPr>
          <a:xfrm>
            <a:off x="5556610" y="2535665"/>
            <a:ext cx="3090529" cy="577136"/>
            <a:chOff x="5585638" y="2187329"/>
            <a:chExt cx="3090529" cy="577136"/>
          </a:xfrm>
        </p:grpSpPr>
        <p:sp>
          <p:nvSpPr>
            <p:cNvPr id="4" name="剪去对角的矩形 14"/>
            <p:cNvSpPr/>
            <p:nvPr/>
          </p:nvSpPr>
          <p:spPr>
            <a:xfrm>
              <a:off x="5585638" y="2225748"/>
              <a:ext cx="3090529" cy="538717"/>
            </a:xfrm>
            <a:prstGeom prst="snip2DiagRect">
              <a:avLst/>
            </a:prstGeom>
            <a:noFill/>
            <a:ln w="25400" cap="flat" cmpd="sng" algn="ctr">
              <a:solidFill>
                <a:srgbClr val="FFBF53">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4472C4"/>
                </a:solidFill>
                <a:effectLst/>
                <a:uLnTx/>
                <a:uFillTx/>
                <a:cs typeface="+mn-ea"/>
                <a:sym typeface="+mn-lt"/>
              </a:endParaRPr>
            </a:p>
          </p:txBody>
        </p:sp>
        <p:sp>
          <p:nvSpPr>
            <p:cNvPr id="5" name="文本框 19"/>
            <p:cNvSpPr txBox="1"/>
            <p:nvPr/>
          </p:nvSpPr>
          <p:spPr>
            <a:xfrm>
              <a:off x="5585638" y="2187329"/>
              <a:ext cx="2658139"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4472C4"/>
                  </a:solidFill>
                  <a:effectLst/>
                  <a:uLnTx/>
                  <a:uFillTx/>
                  <a:cs typeface="+mn-ea"/>
                  <a:sym typeface="+mn-lt"/>
                </a:rPr>
                <a:t>添加文本内容</a:t>
              </a:r>
              <a:endParaRPr kumimoji="0" lang="zh-CN" altLang="en-US" sz="2800" b="0" i="0" u="none" strike="noStrike" kern="0" cap="none" spc="0" normalizeH="0" baseline="0" noProof="0" dirty="0">
                <a:ln>
                  <a:noFill/>
                </a:ln>
                <a:solidFill>
                  <a:srgbClr val="4472C4"/>
                </a:solidFill>
                <a:effectLst/>
                <a:uLnTx/>
                <a:uFillTx/>
                <a:cs typeface="+mn-ea"/>
                <a:sym typeface="+mn-lt"/>
              </a:endParaRPr>
            </a:p>
          </p:txBody>
        </p:sp>
      </p:grpSp>
      <p:sp>
        <p:nvSpPr>
          <p:cNvPr id="6" name="文本框 20"/>
          <p:cNvSpPr txBox="1"/>
          <p:nvPr/>
        </p:nvSpPr>
        <p:spPr>
          <a:xfrm>
            <a:off x="5429018" y="3446710"/>
            <a:ext cx="6436241" cy="666977"/>
          </a:xfrm>
          <a:prstGeom prst="rect">
            <a:avLst/>
          </a:prstGeom>
          <a:noFill/>
        </p:spPr>
        <p:txBody>
          <a:bodyPr wrap="square" rtlCol="0">
            <a:spAutoFit/>
          </a:bodyPr>
          <a:lstStyle/>
          <a:p>
            <a:pPr marL="381000" indent="-381000" defTabSz="914400">
              <a:buFont typeface="Wingdings" panose="05000000000000000000" pitchFamily="2" charset="2"/>
              <a:buChar char="n"/>
              <a:defRPr/>
            </a:pPr>
            <a:r>
              <a:rPr lang="zh-CN" altLang="en-US" sz="1865" kern="0" dirty="0">
                <a:solidFill>
                  <a:srgbClr val="4472C4"/>
                </a:solidFill>
                <a:cs typeface="+mn-ea"/>
                <a:sym typeface="+mn-lt"/>
              </a:rPr>
              <a:t>替换文字内容，修改文字内容，也可以直接复制你的内容到此。</a:t>
            </a:r>
            <a:endParaRPr lang="zh-CN" altLang="en-US" sz="1865" kern="0" dirty="0">
              <a:solidFill>
                <a:srgbClr val="4472C4"/>
              </a:solidFill>
              <a:cs typeface="+mn-ea"/>
              <a:sym typeface="+mn-lt"/>
            </a:endParaRPr>
          </a:p>
        </p:txBody>
      </p:sp>
      <p:sp>
        <p:nvSpPr>
          <p:cNvPr id="7" name="文本框 21"/>
          <p:cNvSpPr txBox="1"/>
          <p:nvPr/>
        </p:nvSpPr>
        <p:spPr>
          <a:xfrm>
            <a:off x="5429018" y="4152570"/>
            <a:ext cx="6436241" cy="666977"/>
          </a:xfrm>
          <a:prstGeom prst="rect">
            <a:avLst/>
          </a:prstGeom>
          <a:noFill/>
        </p:spPr>
        <p:txBody>
          <a:bodyPr wrap="square" rtlCol="0">
            <a:spAutoFit/>
          </a:bodyPr>
          <a:lstStyle/>
          <a:p>
            <a:pPr marL="381000" indent="-381000" defTabSz="914400">
              <a:buFont typeface="Wingdings" panose="05000000000000000000" pitchFamily="2" charset="2"/>
              <a:buChar char="n"/>
              <a:defRPr/>
            </a:pPr>
            <a:r>
              <a:rPr lang="zh-CN" altLang="en-US" sz="1865" kern="0" dirty="0">
                <a:solidFill>
                  <a:srgbClr val="4472C4"/>
                </a:solidFill>
                <a:cs typeface="+mn-ea"/>
                <a:sym typeface="+mn-lt"/>
              </a:rPr>
              <a:t>替换文字内容，修改文字内容，也可以直接复制你的内容到此。</a:t>
            </a:r>
            <a:endParaRPr lang="zh-CN" altLang="en-US" sz="1865" kern="0" dirty="0">
              <a:solidFill>
                <a:srgbClr val="4472C4"/>
              </a:solidFill>
              <a:cs typeface="+mn-ea"/>
              <a:sym typeface="+mn-lt"/>
            </a:endParaRPr>
          </a:p>
        </p:txBody>
      </p:sp>
      <p:sp>
        <p:nvSpPr>
          <p:cNvPr id="8" name="文本框 22"/>
          <p:cNvSpPr txBox="1"/>
          <p:nvPr/>
        </p:nvSpPr>
        <p:spPr>
          <a:xfrm>
            <a:off x="5429018" y="4858430"/>
            <a:ext cx="6436241" cy="666977"/>
          </a:xfrm>
          <a:prstGeom prst="rect">
            <a:avLst/>
          </a:prstGeom>
          <a:noFill/>
        </p:spPr>
        <p:txBody>
          <a:bodyPr wrap="square" rtlCol="0">
            <a:spAutoFit/>
          </a:bodyPr>
          <a:lstStyle/>
          <a:p>
            <a:pPr marL="381000" indent="-381000" defTabSz="914400">
              <a:buFont typeface="Wingdings" panose="05000000000000000000" pitchFamily="2" charset="2"/>
              <a:buChar char="n"/>
              <a:defRPr/>
            </a:pPr>
            <a:r>
              <a:rPr lang="zh-CN" altLang="en-US" sz="1865" kern="0" dirty="0">
                <a:solidFill>
                  <a:srgbClr val="4472C4"/>
                </a:solidFill>
                <a:cs typeface="+mn-ea"/>
                <a:sym typeface="+mn-lt"/>
              </a:rPr>
              <a:t>替换文字内容，修改文字内容，也可以直接复制你的内容到此。</a:t>
            </a:r>
            <a:endParaRPr lang="zh-CN" altLang="en-US" sz="1865" kern="0" dirty="0">
              <a:solidFill>
                <a:srgbClr val="4472C4"/>
              </a:solidFill>
              <a:cs typeface="+mn-ea"/>
              <a:sym typeface="+mn-lt"/>
            </a:endParaRPr>
          </a:p>
        </p:txBody>
      </p:sp>
      <p:grpSp>
        <p:nvGrpSpPr>
          <p:cNvPr id="9" name="组合 8"/>
          <p:cNvGrpSpPr/>
          <p:nvPr/>
        </p:nvGrpSpPr>
        <p:grpSpPr>
          <a:xfrm>
            <a:off x="4565749" y="285884"/>
            <a:ext cx="3060503" cy="797041"/>
            <a:chOff x="4565749" y="285884"/>
            <a:chExt cx="3060503" cy="797041"/>
          </a:xfrm>
        </p:grpSpPr>
        <p:sp>
          <p:nvSpPr>
            <p:cNvPr id="10"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11"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圆角 38"/>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9" name="任意多边形 30"/>
          <p:cNvSpPr/>
          <p:nvPr/>
        </p:nvSpPr>
        <p:spPr bwMode="auto">
          <a:xfrm rot="3292421">
            <a:off x="1264445" y="3075781"/>
            <a:ext cx="2449512" cy="1635125"/>
          </a:xfrm>
          <a:custGeom>
            <a:avLst/>
            <a:gdLst>
              <a:gd name="T0" fmla="*/ 63465 w 1857486"/>
              <a:gd name="T1" fmla="*/ 26016 h 1241208"/>
              <a:gd name="T2" fmla="*/ 68086 w 1857486"/>
              <a:gd name="T3" fmla="*/ 42850 h 1241208"/>
              <a:gd name="T4" fmla="*/ 507673 w 1857486"/>
              <a:gd name="T5" fmla="*/ 607768 h 1241208"/>
              <a:gd name="T6" fmla="*/ 723807 w 1857486"/>
              <a:gd name="T7" fmla="*/ 729402 h 1241208"/>
              <a:gd name="T8" fmla="*/ 776491 w 1857486"/>
              <a:gd name="T9" fmla="*/ 749317 h 1241208"/>
              <a:gd name="T10" fmla="*/ 837138 w 1857486"/>
              <a:gd name="T11" fmla="*/ 772242 h 1241208"/>
              <a:gd name="T12" fmla="*/ 1422127 w 1857486"/>
              <a:gd name="T13" fmla="*/ 812612 h 1241208"/>
              <a:gd name="T14" fmla="*/ 1527077 w 1857486"/>
              <a:gd name="T15" fmla="*/ 783806 h 1241208"/>
              <a:gd name="T16" fmla="*/ 1648674 w 1857486"/>
              <a:gd name="T17" fmla="*/ 750431 h 1241208"/>
              <a:gd name="T18" fmla="*/ 1959074 w 1857486"/>
              <a:gd name="T19" fmla="*/ 576963 h 1241208"/>
              <a:gd name="T20" fmla="*/ 1974219 w 1857486"/>
              <a:gd name="T21" fmla="*/ 564050 h 1241208"/>
              <a:gd name="T22" fmla="*/ 2051266 w 1857486"/>
              <a:gd name="T23" fmla="*/ 498353 h 1241208"/>
              <a:gd name="T24" fmla="*/ 2213592 w 1857486"/>
              <a:gd name="T25" fmla="*/ 310844 h 1241208"/>
              <a:gd name="T26" fmla="*/ 2335228 w 1857486"/>
              <a:gd name="T27" fmla="*/ 94710 h 1241208"/>
              <a:gd name="T28" fmla="*/ 2371028 w 1857486"/>
              <a:gd name="T29" fmla="*/ 0 h 1241208"/>
              <a:gd name="T30" fmla="*/ 2412958 w 1857486"/>
              <a:gd name="T31" fmla="*/ 117570 h 1241208"/>
              <a:gd name="T32" fmla="*/ 2447627 w 1857486"/>
              <a:gd name="T33" fmla="*/ 469386 h 1241208"/>
              <a:gd name="T34" fmla="*/ 2447087 w 1857486"/>
              <a:gd name="T35" fmla="*/ 475109 h 1241208"/>
              <a:gd name="T36" fmla="*/ 2436584 w 1857486"/>
              <a:gd name="T37" fmla="*/ 586360 h 1241208"/>
              <a:gd name="T38" fmla="*/ 2217416 w 1857486"/>
              <a:gd name="T39" fmla="*/ 1130244 h 1241208"/>
              <a:gd name="T40" fmla="*/ 2176873 w 1857486"/>
              <a:gd name="T41" fmla="*/ 1180838 h 1241208"/>
              <a:gd name="T42" fmla="*/ 2141653 w 1857486"/>
              <a:gd name="T43" fmla="*/ 1224789 h 1241208"/>
              <a:gd name="T44" fmla="*/ 1959182 w 1857486"/>
              <a:gd name="T45" fmla="*/ 1392759 h 1241208"/>
              <a:gd name="T46" fmla="*/ 1286072 w 1857486"/>
              <a:gd name="T47" fmla="*/ 1636261 h 1241208"/>
              <a:gd name="T48" fmla="*/ 1269854 w 1857486"/>
              <a:gd name="T49" fmla="*/ 1636286 h 1241208"/>
              <a:gd name="T50" fmla="*/ 1168374 w 1857486"/>
              <a:gd name="T51" fmla="*/ 1636436 h 1241208"/>
              <a:gd name="T52" fmla="*/ 245001 w 1857486"/>
              <a:gd name="T53" fmla="*/ 1147992 h 1241208"/>
              <a:gd name="T54" fmla="*/ 34504 w 1857486"/>
              <a:gd name="T55" fmla="*/ 124818 h 12412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486"/>
              <a:gd name="T85" fmla="*/ 0 h 1241208"/>
              <a:gd name="T86" fmla="*/ 1857486 w 1857486"/>
              <a:gd name="T87" fmla="*/ 1241208 h 124120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486" h="1241208">
                <a:moveTo>
                  <a:pt x="48137" y="19733"/>
                </a:moveTo>
                <a:lnTo>
                  <a:pt x="51642" y="32501"/>
                </a:lnTo>
                <a:cubicBezTo>
                  <a:pt x="115253" y="199683"/>
                  <a:pt x="227751" y="350314"/>
                  <a:pt x="385061" y="460981"/>
                </a:cubicBezTo>
                <a:cubicBezTo>
                  <a:pt x="437498" y="497870"/>
                  <a:pt x="492431" y="528573"/>
                  <a:pt x="548995" y="553239"/>
                </a:cubicBezTo>
                <a:lnTo>
                  <a:pt x="588955" y="568344"/>
                </a:lnTo>
                <a:lnTo>
                  <a:pt x="634954" y="585732"/>
                </a:lnTo>
                <a:cubicBezTo>
                  <a:pt x="779895" y="632404"/>
                  <a:pt x="932314" y="641826"/>
                  <a:pt x="1078658" y="616352"/>
                </a:cubicBezTo>
                <a:lnTo>
                  <a:pt x="1158261" y="594503"/>
                </a:lnTo>
                <a:lnTo>
                  <a:pt x="1250490" y="569189"/>
                </a:lnTo>
                <a:cubicBezTo>
                  <a:pt x="1334081" y="537383"/>
                  <a:pt x="1413534" y="493356"/>
                  <a:pt x="1485923" y="437616"/>
                </a:cubicBezTo>
                <a:lnTo>
                  <a:pt x="1497410" y="427822"/>
                </a:lnTo>
                <a:lnTo>
                  <a:pt x="1555849" y="377992"/>
                </a:lnTo>
                <a:cubicBezTo>
                  <a:pt x="1600753" y="335664"/>
                  <a:pt x="1642082" y="288206"/>
                  <a:pt x="1678970" y="235770"/>
                </a:cubicBezTo>
                <a:cubicBezTo>
                  <a:pt x="1715860" y="183333"/>
                  <a:pt x="1746563" y="128400"/>
                  <a:pt x="1771229" y="71836"/>
                </a:cubicBezTo>
                <a:lnTo>
                  <a:pt x="1798383" y="0"/>
                </a:lnTo>
                <a:lnTo>
                  <a:pt x="1830186" y="89175"/>
                </a:lnTo>
                <a:cubicBezTo>
                  <a:pt x="1851994" y="176986"/>
                  <a:pt x="1860619" y="266914"/>
                  <a:pt x="1856482" y="356021"/>
                </a:cubicBezTo>
                <a:lnTo>
                  <a:pt x="1856072" y="360362"/>
                </a:lnTo>
                <a:lnTo>
                  <a:pt x="1848106" y="444744"/>
                </a:lnTo>
                <a:cubicBezTo>
                  <a:pt x="1827108" y="591799"/>
                  <a:pt x="1771049" y="733845"/>
                  <a:pt x="1681871" y="857270"/>
                </a:cubicBezTo>
                <a:lnTo>
                  <a:pt x="1651120" y="895645"/>
                </a:lnTo>
                <a:lnTo>
                  <a:pt x="1624406" y="928981"/>
                </a:lnTo>
                <a:cubicBezTo>
                  <a:pt x="1583468" y="975154"/>
                  <a:pt x="1537292" y="1017912"/>
                  <a:pt x="1486005" y="1056383"/>
                </a:cubicBezTo>
                <a:cubicBezTo>
                  <a:pt x="1332143" y="1171796"/>
                  <a:pt x="1154119" y="1232240"/>
                  <a:pt x="975463" y="1241075"/>
                </a:cubicBezTo>
                <a:lnTo>
                  <a:pt x="963162" y="1241094"/>
                </a:lnTo>
                <a:lnTo>
                  <a:pt x="886191" y="1241208"/>
                </a:lnTo>
                <a:cubicBezTo>
                  <a:pt x="618871" y="1228796"/>
                  <a:pt x="358948" y="1101525"/>
                  <a:pt x="185829" y="870732"/>
                </a:cubicBezTo>
                <a:cubicBezTo>
                  <a:pt x="12710" y="639938"/>
                  <a:pt x="-36730" y="354783"/>
                  <a:pt x="26171" y="94672"/>
                </a:cubicBezTo>
                <a:lnTo>
                  <a:pt x="48137" y="19733"/>
                </a:lnTo>
                <a:close/>
              </a:path>
            </a:pathLst>
          </a:custGeom>
          <a:solidFill>
            <a:srgbClr val="4A5A9F"/>
          </a:solidFill>
          <a:ln w="12700" cmpd="sng">
            <a:solidFill>
              <a:srgbClr val="FFFFFF"/>
            </a:solidFill>
            <a:prstDash val="sysDash"/>
            <a:miter lim="800000"/>
            <a:tailEnd type="triangle" w="med" len="med"/>
          </a:ln>
        </p:spPr>
        <p:txBody>
          <a:bodyPr lIns="0" tIns="468000" rIns="0" bIns="0"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cs typeface="+mn-ea"/>
                <a:sym typeface="+mn-lt"/>
              </a:rPr>
              <a:t>标题</a:t>
            </a:r>
            <a:endParaRPr kumimoji="0" lang="zh-CN" altLang="en-US" sz="2000" b="0" i="0" u="none" strike="noStrike" kern="0" cap="none" spc="0" normalizeH="0" baseline="0" noProof="0" dirty="0">
              <a:ln>
                <a:noFill/>
              </a:ln>
              <a:solidFill>
                <a:schemeClr val="bg1"/>
              </a:solidFill>
              <a:effectLst/>
              <a:uLnTx/>
              <a:uFillTx/>
              <a:cs typeface="+mn-ea"/>
              <a:sym typeface="+mn-lt"/>
            </a:endParaRPr>
          </a:p>
        </p:txBody>
      </p:sp>
      <p:sp>
        <p:nvSpPr>
          <p:cNvPr id="20" name="任意多边形 31"/>
          <p:cNvSpPr/>
          <p:nvPr/>
        </p:nvSpPr>
        <p:spPr bwMode="auto">
          <a:xfrm rot="19588634">
            <a:off x="2128838" y="1998663"/>
            <a:ext cx="2446337" cy="2012950"/>
          </a:xfrm>
          <a:custGeom>
            <a:avLst/>
            <a:gdLst>
              <a:gd name="T0" fmla="*/ 1900733 w 1856155"/>
              <a:gd name="T1" fmla="*/ 203791 h 1526889"/>
              <a:gd name="T2" fmla="*/ 2424452 w 1856155"/>
              <a:gd name="T3" fmla="*/ 980904 h 1526889"/>
              <a:gd name="T4" fmla="*/ 2447195 w 1856155"/>
              <a:gd name="T5" fmla="*/ 1197186 h 1526889"/>
              <a:gd name="T6" fmla="*/ 2438181 w 1856155"/>
              <a:gd name="T7" fmla="*/ 1185518 h 1526889"/>
              <a:gd name="T8" fmla="*/ 1834538 w 1856155"/>
              <a:gd name="T9" fmla="*/ 800829 h 1526889"/>
              <a:gd name="T10" fmla="*/ 1590122 w 1856155"/>
              <a:gd name="T11" fmla="*/ 758759 h 1526889"/>
              <a:gd name="T12" fmla="*/ 1531931 w 1856155"/>
              <a:gd name="T13" fmla="*/ 760509 h 1526889"/>
              <a:gd name="T14" fmla="*/ 1349580 w 1856155"/>
              <a:gd name="T15" fmla="*/ 765992 h 1526889"/>
              <a:gd name="T16" fmla="*/ 904359 w 1856155"/>
              <a:gd name="T17" fmla="*/ 914665 h 1526889"/>
              <a:gd name="T18" fmla="*/ 809813 w 1856155"/>
              <a:gd name="T19" fmla="*/ 974230 h 1526889"/>
              <a:gd name="T20" fmla="*/ 804949 w 1856155"/>
              <a:gd name="T21" fmla="*/ 977294 h 1526889"/>
              <a:gd name="T22" fmla="*/ 477600 w 1856155"/>
              <a:gd name="T23" fmla="*/ 1316808 h 1526889"/>
              <a:gd name="T24" fmla="*/ 471833 w 1856155"/>
              <a:gd name="T25" fmla="*/ 1326821 h 1526889"/>
              <a:gd name="T26" fmla="*/ 417128 w 1856155"/>
              <a:gd name="T27" fmla="*/ 1421793 h 1526889"/>
              <a:gd name="T28" fmla="*/ 327120 w 1856155"/>
              <a:gd name="T29" fmla="*/ 1652894 h 1526889"/>
              <a:gd name="T30" fmla="*/ 285049 w 1856155"/>
              <a:gd name="T31" fmla="*/ 1897310 h 1526889"/>
              <a:gd name="T32" fmla="*/ 288531 w 1856155"/>
              <a:gd name="T33" fmla="*/ 2013083 h 1526889"/>
              <a:gd name="T34" fmla="*/ 275199 w 1856155"/>
              <a:gd name="T35" fmla="*/ 1998306 h 1526889"/>
              <a:gd name="T36" fmla="*/ 93114 w 1856155"/>
              <a:gd name="T37" fmla="*/ 1692882 h 1526889"/>
              <a:gd name="T38" fmla="*/ 56348 w 1856155"/>
              <a:gd name="T39" fmla="*/ 1572266 h 1526889"/>
              <a:gd name="T40" fmla="*/ 24616 w 1856155"/>
              <a:gd name="T41" fmla="*/ 1468164 h 1526889"/>
              <a:gd name="T42" fmla="*/ 48601 w 1856155"/>
              <a:gd name="T43" fmla="*/ 882273 h 1526889"/>
              <a:gd name="T44" fmla="*/ 69820 w 1856155"/>
              <a:gd name="T45" fmla="*/ 821010 h 1526889"/>
              <a:gd name="T46" fmla="*/ 88253 w 1856155"/>
              <a:gd name="T47" fmla="*/ 767789 h 1526889"/>
              <a:gd name="T48" fmla="*/ 203791 w 1856155"/>
              <a:gd name="T49" fmla="*/ 548335 h 1526889"/>
              <a:gd name="T50" fmla="*/ 756187 w 1856155"/>
              <a:gd name="T51" fmla="*/ 93112 h 1526889"/>
              <a:gd name="T52" fmla="*/ 772884 w 1856155"/>
              <a:gd name="T53" fmla="*/ 88023 h 1526889"/>
              <a:gd name="T54" fmla="*/ 980906 w 1856155"/>
              <a:gd name="T55" fmla="*/ 24616 h 1526889"/>
              <a:gd name="T56" fmla="*/ 1900733 w 1856155"/>
              <a:gd name="T57" fmla="*/ 203791 h 15268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56155"/>
              <a:gd name="T88" fmla="*/ 0 h 1526889"/>
              <a:gd name="T89" fmla="*/ 1856155 w 1856155"/>
              <a:gd name="T90" fmla="*/ 1526889 h 15268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56155" h="1526889">
                <a:moveTo>
                  <a:pt x="1441673" y="154572"/>
                </a:moveTo>
                <a:cubicBezTo>
                  <a:pt x="1655467" y="296201"/>
                  <a:pt x="1791614" y="511079"/>
                  <a:pt x="1838905" y="743999"/>
                </a:cubicBezTo>
                <a:lnTo>
                  <a:pt x="1856155" y="908045"/>
                </a:lnTo>
                <a:lnTo>
                  <a:pt x="1849318" y="899195"/>
                </a:lnTo>
                <a:cubicBezTo>
                  <a:pt x="1733303" y="763045"/>
                  <a:pt x="1576787" y="658889"/>
                  <a:pt x="1391465" y="607415"/>
                </a:cubicBezTo>
                <a:cubicBezTo>
                  <a:pt x="1329692" y="590257"/>
                  <a:pt x="1267641" y="579765"/>
                  <a:pt x="1206080" y="575506"/>
                </a:cubicBezTo>
                <a:lnTo>
                  <a:pt x="1161943" y="576833"/>
                </a:lnTo>
                <a:lnTo>
                  <a:pt x="1023633" y="580992"/>
                </a:lnTo>
                <a:cubicBezTo>
                  <a:pt x="904002" y="596538"/>
                  <a:pt x="789395" y="635281"/>
                  <a:pt x="685941" y="693758"/>
                </a:cubicBezTo>
                <a:lnTo>
                  <a:pt x="614229" y="738937"/>
                </a:lnTo>
                <a:lnTo>
                  <a:pt x="610540" y="741261"/>
                </a:lnTo>
                <a:cubicBezTo>
                  <a:pt x="513047" y="809388"/>
                  <a:pt x="428241" y="896381"/>
                  <a:pt x="362251" y="998776"/>
                </a:cubicBezTo>
                <a:cubicBezTo>
                  <a:pt x="360793" y="1001308"/>
                  <a:pt x="359335" y="1003839"/>
                  <a:pt x="357877" y="1006371"/>
                </a:cubicBezTo>
                <a:lnTo>
                  <a:pt x="316384" y="1078406"/>
                </a:lnTo>
                <a:cubicBezTo>
                  <a:pt x="288284" y="1133346"/>
                  <a:pt x="265273" y="1191919"/>
                  <a:pt x="248115" y="1253692"/>
                </a:cubicBezTo>
                <a:cubicBezTo>
                  <a:pt x="230957" y="1315467"/>
                  <a:pt x="220465" y="1377517"/>
                  <a:pt x="216205" y="1439077"/>
                </a:cubicBezTo>
                <a:lnTo>
                  <a:pt x="218846" y="1526889"/>
                </a:lnTo>
                <a:lnTo>
                  <a:pt x="208734" y="1515681"/>
                </a:lnTo>
                <a:cubicBezTo>
                  <a:pt x="150990" y="1444880"/>
                  <a:pt x="104757" y="1366689"/>
                  <a:pt x="70625" y="1284022"/>
                </a:cubicBezTo>
                <a:lnTo>
                  <a:pt x="42739" y="1192537"/>
                </a:lnTo>
                <a:lnTo>
                  <a:pt x="18671" y="1113577"/>
                </a:lnTo>
                <a:cubicBezTo>
                  <a:pt x="-10887" y="968003"/>
                  <a:pt x="-5735" y="815380"/>
                  <a:pt x="36863" y="669189"/>
                </a:cubicBezTo>
                <a:lnTo>
                  <a:pt x="52957" y="622722"/>
                </a:lnTo>
                <a:lnTo>
                  <a:pt x="66938" y="582355"/>
                </a:lnTo>
                <a:cubicBezTo>
                  <a:pt x="90012" y="525123"/>
                  <a:pt x="119165" y="469352"/>
                  <a:pt x="154572" y="415903"/>
                </a:cubicBezTo>
                <a:cubicBezTo>
                  <a:pt x="260794" y="255558"/>
                  <a:pt x="408218" y="138889"/>
                  <a:pt x="573555" y="70624"/>
                </a:cubicBezTo>
                <a:lnTo>
                  <a:pt x="586219" y="66764"/>
                </a:lnTo>
                <a:lnTo>
                  <a:pt x="744000" y="18671"/>
                </a:lnTo>
                <a:cubicBezTo>
                  <a:pt x="976919" y="-28621"/>
                  <a:pt x="1227880" y="12943"/>
                  <a:pt x="1441673" y="154572"/>
                </a:cubicBezTo>
                <a:close/>
              </a:path>
            </a:pathLst>
          </a:custGeom>
          <a:solidFill>
            <a:srgbClr val="4A5A9F"/>
          </a:solidFill>
          <a:ln w="12700" cmpd="sng">
            <a:solidFill>
              <a:srgbClr val="FFFFFF"/>
            </a:solidFill>
            <a:prstDash val="sysDash"/>
            <a:miter lim="800000"/>
            <a:tailEnd type="triangle" w="med" len="med"/>
          </a:ln>
        </p:spPr>
        <p:txBody>
          <a:bodyPr lIns="0" tIns="108000" rIns="0" bIns="0"/>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cs typeface="+mn-ea"/>
                <a:sym typeface="+mn-lt"/>
              </a:rPr>
              <a:t>标题</a:t>
            </a:r>
            <a:endParaRPr kumimoji="0" lang="zh-CN" altLang="en-US" sz="2000" b="0" i="0" u="none" strike="noStrike" kern="0" cap="none" spc="0" normalizeH="0" baseline="0" noProof="0" dirty="0">
              <a:ln>
                <a:noFill/>
              </a:ln>
              <a:solidFill>
                <a:schemeClr val="bg1"/>
              </a:solidFill>
              <a:effectLst/>
              <a:uLnTx/>
              <a:uFillTx/>
              <a:cs typeface="+mn-ea"/>
              <a:sym typeface="+mn-lt"/>
            </a:endParaRPr>
          </a:p>
        </p:txBody>
      </p:sp>
      <p:sp>
        <p:nvSpPr>
          <p:cNvPr id="21" name="任意多边形 34"/>
          <p:cNvSpPr/>
          <p:nvPr/>
        </p:nvSpPr>
        <p:spPr bwMode="auto">
          <a:xfrm rot="974914">
            <a:off x="3011488" y="2451100"/>
            <a:ext cx="2449512" cy="1663700"/>
          </a:xfrm>
          <a:custGeom>
            <a:avLst/>
            <a:gdLst>
              <a:gd name="T0" fmla="*/ 867391 w 1857556"/>
              <a:gd name="T1" fmla="*/ 53010 h 1261477"/>
              <a:gd name="T2" fmla="*/ 1219002 w 1857556"/>
              <a:gd name="T3" fmla="*/ 0 h 1261477"/>
              <a:gd name="T4" fmla="*/ 1233731 w 1857556"/>
              <a:gd name="T5" fmla="*/ 654 h 1261477"/>
              <a:gd name="T6" fmla="*/ 1336584 w 1857556"/>
              <a:gd name="T7" fmla="*/ 5216 h 1261477"/>
              <a:gd name="T8" fmla="*/ 2236615 w 1857556"/>
              <a:gd name="T9" fmla="*/ 535439 h 1261477"/>
              <a:gd name="T10" fmla="*/ 2400031 w 1857556"/>
              <a:gd name="T11" fmla="*/ 1567181 h 1261477"/>
              <a:gd name="T12" fmla="*/ 2367053 w 1857556"/>
              <a:gd name="T13" fmla="*/ 1663159 h 1261477"/>
              <a:gd name="T14" fmla="*/ 2362729 w 1857556"/>
              <a:gd name="T15" fmla="*/ 1647525 h 1261477"/>
              <a:gd name="T16" fmla="*/ 1949476 w 1857556"/>
              <a:gd name="T17" fmla="*/ 1063065 h 1261477"/>
              <a:gd name="T18" fmla="*/ 1739141 w 1857556"/>
              <a:gd name="T19" fmla="*/ 931658 h 1261477"/>
              <a:gd name="T20" fmla="*/ 1687424 w 1857556"/>
              <a:gd name="T21" fmla="*/ 909353 h 1261477"/>
              <a:gd name="T22" fmla="*/ 1627891 w 1857556"/>
              <a:gd name="T23" fmla="*/ 883675 h 1261477"/>
              <a:gd name="T24" fmla="*/ 1045365 w 1857556"/>
              <a:gd name="T25" fmla="*/ 816551 h 1261477"/>
              <a:gd name="T26" fmla="*/ 935311 w 1857556"/>
              <a:gd name="T27" fmla="*/ 835922 h 1261477"/>
              <a:gd name="T28" fmla="*/ 929648 w 1857556"/>
              <a:gd name="T29" fmla="*/ 836918 h 1261477"/>
              <a:gd name="T30" fmla="*/ 498189 w 1857556"/>
              <a:gd name="T31" fmla="*/ 1027361 h 1261477"/>
              <a:gd name="T32" fmla="*/ 489059 w 1857556"/>
              <a:gd name="T33" fmla="*/ 1034450 h 1261477"/>
              <a:gd name="T34" fmla="*/ 402493 w 1857556"/>
              <a:gd name="T35" fmla="*/ 1101668 h 1261477"/>
              <a:gd name="T36" fmla="*/ 231750 w 1857556"/>
              <a:gd name="T37" fmla="*/ 1281544 h 1261477"/>
              <a:gd name="T38" fmla="*/ 100342 w 1857556"/>
              <a:gd name="T39" fmla="*/ 1491880 h 1261477"/>
              <a:gd name="T40" fmla="*/ 56937 w 1857556"/>
              <a:gd name="T41" fmla="*/ 1592514 h 1261477"/>
              <a:gd name="T42" fmla="*/ 53016 w 1857556"/>
              <a:gd name="T43" fmla="*/ 1581644 h 1261477"/>
              <a:gd name="T44" fmla="*/ 5224 w 1857556"/>
              <a:gd name="T45" fmla="*/ 1112450 h 1261477"/>
              <a:gd name="T46" fmla="*/ 6025 w 1857556"/>
              <a:gd name="T47" fmla="*/ 1106757 h 1261477"/>
              <a:gd name="T48" fmla="*/ 21610 w 1857556"/>
              <a:gd name="T49" fmla="*/ 996103 h 1261477"/>
              <a:gd name="T50" fmla="*/ 195643 w 1857556"/>
              <a:gd name="T51" fmla="*/ 560172 h 1261477"/>
              <a:gd name="T52" fmla="*/ 309227 w 1857556"/>
              <a:gd name="T53" fmla="*/ 417410 h 1261477"/>
              <a:gd name="T54" fmla="*/ 345473 w 1857556"/>
              <a:gd name="T55" fmla="*/ 371852 h 1261477"/>
              <a:gd name="T56" fmla="*/ 535445 w 1857556"/>
              <a:gd name="T57" fmla="*/ 212418 h 1261477"/>
              <a:gd name="T58" fmla="*/ 867391 w 1857556"/>
              <a:gd name="T59" fmla="*/ 53010 h 12614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7556"/>
              <a:gd name="T91" fmla="*/ 0 h 1261477"/>
              <a:gd name="T92" fmla="*/ 1857556 w 1857556"/>
              <a:gd name="T93" fmla="*/ 1261477 h 12614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7556" h="1261477">
                <a:moveTo>
                  <a:pt x="657901" y="40207"/>
                </a:moveTo>
                <a:cubicBezTo>
                  <a:pt x="745285" y="13540"/>
                  <a:pt x="835154" y="322"/>
                  <a:pt x="924592" y="0"/>
                </a:cubicBezTo>
                <a:lnTo>
                  <a:pt x="935764" y="496"/>
                </a:lnTo>
                <a:lnTo>
                  <a:pt x="1013776" y="3956"/>
                </a:lnTo>
                <a:cubicBezTo>
                  <a:pt x="1280247" y="28598"/>
                  <a:pt x="1534068" y="167641"/>
                  <a:pt x="1696434" y="406121"/>
                </a:cubicBezTo>
                <a:cubicBezTo>
                  <a:pt x="1858802" y="644602"/>
                  <a:pt x="1895129" y="931722"/>
                  <a:pt x="1820382" y="1188679"/>
                </a:cubicBezTo>
                <a:lnTo>
                  <a:pt x="1795369" y="1261477"/>
                </a:lnTo>
                <a:cubicBezTo>
                  <a:pt x="1794275" y="1257524"/>
                  <a:pt x="1793182" y="1253572"/>
                  <a:pt x="1792089" y="1249619"/>
                </a:cubicBezTo>
                <a:cubicBezTo>
                  <a:pt x="1736202" y="1079699"/>
                  <a:pt x="1630721" y="924073"/>
                  <a:pt x="1478644" y="806316"/>
                </a:cubicBezTo>
                <a:cubicBezTo>
                  <a:pt x="1427953" y="767064"/>
                  <a:pt x="1374482" y="733878"/>
                  <a:pt x="1319108" y="706646"/>
                </a:cubicBezTo>
                <a:lnTo>
                  <a:pt x="1279882" y="689728"/>
                </a:lnTo>
                <a:lnTo>
                  <a:pt x="1234727" y="670252"/>
                </a:lnTo>
                <a:cubicBezTo>
                  <a:pt x="1092076" y="616990"/>
                  <a:pt x="940249" y="600598"/>
                  <a:pt x="792891" y="619340"/>
                </a:cubicBezTo>
                <a:lnTo>
                  <a:pt x="709417" y="634032"/>
                </a:lnTo>
                <a:lnTo>
                  <a:pt x="705122" y="634788"/>
                </a:lnTo>
                <a:cubicBezTo>
                  <a:pt x="589103" y="660970"/>
                  <a:pt x="477690" y="709415"/>
                  <a:pt x="377868" y="779235"/>
                </a:cubicBezTo>
                <a:lnTo>
                  <a:pt x="370943" y="784612"/>
                </a:lnTo>
                <a:lnTo>
                  <a:pt x="305284" y="835596"/>
                </a:lnTo>
                <a:cubicBezTo>
                  <a:pt x="258490" y="875822"/>
                  <a:pt x="215030" y="921337"/>
                  <a:pt x="175778" y="972029"/>
                </a:cubicBezTo>
                <a:cubicBezTo>
                  <a:pt x="136526" y="1022722"/>
                  <a:pt x="103340" y="1076191"/>
                  <a:pt x="76108" y="1131565"/>
                </a:cubicBezTo>
                <a:lnTo>
                  <a:pt x="43186" y="1207894"/>
                </a:lnTo>
                <a:cubicBezTo>
                  <a:pt x="42194" y="1205146"/>
                  <a:pt x="41204" y="1202397"/>
                  <a:pt x="40212" y="1199649"/>
                </a:cubicBezTo>
                <a:cubicBezTo>
                  <a:pt x="4655" y="1083137"/>
                  <a:pt x="-6991" y="962206"/>
                  <a:pt x="3962" y="843774"/>
                </a:cubicBezTo>
                <a:lnTo>
                  <a:pt x="4570" y="839456"/>
                </a:lnTo>
                <a:lnTo>
                  <a:pt x="16391" y="755527"/>
                </a:lnTo>
                <a:cubicBezTo>
                  <a:pt x="38560" y="638777"/>
                  <a:pt x="82998" y="526255"/>
                  <a:pt x="148392" y="424881"/>
                </a:cubicBezTo>
                <a:lnTo>
                  <a:pt x="234543" y="316598"/>
                </a:lnTo>
                <a:lnTo>
                  <a:pt x="262035" y="282043"/>
                </a:lnTo>
                <a:cubicBezTo>
                  <a:pt x="305046" y="237794"/>
                  <a:pt x="353131" y="197196"/>
                  <a:pt x="406126" y="161115"/>
                </a:cubicBezTo>
                <a:cubicBezTo>
                  <a:pt x="485620" y="106993"/>
                  <a:pt x="570518" y="66875"/>
                  <a:pt x="657901" y="40207"/>
                </a:cubicBezTo>
                <a:close/>
              </a:path>
            </a:pathLst>
          </a:custGeom>
          <a:solidFill>
            <a:srgbClr val="C9877E"/>
          </a:solidFill>
          <a:ln w="12700" cmpd="sng">
            <a:solidFill>
              <a:srgbClr val="FFFFFF"/>
            </a:solidFill>
            <a:prstDash val="sysDash"/>
            <a:miter lim="800000"/>
            <a:tailEnd type="triangle" w="med" len="med"/>
          </a:ln>
        </p:spPr>
        <p:txBody>
          <a:bodyPr lIns="72000" tIns="108000" rIns="0" bIns="0"/>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cs typeface="+mn-ea"/>
                <a:sym typeface="+mn-lt"/>
              </a:rPr>
              <a:t>标题</a:t>
            </a:r>
            <a:endParaRPr kumimoji="0" lang="zh-CN" altLang="en-US" sz="2000" b="0" i="0" u="none" strike="noStrike" kern="0" cap="none" spc="0" normalizeH="0" baseline="0" noProof="0" dirty="0">
              <a:ln>
                <a:noFill/>
              </a:ln>
              <a:solidFill>
                <a:schemeClr val="bg1"/>
              </a:solidFill>
              <a:effectLst/>
              <a:uLnTx/>
              <a:uFillTx/>
              <a:cs typeface="+mn-ea"/>
              <a:sym typeface="+mn-lt"/>
            </a:endParaRPr>
          </a:p>
        </p:txBody>
      </p:sp>
      <p:sp>
        <p:nvSpPr>
          <p:cNvPr id="22" name="任意多边形 37"/>
          <p:cNvSpPr/>
          <p:nvPr/>
        </p:nvSpPr>
        <p:spPr bwMode="auto">
          <a:xfrm rot="16521308">
            <a:off x="3007519" y="3594894"/>
            <a:ext cx="2449512" cy="1733550"/>
          </a:xfrm>
          <a:custGeom>
            <a:avLst/>
            <a:gdLst>
              <a:gd name="T0" fmla="*/ 2438842 w 1856926"/>
              <a:gd name="T1" fmla="*/ 352654 h 1315239"/>
              <a:gd name="T2" fmla="*/ 2448212 w 1856926"/>
              <a:gd name="T3" fmla="*/ 469979 h 1315239"/>
              <a:gd name="T4" fmla="*/ 2448121 w 1856926"/>
              <a:gd name="T5" fmla="*/ 475729 h 1315239"/>
              <a:gd name="T6" fmla="*/ 2446344 w 1856926"/>
              <a:gd name="T7" fmla="*/ 587460 h 1315239"/>
              <a:gd name="T8" fmla="*/ 2270344 w 1856926"/>
              <a:gd name="T9" fmla="*/ 1146804 h 1315239"/>
              <a:gd name="T10" fmla="*/ 2233877 w 1856926"/>
              <a:gd name="T11" fmla="*/ 1200413 h 1315239"/>
              <a:gd name="T12" fmla="*/ 2202200 w 1856926"/>
              <a:gd name="T13" fmla="*/ 1246981 h 1315239"/>
              <a:gd name="T14" fmla="*/ 2033411 w 1856926"/>
              <a:gd name="T15" fmla="*/ 1428693 h 1315239"/>
              <a:gd name="T16" fmla="*/ 1381386 w 1856926"/>
              <a:gd name="T17" fmla="*/ 1724045 h 1315239"/>
              <a:gd name="T18" fmla="*/ 1365217 w 1856926"/>
              <a:gd name="T19" fmla="*/ 1725337 h 1315239"/>
              <a:gd name="T20" fmla="*/ 1264062 w 1856926"/>
              <a:gd name="T21" fmla="*/ 1733418 h 1315239"/>
              <a:gd name="T22" fmla="*/ 305347 w 1856926"/>
              <a:gd name="T23" fmla="*/ 1318614 h 1315239"/>
              <a:gd name="T24" fmla="*/ 15544 w 1856926"/>
              <a:gd name="T25" fmla="*/ 315016 h 1315239"/>
              <a:gd name="T26" fmla="*/ 36395 w 1856926"/>
              <a:gd name="T27" fmla="*/ 215698 h 1315239"/>
              <a:gd name="T28" fmla="*/ 42619 w 1856926"/>
              <a:gd name="T29" fmla="*/ 230676 h 1315239"/>
              <a:gd name="T30" fmla="*/ 525004 w 1856926"/>
              <a:gd name="T31" fmla="*/ 759520 h 1315239"/>
              <a:gd name="T32" fmla="*/ 749980 w 1856926"/>
              <a:gd name="T33" fmla="*/ 863896 h 1315239"/>
              <a:gd name="T34" fmla="*/ 804061 w 1856926"/>
              <a:gd name="T35" fmla="*/ 879634 h 1315239"/>
              <a:gd name="T36" fmla="*/ 866313 w 1856926"/>
              <a:gd name="T37" fmla="*/ 897749 h 1315239"/>
              <a:gd name="T38" fmla="*/ 1564976 w 1856926"/>
              <a:gd name="T39" fmla="*/ 857761 h 1315239"/>
              <a:gd name="T40" fmla="*/ 1565234 w 1856926"/>
              <a:gd name="T41" fmla="*/ 857655 h 1315239"/>
              <a:gd name="T42" fmla="*/ 1673662 w 1856926"/>
              <a:gd name="T43" fmla="*/ 812594 h 1315239"/>
              <a:gd name="T44" fmla="*/ 1969559 w 1856926"/>
              <a:gd name="T45" fmla="*/ 615402 h 1315239"/>
              <a:gd name="T46" fmla="*/ 1977741 w 1856926"/>
              <a:gd name="T47" fmla="*/ 607240 h 1315239"/>
              <a:gd name="T48" fmla="*/ 2055326 w 1856926"/>
              <a:gd name="T49" fmla="*/ 529830 h 1315239"/>
              <a:gd name="T50" fmla="*/ 2202506 w 1856926"/>
              <a:gd name="T51" fmla="*/ 330211 h 1315239"/>
              <a:gd name="T52" fmla="*/ 2306882 w 1856926"/>
              <a:gd name="T53" fmla="*/ 105234 h 1315239"/>
              <a:gd name="T54" fmla="*/ 2337505 w 1856926"/>
              <a:gd name="T55" fmla="*/ 0 h 1315239"/>
              <a:gd name="T56" fmla="*/ 2342741 w 1856926"/>
              <a:gd name="T57" fmla="*/ 10303 h 1315239"/>
              <a:gd name="T58" fmla="*/ 2438842 w 1856926"/>
              <a:gd name="T59" fmla="*/ 352654 h 1315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6926"/>
              <a:gd name="T91" fmla="*/ 0 h 1315239"/>
              <a:gd name="T92" fmla="*/ 1856926 w 1856926"/>
              <a:gd name="T93" fmla="*/ 1315239 h 13152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6926" h="1315239">
                <a:moveTo>
                  <a:pt x="1849819" y="267482"/>
                </a:moveTo>
                <a:cubicBezTo>
                  <a:pt x="1853614" y="297053"/>
                  <a:pt x="1855981" y="326752"/>
                  <a:pt x="1856926" y="356471"/>
                </a:cubicBezTo>
                <a:lnTo>
                  <a:pt x="1856857" y="360832"/>
                </a:lnTo>
                <a:lnTo>
                  <a:pt x="1855509" y="445578"/>
                </a:lnTo>
                <a:cubicBezTo>
                  <a:pt x="1846066" y="593823"/>
                  <a:pt x="1801277" y="739816"/>
                  <a:pt x="1722016" y="869831"/>
                </a:cubicBezTo>
                <a:lnTo>
                  <a:pt x="1694357" y="910492"/>
                </a:lnTo>
                <a:lnTo>
                  <a:pt x="1670330" y="945813"/>
                </a:lnTo>
                <a:cubicBezTo>
                  <a:pt x="1633125" y="995043"/>
                  <a:pt x="1590431" y="1041279"/>
                  <a:pt x="1542307" y="1083639"/>
                </a:cubicBezTo>
                <a:cubicBezTo>
                  <a:pt x="1397932" y="1210721"/>
                  <a:pt x="1225176" y="1284891"/>
                  <a:pt x="1047757" y="1307658"/>
                </a:cubicBezTo>
                <a:lnTo>
                  <a:pt x="1035493" y="1308638"/>
                </a:lnTo>
                <a:lnTo>
                  <a:pt x="958769" y="1314767"/>
                </a:lnTo>
                <a:cubicBezTo>
                  <a:pt x="691295" y="1323281"/>
                  <a:pt x="422222" y="1216708"/>
                  <a:pt x="231600" y="1000146"/>
                </a:cubicBezTo>
                <a:cubicBezTo>
                  <a:pt x="40976" y="783585"/>
                  <a:pt x="-30593" y="503165"/>
                  <a:pt x="11790" y="238934"/>
                </a:cubicBezTo>
                <a:lnTo>
                  <a:pt x="27605" y="163603"/>
                </a:lnTo>
                <a:lnTo>
                  <a:pt x="32326" y="174964"/>
                </a:lnTo>
                <a:cubicBezTo>
                  <a:pt x="108805" y="336664"/>
                  <a:pt x="232729" y="478046"/>
                  <a:pt x="398206" y="576083"/>
                </a:cubicBezTo>
                <a:cubicBezTo>
                  <a:pt x="453364" y="608763"/>
                  <a:pt x="510529" y="635079"/>
                  <a:pt x="568847" y="655250"/>
                </a:cubicBezTo>
                <a:lnTo>
                  <a:pt x="609866" y="667187"/>
                </a:lnTo>
                <a:lnTo>
                  <a:pt x="657083" y="680927"/>
                </a:lnTo>
                <a:cubicBezTo>
                  <a:pt x="834856" y="723172"/>
                  <a:pt x="1019173" y="711098"/>
                  <a:pt x="1187007" y="650597"/>
                </a:cubicBezTo>
                <a:lnTo>
                  <a:pt x="1187203" y="650516"/>
                </a:lnTo>
                <a:lnTo>
                  <a:pt x="1269443" y="616338"/>
                </a:lnTo>
                <a:cubicBezTo>
                  <a:pt x="1350293" y="578099"/>
                  <a:pt x="1426064" y="527998"/>
                  <a:pt x="1493876" y="466772"/>
                </a:cubicBezTo>
                <a:lnTo>
                  <a:pt x="1500082" y="460581"/>
                </a:lnTo>
                <a:lnTo>
                  <a:pt x="1558929" y="401867"/>
                </a:lnTo>
                <a:cubicBezTo>
                  <a:pt x="1600388" y="356160"/>
                  <a:pt x="1637882" y="305618"/>
                  <a:pt x="1670562" y="250459"/>
                </a:cubicBezTo>
                <a:cubicBezTo>
                  <a:pt x="1703241" y="195301"/>
                  <a:pt x="1729558" y="138136"/>
                  <a:pt x="1749730" y="79818"/>
                </a:cubicBezTo>
                <a:lnTo>
                  <a:pt x="1772957" y="0"/>
                </a:lnTo>
                <a:lnTo>
                  <a:pt x="1776928" y="7815"/>
                </a:lnTo>
                <a:cubicBezTo>
                  <a:pt x="1814201" y="91229"/>
                  <a:pt x="1838435" y="178772"/>
                  <a:pt x="1849819" y="267482"/>
                </a:cubicBezTo>
                <a:close/>
              </a:path>
            </a:pathLst>
          </a:custGeom>
          <a:solidFill>
            <a:srgbClr val="4A5A9F"/>
          </a:solidFill>
          <a:ln w="12700" cmpd="sng">
            <a:solidFill>
              <a:srgbClr val="FFFFFF"/>
            </a:solidFill>
            <a:prstDash val="sysDash"/>
            <a:miter lim="800000"/>
            <a:tailEnd type="triangle" w="med" len="med"/>
          </a:ln>
        </p:spPr>
        <p:txBody>
          <a:bodyPr lIns="0" tIns="576000" rIns="0" bIns="0"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cs typeface="+mn-ea"/>
                <a:sym typeface="+mn-lt"/>
              </a:rPr>
              <a:t>标题</a:t>
            </a:r>
            <a:endParaRPr kumimoji="0" lang="zh-CN" altLang="en-US" sz="2000" b="0" i="0" u="none" strike="noStrike" kern="0" cap="none" spc="0" normalizeH="0" baseline="0" noProof="0" dirty="0">
              <a:ln>
                <a:noFill/>
              </a:ln>
              <a:solidFill>
                <a:schemeClr val="bg1"/>
              </a:solidFill>
              <a:effectLst/>
              <a:uLnTx/>
              <a:uFillTx/>
              <a:cs typeface="+mn-ea"/>
              <a:sym typeface="+mn-lt"/>
            </a:endParaRPr>
          </a:p>
        </p:txBody>
      </p:sp>
      <p:sp>
        <p:nvSpPr>
          <p:cNvPr id="23" name="任意多边形 43"/>
          <p:cNvSpPr/>
          <p:nvPr/>
        </p:nvSpPr>
        <p:spPr bwMode="auto">
          <a:xfrm rot="21115618">
            <a:off x="1889125" y="3827463"/>
            <a:ext cx="2449513" cy="1822450"/>
          </a:xfrm>
          <a:custGeom>
            <a:avLst/>
            <a:gdLst>
              <a:gd name="T0" fmla="*/ 2293327 w 1857377"/>
              <a:gd name="T1" fmla="*/ 0 h 1381292"/>
              <a:gd name="T2" fmla="*/ 2299366 w 1857377"/>
              <a:gd name="T3" fmla="*/ 9855 h 1381292"/>
              <a:gd name="T4" fmla="*/ 2422450 w 1857377"/>
              <a:gd name="T5" fmla="*/ 343455 h 1381292"/>
              <a:gd name="T6" fmla="*/ 2441100 w 1857377"/>
              <a:gd name="T7" fmla="*/ 459383 h 1381292"/>
              <a:gd name="T8" fmla="*/ 2441144 w 1857377"/>
              <a:gd name="T9" fmla="*/ 459660 h 1381292"/>
              <a:gd name="T10" fmla="*/ 2317790 w 1857377"/>
              <a:gd name="T11" fmla="*/ 1148509 h 1381292"/>
              <a:gd name="T12" fmla="*/ 2285714 w 1857377"/>
              <a:gd name="T13" fmla="*/ 1204851 h 1381292"/>
              <a:gd name="T14" fmla="*/ 2257847 w 1857377"/>
              <a:gd name="T15" fmla="*/ 1253799 h 1381292"/>
              <a:gd name="T16" fmla="*/ 2104080 w 1857377"/>
              <a:gd name="T17" fmla="*/ 1448386 h 1381292"/>
              <a:gd name="T18" fmla="*/ 1477672 w 1857377"/>
              <a:gd name="T19" fmla="*/ 1794771 h 1381292"/>
              <a:gd name="T20" fmla="*/ 1461657 w 1857377"/>
              <a:gd name="T21" fmla="*/ 1797347 h 1381292"/>
              <a:gd name="T22" fmla="*/ 1361466 w 1857377"/>
              <a:gd name="T23" fmla="*/ 1813464 h 1381292"/>
              <a:gd name="T24" fmla="*/ 372739 w 1857377"/>
              <a:gd name="T25" fmla="*/ 1476399 h 1381292"/>
              <a:gd name="T26" fmla="*/ 3864 w 1857377"/>
              <a:gd name="T27" fmla="*/ 499095 h 1381292"/>
              <a:gd name="T28" fmla="*/ 16731 w 1857377"/>
              <a:gd name="T29" fmla="*/ 398432 h 1381292"/>
              <a:gd name="T30" fmla="*/ 24130 w 1857377"/>
              <a:gd name="T31" fmla="*/ 412864 h 1381292"/>
              <a:gd name="T32" fmla="*/ 547132 w 1857377"/>
              <a:gd name="T33" fmla="*/ 901574 h 1381292"/>
              <a:gd name="T34" fmla="*/ 779714 w 1857377"/>
              <a:gd name="T35" fmla="*/ 987685 h 1381292"/>
              <a:gd name="T36" fmla="*/ 834874 w 1857377"/>
              <a:gd name="T37" fmla="*/ 999062 h 1381292"/>
              <a:gd name="T38" fmla="*/ 898373 w 1857377"/>
              <a:gd name="T39" fmla="*/ 1012157 h 1381292"/>
              <a:gd name="T40" fmla="*/ 1482427 w 1857377"/>
              <a:gd name="T41" fmla="*/ 959976 h 1381292"/>
              <a:gd name="T42" fmla="*/ 1586283 w 1857377"/>
              <a:gd name="T43" fmla="*/ 918730 h 1381292"/>
              <a:gd name="T44" fmla="*/ 1591626 w 1857377"/>
              <a:gd name="T45" fmla="*/ 916609 h 1381292"/>
              <a:gd name="T46" fmla="*/ 1889179 w 1857377"/>
              <a:gd name="T47" fmla="*/ 725720 h 1381292"/>
              <a:gd name="T48" fmla="*/ 1974814 w 1857377"/>
              <a:gd name="T49" fmla="*/ 634904 h 1381292"/>
              <a:gd name="T50" fmla="*/ 2054278 w 1857377"/>
              <a:gd name="T51" fmla="*/ 550633 h 1381292"/>
              <a:gd name="T52" fmla="*/ 2185078 w 1857377"/>
              <a:gd name="T53" fmla="*/ 339919 h 1381292"/>
              <a:gd name="T54" fmla="*/ 2271188 w 1857377"/>
              <a:gd name="T55" fmla="*/ 107338 h 13812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377"/>
              <a:gd name="T85" fmla="*/ 0 h 1381292"/>
              <a:gd name="T86" fmla="*/ 1857377 w 1857377"/>
              <a:gd name="T87" fmla="*/ 1381292 h 13812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377" h="1381292">
                <a:moveTo>
                  <a:pt x="1739448" y="0"/>
                </a:moveTo>
                <a:lnTo>
                  <a:pt x="1744029" y="7475"/>
                </a:lnTo>
                <a:cubicBezTo>
                  <a:pt x="1787833" y="87651"/>
                  <a:pt x="1818968" y="172985"/>
                  <a:pt x="1837386" y="260505"/>
                </a:cubicBezTo>
                <a:lnTo>
                  <a:pt x="1851531" y="348434"/>
                </a:lnTo>
                <a:lnTo>
                  <a:pt x="1851565" y="348644"/>
                </a:lnTo>
                <a:cubicBezTo>
                  <a:pt x="1871437" y="525939"/>
                  <a:pt x="1840377" y="708021"/>
                  <a:pt x="1758003" y="871124"/>
                </a:cubicBezTo>
                <a:lnTo>
                  <a:pt x="1733674" y="913859"/>
                </a:lnTo>
                <a:lnTo>
                  <a:pt x="1712537" y="950985"/>
                </a:lnTo>
                <a:cubicBezTo>
                  <a:pt x="1679375" y="1003024"/>
                  <a:pt x="1640503" y="1052515"/>
                  <a:pt x="1595908" y="1098576"/>
                </a:cubicBezTo>
                <a:cubicBezTo>
                  <a:pt x="1462123" y="1236763"/>
                  <a:pt x="1295828" y="1324466"/>
                  <a:pt x="1120788" y="1361303"/>
                </a:cubicBezTo>
                <a:lnTo>
                  <a:pt x="1108641" y="1363257"/>
                </a:lnTo>
                <a:lnTo>
                  <a:pt x="1032648" y="1375481"/>
                </a:lnTo>
                <a:cubicBezTo>
                  <a:pt x="766706" y="1405288"/>
                  <a:pt x="489995" y="1320501"/>
                  <a:pt x="282716" y="1119823"/>
                </a:cubicBezTo>
                <a:cubicBezTo>
                  <a:pt x="75438" y="919146"/>
                  <a:pt x="-18256" y="645323"/>
                  <a:pt x="2931" y="378555"/>
                </a:cubicBezTo>
                <a:lnTo>
                  <a:pt x="12690" y="302204"/>
                </a:lnTo>
                <a:lnTo>
                  <a:pt x="18302" y="313150"/>
                </a:lnTo>
                <a:cubicBezTo>
                  <a:pt x="107426" y="468240"/>
                  <a:pt x="242225" y="599294"/>
                  <a:pt x="414990" y="683828"/>
                </a:cubicBezTo>
                <a:cubicBezTo>
                  <a:pt x="472578" y="712007"/>
                  <a:pt x="531659" y="733683"/>
                  <a:pt x="591399" y="749142"/>
                </a:cubicBezTo>
                <a:lnTo>
                  <a:pt x="633237" y="757771"/>
                </a:lnTo>
                <a:lnTo>
                  <a:pt x="681400" y="767704"/>
                </a:lnTo>
                <a:cubicBezTo>
                  <a:pt x="831880" y="790988"/>
                  <a:pt x="983881" y="776308"/>
                  <a:pt x="1124395" y="728125"/>
                </a:cubicBezTo>
                <a:lnTo>
                  <a:pt x="1203168" y="696841"/>
                </a:lnTo>
                <a:lnTo>
                  <a:pt x="1207220" y="695232"/>
                </a:lnTo>
                <a:cubicBezTo>
                  <a:pt x="1288460" y="658388"/>
                  <a:pt x="1364625" y="609806"/>
                  <a:pt x="1432909" y="550446"/>
                </a:cubicBezTo>
                <a:lnTo>
                  <a:pt x="1497862" y="481564"/>
                </a:lnTo>
                <a:lnTo>
                  <a:pt x="1558134" y="417646"/>
                </a:lnTo>
                <a:cubicBezTo>
                  <a:pt x="1595818" y="368781"/>
                  <a:pt x="1629164" y="315411"/>
                  <a:pt x="1657343" y="257823"/>
                </a:cubicBezTo>
                <a:cubicBezTo>
                  <a:pt x="1685521" y="200235"/>
                  <a:pt x="1707197" y="141155"/>
                  <a:pt x="1722656" y="81414"/>
                </a:cubicBezTo>
                <a:lnTo>
                  <a:pt x="1739448" y="0"/>
                </a:lnTo>
                <a:close/>
              </a:path>
            </a:pathLst>
          </a:custGeom>
          <a:solidFill>
            <a:srgbClr val="C9877E"/>
          </a:solidFill>
          <a:ln w="12700" cmpd="sng">
            <a:solidFill>
              <a:srgbClr val="FFFFFF"/>
            </a:solidFill>
            <a:prstDash val="sysDash"/>
            <a:miter lim="800000"/>
            <a:tailEnd type="triangle" w="med" len="med"/>
          </a:ln>
        </p:spPr>
        <p:txBody>
          <a:bodyPr lIns="0" tIns="648000" rIns="0" bIns="0"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cs typeface="+mn-ea"/>
                <a:sym typeface="+mn-lt"/>
              </a:rPr>
              <a:t>标题</a:t>
            </a:r>
            <a:endParaRPr kumimoji="0" lang="zh-CN" altLang="en-US" sz="2000" b="0" i="0" u="none" strike="noStrike" kern="0" cap="none" spc="0" normalizeH="0" baseline="0" noProof="0" dirty="0">
              <a:ln>
                <a:noFill/>
              </a:ln>
              <a:solidFill>
                <a:schemeClr val="bg1"/>
              </a:solidFill>
              <a:effectLst/>
              <a:uLnTx/>
              <a:uFillTx/>
              <a:cs typeface="+mn-ea"/>
              <a:sym typeface="+mn-lt"/>
            </a:endParaRPr>
          </a:p>
        </p:txBody>
      </p:sp>
      <p:grpSp>
        <p:nvGrpSpPr>
          <p:cNvPr id="24" name="Group 15"/>
          <p:cNvGrpSpPr/>
          <p:nvPr/>
        </p:nvGrpSpPr>
        <p:grpSpPr bwMode="auto">
          <a:xfrm>
            <a:off x="6678613" y="2178050"/>
            <a:ext cx="3849687" cy="999620"/>
            <a:chOff x="0" y="0"/>
            <a:chExt cx="3850501" cy="999365"/>
          </a:xfrm>
        </p:grpSpPr>
        <p:sp>
          <p:nvSpPr>
            <p:cNvPr id="25" name="文本框 48"/>
            <p:cNvSpPr txBox="1">
              <a:spLocks noChangeArrowheads="1"/>
            </p:cNvSpPr>
            <p:nvPr/>
          </p:nvSpPr>
          <p:spPr bwMode="auto">
            <a:xfrm>
              <a:off x="0" y="0"/>
              <a:ext cx="2674843" cy="338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600" b="1" kern="0" dirty="0">
                  <a:solidFill>
                    <a:srgbClr val="4472C4"/>
                  </a:solidFill>
                  <a:latin typeface="+mn-lt"/>
                  <a:ea typeface="+mn-ea"/>
                  <a:cs typeface="+mn-ea"/>
                  <a:sym typeface="+mn-lt"/>
                </a:rPr>
                <a:t>请添加文本标题内容</a:t>
              </a:r>
              <a:endParaRPr lang="zh-CN" altLang="en-US" sz="1600" b="1" kern="0" dirty="0">
                <a:solidFill>
                  <a:srgbClr val="4472C4"/>
                </a:solidFill>
                <a:latin typeface="+mn-lt"/>
                <a:ea typeface="+mn-ea"/>
                <a:cs typeface="+mn-ea"/>
                <a:sym typeface="+mn-lt"/>
              </a:endParaRPr>
            </a:p>
          </p:txBody>
        </p:sp>
        <p:sp>
          <p:nvSpPr>
            <p:cNvPr id="26" name="文本框 14"/>
            <p:cNvSpPr txBox="1">
              <a:spLocks noChangeArrowheads="1"/>
            </p:cNvSpPr>
            <p:nvPr/>
          </p:nvSpPr>
          <p:spPr bwMode="auto">
            <a:xfrm>
              <a:off x="0" y="353199"/>
              <a:ext cx="3850501" cy="646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dirty="0">
                  <a:solidFill>
                    <a:srgbClr val="4472C4"/>
                  </a:solidFill>
                  <a:latin typeface="+mn-lt"/>
                  <a:ea typeface="+mn-ea"/>
                  <a:cs typeface="+mn-ea"/>
                  <a:sym typeface="+mn-lt"/>
                </a:rPr>
                <a:t>替换文字内容，修改文字内容，也可以直接复制你的内容到此。请替换文字内容，修改文字内容，也可以直接复制你的内容到此。</a:t>
              </a:r>
              <a:endParaRPr lang="zh-CN" altLang="en-US" sz="1200" kern="0" dirty="0">
                <a:solidFill>
                  <a:srgbClr val="4472C4"/>
                </a:solidFill>
                <a:latin typeface="+mn-lt"/>
                <a:ea typeface="+mn-ea"/>
                <a:cs typeface="+mn-ea"/>
                <a:sym typeface="+mn-lt"/>
              </a:endParaRPr>
            </a:p>
          </p:txBody>
        </p:sp>
      </p:grpSp>
      <p:sp>
        <p:nvSpPr>
          <p:cNvPr id="27" name="矩形 11"/>
          <p:cNvSpPr>
            <a:spLocks noChangeArrowheads="1"/>
          </p:cNvSpPr>
          <p:nvPr/>
        </p:nvSpPr>
        <p:spPr bwMode="auto">
          <a:xfrm>
            <a:off x="6607175" y="2225675"/>
            <a:ext cx="71438" cy="827088"/>
          </a:xfrm>
          <a:prstGeom prst="rect">
            <a:avLst/>
          </a:prstGeom>
          <a:solidFill>
            <a:srgbClr val="FFBF53">
              <a:lumMod val="75000"/>
            </a:srgbClr>
          </a:solidFill>
          <a:ln w="9525">
            <a:no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4472C4"/>
              </a:solidFill>
              <a:effectLst/>
              <a:uLnTx/>
              <a:uFillTx/>
              <a:cs typeface="+mn-ea"/>
              <a:sym typeface="+mn-lt"/>
            </a:endParaRPr>
          </a:p>
        </p:txBody>
      </p:sp>
      <p:grpSp>
        <p:nvGrpSpPr>
          <p:cNvPr id="28" name="Group 19"/>
          <p:cNvGrpSpPr/>
          <p:nvPr/>
        </p:nvGrpSpPr>
        <p:grpSpPr bwMode="auto">
          <a:xfrm>
            <a:off x="6678613" y="3402013"/>
            <a:ext cx="3849687" cy="999619"/>
            <a:chOff x="0" y="0"/>
            <a:chExt cx="3850501" cy="999366"/>
          </a:xfrm>
        </p:grpSpPr>
        <p:sp>
          <p:nvSpPr>
            <p:cNvPr id="29" name="文本框 71"/>
            <p:cNvSpPr txBox="1">
              <a:spLocks noChangeArrowheads="1"/>
            </p:cNvSpPr>
            <p:nvPr/>
          </p:nvSpPr>
          <p:spPr bwMode="auto">
            <a:xfrm>
              <a:off x="0" y="0"/>
              <a:ext cx="2674843" cy="338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600" b="1" kern="0" dirty="0">
                  <a:solidFill>
                    <a:srgbClr val="4472C4"/>
                  </a:solidFill>
                  <a:latin typeface="+mn-lt"/>
                  <a:ea typeface="+mn-ea"/>
                  <a:cs typeface="+mn-ea"/>
                  <a:sym typeface="+mn-lt"/>
                </a:rPr>
                <a:t>请添加文本标题内容</a:t>
              </a:r>
              <a:endParaRPr lang="zh-CN" altLang="en-US" sz="1600" b="1" kern="0" dirty="0">
                <a:solidFill>
                  <a:srgbClr val="4472C4"/>
                </a:solidFill>
                <a:latin typeface="+mn-lt"/>
                <a:ea typeface="+mn-ea"/>
                <a:cs typeface="+mn-ea"/>
                <a:sym typeface="+mn-lt"/>
              </a:endParaRPr>
            </a:p>
          </p:txBody>
        </p:sp>
        <p:sp>
          <p:nvSpPr>
            <p:cNvPr id="30" name="文本框 14"/>
            <p:cNvSpPr txBox="1">
              <a:spLocks noChangeArrowheads="1"/>
            </p:cNvSpPr>
            <p:nvPr/>
          </p:nvSpPr>
          <p:spPr bwMode="auto">
            <a:xfrm>
              <a:off x="0" y="353199"/>
              <a:ext cx="3850501" cy="646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472C4"/>
                  </a:solidFill>
                  <a:effectLst/>
                  <a:uLnTx/>
                  <a:uFillTx/>
                  <a:latin typeface="+mn-lt"/>
                  <a:ea typeface="+mn-ea"/>
                  <a:cs typeface="+mn-ea"/>
                  <a:sym typeface="+mn-lt"/>
                </a:rPr>
                <a:t>替换文字内容，修改文字内容，也可以直接复制你的内容到此。请替换文字内容，修改文字内容，也可以直接复制你的内容到此。</a:t>
              </a:r>
              <a:endParaRPr kumimoji="0" lang="zh-CN" altLang="en-US" sz="1200" b="0" i="0" u="none" strike="noStrike" kern="0" cap="none" spc="0" normalizeH="0" baseline="0" noProof="0" dirty="0">
                <a:ln>
                  <a:noFill/>
                </a:ln>
                <a:solidFill>
                  <a:srgbClr val="4472C4"/>
                </a:solidFill>
                <a:effectLst/>
                <a:uLnTx/>
                <a:uFillTx/>
                <a:latin typeface="+mn-lt"/>
                <a:ea typeface="+mn-ea"/>
                <a:cs typeface="+mn-ea"/>
                <a:sym typeface="+mn-lt"/>
              </a:endParaRPr>
            </a:p>
          </p:txBody>
        </p:sp>
      </p:grpSp>
      <p:sp>
        <p:nvSpPr>
          <p:cNvPr id="31" name="矩形 70"/>
          <p:cNvSpPr>
            <a:spLocks noChangeArrowheads="1"/>
          </p:cNvSpPr>
          <p:nvPr/>
        </p:nvSpPr>
        <p:spPr bwMode="auto">
          <a:xfrm>
            <a:off x="6607175" y="3449638"/>
            <a:ext cx="71438" cy="825500"/>
          </a:xfrm>
          <a:prstGeom prst="rect">
            <a:avLst/>
          </a:prstGeom>
          <a:solidFill>
            <a:srgbClr val="FFBF53">
              <a:lumMod val="75000"/>
            </a:srgbClr>
          </a:solidFill>
          <a:ln w="9525">
            <a:no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4472C4"/>
              </a:solidFill>
              <a:effectLst/>
              <a:uLnTx/>
              <a:uFillTx/>
              <a:cs typeface="+mn-ea"/>
              <a:sym typeface="+mn-lt"/>
            </a:endParaRPr>
          </a:p>
        </p:txBody>
      </p:sp>
      <p:grpSp>
        <p:nvGrpSpPr>
          <p:cNvPr id="32" name="Group 23"/>
          <p:cNvGrpSpPr/>
          <p:nvPr/>
        </p:nvGrpSpPr>
        <p:grpSpPr bwMode="auto">
          <a:xfrm>
            <a:off x="6678613" y="4625975"/>
            <a:ext cx="3849687" cy="999022"/>
            <a:chOff x="0" y="0"/>
            <a:chExt cx="3850501" cy="1000461"/>
          </a:xfrm>
        </p:grpSpPr>
        <p:sp>
          <p:nvSpPr>
            <p:cNvPr id="33" name="文本框 76"/>
            <p:cNvSpPr txBox="1">
              <a:spLocks noChangeArrowheads="1"/>
            </p:cNvSpPr>
            <p:nvPr/>
          </p:nvSpPr>
          <p:spPr bwMode="auto">
            <a:xfrm>
              <a:off x="0" y="0"/>
              <a:ext cx="2674843" cy="33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600" b="1" kern="0" dirty="0">
                  <a:solidFill>
                    <a:srgbClr val="4472C4"/>
                  </a:solidFill>
                  <a:latin typeface="+mn-lt"/>
                  <a:ea typeface="+mn-ea"/>
                  <a:cs typeface="+mn-ea"/>
                  <a:sym typeface="+mn-lt"/>
                </a:rPr>
                <a:t>请添加文本标题内容</a:t>
              </a:r>
              <a:endParaRPr lang="zh-CN" altLang="en-US" sz="1600" b="1" kern="0" dirty="0">
                <a:solidFill>
                  <a:srgbClr val="4472C4"/>
                </a:solidFill>
                <a:latin typeface="+mn-lt"/>
                <a:ea typeface="+mn-ea"/>
                <a:cs typeface="+mn-ea"/>
                <a:sym typeface="+mn-lt"/>
              </a:endParaRPr>
            </a:p>
          </p:txBody>
        </p:sp>
        <p:sp>
          <p:nvSpPr>
            <p:cNvPr id="34" name="文本框 14"/>
            <p:cNvSpPr txBox="1">
              <a:spLocks noChangeArrowheads="1"/>
            </p:cNvSpPr>
            <p:nvPr/>
          </p:nvSpPr>
          <p:spPr bwMode="auto">
            <a:xfrm>
              <a:off x="0" y="353199"/>
              <a:ext cx="3850501" cy="64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472C4"/>
                  </a:solidFill>
                  <a:effectLst/>
                  <a:uLnTx/>
                  <a:uFillTx/>
                  <a:latin typeface="+mn-lt"/>
                  <a:ea typeface="+mn-ea"/>
                  <a:cs typeface="+mn-ea"/>
                  <a:sym typeface="+mn-lt"/>
                </a:rPr>
                <a:t>替换文字内容，修改文字内容，也可以直接复制你的内容到此。请替换文字内容，修改文字内容，也可以直接复制你的内容到此。</a:t>
              </a:r>
              <a:endParaRPr kumimoji="0" lang="zh-CN" altLang="en-US" sz="1200" b="0" i="0" u="none" strike="noStrike" kern="0" cap="none" spc="0" normalizeH="0" baseline="0" noProof="0" dirty="0">
                <a:ln>
                  <a:noFill/>
                </a:ln>
                <a:solidFill>
                  <a:srgbClr val="4472C4"/>
                </a:solidFill>
                <a:effectLst/>
                <a:uLnTx/>
                <a:uFillTx/>
                <a:latin typeface="+mn-lt"/>
                <a:ea typeface="+mn-ea"/>
                <a:cs typeface="+mn-ea"/>
                <a:sym typeface="+mn-lt"/>
              </a:endParaRPr>
            </a:p>
          </p:txBody>
        </p:sp>
      </p:grpSp>
      <p:sp>
        <p:nvSpPr>
          <p:cNvPr id="35" name="矩形 75"/>
          <p:cNvSpPr>
            <a:spLocks noChangeArrowheads="1"/>
          </p:cNvSpPr>
          <p:nvPr/>
        </p:nvSpPr>
        <p:spPr bwMode="auto">
          <a:xfrm>
            <a:off x="6607175" y="4673600"/>
            <a:ext cx="71438" cy="825500"/>
          </a:xfrm>
          <a:prstGeom prst="rect">
            <a:avLst/>
          </a:prstGeom>
          <a:solidFill>
            <a:srgbClr val="FFBF53">
              <a:lumMod val="75000"/>
            </a:srgbClr>
          </a:solidFill>
          <a:ln w="9525">
            <a:no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4472C4"/>
              </a:solidFill>
              <a:effectLst/>
              <a:uLnTx/>
              <a:uFillTx/>
              <a:cs typeface="+mn-ea"/>
              <a:sym typeface="+mn-lt"/>
            </a:endParaRPr>
          </a:p>
        </p:txBody>
      </p:sp>
      <p:grpSp>
        <p:nvGrpSpPr>
          <p:cNvPr id="36" name="组合 35"/>
          <p:cNvGrpSpPr/>
          <p:nvPr/>
        </p:nvGrpSpPr>
        <p:grpSpPr>
          <a:xfrm>
            <a:off x="4565749" y="285884"/>
            <a:ext cx="3060503" cy="797041"/>
            <a:chOff x="4565749" y="285884"/>
            <a:chExt cx="3060503" cy="797041"/>
          </a:xfrm>
        </p:grpSpPr>
        <p:sp>
          <p:nvSpPr>
            <p:cNvPr id="37"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38"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50"/>
                                        <p:tgtEl>
                                          <p:spTgt spid="19"/>
                                        </p:tgtEl>
                                      </p:cBhvr>
                                    </p:animEffect>
                                    <p:anim calcmode="lin" valueType="num">
                                      <p:cBhvr>
                                        <p:cTn id="8" dur="250" fill="hold"/>
                                        <p:tgtEl>
                                          <p:spTgt spid="19"/>
                                        </p:tgtEl>
                                        <p:attrNameLst>
                                          <p:attrName>ppt_x</p:attrName>
                                        </p:attrNameLst>
                                      </p:cBhvr>
                                      <p:tavLst>
                                        <p:tav tm="0">
                                          <p:val>
                                            <p:strVal val="#ppt_x"/>
                                          </p:val>
                                        </p:tav>
                                        <p:tav tm="100000">
                                          <p:val>
                                            <p:strVal val="#ppt_x"/>
                                          </p:val>
                                        </p:tav>
                                      </p:tavLst>
                                    </p:anim>
                                    <p:anim calcmode="lin" valueType="num">
                                      <p:cBhvr>
                                        <p:cTn id="9" dur="25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250"/>
                                        <p:tgtEl>
                                          <p:spTgt spid="20"/>
                                        </p:tgtEl>
                                      </p:cBhvr>
                                    </p:animEffect>
                                    <p:anim calcmode="lin" valueType="num">
                                      <p:cBhvr>
                                        <p:cTn id="14" dur="250" fill="hold"/>
                                        <p:tgtEl>
                                          <p:spTgt spid="20"/>
                                        </p:tgtEl>
                                        <p:attrNameLst>
                                          <p:attrName>ppt_x</p:attrName>
                                        </p:attrNameLst>
                                      </p:cBhvr>
                                      <p:tavLst>
                                        <p:tav tm="0">
                                          <p:val>
                                            <p:strVal val="#ppt_x"/>
                                          </p:val>
                                        </p:tav>
                                        <p:tav tm="100000">
                                          <p:val>
                                            <p:strVal val="#ppt_x"/>
                                          </p:val>
                                        </p:tav>
                                      </p:tavLst>
                                    </p:anim>
                                    <p:anim calcmode="lin" valueType="num">
                                      <p:cBhvr>
                                        <p:cTn id="15" dur="25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250"/>
                                        <p:tgtEl>
                                          <p:spTgt spid="21"/>
                                        </p:tgtEl>
                                      </p:cBhvr>
                                    </p:animEffect>
                                    <p:anim calcmode="lin" valueType="num">
                                      <p:cBhvr>
                                        <p:cTn id="20" dur="250" fill="hold"/>
                                        <p:tgtEl>
                                          <p:spTgt spid="21"/>
                                        </p:tgtEl>
                                        <p:attrNameLst>
                                          <p:attrName>ppt_x</p:attrName>
                                        </p:attrNameLst>
                                      </p:cBhvr>
                                      <p:tavLst>
                                        <p:tav tm="0">
                                          <p:val>
                                            <p:strVal val="#ppt_x"/>
                                          </p:val>
                                        </p:tav>
                                        <p:tav tm="100000">
                                          <p:val>
                                            <p:strVal val="#ppt_x"/>
                                          </p:val>
                                        </p:tav>
                                      </p:tavLst>
                                    </p:anim>
                                    <p:anim calcmode="lin" valueType="num">
                                      <p:cBhvr>
                                        <p:cTn id="21" dur="25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250"/>
                                        <p:tgtEl>
                                          <p:spTgt spid="22"/>
                                        </p:tgtEl>
                                      </p:cBhvr>
                                    </p:animEffect>
                                    <p:anim calcmode="lin" valueType="num">
                                      <p:cBhvr>
                                        <p:cTn id="26" dur="250" fill="hold"/>
                                        <p:tgtEl>
                                          <p:spTgt spid="22"/>
                                        </p:tgtEl>
                                        <p:attrNameLst>
                                          <p:attrName>ppt_x</p:attrName>
                                        </p:attrNameLst>
                                      </p:cBhvr>
                                      <p:tavLst>
                                        <p:tav tm="0">
                                          <p:val>
                                            <p:strVal val="#ppt_x"/>
                                          </p:val>
                                        </p:tav>
                                        <p:tav tm="100000">
                                          <p:val>
                                            <p:strVal val="#ppt_x"/>
                                          </p:val>
                                        </p:tav>
                                      </p:tavLst>
                                    </p:anim>
                                    <p:anim calcmode="lin" valueType="num">
                                      <p:cBhvr>
                                        <p:cTn id="27" dur="25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250"/>
                                        <p:tgtEl>
                                          <p:spTgt spid="23"/>
                                        </p:tgtEl>
                                      </p:cBhvr>
                                    </p:animEffect>
                                    <p:anim calcmode="lin" valueType="num">
                                      <p:cBhvr>
                                        <p:cTn id="32" dur="250" fill="hold"/>
                                        <p:tgtEl>
                                          <p:spTgt spid="23"/>
                                        </p:tgtEl>
                                        <p:attrNameLst>
                                          <p:attrName>ppt_x</p:attrName>
                                        </p:attrNameLst>
                                      </p:cBhvr>
                                      <p:tavLst>
                                        <p:tav tm="0">
                                          <p:val>
                                            <p:strVal val="#ppt_x"/>
                                          </p:val>
                                        </p:tav>
                                        <p:tav tm="100000">
                                          <p:val>
                                            <p:strVal val="#ppt_x"/>
                                          </p:val>
                                        </p:tav>
                                      </p:tavLst>
                                    </p:anim>
                                    <p:anim calcmode="lin" valueType="num">
                                      <p:cBhvr>
                                        <p:cTn id="33" dur="25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250"/>
                                        <p:tgtEl>
                                          <p:spTgt spid="24"/>
                                        </p:tgtEl>
                                      </p:cBhvr>
                                    </p:animEffect>
                                    <p:anim calcmode="lin" valueType="num">
                                      <p:cBhvr>
                                        <p:cTn id="38" dur="250" fill="hold"/>
                                        <p:tgtEl>
                                          <p:spTgt spid="24"/>
                                        </p:tgtEl>
                                        <p:attrNameLst>
                                          <p:attrName>ppt_x</p:attrName>
                                        </p:attrNameLst>
                                      </p:cBhvr>
                                      <p:tavLst>
                                        <p:tav tm="0">
                                          <p:val>
                                            <p:strVal val="#ppt_x"/>
                                          </p:val>
                                        </p:tav>
                                        <p:tav tm="100000">
                                          <p:val>
                                            <p:strVal val="#ppt_x"/>
                                          </p:val>
                                        </p:tav>
                                      </p:tavLst>
                                    </p:anim>
                                    <p:anim calcmode="lin" valueType="num">
                                      <p:cBhvr>
                                        <p:cTn id="39" dur="250" fill="hold"/>
                                        <p:tgtEl>
                                          <p:spTgt spid="24"/>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250"/>
                                        <p:tgtEl>
                                          <p:spTgt spid="27"/>
                                        </p:tgtEl>
                                      </p:cBhvr>
                                    </p:animEffect>
                                    <p:anim calcmode="lin" valueType="num">
                                      <p:cBhvr>
                                        <p:cTn id="44" dur="250" fill="hold"/>
                                        <p:tgtEl>
                                          <p:spTgt spid="27"/>
                                        </p:tgtEl>
                                        <p:attrNameLst>
                                          <p:attrName>ppt_x</p:attrName>
                                        </p:attrNameLst>
                                      </p:cBhvr>
                                      <p:tavLst>
                                        <p:tav tm="0">
                                          <p:val>
                                            <p:strVal val="#ppt_x"/>
                                          </p:val>
                                        </p:tav>
                                        <p:tav tm="100000">
                                          <p:val>
                                            <p:strVal val="#ppt_x"/>
                                          </p:val>
                                        </p:tav>
                                      </p:tavLst>
                                    </p:anim>
                                    <p:anim calcmode="lin" valueType="num">
                                      <p:cBhvr>
                                        <p:cTn id="45" dur="250" fill="hold"/>
                                        <p:tgtEl>
                                          <p:spTgt spid="27"/>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250"/>
                                        <p:tgtEl>
                                          <p:spTgt spid="28"/>
                                        </p:tgtEl>
                                      </p:cBhvr>
                                    </p:animEffect>
                                    <p:anim calcmode="lin" valueType="num">
                                      <p:cBhvr>
                                        <p:cTn id="50" dur="250" fill="hold"/>
                                        <p:tgtEl>
                                          <p:spTgt spid="28"/>
                                        </p:tgtEl>
                                        <p:attrNameLst>
                                          <p:attrName>ppt_x</p:attrName>
                                        </p:attrNameLst>
                                      </p:cBhvr>
                                      <p:tavLst>
                                        <p:tav tm="0">
                                          <p:val>
                                            <p:strVal val="#ppt_x"/>
                                          </p:val>
                                        </p:tav>
                                        <p:tav tm="100000">
                                          <p:val>
                                            <p:strVal val="#ppt_x"/>
                                          </p:val>
                                        </p:tav>
                                      </p:tavLst>
                                    </p:anim>
                                    <p:anim calcmode="lin" valueType="num">
                                      <p:cBhvr>
                                        <p:cTn id="51" dur="250" fill="hold"/>
                                        <p:tgtEl>
                                          <p:spTgt spid="28"/>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250"/>
                                        <p:tgtEl>
                                          <p:spTgt spid="31"/>
                                        </p:tgtEl>
                                      </p:cBhvr>
                                    </p:animEffect>
                                    <p:anim calcmode="lin" valueType="num">
                                      <p:cBhvr>
                                        <p:cTn id="56" dur="250" fill="hold"/>
                                        <p:tgtEl>
                                          <p:spTgt spid="31"/>
                                        </p:tgtEl>
                                        <p:attrNameLst>
                                          <p:attrName>ppt_x</p:attrName>
                                        </p:attrNameLst>
                                      </p:cBhvr>
                                      <p:tavLst>
                                        <p:tav tm="0">
                                          <p:val>
                                            <p:strVal val="#ppt_x"/>
                                          </p:val>
                                        </p:tav>
                                        <p:tav tm="100000">
                                          <p:val>
                                            <p:strVal val="#ppt_x"/>
                                          </p:val>
                                        </p:tav>
                                      </p:tavLst>
                                    </p:anim>
                                    <p:anim calcmode="lin" valueType="num">
                                      <p:cBhvr>
                                        <p:cTn id="57" dur="250" fill="hold"/>
                                        <p:tgtEl>
                                          <p:spTgt spid="31"/>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nodeType="after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250"/>
                                        <p:tgtEl>
                                          <p:spTgt spid="32"/>
                                        </p:tgtEl>
                                      </p:cBhvr>
                                    </p:animEffect>
                                    <p:anim calcmode="lin" valueType="num">
                                      <p:cBhvr>
                                        <p:cTn id="62" dur="250" fill="hold"/>
                                        <p:tgtEl>
                                          <p:spTgt spid="32"/>
                                        </p:tgtEl>
                                        <p:attrNameLst>
                                          <p:attrName>ppt_x</p:attrName>
                                        </p:attrNameLst>
                                      </p:cBhvr>
                                      <p:tavLst>
                                        <p:tav tm="0">
                                          <p:val>
                                            <p:strVal val="#ppt_x"/>
                                          </p:val>
                                        </p:tav>
                                        <p:tav tm="100000">
                                          <p:val>
                                            <p:strVal val="#ppt_x"/>
                                          </p:val>
                                        </p:tav>
                                      </p:tavLst>
                                    </p:anim>
                                    <p:anim calcmode="lin" valueType="num">
                                      <p:cBhvr>
                                        <p:cTn id="63" dur="250" fill="hold"/>
                                        <p:tgtEl>
                                          <p:spTgt spid="32"/>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250"/>
                                        <p:tgtEl>
                                          <p:spTgt spid="35"/>
                                        </p:tgtEl>
                                      </p:cBhvr>
                                    </p:animEffect>
                                    <p:anim calcmode="lin" valueType="num">
                                      <p:cBhvr>
                                        <p:cTn id="68" dur="250" fill="hold"/>
                                        <p:tgtEl>
                                          <p:spTgt spid="35"/>
                                        </p:tgtEl>
                                        <p:attrNameLst>
                                          <p:attrName>ppt_x</p:attrName>
                                        </p:attrNameLst>
                                      </p:cBhvr>
                                      <p:tavLst>
                                        <p:tav tm="0">
                                          <p:val>
                                            <p:strVal val="#ppt_x"/>
                                          </p:val>
                                        </p:tav>
                                        <p:tav tm="100000">
                                          <p:val>
                                            <p:strVal val="#ppt_x"/>
                                          </p:val>
                                        </p:tav>
                                      </p:tavLst>
                                    </p:anim>
                                    <p:anim calcmode="lin" valueType="num">
                                      <p:cBhvr>
                                        <p:cTn id="69" dur="2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7" grpId="0" animBg="1"/>
      <p:bldP spid="31" grpId="0" animBg="1"/>
      <p:bldP spid="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圆角 60"/>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30" name="组合 29"/>
          <p:cNvGrpSpPr/>
          <p:nvPr/>
        </p:nvGrpSpPr>
        <p:grpSpPr>
          <a:xfrm>
            <a:off x="1618829" y="2437900"/>
            <a:ext cx="1080000" cy="1080000"/>
            <a:chOff x="2967127" y="3028128"/>
            <a:chExt cx="1080000" cy="1080000"/>
          </a:xfrm>
          <a:solidFill>
            <a:srgbClr val="4A5A9F"/>
          </a:solidFill>
        </p:grpSpPr>
        <p:sp>
          <p:nvSpPr>
            <p:cNvPr id="31" name="圆角矩形 6"/>
            <p:cNvSpPr>
              <a:spLocks noChangeAspect="1"/>
            </p:cNvSpPr>
            <p:nvPr/>
          </p:nvSpPr>
          <p:spPr>
            <a:xfrm rot="1800000">
              <a:off x="2967127" y="3028128"/>
              <a:ext cx="1080000" cy="1080000"/>
            </a:xfrm>
            <a:prstGeom prst="roundRect">
              <a:avLst>
                <a:gd name="adj" fmla="val 30000"/>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32" name="圆角矩形 7"/>
            <p:cNvSpPr>
              <a:spLocks noChangeAspect="1"/>
            </p:cNvSpPr>
            <p:nvPr/>
          </p:nvSpPr>
          <p:spPr>
            <a:xfrm rot="2700000">
              <a:off x="2967127" y="3028128"/>
              <a:ext cx="1080000" cy="1080000"/>
            </a:xfrm>
            <a:prstGeom prst="roundRect">
              <a:avLst>
                <a:gd name="adj" fmla="val 30000"/>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cxnSp>
        <p:nvCxnSpPr>
          <p:cNvPr id="33" name="直接连接符 32"/>
          <p:cNvCxnSpPr/>
          <p:nvPr/>
        </p:nvCxnSpPr>
        <p:spPr>
          <a:xfrm>
            <a:off x="2158829" y="3608052"/>
            <a:ext cx="0" cy="540000"/>
          </a:xfrm>
          <a:prstGeom prst="line">
            <a:avLst/>
          </a:prstGeom>
          <a:noFill/>
          <a:ln w="19050" cap="flat" cmpd="sng" algn="ctr">
            <a:solidFill>
              <a:srgbClr val="FFFFFF">
                <a:lumMod val="50000"/>
              </a:srgbClr>
            </a:solidFill>
            <a:prstDash val="solid"/>
          </a:ln>
          <a:effectLst/>
        </p:spPr>
      </p:cxnSp>
      <p:sp>
        <p:nvSpPr>
          <p:cNvPr id="34" name="文本框 33"/>
          <p:cNvSpPr txBox="1"/>
          <p:nvPr/>
        </p:nvSpPr>
        <p:spPr>
          <a:xfrm>
            <a:off x="1450944" y="4260460"/>
            <a:ext cx="1415772" cy="376129"/>
          </a:xfrm>
          <a:prstGeom prst="rect">
            <a:avLst/>
          </a:prstGeom>
          <a:noFill/>
        </p:spPr>
        <p:txBody>
          <a:bodyPr wrap="none" rtlCol="0">
            <a:spAutoFit/>
          </a:bodyPr>
          <a:lstStyle/>
          <a:p>
            <a:pPr algn="ctr">
              <a:lnSpc>
                <a:spcPct val="125000"/>
              </a:lnSpc>
              <a:spcAft>
                <a:spcPts val="800"/>
              </a:spcAft>
            </a:pPr>
            <a:r>
              <a:rPr lang="zh-CN" altLang="en-US" sz="1600" dirty="0">
                <a:solidFill>
                  <a:srgbClr val="4472C4"/>
                </a:solidFill>
                <a:cs typeface="+mn-ea"/>
                <a:sym typeface="+mn-lt"/>
              </a:rPr>
              <a:t>添加标题内容</a:t>
            </a:r>
            <a:endParaRPr lang="zh-CN" altLang="en-US" sz="1600" dirty="0">
              <a:solidFill>
                <a:srgbClr val="4472C4"/>
              </a:solidFill>
              <a:cs typeface="+mn-ea"/>
              <a:sym typeface="+mn-lt"/>
            </a:endParaRPr>
          </a:p>
        </p:txBody>
      </p:sp>
      <p:sp>
        <p:nvSpPr>
          <p:cNvPr id="35" name="文本框 34"/>
          <p:cNvSpPr txBox="1"/>
          <p:nvPr/>
        </p:nvSpPr>
        <p:spPr>
          <a:xfrm>
            <a:off x="898829" y="4742521"/>
            <a:ext cx="2520000" cy="830997"/>
          </a:xfrm>
          <a:prstGeom prst="rect">
            <a:avLst/>
          </a:prstGeom>
          <a:noFill/>
        </p:spPr>
        <p:txBody>
          <a:bodyPr wrap="square" rtlCol="0">
            <a:spAutoFit/>
          </a:bodyPr>
          <a:lstStyle/>
          <a:p>
            <a:pPr lvl="0">
              <a:defRPr/>
            </a:pPr>
            <a:r>
              <a:rPr lang="zh-CN" altLang="en-US" sz="1200" kern="0" dirty="0">
                <a:solidFill>
                  <a:srgbClr val="4472C4"/>
                </a:solidFill>
                <a:cs typeface="+mn-ea"/>
                <a:sym typeface="+mn-lt"/>
              </a:rPr>
              <a:t>替换文字内容，修改文字内容，也可以直接复制你的内容到此。请替换文字内容，修改文字内容，也可以直接复制你的内容到此。</a:t>
            </a:r>
            <a:endParaRPr lang="zh-CN" altLang="en-US" sz="1200" kern="0" dirty="0">
              <a:solidFill>
                <a:srgbClr val="4472C4"/>
              </a:solidFill>
              <a:cs typeface="+mn-ea"/>
              <a:sym typeface="+mn-lt"/>
            </a:endParaRPr>
          </a:p>
        </p:txBody>
      </p:sp>
      <p:grpSp>
        <p:nvGrpSpPr>
          <p:cNvPr id="36" name="组合 35"/>
          <p:cNvGrpSpPr/>
          <p:nvPr/>
        </p:nvGrpSpPr>
        <p:grpSpPr>
          <a:xfrm>
            <a:off x="4246584" y="2437900"/>
            <a:ext cx="1080000" cy="1080000"/>
            <a:chOff x="2967127" y="3028128"/>
            <a:chExt cx="1080000" cy="1080000"/>
          </a:xfrm>
          <a:solidFill>
            <a:srgbClr val="C9877E"/>
          </a:solidFill>
        </p:grpSpPr>
        <p:sp>
          <p:nvSpPr>
            <p:cNvPr id="37" name="圆角矩形 12"/>
            <p:cNvSpPr>
              <a:spLocks noChangeAspect="1"/>
            </p:cNvSpPr>
            <p:nvPr/>
          </p:nvSpPr>
          <p:spPr>
            <a:xfrm rot="1800000">
              <a:off x="2967127" y="3028128"/>
              <a:ext cx="1080000" cy="1080000"/>
            </a:xfrm>
            <a:prstGeom prst="roundRect">
              <a:avLst>
                <a:gd name="adj" fmla="val 30000"/>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38" name="圆角矩形 13"/>
            <p:cNvSpPr>
              <a:spLocks noChangeAspect="1"/>
            </p:cNvSpPr>
            <p:nvPr/>
          </p:nvSpPr>
          <p:spPr>
            <a:xfrm rot="2700000">
              <a:off x="2967127" y="3028128"/>
              <a:ext cx="1080000" cy="1080000"/>
            </a:xfrm>
            <a:prstGeom prst="roundRect">
              <a:avLst>
                <a:gd name="adj" fmla="val 30000"/>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cxnSp>
        <p:nvCxnSpPr>
          <p:cNvPr id="39" name="直接连接符 38"/>
          <p:cNvCxnSpPr/>
          <p:nvPr/>
        </p:nvCxnSpPr>
        <p:spPr>
          <a:xfrm>
            <a:off x="4786584" y="3608052"/>
            <a:ext cx="0" cy="540000"/>
          </a:xfrm>
          <a:prstGeom prst="line">
            <a:avLst/>
          </a:prstGeom>
          <a:noFill/>
          <a:ln w="19050" cap="flat" cmpd="sng" algn="ctr">
            <a:solidFill>
              <a:srgbClr val="FFFFFF">
                <a:lumMod val="50000"/>
              </a:srgbClr>
            </a:solidFill>
            <a:prstDash val="solid"/>
          </a:ln>
          <a:effectLst/>
        </p:spPr>
      </p:cxnSp>
      <p:sp>
        <p:nvSpPr>
          <p:cNvPr id="40" name="文本框 39"/>
          <p:cNvSpPr txBox="1"/>
          <p:nvPr/>
        </p:nvSpPr>
        <p:spPr>
          <a:xfrm>
            <a:off x="4078698" y="4260460"/>
            <a:ext cx="1415772" cy="376129"/>
          </a:xfrm>
          <a:prstGeom prst="rect">
            <a:avLst/>
          </a:prstGeom>
          <a:noFill/>
        </p:spPr>
        <p:txBody>
          <a:bodyPr wrap="none" rtlCol="0">
            <a:spAutoFit/>
          </a:bodyPr>
          <a:lstStyle/>
          <a:p>
            <a:pPr algn="ctr">
              <a:lnSpc>
                <a:spcPct val="125000"/>
              </a:lnSpc>
              <a:spcAft>
                <a:spcPts val="800"/>
              </a:spcAft>
            </a:pPr>
            <a:r>
              <a:rPr lang="zh-CN" altLang="en-US" sz="1600" dirty="0">
                <a:solidFill>
                  <a:srgbClr val="4472C4"/>
                </a:solidFill>
                <a:cs typeface="+mn-ea"/>
                <a:sym typeface="+mn-lt"/>
              </a:rPr>
              <a:t>添加标题内容</a:t>
            </a:r>
            <a:endParaRPr lang="zh-CN" altLang="en-US" sz="1600" dirty="0">
              <a:solidFill>
                <a:srgbClr val="4472C4"/>
              </a:solidFill>
              <a:cs typeface="+mn-ea"/>
              <a:sym typeface="+mn-lt"/>
            </a:endParaRPr>
          </a:p>
        </p:txBody>
      </p:sp>
      <p:sp>
        <p:nvSpPr>
          <p:cNvPr id="41" name="文本框 40"/>
          <p:cNvSpPr txBox="1"/>
          <p:nvPr/>
        </p:nvSpPr>
        <p:spPr>
          <a:xfrm>
            <a:off x="3526584" y="4742521"/>
            <a:ext cx="2520000" cy="830997"/>
          </a:xfrm>
          <a:prstGeom prst="rect">
            <a:avLst/>
          </a:prstGeom>
          <a:noFill/>
        </p:spPr>
        <p:txBody>
          <a:bodyPr wrap="square" rtlCol="0">
            <a:spAutoFit/>
          </a:bodyPr>
          <a:lstStyle/>
          <a:p>
            <a:pPr lvl="0">
              <a:defRPr/>
            </a:pPr>
            <a:r>
              <a:rPr lang="zh-CN" altLang="en-US" sz="1200" kern="0" dirty="0">
                <a:solidFill>
                  <a:srgbClr val="4472C4"/>
                </a:solidFill>
                <a:cs typeface="+mn-ea"/>
                <a:sym typeface="+mn-lt"/>
              </a:rPr>
              <a:t>替换文字内容，修改文字内容，也可以直接复制你的内容到此。请替换文字内容，修改文字内容，也可以直接复制你的内容到此。</a:t>
            </a:r>
            <a:endParaRPr lang="zh-CN" altLang="en-US" sz="1200" kern="0" dirty="0">
              <a:solidFill>
                <a:srgbClr val="4472C4"/>
              </a:solidFill>
              <a:cs typeface="+mn-ea"/>
              <a:sym typeface="+mn-lt"/>
            </a:endParaRPr>
          </a:p>
        </p:txBody>
      </p:sp>
      <p:grpSp>
        <p:nvGrpSpPr>
          <p:cNvPr id="42" name="组合 41"/>
          <p:cNvGrpSpPr/>
          <p:nvPr/>
        </p:nvGrpSpPr>
        <p:grpSpPr>
          <a:xfrm>
            <a:off x="6874339" y="2437900"/>
            <a:ext cx="1080000" cy="1080000"/>
            <a:chOff x="2967127" y="3028128"/>
            <a:chExt cx="1080000" cy="1080000"/>
          </a:xfrm>
          <a:solidFill>
            <a:srgbClr val="4A5A9F"/>
          </a:solidFill>
        </p:grpSpPr>
        <p:sp>
          <p:nvSpPr>
            <p:cNvPr id="43" name="圆角矩形 18"/>
            <p:cNvSpPr>
              <a:spLocks noChangeAspect="1"/>
            </p:cNvSpPr>
            <p:nvPr/>
          </p:nvSpPr>
          <p:spPr>
            <a:xfrm rot="1800000">
              <a:off x="2967127" y="3028128"/>
              <a:ext cx="1080000" cy="1080000"/>
            </a:xfrm>
            <a:prstGeom prst="roundRect">
              <a:avLst>
                <a:gd name="adj" fmla="val 30000"/>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44" name="圆角矩形 19"/>
            <p:cNvSpPr>
              <a:spLocks noChangeAspect="1"/>
            </p:cNvSpPr>
            <p:nvPr/>
          </p:nvSpPr>
          <p:spPr>
            <a:xfrm rot="2700000">
              <a:off x="2967127" y="3028128"/>
              <a:ext cx="1080000" cy="1080000"/>
            </a:xfrm>
            <a:prstGeom prst="roundRect">
              <a:avLst>
                <a:gd name="adj" fmla="val 30000"/>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cxnSp>
        <p:nvCxnSpPr>
          <p:cNvPr id="45" name="直接连接符 44"/>
          <p:cNvCxnSpPr/>
          <p:nvPr/>
        </p:nvCxnSpPr>
        <p:spPr>
          <a:xfrm>
            <a:off x="7414339" y="3608052"/>
            <a:ext cx="0" cy="540000"/>
          </a:xfrm>
          <a:prstGeom prst="line">
            <a:avLst/>
          </a:prstGeom>
          <a:noFill/>
          <a:ln w="19050" cap="flat" cmpd="sng" algn="ctr">
            <a:solidFill>
              <a:srgbClr val="FFFFFF">
                <a:lumMod val="50000"/>
              </a:srgbClr>
            </a:solidFill>
            <a:prstDash val="solid"/>
          </a:ln>
          <a:effectLst/>
        </p:spPr>
      </p:cxnSp>
      <p:sp>
        <p:nvSpPr>
          <p:cNvPr id="46" name="文本框 45"/>
          <p:cNvSpPr txBox="1"/>
          <p:nvPr/>
        </p:nvSpPr>
        <p:spPr>
          <a:xfrm>
            <a:off x="6706453" y="4260460"/>
            <a:ext cx="1415772" cy="376129"/>
          </a:xfrm>
          <a:prstGeom prst="rect">
            <a:avLst/>
          </a:prstGeom>
          <a:noFill/>
        </p:spPr>
        <p:txBody>
          <a:bodyPr wrap="none" rtlCol="0">
            <a:spAutoFit/>
          </a:bodyPr>
          <a:lstStyle/>
          <a:p>
            <a:pPr algn="ctr">
              <a:lnSpc>
                <a:spcPct val="125000"/>
              </a:lnSpc>
              <a:spcAft>
                <a:spcPts val="800"/>
              </a:spcAft>
            </a:pPr>
            <a:r>
              <a:rPr lang="zh-CN" altLang="en-US" sz="1600" dirty="0">
                <a:solidFill>
                  <a:srgbClr val="4472C4"/>
                </a:solidFill>
                <a:cs typeface="+mn-ea"/>
                <a:sym typeface="+mn-lt"/>
              </a:rPr>
              <a:t>添加标题内容</a:t>
            </a:r>
            <a:endParaRPr lang="zh-CN" altLang="en-US" sz="1600" dirty="0">
              <a:solidFill>
                <a:srgbClr val="4472C4"/>
              </a:solidFill>
              <a:cs typeface="+mn-ea"/>
              <a:sym typeface="+mn-lt"/>
            </a:endParaRPr>
          </a:p>
        </p:txBody>
      </p:sp>
      <p:sp>
        <p:nvSpPr>
          <p:cNvPr id="47" name="文本框 46"/>
          <p:cNvSpPr txBox="1"/>
          <p:nvPr/>
        </p:nvSpPr>
        <p:spPr>
          <a:xfrm>
            <a:off x="6154339" y="4742521"/>
            <a:ext cx="2520000" cy="830997"/>
          </a:xfrm>
          <a:prstGeom prst="rect">
            <a:avLst/>
          </a:prstGeom>
          <a:noFill/>
        </p:spPr>
        <p:txBody>
          <a:bodyPr wrap="square" rtlCol="0">
            <a:spAutoFit/>
          </a:bodyPr>
          <a:lstStyle/>
          <a:p>
            <a:pPr lvl="0">
              <a:defRPr/>
            </a:pPr>
            <a:r>
              <a:rPr lang="zh-CN" altLang="en-US" sz="1200" kern="0" dirty="0">
                <a:solidFill>
                  <a:srgbClr val="4472C4"/>
                </a:solidFill>
                <a:cs typeface="+mn-ea"/>
                <a:sym typeface="+mn-lt"/>
              </a:rPr>
              <a:t>替换文字内容，修改文字内容，也可以直接复制你的内容到此。请替换文字内容，修改文字内容，也可以直接复制你的内容到此。</a:t>
            </a:r>
            <a:endParaRPr lang="zh-CN" altLang="en-US" sz="1200" kern="0" dirty="0">
              <a:solidFill>
                <a:srgbClr val="4472C4"/>
              </a:solidFill>
              <a:cs typeface="+mn-ea"/>
              <a:sym typeface="+mn-lt"/>
            </a:endParaRPr>
          </a:p>
        </p:txBody>
      </p:sp>
      <p:grpSp>
        <p:nvGrpSpPr>
          <p:cNvPr id="48" name="组合 47"/>
          <p:cNvGrpSpPr/>
          <p:nvPr/>
        </p:nvGrpSpPr>
        <p:grpSpPr>
          <a:xfrm>
            <a:off x="9502095" y="2437900"/>
            <a:ext cx="1080000" cy="1080000"/>
            <a:chOff x="2967127" y="3028128"/>
            <a:chExt cx="1080000" cy="1080000"/>
          </a:xfrm>
          <a:solidFill>
            <a:srgbClr val="C9877E"/>
          </a:solidFill>
        </p:grpSpPr>
        <p:sp>
          <p:nvSpPr>
            <p:cNvPr id="49" name="圆角矩形 24"/>
            <p:cNvSpPr>
              <a:spLocks noChangeAspect="1"/>
            </p:cNvSpPr>
            <p:nvPr/>
          </p:nvSpPr>
          <p:spPr>
            <a:xfrm rot="1800000">
              <a:off x="2967127" y="3028128"/>
              <a:ext cx="1080000" cy="1080000"/>
            </a:xfrm>
            <a:prstGeom prst="roundRect">
              <a:avLst>
                <a:gd name="adj" fmla="val 30000"/>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50" name="圆角矩形 25"/>
            <p:cNvSpPr>
              <a:spLocks noChangeAspect="1"/>
            </p:cNvSpPr>
            <p:nvPr/>
          </p:nvSpPr>
          <p:spPr>
            <a:xfrm rot="2700000">
              <a:off x="2967127" y="3028128"/>
              <a:ext cx="1080000" cy="1080000"/>
            </a:xfrm>
            <a:prstGeom prst="roundRect">
              <a:avLst>
                <a:gd name="adj" fmla="val 30000"/>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cxnSp>
        <p:nvCxnSpPr>
          <p:cNvPr id="51" name="直接连接符 50"/>
          <p:cNvCxnSpPr/>
          <p:nvPr/>
        </p:nvCxnSpPr>
        <p:spPr>
          <a:xfrm>
            <a:off x="10042095" y="3608052"/>
            <a:ext cx="0" cy="540000"/>
          </a:xfrm>
          <a:prstGeom prst="line">
            <a:avLst/>
          </a:prstGeom>
          <a:noFill/>
          <a:ln w="19050" cap="flat" cmpd="sng" algn="ctr">
            <a:solidFill>
              <a:srgbClr val="FFFFFF">
                <a:lumMod val="50000"/>
              </a:srgbClr>
            </a:solidFill>
            <a:prstDash val="solid"/>
          </a:ln>
          <a:effectLst/>
        </p:spPr>
      </p:cxnSp>
      <p:sp>
        <p:nvSpPr>
          <p:cNvPr id="52" name="文本框 51"/>
          <p:cNvSpPr txBox="1"/>
          <p:nvPr/>
        </p:nvSpPr>
        <p:spPr>
          <a:xfrm>
            <a:off x="9334209" y="4260460"/>
            <a:ext cx="1415772" cy="376129"/>
          </a:xfrm>
          <a:prstGeom prst="rect">
            <a:avLst/>
          </a:prstGeom>
          <a:noFill/>
        </p:spPr>
        <p:txBody>
          <a:bodyPr wrap="none" rtlCol="0">
            <a:spAutoFit/>
          </a:bodyPr>
          <a:lstStyle/>
          <a:p>
            <a:pPr algn="ctr">
              <a:lnSpc>
                <a:spcPct val="125000"/>
              </a:lnSpc>
              <a:spcAft>
                <a:spcPts val="800"/>
              </a:spcAft>
            </a:pPr>
            <a:r>
              <a:rPr lang="zh-CN" altLang="en-US" sz="1600" dirty="0">
                <a:solidFill>
                  <a:srgbClr val="4472C4"/>
                </a:solidFill>
                <a:cs typeface="+mn-ea"/>
                <a:sym typeface="+mn-lt"/>
              </a:rPr>
              <a:t>添加标题内容</a:t>
            </a:r>
            <a:endParaRPr lang="zh-CN" altLang="en-US" sz="1600" dirty="0">
              <a:solidFill>
                <a:srgbClr val="4472C4"/>
              </a:solidFill>
              <a:cs typeface="+mn-ea"/>
              <a:sym typeface="+mn-lt"/>
            </a:endParaRPr>
          </a:p>
        </p:txBody>
      </p:sp>
      <p:sp>
        <p:nvSpPr>
          <p:cNvPr id="53" name="文本框 52"/>
          <p:cNvSpPr txBox="1"/>
          <p:nvPr/>
        </p:nvSpPr>
        <p:spPr>
          <a:xfrm>
            <a:off x="8782095" y="4742521"/>
            <a:ext cx="2520000" cy="830997"/>
          </a:xfrm>
          <a:prstGeom prst="rect">
            <a:avLst/>
          </a:prstGeom>
          <a:noFill/>
        </p:spPr>
        <p:txBody>
          <a:bodyPr wrap="square" rtlCol="0">
            <a:spAutoFit/>
          </a:bodyPr>
          <a:lstStyle/>
          <a:p>
            <a:pPr lvl="0">
              <a:defRPr/>
            </a:pPr>
            <a:r>
              <a:rPr lang="zh-CN" altLang="en-US" sz="1200" kern="0" dirty="0">
                <a:solidFill>
                  <a:srgbClr val="4472C4"/>
                </a:solidFill>
                <a:cs typeface="+mn-ea"/>
                <a:sym typeface="+mn-lt"/>
              </a:rPr>
              <a:t>替换文字内容，修改文字内容，也可以直接复制你的内容到此。请替换文字内容，修改文字内容，也可以直接复制你的内容到此。</a:t>
            </a:r>
            <a:endParaRPr lang="zh-CN" altLang="en-US" sz="1200" kern="0" dirty="0">
              <a:solidFill>
                <a:srgbClr val="4472C4"/>
              </a:solidFill>
              <a:cs typeface="+mn-ea"/>
              <a:sym typeface="+mn-lt"/>
            </a:endParaRPr>
          </a:p>
        </p:txBody>
      </p:sp>
      <p:sp>
        <p:nvSpPr>
          <p:cNvPr id="54" name="KSO_Shape"/>
          <p:cNvSpPr>
            <a:spLocks noChangeAspect="1"/>
          </p:cNvSpPr>
          <p:nvPr/>
        </p:nvSpPr>
        <p:spPr bwMode="auto">
          <a:xfrm>
            <a:off x="1798829" y="2657565"/>
            <a:ext cx="720000" cy="714000"/>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55" name="KSO_Shape"/>
          <p:cNvSpPr>
            <a:spLocks noChangeAspect="1"/>
          </p:cNvSpPr>
          <p:nvPr/>
        </p:nvSpPr>
        <p:spPr bwMode="auto">
          <a:xfrm>
            <a:off x="4522584" y="2582886"/>
            <a:ext cx="528000" cy="72000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56" name="KSO_Shape"/>
          <p:cNvSpPr>
            <a:spLocks noChangeAspect="1"/>
          </p:cNvSpPr>
          <p:nvPr/>
        </p:nvSpPr>
        <p:spPr bwMode="auto">
          <a:xfrm>
            <a:off x="7147339" y="2567801"/>
            <a:ext cx="534000" cy="72000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57" name="KSO_Shape"/>
          <p:cNvSpPr>
            <a:spLocks noChangeAspect="1"/>
          </p:cNvSpPr>
          <p:nvPr/>
        </p:nvSpPr>
        <p:spPr bwMode="auto">
          <a:xfrm>
            <a:off x="9684495" y="2617900"/>
            <a:ext cx="715200" cy="720000"/>
          </a:xfrm>
          <a:custGeom>
            <a:avLst/>
            <a:gdLst>
              <a:gd name="T0" fmla="*/ 1161579 w 2109787"/>
              <a:gd name="T1" fmla="*/ 1730131 h 2125662"/>
              <a:gd name="T2" fmla="*/ 1236189 w 2109787"/>
              <a:gd name="T3" fmla="*/ 1509409 h 2125662"/>
              <a:gd name="T4" fmla="*/ 1220811 w 2109787"/>
              <a:gd name="T5" fmla="*/ 1384665 h 2125662"/>
              <a:gd name="T6" fmla="*/ 1405342 w 2109787"/>
              <a:gd name="T7" fmla="*/ 1404601 h 2125662"/>
              <a:gd name="T8" fmla="*/ 1370886 w 2109787"/>
              <a:gd name="T9" fmla="*/ 1829242 h 2125662"/>
              <a:gd name="T10" fmla="*/ 1480807 w 2109787"/>
              <a:gd name="T11" fmla="*/ 1653234 h 2125662"/>
              <a:gd name="T12" fmla="*/ 1705206 w 2109787"/>
              <a:gd name="T13" fmla="*/ 1300363 h 2125662"/>
              <a:gd name="T14" fmla="*/ 1872936 w 2109787"/>
              <a:gd name="T15" fmla="*/ 1412006 h 2125662"/>
              <a:gd name="T16" fmla="*/ 1863539 w 2109787"/>
              <a:gd name="T17" fmla="*/ 1802186 h 2125662"/>
              <a:gd name="T18" fmla="*/ 1574496 w 2109787"/>
              <a:gd name="T19" fmla="*/ 1890475 h 2125662"/>
              <a:gd name="T20" fmla="*/ 1000968 w 2109787"/>
              <a:gd name="T21" fmla="*/ 1883925 h 2125662"/>
              <a:gd name="T22" fmla="*/ 739264 w 2109787"/>
              <a:gd name="T23" fmla="*/ 1789655 h 2125662"/>
              <a:gd name="T24" fmla="*/ 755496 w 2109787"/>
              <a:gd name="T25" fmla="*/ 1386943 h 2125662"/>
              <a:gd name="T26" fmla="*/ 968220 w 2109787"/>
              <a:gd name="T27" fmla="*/ 1296091 h 2125662"/>
              <a:gd name="T28" fmla="*/ 1037602 w 2109787"/>
              <a:gd name="T29" fmla="*/ 801385 h 2125662"/>
              <a:gd name="T30" fmla="*/ 1059503 w 2109787"/>
              <a:gd name="T31" fmla="*/ 1006892 h 2125662"/>
              <a:gd name="T32" fmla="*/ 1259170 w 2109787"/>
              <a:gd name="T33" fmla="*/ 1210691 h 2125662"/>
              <a:gd name="T34" fmla="*/ 1395127 w 2109787"/>
              <a:gd name="T35" fmla="*/ 1192474 h 2125662"/>
              <a:gd name="T36" fmla="*/ 1566637 w 2109787"/>
              <a:gd name="T37" fmla="*/ 975297 h 2125662"/>
              <a:gd name="T38" fmla="*/ 1465950 w 2109787"/>
              <a:gd name="T39" fmla="*/ 842087 h 2125662"/>
              <a:gd name="T40" fmla="*/ 1192046 w 2109787"/>
              <a:gd name="T41" fmla="*/ 747589 h 2125662"/>
              <a:gd name="T42" fmla="*/ 1334259 w 2109787"/>
              <a:gd name="T43" fmla="*/ 449574 h 2125662"/>
              <a:gd name="T44" fmla="*/ 1512027 w 2109787"/>
              <a:gd name="T45" fmla="*/ 526995 h 2125662"/>
              <a:gd name="T46" fmla="*/ 1630349 w 2109787"/>
              <a:gd name="T47" fmla="*/ 698631 h 2125662"/>
              <a:gd name="T48" fmla="*/ 1657939 w 2109787"/>
              <a:gd name="T49" fmla="*/ 929186 h 2125662"/>
              <a:gd name="T50" fmla="*/ 1568628 w 2109787"/>
              <a:gd name="T51" fmla="*/ 1139532 h 2125662"/>
              <a:gd name="T52" fmla="*/ 1413900 w 2109787"/>
              <a:gd name="T53" fmla="*/ 1270180 h 2125662"/>
              <a:gd name="T54" fmla="*/ 1258886 w 2109787"/>
              <a:gd name="T55" fmla="*/ 1292381 h 2125662"/>
              <a:gd name="T56" fmla="*/ 1097900 w 2109787"/>
              <a:gd name="T57" fmla="*/ 1197598 h 2125662"/>
              <a:gd name="T58" fmla="*/ 976733 w 2109787"/>
              <a:gd name="T59" fmla="*/ 1012869 h 2125662"/>
              <a:gd name="T60" fmla="*/ 961659 w 2109787"/>
              <a:gd name="T61" fmla="*/ 777760 h 2125662"/>
              <a:gd name="T62" fmla="*/ 1050685 w 2109787"/>
              <a:gd name="T63" fmla="*/ 580223 h 2125662"/>
              <a:gd name="T64" fmla="*/ 1209965 w 2109787"/>
              <a:gd name="T65" fmla="*/ 464660 h 2125662"/>
              <a:gd name="T66" fmla="*/ 802597 w 2109787"/>
              <a:gd name="T67" fmla="*/ 349265 h 2125662"/>
              <a:gd name="T68" fmla="*/ 703059 w 2109787"/>
              <a:gd name="T69" fmla="*/ 413778 h 2125662"/>
              <a:gd name="T70" fmla="*/ 579631 w 2109787"/>
              <a:gd name="T71" fmla="*/ 465219 h 2125662"/>
              <a:gd name="T72" fmla="*/ 582759 w 2109787"/>
              <a:gd name="T73" fmla="*/ 565826 h 2125662"/>
              <a:gd name="T74" fmla="*/ 771314 w 2109787"/>
              <a:gd name="T75" fmla="*/ 673822 h 2125662"/>
              <a:gd name="T76" fmla="*/ 887063 w 2109787"/>
              <a:gd name="T77" fmla="*/ 819901 h 2125662"/>
              <a:gd name="T78" fmla="*/ 831038 w 2109787"/>
              <a:gd name="T79" fmla="*/ 994969 h 2125662"/>
              <a:gd name="T80" fmla="*/ 571383 w 2109787"/>
              <a:gd name="T81" fmla="*/ 1050387 h 2125662"/>
              <a:gd name="T82" fmla="*/ 581337 w 2109787"/>
              <a:gd name="T83" fmla="*/ 969675 h 2125662"/>
              <a:gd name="T84" fmla="*/ 751122 w 2109787"/>
              <a:gd name="T85" fmla="*/ 946086 h 2125662"/>
              <a:gd name="T86" fmla="*/ 784396 w 2109787"/>
              <a:gd name="T87" fmla="*/ 831269 h 2125662"/>
              <a:gd name="T88" fmla="*/ 658408 w 2109787"/>
              <a:gd name="T89" fmla="*/ 726967 h 2125662"/>
              <a:gd name="T90" fmla="*/ 480377 w 2109787"/>
              <a:gd name="T91" fmla="*/ 593962 h 2125662"/>
              <a:gd name="T92" fmla="*/ 503981 w 2109787"/>
              <a:gd name="T93" fmla="*/ 416621 h 2125662"/>
              <a:gd name="T94" fmla="*/ 746906 w 2109787"/>
              <a:gd name="T95" fmla="*/ 1423 h 2125662"/>
              <a:gd name="T96" fmla="*/ 1166756 w 2109787"/>
              <a:gd name="T97" fmla="*/ 173605 h 2125662"/>
              <a:gd name="T98" fmla="*/ 1015895 w 2109787"/>
              <a:gd name="T99" fmla="*/ 216010 h 2125662"/>
              <a:gd name="T100" fmla="*/ 659520 w 2109787"/>
              <a:gd name="T101" fmla="*/ 126646 h 2125662"/>
              <a:gd name="T102" fmla="*/ 368899 w 2109787"/>
              <a:gd name="T103" fmla="*/ 231948 h 2125662"/>
              <a:gd name="T104" fmla="*/ 176195 w 2109787"/>
              <a:gd name="T105" fmla="*/ 466173 h 2125662"/>
              <a:gd name="T106" fmla="*/ 128375 w 2109787"/>
              <a:gd name="T107" fmla="*/ 769271 h 2125662"/>
              <a:gd name="T108" fmla="*/ 222307 w 2109787"/>
              <a:gd name="T109" fmla="*/ 1026548 h 2125662"/>
              <a:gd name="T110" fmla="*/ 420703 w 2109787"/>
              <a:gd name="T111" fmla="*/ 1209830 h 2125662"/>
              <a:gd name="T112" fmla="*/ 486742 w 2109787"/>
              <a:gd name="T113" fmla="*/ 1374042 h 2125662"/>
              <a:gd name="T114" fmla="*/ 203805 w 2109787"/>
              <a:gd name="T115" fmla="*/ 1200153 h 2125662"/>
              <a:gd name="T116" fmla="*/ 33303 w 2109787"/>
              <a:gd name="T117" fmla="*/ 918970 h 2125662"/>
              <a:gd name="T118" fmla="*/ 14232 w 2109787"/>
              <a:gd name="T119" fmla="*/ 562367 h 2125662"/>
              <a:gd name="T120" fmla="*/ 183026 w 2109787"/>
              <a:gd name="T121" fmla="*/ 230810 h 2125662"/>
              <a:gd name="T122" fmla="*/ 494712 w 2109787"/>
              <a:gd name="T123" fmla="*/ 31875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grpSp>
        <p:nvGrpSpPr>
          <p:cNvPr id="58" name="组合 57"/>
          <p:cNvGrpSpPr/>
          <p:nvPr/>
        </p:nvGrpSpPr>
        <p:grpSpPr>
          <a:xfrm>
            <a:off x="4565749" y="285884"/>
            <a:ext cx="3060503" cy="797041"/>
            <a:chOff x="4565749" y="285884"/>
            <a:chExt cx="3060503" cy="797041"/>
          </a:xfrm>
        </p:grpSpPr>
        <p:sp>
          <p:nvSpPr>
            <p:cNvPr id="59"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60"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50"/>
                                        <p:tgtEl>
                                          <p:spTgt spid="30"/>
                                        </p:tgtEl>
                                      </p:cBhvr>
                                    </p:animEffect>
                                    <p:anim calcmode="lin" valueType="num">
                                      <p:cBhvr>
                                        <p:cTn id="8" dur="250" fill="hold"/>
                                        <p:tgtEl>
                                          <p:spTgt spid="30"/>
                                        </p:tgtEl>
                                        <p:attrNameLst>
                                          <p:attrName>ppt_x</p:attrName>
                                        </p:attrNameLst>
                                      </p:cBhvr>
                                      <p:tavLst>
                                        <p:tav tm="0">
                                          <p:val>
                                            <p:strVal val="#ppt_x"/>
                                          </p:val>
                                        </p:tav>
                                        <p:tav tm="100000">
                                          <p:val>
                                            <p:strVal val="#ppt_x"/>
                                          </p:val>
                                        </p:tav>
                                      </p:tavLst>
                                    </p:anim>
                                    <p:anim calcmode="lin" valueType="num">
                                      <p:cBhvr>
                                        <p:cTn id="9" dur="25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250"/>
                                        <p:tgtEl>
                                          <p:spTgt spid="33"/>
                                        </p:tgtEl>
                                      </p:cBhvr>
                                    </p:animEffect>
                                    <p:anim calcmode="lin" valueType="num">
                                      <p:cBhvr>
                                        <p:cTn id="14" dur="250" fill="hold"/>
                                        <p:tgtEl>
                                          <p:spTgt spid="33"/>
                                        </p:tgtEl>
                                        <p:attrNameLst>
                                          <p:attrName>ppt_x</p:attrName>
                                        </p:attrNameLst>
                                      </p:cBhvr>
                                      <p:tavLst>
                                        <p:tav tm="0">
                                          <p:val>
                                            <p:strVal val="#ppt_x"/>
                                          </p:val>
                                        </p:tav>
                                        <p:tav tm="100000">
                                          <p:val>
                                            <p:strVal val="#ppt_x"/>
                                          </p:val>
                                        </p:tav>
                                      </p:tavLst>
                                    </p:anim>
                                    <p:anim calcmode="lin" valueType="num">
                                      <p:cBhvr>
                                        <p:cTn id="15" dur="25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250"/>
                                        <p:tgtEl>
                                          <p:spTgt spid="34"/>
                                        </p:tgtEl>
                                      </p:cBhvr>
                                    </p:animEffect>
                                    <p:anim calcmode="lin" valueType="num">
                                      <p:cBhvr>
                                        <p:cTn id="20" dur="250" fill="hold"/>
                                        <p:tgtEl>
                                          <p:spTgt spid="34"/>
                                        </p:tgtEl>
                                        <p:attrNameLst>
                                          <p:attrName>ppt_x</p:attrName>
                                        </p:attrNameLst>
                                      </p:cBhvr>
                                      <p:tavLst>
                                        <p:tav tm="0">
                                          <p:val>
                                            <p:strVal val="#ppt_x"/>
                                          </p:val>
                                        </p:tav>
                                        <p:tav tm="100000">
                                          <p:val>
                                            <p:strVal val="#ppt_x"/>
                                          </p:val>
                                        </p:tav>
                                      </p:tavLst>
                                    </p:anim>
                                    <p:anim calcmode="lin" valueType="num">
                                      <p:cBhvr>
                                        <p:cTn id="21" dur="25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250"/>
                                        <p:tgtEl>
                                          <p:spTgt spid="35"/>
                                        </p:tgtEl>
                                      </p:cBhvr>
                                    </p:animEffect>
                                    <p:anim calcmode="lin" valueType="num">
                                      <p:cBhvr>
                                        <p:cTn id="26" dur="250" fill="hold"/>
                                        <p:tgtEl>
                                          <p:spTgt spid="35"/>
                                        </p:tgtEl>
                                        <p:attrNameLst>
                                          <p:attrName>ppt_x</p:attrName>
                                        </p:attrNameLst>
                                      </p:cBhvr>
                                      <p:tavLst>
                                        <p:tav tm="0">
                                          <p:val>
                                            <p:strVal val="#ppt_x"/>
                                          </p:val>
                                        </p:tav>
                                        <p:tav tm="100000">
                                          <p:val>
                                            <p:strVal val="#ppt_x"/>
                                          </p:val>
                                        </p:tav>
                                      </p:tavLst>
                                    </p:anim>
                                    <p:anim calcmode="lin" valueType="num">
                                      <p:cBhvr>
                                        <p:cTn id="27" dur="25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250"/>
                                        <p:tgtEl>
                                          <p:spTgt spid="36"/>
                                        </p:tgtEl>
                                      </p:cBhvr>
                                    </p:animEffect>
                                    <p:anim calcmode="lin" valueType="num">
                                      <p:cBhvr>
                                        <p:cTn id="32" dur="250" fill="hold"/>
                                        <p:tgtEl>
                                          <p:spTgt spid="36"/>
                                        </p:tgtEl>
                                        <p:attrNameLst>
                                          <p:attrName>ppt_x</p:attrName>
                                        </p:attrNameLst>
                                      </p:cBhvr>
                                      <p:tavLst>
                                        <p:tav tm="0">
                                          <p:val>
                                            <p:strVal val="#ppt_x"/>
                                          </p:val>
                                        </p:tav>
                                        <p:tav tm="100000">
                                          <p:val>
                                            <p:strVal val="#ppt_x"/>
                                          </p:val>
                                        </p:tav>
                                      </p:tavLst>
                                    </p:anim>
                                    <p:anim calcmode="lin" valueType="num">
                                      <p:cBhvr>
                                        <p:cTn id="33" dur="25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250"/>
                                        <p:tgtEl>
                                          <p:spTgt spid="39"/>
                                        </p:tgtEl>
                                      </p:cBhvr>
                                    </p:animEffect>
                                    <p:anim calcmode="lin" valueType="num">
                                      <p:cBhvr>
                                        <p:cTn id="38" dur="250" fill="hold"/>
                                        <p:tgtEl>
                                          <p:spTgt spid="39"/>
                                        </p:tgtEl>
                                        <p:attrNameLst>
                                          <p:attrName>ppt_x</p:attrName>
                                        </p:attrNameLst>
                                      </p:cBhvr>
                                      <p:tavLst>
                                        <p:tav tm="0">
                                          <p:val>
                                            <p:strVal val="#ppt_x"/>
                                          </p:val>
                                        </p:tav>
                                        <p:tav tm="100000">
                                          <p:val>
                                            <p:strVal val="#ppt_x"/>
                                          </p:val>
                                        </p:tav>
                                      </p:tavLst>
                                    </p:anim>
                                    <p:anim calcmode="lin" valueType="num">
                                      <p:cBhvr>
                                        <p:cTn id="39" dur="250" fill="hold"/>
                                        <p:tgtEl>
                                          <p:spTgt spid="3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250"/>
                                        <p:tgtEl>
                                          <p:spTgt spid="40"/>
                                        </p:tgtEl>
                                      </p:cBhvr>
                                    </p:animEffec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250"/>
                                        <p:tgtEl>
                                          <p:spTgt spid="41"/>
                                        </p:tgtEl>
                                      </p:cBhvr>
                                    </p:animEffect>
                                    <p:anim calcmode="lin" valueType="num">
                                      <p:cBhvr>
                                        <p:cTn id="50" dur="250" fill="hold"/>
                                        <p:tgtEl>
                                          <p:spTgt spid="41"/>
                                        </p:tgtEl>
                                        <p:attrNameLst>
                                          <p:attrName>ppt_x</p:attrName>
                                        </p:attrNameLst>
                                      </p:cBhvr>
                                      <p:tavLst>
                                        <p:tav tm="0">
                                          <p:val>
                                            <p:strVal val="#ppt_x"/>
                                          </p:val>
                                        </p:tav>
                                        <p:tav tm="100000">
                                          <p:val>
                                            <p:strVal val="#ppt_x"/>
                                          </p:val>
                                        </p:tav>
                                      </p:tavLst>
                                    </p:anim>
                                    <p:anim calcmode="lin" valueType="num">
                                      <p:cBhvr>
                                        <p:cTn id="51" dur="250" fill="hold"/>
                                        <p:tgtEl>
                                          <p:spTgt spid="41"/>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250"/>
                                        <p:tgtEl>
                                          <p:spTgt spid="42"/>
                                        </p:tgtEl>
                                      </p:cBhvr>
                                    </p:animEffect>
                                    <p:anim calcmode="lin" valueType="num">
                                      <p:cBhvr>
                                        <p:cTn id="56" dur="250" fill="hold"/>
                                        <p:tgtEl>
                                          <p:spTgt spid="42"/>
                                        </p:tgtEl>
                                        <p:attrNameLst>
                                          <p:attrName>ppt_x</p:attrName>
                                        </p:attrNameLst>
                                      </p:cBhvr>
                                      <p:tavLst>
                                        <p:tav tm="0">
                                          <p:val>
                                            <p:strVal val="#ppt_x"/>
                                          </p:val>
                                        </p:tav>
                                        <p:tav tm="100000">
                                          <p:val>
                                            <p:strVal val="#ppt_x"/>
                                          </p:val>
                                        </p:tav>
                                      </p:tavLst>
                                    </p:anim>
                                    <p:anim calcmode="lin" valueType="num">
                                      <p:cBhvr>
                                        <p:cTn id="57" dur="250" fill="hold"/>
                                        <p:tgtEl>
                                          <p:spTgt spid="42"/>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250"/>
                                        <p:tgtEl>
                                          <p:spTgt spid="45"/>
                                        </p:tgtEl>
                                      </p:cBhvr>
                                    </p:animEffect>
                                    <p:anim calcmode="lin" valueType="num">
                                      <p:cBhvr>
                                        <p:cTn id="62" dur="250" fill="hold"/>
                                        <p:tgtEl>
                                          <p:spTgt spid="45"/>
                                        </p:tgtEl>
                                        <p:attrNameLst>
                                          <p:attrName>ppt_x</p:attrName>
                                        </p:attrNameLst>
                                      </p:cBhvr>
                                      <p:tavLst>
                                        <p:tav tm="0">
                                          <p:val>
                                            <p:strVal val="#ppt_x"/>
                                          </p:val>
                                        </p:tav>
                                        <p:tav tm="100000">
                                          <p:val>
                                            <p:strVal val="#ppt_x"/>
                                          </p:val>
                                        </p:tav>
                                      </p:tavLst>
                                    </p:anim>
                                    <p:anim calcmode="lin" valueType="num">
                                      <p:cBhvr>
                                        <p:cTn id="63" dur="250" fill="hold"/>
                                        <p:tgtEl>
                                          <p:spTgt spid="45"/>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250"/>
                                        <p:tgtEl>
                                          <p:spTgt spid="46"/>
                                        </p:tgtEl>
                                      </p:cBhvr>
                                    </p:animEffect>
                                    <p:anim calcmode="lin" valueType="num">
                                      <p:cBhvr>
                                        <p:cTn id="68" dur="250" fill="hold"/>
                                        <p:tgtEl>
                                          <p:spTgt spid="46"/>
                                        </p:tgtEl>
                                        <p:attrNameLst>
                                          <p:attrName>ppt_x</p:attrName>
                                        </p:attrNameLst>
                                      </p:cBhvr>
                                      <p:tavLst>
                                        <p:tav tm="0">
                                          <p:val>
                                            <p:strVal val="#ppt_x"/>
                                          </p:val>
                                        </p:tav>
                                        <p:tav tm="100000">
                                          <p:val>
                                            <p:strVal val="#ppt_x"/>
                                          </p:val>
                                        </p:tav>
                                      </p:tavLst>
                                    </p:anim>
                                    <p:anim calcmode="lin" valueType="num">
                                      <p:cBhvr>
                                        <p:cTn id="69" dur="250" fill="hold"/>
                                        <p:tgtEl>
                                          <p:spTgt spid="46"/>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250"/>
                                        <p:tgtEl>
                                          <p:spTgt spid="47"/>
                                        </p:tgtEl>
                                      </p:cBhvr>
                                    </p:animEffect>
                                    <p:anim calcmode="lin" valueType="num">
                                      <p:cBhvr>
                                        <p:cTn id="74" dur="250" fill="hold"/>
                                        <p:tgtEl>
                                          <p:spTgt spid="47"/>
                                        </p:tgtEl>
                                        <p:attrNameLst>
                                          <p:attrName>ppt_x</p:attrName>
                                        </p:attrNameLst>
                                      </p:cBhvr>
                                      <p:tavLst>
                                        <p:tav tm="0">
                                          <p:val>
                                            <p:strVal val="#ppt_x"/>
                                          </p:val>
                                        </p:tav>
                                        <p:tav tm="100000">
                                          <p:val>
                                            <p:strVal val="#ppt_x"/>
                                          </p:val>
                                        </p:tav>
                                      </p:tavLst>
                                    </p:anim>
                                    <p:anim calcmode="lin" valueType="num">
                                      <p:cBhvr>
                                        <p:cTn id="75" dur="250" fill="hold"/>
                                        <p:tgtEl>
                                          <p:spTgt spid="47"/>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250"/>
                                        <p:tgtEl>
                                          <p:spTgt spid="48"/>
                                        </p:tgtEl>
                                      </p:cBhvr>
                                    </p:animEffect>
                                    <p:anim calcmode="lin" valueType="num">
                                      <p:cBhvr>
                                        <p:cTn id="80" dur="250" fill="hold"/>
                                        <p:tgtEl>
                                          <p:spTgt spid="48"/>
                                        </p:tgtEl>
                                        <p:attrNameLst>
                                          <p:attrName>ppt_x</p:attrName>
                                        </p:attrNameLst>
                                      </p:cBhvr>
                                      <p:tavLst>
                                        <p:tav tm="0">
                                          <p:val>
                                            <p:strVal val="#ppt_x"/>
                                          </p:val>
                                        </p:tav>
                                        <p:tav tm="100000">
                                          <p:val>
                                            <p:strVal val="#ppt_x"/>
                                          </p:val>
                                        </p:tav>
                                      </p:tavLst>
                                    </p:anim>
                                    <p:anim calcmode="lin" valueType="num">
                                      <p:cBhvr>
                                        <p:cTn id="81" dur="250" fill="hold"/>
                                        <p:tgtEl>
                                          <p:spTgt spid="48"/>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nodeType="after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fade">
                                      <p:cBhvr>
                                        <p:cTn id="85" dur="250"/>
                                        <p:tgtEl>
                                          <p:spTgt spid="51"/>
                                        </p:tgtEl>
                                      </p:cBhvr>
                                    </p:animEffect>
                                    <p:anim calcmode="lin" valueType="num">
                                      <p:cBhvr>
                                        <p:cTn id="86" dur="250" fill="hold"/>
                                        <p:tgtEl>
                                          <p:spTgt spid="51"/>
                                        </p:tgtEl>
                                        <p:attrNameLst>
                                          <p:attrName>ppt_x</p:attrName>
                                        </p:attrNameLst>
                                      </p:cBhvr>
                                      <p:tavLst>
                                        <p:tav tm="0">
                                          <p:val>
                                            <p:strVal val="#ppt_x"/>
                                          </p:val>
                                        </p:tav>
                                        <p:tav tm="100000">
                                          <p:val>
                                            <p:strVal val="#ppt_x"/>
                                          </p:val>
                                        </p:tav>
                                      </p:tavLst>
                                    </p:anim>
                                    <p:anim calcmode="lin" valueType="num">
                                      <p:cBhvr>
                                        <p:cTn id="87" dur="250" fill="hold"/>
                                        <p:tgtEl>
                                          <p:spTgt spid="51"/>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52"/>
                                        </p:tgtEl>
                                        <p:attrNameLst>
                                          <p:attrName>style.visibility</p:attrName>
                                        </p:attrNameLst>
                                      </p:cBhvr>
                                      <p:to>
                                        <p:strVal val="visible"/>
                                      </p:to>
                                    </p:set>
                                    <p:animEffect transition="in" filter="fade">
                                      <p:cBhvr>
                                        <p:cTn id="91" dur="250"/>
                                        <p:tgtEl>
                                          <p:spTgt spid="52"/>
                                        </p:tgtEl>
                                      </p:cBhvr>
                                    </p:animEffect>
                                    <p:anim calcmode="lin" valueType="num">
                                      <p:cBhvr>
                                        <p:cTn id="92" dur="250" fill="hold"/>
                                        <p:tgtEl>
                                          <p:spTgt spid="52"/>
                                        </p:tgtEl>
                                        <p:attrNameLst>
                                          <p:attrName>ppt_x</p:attrName>
                                        </p:attrNameLst>
                                      </p:cBhvr>
                                      <p:tavLst>
                                        <p:tav tm="0">
                                          <p:val>
                                            <p:strVal val="#ppt_x"/>
                                          </p:val>
                                        </p:tav>
                                        <p:tav tm="100000">
                                          <p:val>
                                            <p:strVal val="#ppt_x"/>
                                          </p:val>
                                        </p:tav>
                                      </p:tavLst>
                                    </p:anim>
                                    <p:anim calcmode="lin" valueType="num">
                                      <p:cBhvr>
                                        <p:cTn id="93" dur="250" fill="hold"/>
                                        <p:tgtEl>
                                          <p:spTgt spid="52"/>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fade">
                                      <p:cBhvr>
                                        <p:cTn id="97" dur="250"/>
                                        <p:tgtEl>
                                          <p:spTgt spid="53"/>
                                        </p:tgtEl>
                                      </p:cBhvr>
                                    </p:animEffect>
                                    <p:anim calcmode="lin" valueType="num">
                                      <p:cBhvr>
                                        <p:cTn id="98" dur="250" fill="hold"/>
                                        <p:tgtEl>
                                          <p:spTgt spid="53"/>
                                        </p:tgtEl>
                                        <p:attrNameLst>
                                          <p:attrName>ppt_x</p:attrName>
                                        </p:attrNameLst>
                                      </p:cBhvr>
                                      <p:tavLst>
                                        <p:tav tm="0">
                                          <p:val>
                                            <p:strVal val="#ppt_x"/>
                                          </p:val>
                                        </p:tav>
                                        <p:tav tm="100000">
                                          <p:val>
                                            <p:strVal val="#ppt_x"/>
                                          </p:val>
                                        </p:tav>
                                      </p:tavLst>
                                    </p:anim>
                                    <p:anim calcmode="lin" valueType="num">
                                      <p:cBhvr>
                                        <p:cTn id="99" dur="250" fill="hold"/>
                                        <p:tgtEl>
                                          <p:spTgt spid="53"/>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42" presetClass="entr" presetSubtype="0" fill="hold" grpId="0" nodeType="afterEffect">
                                  <p:stCondLst>
                                    <p:cond delay="0"/>
                                  </p:stCondLst>
                                  <p:childTnLst>
                                    <p:set>
                                      <p:cBhvr>
                                        <p:cTn id="102" dur="1" fill="hold">
                                          <p:stCondLst>
                                            <p:cond delay="0"/>
                                          </p:stCondLst>
                                        </p:cTn>
                                        <p:tgtEl>
                                          <p:spTgt spid="54"/>
                                        </p:tgtEl>
                                        <p:attrNameLst>
                                          <p:attrName>style.visibility</p:attrName>
                                        </p:attrNameLst>
                                      </p:cBhvr>
                                      <p:to>
                                        <p:strVal val="visible"/>
                                      </p:to>
                                    </p:set>
                                    <p:animEffect transition="in" filter="fade">
                                      <p:cBhvr>
                                        <p:cTn id="103" dur="250"/>
                                        <p:tgtEl>
                                          <p:spTgt spid="54"/>
                                        </p:tgtEl>
                                      </p:cBhvr>
                                    </p:animEffect>
                                    <p:anim calcmode="lin" valueType="num">
                                      <p:cBhvr>
                                        <p:cTn id="104" dur="250" fill="hold"/>
                                        <p:tgtEl>
                                          <p:spTgt spid="54"/>
                                        </p:tgtEl>
                                        <p:attrNameLst>
                                          <p:attrName>ppt_x</p:attrName>
                                        </p:attrNameLst>
                                      </p:cBhvr>
                                      <p:tavLst>
                                        <p:tav tm="0">
                                          <p:val>
                                            <p:strVal val="#ppt_x"/>
                                          </p:val>
                                        </p:tav>
                                        <p:tav tm="100000">
                                          <p:val>
                                            <p:strVal val="#ppt_x"/>
                                          </p:val>
                                        </p:tav>
                                      </p:tavLst>
                                    </p:anim>
                                    <p:anim calcmode="lin" valueType="num">
                                      <p:cBhvr>
                                        <p:cTn id="105" dur="250" fill="hold"/>
                                        <p:tgtEl>
                                          <p:spTgt spid="54"/>
                                        </p:tgtEl>
                                        <p:attrNameLst>
                                          <p:attrName>ppt_y</p:attrName>
                                        </p:attrNameLst>
                                      </p:cBhvr>
                                      <p:tavLst>
                                        <p:tav tm="0">
                                          <p:val>
                                            <p:strVal val="#ppt_y+.1"/>
                                          </p:val>
                                        </p:tav>
                                        <p:tav tm="100000">
                                          <p:val>
                                            <p:strVal val="#ppt_y"/>
                                          </p:val>
                                        </p:tav>
                                      </p:tavLst>
                                    </p:anim>
                                  </p:childTnLst>
                                </p:cTn>
                              </p:par>
                            </p:childTnLst>
                          </p:cTn>
                        </p:par>
                        <p:par>
                          <p:cTn id="106" fill="hold">
                            <p:stCondLst>
                              <p:cond delay="8500"/>
                            </p:stCondLst>
                            <p:childTnLst>
                              <p:par>
                                <p:cTn id="107" presetID="42" presetClass="entr" presetSubtype="0"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fade">
                                      <p:cBhvr>
                                        <p:cTn id="109" dur="250"/>
                                        <p:tgtEl>
                                          <p:spTgt spid="55"/>
                                        </p:tgtEl>
                                      </p:cBhvr>
                                    </p:animEffect>
                                    <p:anim calcmode="lin" valueType="num">
                                      <p:cBhvr>
                                        <p:cTn id="110" dur="250" fill="hold"/>
                                        <p:tgtEl>
                                          <p:spTgt spid="55"/>
                                        </p:tgtEl>
                                        <p:attrNameLst>
                                          <p:attrName>ppt_x</p:attrName>
                                        </p:attrNameLst>
                                      </p:cBhvr>
                                      <p:tavLst>
                                        <p:tav tm="0">
                                          <p:val>
                                            <p:strVal val="#ppt_x"/>
                                          </p:val>
                                        </p:tav>
                                        <p:tav tm="100000">
                                          <p:val>
                                            <p:strVal val="#ppt_x"/>
                                          </p:val>
                                        </p:tav>
                                      </p:tavLst>
                                    </p:anim>
                                    <p:anim calcmode="lin" valueType="num">
                                      <p:cBhvr>
                                        <p:cTn id="111" dur="250" fill="hold"/>
                                        <p:tgtEl>
                                          <p:spTgt spid="55"/>
                                        </p:tgtEl>
                                        <p:attrNameLst>
                                          <p:attrName>ppt_y</p:attrName>
                                        </p:attrNameLst>
                                      </p:cBhvr>
                                      <p:tavLst>
                                        <p:tav tm="0">
                                          <p:val>
                                            <p:strVal val="#ppt_y+.1"/>
                                          </p:val>
                                        </p:tav>
                                        <p:tav tm="100000">
                                          <p:val>
                                            <p:strVal val="#ppt_y"/>
                                          </p:val>
                                        </p:tav>
                                      </p:tavLst>
                                    </p:anim>
                                  </p:childTnLst>
                                </p:cTn>
                              </p:par>
                            </p:childTnLst>
                          </p:cTn>
                        </p:par>
                        <p:par>
                          <p:cTn id="112" fill="hold">
                            <p:stCondLst>
                              <p:cond delay="9000"/>
                            </p:stCondLst>
                            <p:childTnLst>
                              <p:par>
                                <p:cTn id="113" presetID="42" presetClass="entr" presetSubtype="0" fill="hold" grpId="0" nodeType="afterEffect">
                                  <p:stCondLst>
                                    <p:cond delay="0"/>
                                  </p:stCondLst>
                                  <p:childTnLst>
                                    <p:set>
                                      <p:cBhvr>
                                        <p:cTn id="114" dur="1" fill="hold">
                                          <p:stCondLst>
                                            <p:cond delay="0"/>
                                          </p:stCondLst>
                                        </p:cTn>
                                        <p:tgtEl>
                                          <p:spTgt spid="56"/>
                                        </p:tgtEl>
                                        <p:attrNameLst>
                                          <p:attrName>style.visibility</p:attrName>
                                        </p:attrNameLst>
                                      </p:cBhvr>
                                      <p:to>
                                        <p:strVal val="visible"/>
                                      </p:to>
                                    </p:set>
                                    <p:animEffect transition="in" filter="fade">
                                      <p:cBhvr>
                                        <p:cTn id="115" dur="250"/>
                                        <p:tgtEl>
                                          <p:spTgt spid="56"/>
                                        </p:tgtEl>
                                      </p:cBhvr>
                                    </p:animEffect>
                                    <p:anim calcmode="lin" valueType="num">
                                      <p:cBhvr>
                                        <p:cTn id="116" dur="250" fill="hold"/>
                                        <p:tgtEl>
                                          <p:spTgt spid="56"/>
                                        </p:tgtEl>
                                        <p:attrNameLst>
                                          <p:attrName>ppt_x</p:attrName>
                                        </p:attrNameLst>
                                      </p:cBhvr>
                                      <p:tavLst>
                                        <p:tav tm="0">
                                          <p:val>
                                            <p:strVal val="#ppt_x"/>
                                          </p:val>
                                        </p:tav>
                                        <p:tav tm="100000">
                                          <p:val>
                                            <p:strVal val="#ppt_x"/>
                                          </p:val>
                                        </p:tav>
                                      </p:tavLst>
                                    </p:anim>
                                    <p:anim calcmode="lin" valueType="num">
                                      <p:cBhvr>
                                        <p:cTn id="117" dur="250" fill="hold"/>
                                        <p:tgtEl>
                                          <p:spTgt spid="56"/>
                                        </p:tgtEl>
                                        <p:attrNameLst>
                                          <p:attrName>ppt_y</p:attrName>
                                        </p:attrNameLst>
                                      </p:cBhvr>
                                      <p:tavLst>
                                        <p:tav tm="0">
                                          <p:val>
                                            <p:strVal val="#ppt_y+.1"/>
                                          </p:val>
                                        </p:tav>
                                        <p:tav tm="100000">
                                          <p:val>
                                            <p:strVal val="#ppt_y"/>
                                          </p:val>
                                        </p:tav>
                                      </p:tavLst>
                                    </p:anim>
                                  </p:childTnLst>
                                </p:cTn>
                              </p:par>
                            </p:childTnLst>
                          </p:cTn>
                        </p:par>
                        <p:par>
                          <p:cTn id="118" fill="hold">
                            <p:stCondLst>
                              <p:cond delay="9500"/>
                            </p:stCondLst>
                            <p:childTnLst>
                              <p:par>
                                <p:cTn id="119" presetID="42" presetClass="entr" presetSubtype="0" fill="hold" grpId="0" nodeType="afterEffect">
                                  <p:stCondLst>
                                    <p:cond delay="0"/>
                                  </p:stCondLst>
                                  <p:childTnLst>
                                    <p:set>
                                      <p:cBhvr>
                                        <p:cTn id="120" dur="1" fill="hold">
                                          <p:stCondLst>
                                            <p:cond delay="0"/>
                                          </p:stCondLst>
                                        </p:cTn>
                                        <p:tgtEl>
                                          <p:spTgt spid="57"/>
                                        </p:tgtEl>
                                        <p:attrNameLst>
                                          <p:attrName>style.visibility</p:attrName>
                                        </p:attrNameLst>
                                      </p:cBhvr>
                                      <p:to>
                                        <p:strVal val="visible"/>
                                      </p:to>
                                    </p:set>
                                    <p:animEffect transition="in" filter="fade">
                                      <p:cBhvr>
                                        <p:cTn id="121" dur="250"/>
                                        <p:tgtEl>
                                          <p:spTgt spid="57"/>
                                        </p:tgtEl>
                                      </p:cBhvr>
                                    </p:animEffect>
                                    <p:anim calcmode="lin" valueType="num">
                                      <p:cBhvr>
                                        <p:cTn id="122" dur="250" fill="hold"/>
                                        <p:tgtEl>
                                          <p:spTgt spid="57"/>
                                        </p:tgtEl>
                                        <p:attrNameLst>
                                          <p:attrName>ppt_x</p:attrName>
                                        </p:attrNameLst>
                                      </p:cBhvr>
                                      <p:tavLst>
                                        <p:tav tm="0">
                                          <p:val>
                                            <p:strVal val="#ppt_x"/>
                                          </p:val>
                                        </p:tav>
                                        <p:tav tm="100000">
                                          <p:val>
                                            <p:strVal val="#ppt_x"/>
                                          </p:val>
                                        </p:tav>
                                      </p:tavLst>
                                    </p:anim>
                                    <p:anim calcmode="lin" valueType="num">
                                      <p:cBhvr>
                                        <p:cTn id="123" dur="25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0" grpId="0"/>
      <p:bldP spid="41" grpId="0"/>
      <p:bldP spid="46" grpId="0"/>
      <p:bldP spid="47" grpId="0"/>
      <p:bldP spid="52" grpId="0"/>
      <p:bldP spid="53" grpId="0"/>
      <p:bldP spid="54" grpId="0" animBg="1"/>
      <p:bldP spid="55" grpId="0" animBg="1"/>
      <p:bldP spid="56" grpId="0" animBg="1"/>
      <p:bldP spid="5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圆角 32"/>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62" name="Group 4"/>
          <p:cNvGrpSpPr>
            <a:grpSpLocks noChangeAspect="1"/>
          </p:cNvGrpSpPr>
          <p:nvPr/>
        </p:nvGrpSpPr>
        <p:grpSpPr>
          <a:xfrm rot="4351113">
            <a:off x="5467143" y="2247983"/>
            <a:ext cx="4707118" cy="3246798"/>
            <a:chOff x="940378" y="1114346"/>
            <a:chExt cx="7056438" cy="4867275"/>
          </a:xfrm>
        </p:grpSpPr>
        <p:sp>
          <p:nvSpPr>
            <p:cNvPr id="63" name="Arc 682"/>
            <p:cNvSpPr/>
            <p:nvPr/>
          </p:nvSpPr>
          <p:spPr bwMode="auto">
            <a:xfrm rot="18746405">
              <a:off x="3554196" y="1119903"/>
              <a:ext cx="1014413" cy="1003300"/>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9525">
              <a:solidFill>
                <a:sysClr val="window" lastClr="FFFFFF">
                  <a:lumMod val="50000"/>
                </a:sysClr>
              </a:solidFill>
              <a:prstDash val="sysDot"/>
              <a:rou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algn="just" defTabSz="1054735" eaLnBrk="1" fontAlgn="base" latinLnBrk="1" hangingPunct="1">
                <a:lnSpc>
                  <a:spcPct val="120000"/>
                </a:lnSpc>
                <a:spcBef>
                  <a:spcPts val="0"/>
                </a:spcBef>
                <a:spcAft>
                  <a:spcPts val="0"/>
                </a:spcAft>
                <a:buClrTx/>
                <a:buSzTx/>
                <a:buFontTx/>
                <a:buNone/>
                <a:defRPr/>
              </a:pPr>
              <a:endParaRPr kumimoji="1" lang="zh-CN" altLang="en-US" sz="900" b="0" i="0" u="none" strike="noStrike" kern="0" cap="none" spc="0" normalizeH="0" baseline="0" noProof="0" dirty="0">
                <a:ln>
                  <a:noFill/>
                </a:ln>
                <a:solidFill>
                  <a:schemeClr val="bg1"/>
                </a:solidFill>
                <a:effectLst/>
                <a:uLnTx/>
                <a:uFillTx/>
                <a:cs typeface="+mn-ea"/>
                <a:sym typeface="+mn-lt"/>
              </a:endParaRPr>
            </a:p>
          </p:txBody>
        </p:sp>
        <p:sp>
          <p:nvSpPr>
            <p:cNvPr id="64" name="Freeform 673"/>
            <p:cNvSpPr>
              <a:spLocks noEditPoints="1"/>
            </p:cNvSpPr>
            <p:nvPr/>
          </p:nvSpPr>
          <p:spPr bwMode="auto">
            <a:xfrm rot="21275257">
              <a:off x="4204278" y="1579484"/>
              <a:ext cx="2628900" cy="2630487"/>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C9877E"/>
            </a:soli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marL="0" marR="0" lvl="0" indent="0" algn="just" defTabSz="914400" eaLnBrk="1" fontAlgn="base" latinLnBrk="1" hangingPunct="1">
                <a:lnSpc>
                  <a:spcPct val="120000"/>
                </a:lnSpc>
                <a:spcBef>
                  <a:spcPts val="0"/>
                </a:spcBef>
                <a:spcAft>
                  <a:spcPts val="0"/>
                </a:spcAft>
                <a:buClrTx/>
                <a:buSzTx/>
                <a:buFontTx/>
                <a:buNone/>
                <a:defRPr/>
              </a:pPr>
              <a:endParaRPr kumimoji="1" lang="zh-CN" altLang="en-US" sz="900" b="0" i="0" u="none" strike="noStrike" kern="0" cap="none" spc="0" normalizeH="0" baseline="0" noProof="0" dirty="0">
                <a:ln>
                  <a:noFill/>
                </a:ln>
                <a:solidFill>
                  <a:schemeClr val="bg1"/>
                </a:solidFill>
                <a:effectLst/>
                <a:uLnTx/>
                <a:uFillTx/>
                <a:cs typeface="+mn-ea"/>
                <a:sym typeface="+mn-lt"/>
              </a:endParaRPr>
            </a:p>
          </p:txBody>
        </p:sp>
        <p:sp>
          <p:nvSpPr>
            <p:cNvPr id="65" name="Freeform 675"/>
            <p:cNvSpPr>
              <a:spLocks noEditPoints="1"/>
            </p:cNvSpPr>
            <p:nvPr/>
          </p:nvSpPr>
          <p:spPr bwMode="auto">
            <a:xfrm rot="21275257">
              <a:off x="940378" y="1649334"/>
              <a:ext cx="3429000" cy="3429000"/>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4A5A9F">
                <a:alpha val="79999"/>
              </a:srgbClr>
            </a:soli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marL="0" marR="0" lvl="0" indent="0" algn="just" defTabSz="914400" eaLnBrk="1" fontAlgn="base" latinLnBrk="1" hangingPunct="1">
                <a:lnSpc>
                  <a:spcPct val="120000"/>
                </a:lnSpc>
                <a:spcBef>
                  <a:spcPts val="0"/>
                </a:spcBef>
                <a:spcAft>
                  <a:spcPts val="0"/>
                </a:spcAft>
                <a:buClrTx/>
                <a:buSzTx/>
                <a:buFontTx/>
                <a:buNone/>
                <a:defRPr/>
              </a:pPr>
              <a:endParaRPr kumimoji="1" lang="zh-CN" altLang="en-US" sz="900" b="0" i="0" u="none" strike="noStrike" kern="0" cap="none" spc="0" normalizeH="0" baseline="0" noProof="0" dirty="0">
                <a:ln>
                  <a:noFill/>
                </a:ln>
                <a:solidFill>
                  <a:schemeClr val="bg1"/>
                </a:solidFill>
                <a:effectLst/>
                <a:uLnTx/>
                <a:uFillTx/>
                <a:cs typeface="+mn-ea"/>
                <a:sym typeface="+mn-lt"/>
              </a:endParaRPr>
            </a:p>
          </p:txBody>
        </p:sp>
        <p:sp>
          <p:nvSpPr>
            <p:cNvPr id="66" name="Oval 676"/>
            <p:cNvSpPr>
              <a:spLocks noChangeArrowheads="1"/>
            </p:cNvSpPr>
            <p:nvPr/>
          </p:nvSpPr>
          <p:spPr bwMode="auto">
            <a:xfrm rot="21275257">
              <a:off x="1307091" y="2016046"/>
              <a:ext cx="2695575" cy="2693988"/>
            </a:xfrm>
            <a:prstGeom prst="ellipse">
              <a:avLst/>
            </a:prstGeom>
            <a:solidFill>
              <a:srgbClr val="4A5A9F"/>
            </a:solidFill>
            <a:ln>
              <a:noFill/>
            </a:ln>
            <a:extLst>
              <a:ext uri="{91240B29-F687-4F45-9708-019B960494DF}">
                <a14:hiddenLine xmlns:a14="http://schemas.microsoft.com/office/drawing/2010/main" w="19050">
                  <a:solidFill>
                    <a:srgbClr val="000000"/>
                  </a:solidFill>
                  <a:round/>
                </a14:hiddenLine>
              </a:ext>
            </a:extLst>
          </p:spPr>
          <p:txBody>
            <a:bodyPr wrap="none" anchor="ctr"/>
            <a:lstStyle/>
            <a:p>
              <a:pPr marL="0" marR="0" lvl="0" indent="0" algn="just" defTabSz="914400" eaLnBrk="1" fontAlgn="base" latinLnBrk="1" hangingPunct="1">
                <a:lnSpc>
                  <a:spcPct val="120000"/>
                </a:lnSpc>
                <a:spcBef>
                  <a:spcPts val="0"/>
                </a:spcBef>
                <a:spcAft>
                  <a:spcPts val="0"/>
                </a:spcAft>
                <a:buClrTx/>
                <a:buSzTx/>
                <a:buFontTx/>
                <a:buNone/>
                <a:defRPr/>
              </a:pPr>
              <a:endParaRPr kumimoji="1" lang="ko-KR" altLang="en-US" sz="900" b="0" i="0" u="none" strike="noStrike" kern="0" cap="none" spc="0" normalizeH="0" baseline="0" noProof="0">
                <a:ln>
                  <a:noFill/>
                </a:ln>
                <a:solidFill>
                  <a:schemeClr val="bg1"/>
                </a:solidFill>
                <a:effectLst/>
                <a:uLnTx/>
                <a:uFillTx/>
                <a:cs typeface="+mn-ea"/>
                <a:sym typeface="+mn-lt"/>
              </a:endParaRPr>
            </a:p>
          </p:txBody>
        </p:sp>
        <p:sp>
          <p:nvSpPr>
            <p:cNvPr id="67" name="Oval 677"/>
            <p:cNvSpPr>
              <a:spLocks noChangeArrowheads="1"/>
            </p:cNvSpPr>
            <p:nvPr/>
          </p:nvSpPr>
          <p:spPr bwMode="auto">
            <a:xfrm rot="21275257">
              <a:off x="4617028" y="1993821"/>
              <a:ext cx="1801813" cy="1801813"/>
            </a:xfrm>
            <a:prstGeom prst="ellipse">
              <a:avLst/>
            </a:prstGeom>
            <a:solidFill>
              <a:srgbClr val="C9877E"/>
            </a:solidFill>
            <a:ln>
              <a:noFill/>
            </a:ln>
            <a:extLst>
              <a:ext uri="{91240B29-F687-4F45-9708-019B960494DF}">
                <a14:hiddenLine xmlns:a14="http://schemas.microsoft.com/office/drawing/2010/main" w="19050">
                  <a:solidFill>
                    <a:srgbClr val="000000"/>
                  </a:solidFill>
                  <a:round/>
                </a14:hiddenLine>
              </a:ext>
            </a:extLst>
          </p:spPr>
          <p:txBody>
            <a:bodyPr wrap="none" anchor="ctr"/>
            <a:lstStyle/>
            <a:p>
              <a:pPr marL="0" marR="0" lvl="0" indent="0" algn="just" defTabSz="914400" eaLnBrk="1" fontAlgn="base" latinLnBrk="1" hangingPunct="1">
                <a:lnSpc>
                  <a:spcPct val="120000"/>
                </a:lnSpc>
                <a:spcBef>
                  <a:spcPts val="0"/>
                </a:spcBef>
                <a:spcAft>
                  <a:spcPts val="0"/>
                </a:spcAft>
                <a:buClrTx/>
                <a:buSzTx/>
                <a:buFontTx/>
                <a:buNone/>
                <a:defRPr/>
              </a:pPr>
              <a:endParaRPr kumimoji="1" lang="ko-KR" altLang="en-US" sz="900" b="0" i="0" u="none" strike="noStrike" kern="0" cap="none" spc="0" normalizeH="0" baseline="0" noProof="0" dirty="0">
                <a:ln>
                  <a:noFill/>
                </a:ln>
                <a:solidFill>
                  <a:schemeClr val="bg1"/>
                </a:solidFill>
                <a:effectLst/>
                <a:uLnTx/>
                <a:uFillTx/>
                <a:cs typeface="+mn-ea"/>
                <a:sym typeface="+mn-lt"/>
              </a:endParaRPr>
            </a:p>
          </p:txBody>
        </p:sp>
        <p:sp>
          <p:nvSpPr>
            <p:cNvPr id="68" name="Freeform 679"/>
            <p:cNvSpPr>
              <a:spLocks noEditPoints="1"/>
            </p:cNvSpPr>
            <p:nvPr/>
          </p:nvSpPr>
          <p:spPr bwMode="auto">
            <a:xfrm rot="21275257">
              <a:off x="5693353" y="3676571"/>
              <a:ext cx="2303463" cy="2305050"/>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4A5A9F"/>
            </a:soli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marL="0" marR="0" lvl="0" indent="0" algn="just" defTabSz="914400" eaLnBrk="1" fontAlgn="base" latinLnBrk="1" hangingPunct="1">
                <a:lnSpc>
                  <a:spcPct val="120000"/>
                </a:lnSpc>
                <a:spcBef>
                  <a:spcPts val="0"/>
                </a:spcBef>
                <a:spcAft>
                  <a:spcPts val="0"/>
                </a:spcAft>
                <a:buClrTx/>
                <a:buSzTx/>
                <a:buFontTx/>
                <a:buNone/>
                <a:defRPr/>
              </a:pPr>
              <a:endParaRPr kumimoji="1" lang="zh-CN" altLang="en-US" sz="900" b="0" i="0" u="none" strike="noStrike" kern="0" cap="none" spc="0" normalizeH="0" baseline="0" noProof="0" dirty="0">
                <a:ln>
                  <a:noFill/>
                </a:ln>
                <a:solidFill>
                  <a:schemeClr val="bg1"/>
                </a:solidFill>
                <a:effectLst/>
                <a:uLnTx/>
                <a:uFillTx/>
                <a:cs typeface="+mn-ea"/>
                <a:sym typeface="+mn-lt"/>
              </a:endParaRPr>
            </a:p>
          </p:txBody>
        </p:sp>
        <p:sp>
          <p:nvSpPr>
            <p:cNvPr id="69" name="Oval 680"/>
            <p:cNvSpPr>
              <a:spLocks noChangeArrowheads="1"/>
            </p:cNvSpPr>
            <p:nvPr/>
          </p:nvSpPr>
          <p:spPr bwMode="auto">
            <a:xfrm rot="21275257">
              <a:off x="6055304" y="4040110"/>
              <a:ext cx="1577975" cy="1577975"/>
            </a:xfrm>
            <a:prstGeom prst="ellipse">
              <a:avLst/>
            </a:prstGeom>
            <a:solidFill>
              <a:srgbClr val="4A5A9F"/>
            </a:solidFill>
            <a:ln>
              <a:noFill/>
            </a:ln>
            <a:extLst>
              <a:ext uri="{91240B29-F687-4F45-9708-019B960494DF}">
                <a14:hiddenLine xmlns:a14="http://schemas.microsoft.com/office/drawing/2010/main" w="19050">
                  <a:solidFill>
                    <a:srgbClr val="000000"/>
                  </a:solidFill>
                  <a:round/>
                </a14:hiddenLine>
              </a:ext>
            </a:extLst>
          </p:spPr>
          <p:txBody>
            <a:bodyPr wrap="none" anchor="ctr"/>
            <a:lstStyle/>
            <a:p>
              <a:pPr marL="0" marR="0" lvl="0" indent="0" algn="just" defTabSz="914400" eaLnBrk="1" fontAlgn="base" latinLnBrk="1" hangingPunct="1">
                <a:lnSpc>
                  <a:spcPct val="120000"/>
                </a:lnSpc>
                <a:spcBef>
                  <a:spcPts val="0"/>
                </a:spcBef>
                <a:spcAft>
                  <a:spcPts val="0"/>
                </a:spcAft>
                <a:buClrTx/>
                <a:buSzTx/>
                <a:buFontTx/>
                <a:buNone/>
                <a:defRPr/>
              </a:pPr>
              <a:endParaRPr kumimoji="1" lang="ko-KR" altLang="en-US" sz="900" b="0" i="0" u="none" strike="noStrike" kern="0" cap="none" spc="0" normalizeH="0" baseline="0" noProof="0">
                <a:ln>
                  <a:noFill/>
                </a:ln>
                <a:solidFill>
                  <a:schemeClr val="bg1"/>
                </a:solidFill>
                <a:effectLst/>
                <a:uLnTx/>
                <a:uFillTx/>
                <a:cs typeface="+mn-ea"/>
                <a:sym typeface="+mn-lt"/>
              </a:endParaRPr>
            </a:p>
          </p:txBody>
        </p:sp>
        <p:sp>
          <p:nvSpPr>
            <p:cNvPr id="70" name="Arc 681"/>
            <p:cNvSpPr/>
            <p:nvPr/>
          </p:nvSpPr>
          <p:spPr bwMode="auto">
            <a:xfrm rot="7501686">
              <a:off x="4141572" y="3609103"/>
              <a:ext cx="1906587" cy="1549400"/>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9525">
              <a:solidFill>
                <a:sysClr val="window" lastClr="FFFFFF">
                  <a:lumMod val="50000"/>
                </a:sysClr>
              </a:solidFill>
              <a:prstDash val="sysDot"/>
              <a:rou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algn="just" defTabSz="1054735" eaLnBrk="1" fontAlgn="base" latinLnBrk="1" hangingPunct="1">
                <a:lnSpc>
                  <a:spcPct val="120000"/>
                </a:lnSpc>
                <a:spcBef>
                  <a:spcPts val="0"/>
                </a:spcBef>
                <a:spcAft>
                  <a:spcPts val="0"/>
                </a:spcAft>
                <a:buClrTx/>
                <a:buSzTx/>
                <a:buFontTx/>
                <a:buNone/>
                <a:defRPr/>
              </a:pPr>
              <a:endParaRPr kumimoji="1" lang="zh-CN" altLang="en-US" sz="900" b="0" i="0" u="none" strike="noStrike" kern="0" cap="none" spc="0" normalizeH="0" baseline="0" noProof="0" dirty="0">
                <a:ln>
                  <a:noFill/>
                </a:ln>
                <a:solidFill>
                  <a:schemeClr val="bg1"/>
                </a:solidFill>
                <a:effectLst/>
                <a:uLnTx/>
                <a:uFillTx/>
                <a:cs typeface="+mn-ea"/>
                <a:sym typeface="+mn-lt"/>
              </a:endParaRPr>
            </a:p>
          </p:txBody>
        </p:sp>
        <p:sp>
          <p:nvSpPr>
            <p:cNvPr id="71" name="Arc 683"/>
            <p:cNvSpPr/>
            <p:nvPr/>
          </p:nvSpPr>
          <p:spPr bwMode="auto">
            <a:xfrm rot="256945">
              <a:off x="7018916" y="2744709"/>
              <a:ext cx="620712" cy="898525"/>
            </a:xfrm>
            <a:custGeom>
              <a:avLst/>
              <a:gdLst>
                <a:gd name="T0" fmla="*/ 2147483647 w 21600"/>
                <a:gd name="T1" fmla="*/ 0 h 31203"/>
                <a:gd name="T2" fmla="*/ 2147483647 w 21600"/>
                <a:gd name="T3" fmla="*/ 2147483647 h 31203"/>
                <a:gd name="T4" fmla="*/ 0 w 21600"/>
                <a:gd name="T5" fmla="*/ 2147483647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ysClr val="window" lastClr="FFFFFF">
                  <a:lumMod val="50000"/>
                </a:sysClr>
              </a:solidFill>
              <a:prstDash val="sysDot"/>
              <a:rou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algn="just" defTabSz="1054735" eaLnBrk="1" fontAlgn="base" latinLnBrk="1" hangingPunct="1">
                <a:lnSpc>
                  <a:spcPct val="120000"/>
                </a:lnSpc>
                <a:spcBef>
                  <a:spcPts val="0"/>
                </a:spcBef>
                <a:spcAft>
                  <a:spcPts val="0"/>
                </a:spcAft>
                <a:buClrTx/>
                <a:buSzTx/>
                <a:buFontTx/>
                <a:buNone/>
                <a:defRPr/>
              </a:pPr>
              <a:endParaRPr kumimoji="1" lang="zh-CN" altLang="en-US" sz="900" b="0" i="0" u="none" strike="noStrike" kern="0" cap="none" spc="0" normalizeH="0" baseline="0" noProof="0" dirty="0">
                <a:ln>
                  <a:noFill/>
                </a:ln>
                <a:solidFill>
                  <a:schemeClr val="bg1"/>
                </a:solidFill>
                <a:effectLst/>
                <a:uLnTx/>
                <a:uFillTx/>
                <a:cs typeface="+mn-ea"/>
                <a:sym typeface="+mn-lt"/>
              </a:endParaRPr>
            </a:p>
          </p:txBody>
        </p:sp>
      </p:grpSp>
      <p:sp>
        <p:nvSpPr>
          <p:cNvPr id="72" name="Content Placeholder 2"/>
          <p:cNvSpPr txBox="1"/>
          <p:nvPr/>
        </p:nvSpPr>
        <p:spPr>
          <a:xfrm>
            <a:off x="9044131" y="2350980"/>
            <a:ext cx="990934" cy="512897"/>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base">
              <a:lnSpc>
                <a:spcPct val="120000"/>
              </a:lnSpc>
              <a:spcBef>
                <a:spcPts val="0"/>
              </a:spcBef>
              <a:buFont typeface="Arial" panose="020B0604020202020204" pitchFamily="34" charset="0"/>
              <a:buNone/>
            </a:pPr>
            <a:r>
              <a:rPr lang="zh-CN" altLang="en-US" dirty="0">
                <a:solidFill>
                  <a:srgbClr val="4472C4"/>
                </a:solidFill>
                <a:cs typeface="+mn-ea"/>
                <a:sym typeface="+mn-lt"/>
              </a:rPr>
              <a:t>请替换文字内容</a:t>
            </a:r>
            <a:endParaRPr lang="en-US" dirty="0">
              <a:solidFill>
                <a:srgbClr val="4472C4"/>
              </a:solidFill>
              <a:cs typeface="+mn-ea"/>
              <a:sym typeface="+mn-lt"/>
            </a:endParaRPr>
          </a:p>
        </p:txBody>
      </p:sp>
      <p:sp>
        <p:nvSpPr>
          <p:cNvPr id="73" name="Content Placeholder 2"/>
          <p:cNvSpPr txBox="1"/>
          <p:nvPr/>
        </p:nvSpPr>
        <p:spPr>
          <a:xfrm>
            <a:off x="8691733" y="5777998"/>
            <a:ext cx="990934" cy="512897"/>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base">
              <a:lnSpc>
                <a:spcPct val="120000"/>
              </a:lnSpc>
              <a:spcBef>
                <a:spcPts val="0"/>
              </a:spcBef>
              <a:buFont typeface="Arial" panose="020B0604020202020204" pitchFamily="34" charset="0"/>
              <a:buNone/>
            </a:pPr>
            <a:r>
              <a:rPr lang="zh-CN" altLang="en-US" dirty="0">
                <a:solidFill>
                  <a:srgbClr val="4472C4"/>
                </a:solidFill>
                <a:cs typeface="+mn-ea"/>
                <a:sym typeface="+mn-lt"/>
              </a:rPr>
              <a:t>请替换文字内容</a:t>
            </a:r>
            <a:endParaRPr lang="en-US" dirty="0">
              <a:solidFill>
                <a:srgbClr val="4472C4"/>
              </a:solidFill>
              <a:cs typeface="+mn-ea"/>
              <a:sym typeface="+mn-lt"/>
            </a:endParaRPr>
          </a:p>
        </p:txBody>
      </p:sp>
      <p:sp>
        <p:nvSpPr>
          <p:cNvPr id="74" name="Content Placeholder 2"/>
          <p:cNvSpPr txBox="1"/>
          <p:nvPr/>
        </p:nvSpPr>
        <p:spPr>
          <a:xfrm>
            <a:off x="5884612" y="4120478"/>
            <a:ext cx="990934" cy="512897"/>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base">
              <a:lnSpc>
                <a:spcPct val="120000"/>
              </a:lnSpc>
              <a:spcBef>
                <a:spcPts val="0"/>
              </a:spcBef>
              <a:buFont typeface="Arial" panose="020B0604020202020204" pitchFamily="34" charset="0"/>
              <a:buNone/>
            </a:pPr>
            <a:r>
              <a:rPr lang="zh-CN" altLang="en-US" dirty="0">
                <a:solidFill>
                  <a:srgbClr val="4472C4"/>
                </a:solidFill>
                <a:cs typeface="+mn-ea"/>
                <a:sym typeface="+mn-lt"/>
              </a:rPr>
              <a:t>请替换文字内容</a:t>
            </a:r>
            <a:endParaRPr lang="en-US" dirty="0">
              <a:solidFill>
                <a:srgbClr val="4472C4"/>
              </a:solidFill>
              <a:cs typeface="+mn-ea"/>
              <a:sym typeface="+mn-lt"/>
            </a:endParaRPr>
          </a:p>
        </p:txBody>
      </p:sp>
      <p:grpSp>
        <p:nvGrpSpPr>
          <p:cNvPr id="75" name="Group 17"/>
          <p:cNvGrpSpPr/>
          <p:nvPr/>
        </p:nvGrpSpPr>
        <p:grpSpPr>
          <a:xfrm>
            <a:off x="7281977" y="5411695"/>
            <a:ext cx="436704" cy="436704"/>
            <a:chOff x="5607370" y="3562829"/>
            <a:chExt cx="587140" cy="587140"/>
          </a:xfrm>
          <a:solidFill>
            <a:sysClr val="window" lastClr="FFFFFF"/>
          </a:solidFill>
        </p:grpSpPr>
        <p:sp>
          <p:nvSpPr>
            <p:cNvPr id="76"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vert="horz" wrap="square" lIns="105484" tIns="52741" rIns="105484" bIns="52741" numCol="1" anchor="t" anchorCtr="0" compatLnSpc="1"/>
            <a:lstStyle/>
            <a:p>
              <a:pPr marL="0" marR="0" lvl="0" indent="0" algn="just" defTabSz="914400" eaLnBrk="1" fontAlgn="base" latinLnBrk="0" hangingPunct="1">
                <a:lnSpc>
                  <a:spcPct val="120000"/>
                </a:lnSpc>
                <a:spcBef>
                  <a:spcPts val="0"/>
                </a:spcBef>
                <a:spcAft>
                  <a:spcPts val="0"/>
                </a:spcAft>
                <a:buClrTx/>
                <a:buSzTx/>
                <a:buFontTx/>
                <a:buNone/>
                <a:defRPr/>
              </a:pPr>
              <a:endParaRPr kumimoji="0" lang="en-US" sz="900" b="0" i="0" u="none" strike="noStrike" kern="0" cap="none" spc="0" normalizeH="0" baseline="0" noProof="0" dirty="0">
                <a:ln>
                  <a:noFill/>
                </a:ln>
                <a:solidFill>
                  <a:srgbClr val="4472C4"/>
                </a:solidFill>
                <a:effectLst/>
                <a:uLnTx/>
                <a:uFillTx/>
                <a:cs typeface="+mn-ea"/>
                <a:sym typeface="+mn-lt"/>
              </a:endParaRPr>
            </a:p>
          </p:txBody>
        </p:sp>
        <p:sp>
          <p:nvSpPr>
            <p:cNvPr id="77" name="Freeform 23"/>
            <p:cNvSpPr>
              <a:spLocks noEditPoints="1"/>
            </p:cNvSpPr>
            <p:nvPr/>
          </p:nvSpPr>
          <p:spPr bwMode="auto">
            <a:xfrm>
              <a:off x="5607370" y="3562829"/>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lstStyle/>
            <a:p>
              <a:pPr marL="0" marR="0" lvl="0" indent="0" algn="just" defTabSz="914400" eaLnBrk="1" fontAlgn="base" latinLnBrk="0" hangingPunct="1">
                <a:lnSpc>
                  <a:spcPct val="120000"/>
                </a:lnSpc>
                <a:spcBef>
                  <a:spcPts val="0"/>
                </a:spcBef>
                <a:spcAft>
                  <a:spcPts val="0"/>
                </a:spcAft>
                <a:buClrTx/>
                <a:buSzTx/>
                <a:buFontTx/>
                <a:buNone/>
                <a:defRPr/>
              </a:pPr>
              <a:endParaRPr kumimoji="0" lang="en-US" sz="900" b="0" i="0" u="none" strike="noStrike" kern="0" cap="none" spc="0" normalizeH="0" baseline="0" noProof="0" dirty="0">
                <a:ln>
                  <a:noFill/>
                </a:ln>
                <a:solidFill>
                  <a:srgbClr val="4472C4"/>
                </a:solidFill>
                <a:effectLst/>
                <a:uLnTx/>
                <a:uFillTx/>
                <a:cs typeface="+mn-ea"/>
                <a:sym typeface="+mn-lt"/>
              </a:endParaRPr>
            </a:p>
          </p:txBody>
        </p:sp>
      </p:grpSp>
      <p:grpSp>
        <p:nvGrpSpPr>
          <p:cNvPr id="78" name="Group 20"/>
          <p:cNvGrpSpPr/>
          <p:nvPr/>
        </p:nvGrpSpPr>
        <p:grpSpPr>
          <a:xfrm>
            <a:off x="7279899" y="2314089"/>
            <a:ext cx="627243" cy="627243"/>
            <a:chOff x="6665323" y="3562825"/>
            <a:chExt cx="587140" cy="587140"/>
          </a:xfrm>
          <a:solidFill>
            <a:sysClr val="window" lastClr="FFFFFF"/>
          </a:solidFill>
        </p:grpSpPr>
        <p:sp>
          <p:nvSpPr>
            <p:cNvPr id="79"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vert="horz" wrap="square" lIns="105484" tIns="52741" rIns="105484" bIns="52741" numCol="1" anchor="t" anchorCtr="0" compatLnSpc="1"/>
            <a:lstStyle/>
            <a:p>
              <a:pPr marL="0" marR="0" lvl="0" indent="0" algn="just" defTabSz="914400" eaLnBrk="1" fontAlgn="base" latinLnBrk="0" hangingPunct="1">
                <a:lnSpc>
                  <a:spcPct val="120000"/>
                </a:lnSpc>
                <a:spcBef>
                  <a:spcPts val="0"/>
                </a:spcBef>
                <a:spcAft>
                  <a:spcPts val="0"/>
                </a:spcAft>
                <a:buClrTx/>
                <a:buSzTx/>
                <a:buFontTx/>
                <a:buNone/>
                <a:defRPr/>
              </a:pPr>
              <a:endParaRPr kumimoji="0" lang="en-US" sz="900" b="0" i="0" u="none" strike="noStrike" kern="0" cap="none" spc="0" normalizeH="0" baseline="0" noProof="0" dirty="0">
                <a:ln>
                  <a:noFill/>
                </a:ln>
                <a:solidFill>
                  <a:srgbClr val="4472C4"/>
                </a:solidFill>
                <a:effectLst/>
                <a:uLnTx/>
                <a:uFillTx/>
                <a:cs typeface="+mn-ea"/>
                <a:sym typeface="+mn-lt"/>
              </a:endParaRPr>
            </a:p>
          </p:txBody>
        </p:sp>
        <p:sp>
          <p:nvSpPr>
            <p:cNvPr id="80"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lstStyle/>
            <a:p>
              <a:pPr marL="0" marR="0" lvl="0" indent="0" algn="just" defTabSz="914400" eaLnBrk="1" fontAlgn="base" latinLnBrk="0" hangingPunct="1">
                <a:lnSpc>
                  <a:spcPct val="120000"/>
                </a:lnSpc>
                <a:spcBef>
                  <a:spcPts val="0"/>
                </a:spcBef>
                <a:spcAft>
                  <a:spcPts val="0"/>
                </a:spcAft>
                <a:buClrTx/>
                <a:buSzTx/>
                <a:buFontTx/>
                <a:buNone/>
                <a:defRPr/>
              </a:pPr>
              <a:endParaRPr kumimoji="0" lang="en-US" sz="900" b="0" i="0" u="none" strike="noStrike" kern="0" cap="none" spc="0" normalizeH="0" baseline="0" noProof="0" dirty="0">
                <a:ln>
                  <a:noFill/>
                </a:ln>
                <a:solidFill>
                  <a:srgbClr val="4472C4"/>
                </a:solidFill>
                <a:effectLst/>
                <a:uLnTx/>
                <a:uFillTx/>
                <a:cs typeface="+mn-ea"/>
                <a:sym typeface="+mn-lt"/>
              </a:endParaRPr>
            </a:p>
          </p:txBody>
        </p:sp>
      </p:grpSp>
      <p:grpSp>
        <p:nvGrpSpPr>
          <p:cNvPr id="81" name="Group 23"/>
          <p:cNvGrpSpPr/>
          <p:nvPr/>
        </p:nvGrpSpPr>
        <p:grpSpPr>
          <a:xfrm>
            <a:off x="8228261" y="4171444"/>
            <a:ext cx="436704" cy="436704"/>
            <a:chOff x="7740352" y="3562825"/>
            <a:chExt cx="587140" cy="587140"/>
          </a:xfrm>
          <a:solidFill>
            <a:sysClr val="window" lastClr="FFFFFF"/>
          </a:solidFill>
        </p:grpSpPr>
        <p:sp>
          <p:nvSpPr>
            <p:cNvPr id="82" name="Freeform 24"/>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84" tIns="52741" rIns="105484" bIns="52741" numCol="1" anchor="t" anchorCtr="0" compatLnSpc="1"/>
            <a:lstStyle/>
            <a:p>
              <a:pPr marL="0" marR="0" lvl="0" indent="0" algn="just" defTabSz="914400" eaLnBrk="1" fontAlgn="base" latinLnBrk="0" hangingPunct="1">
                <a:lnSpc>
                  <a:spcPct val="120000"/>
                </a:lnSpc>
                <a:spcBef>
                  <a:spcPts val="0"/>
                </a:spcBef>
                <a:spcAft>
                  <a:spcPts val="0"/>
                </a:spcAft>
                <a:buClrTx/>
                <a:buSzTx/>
                <a:buFontTx/>
                <a:buNone/>
                <a:defRPr/>
              </a:pPr>
              <a:endParaRPr kumimoji="0" lang="en-US" sz="900" b="0" i="0" u="none" strike="noStrike" kern="0" cap="none" spc="0" normalizeH="0" baseline="0" noProof="0" dirty="0">
                <a:ln>
                  <a:noFill/>
                </a:ln>
                <a:solidFill>
                  <a:srgbClr val="4472C4"/>
                </a:solidFill>
                <a:effectLst/>
                <a:uLnTx/>
                <a:uFillTx/>
                <a:cs typeface="+mn-ea"/>
                <a:sym typeface="+mn-lt"/>
              </a:endParaRPr>
            </a:p>
          </p:txBody>
        </p:sp>
        <p:sp>
          <p:nvSpPr>
            <p:cNvPr id="83"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vert="horz" wrap="square" lIns="105484" tIns="52741" rIns="105484" bIns="52741" numCol="1" anchor="t" anchorCtr="0" compatLnSpc="1"/>
            <a:lstStyle/>
            <a:p>
              <a:pPr marL="0" marR="0" lvl="0" indent="0" algn="just" defTabSz="914400" eaLnBrk="1" fontAlgn="base" latinLnBrk="0" hangingPunct="1">
                <a:lnSpc>
                  <a:spcPct val="120000"/>
                </a:lnSpc>
                <a:spcBef>
                  <a:spcPts val="0"/>
                </a:spcBef>
                <a:spcAft>
                  <a:spcPts val="0"/>
                </a:spcAft>
                <a:buClrTx/>
                <a:buSzTx/>
                <a:buFontTx/>
                <a:buNone/>
                <a:defRPr/>
              </a:pPr>
              <a:endParaRPr kumimoji="0" lang="en-US" sz="900" b="0" i="0" u="none" strike="noStrike" kern="0" cap="none" spc="0" normalizeH="0" baseline="0" noProof="0" dirty="0">
                <a:ln>
                  <a:noFill/>
                </a:ln>
                <a:solidFill>
                  <a:srgbClr val="4472C4"/>
                </a:solidFill>
                <a:effectLst/>
                <a:uLnTx/>
                <a:uFillTx/>
                <a:cs typeface="+mn-ea"/>
                <a:sym typeface="+mn-lt"/>
              </a:endParaRPr>
            </a:p>
          </p:txBody>
        </p:sp>
      </p:grpSp>
      <p:sp>
        <p:nvSpPr>
          <p:cNvPr id="84" name="Content Placeholder 2"/>
          <p:cNvSpPr txBox="1"/>
          <p:nvPr/>
        </p:nvSpPr>
        <p:spPr>
          <a:xfrm>
            <a:off x="2679991" y="2177834"/>
            <a:ext cx="2980510" cy="873710"/>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fontAlgn="base">
              <a:lnSpc>
                <a:spcPct val="120000"/>
              </a:lnSpc>
              <a:spcBef>
                <a:spcPts val="0"/>
              </a:spcBef>
              <a:buNone/>
              <a:defRPr/>
            </a:pPr>
            <a:r>
              <a:rPr lang="zh-CN" altLang="en-US" dirty="0">
                <a:solidFill>
                  <a:srgbClr val="4472C4"/>
                </a:solidFill>
                <a:cs typeface="+mn-ea"/>
                <a:sym typeface="+mn-lt"/>
              </a:rPr>
              <a:t>替换文字内容，修改文字内容，也可以直接复制你的内容到此。</a:t>
            </a:r>
            <a:endParaRPr lang="en-US" altLang="zh-CN" dirty="0">
              <a:solidFill>
                <a:srgbClr val="4472C4"/>
              </a:solidFill>
              <a:cs typeface="+mn-ea"/>
              <a:sym typeface="+mn-lt"/>
            </a:endParaRPr>
          </a:p>
        </p:txBody>
      </p:sp>
      <p:sp>
        <p:nvSpPr>
          <p:cNvPr id="85" name="Content Placeholder 2"/>
          <p:cNvSpPr txBox="1"/>
          <p:nvPr/>
        </p:nvSpPr>
        <p:spPr>
          <a:xfrm>
            <a:off x="2679988" y="3337794"/>
            <a:ext cx="2980511" cy="1085068"/>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fontAlgn="base">
              <a:lnSpc>
                <a:spcPct val="120000"/>
              </a:lnSpc>
              <a:spcBef>
                <a:spcPts val="0"/>
              </a:spcBef>
              <a:buNone/>
              <a:defRPr/>
            </a:pPr>
            <a:r>
              <a:rPr lang="zh-CN" altLang="en-US" dirty="0">
                <a:solidFill>
                  <a:srgbClr val="4472C4"/>
                </a:solidFill>
                <a:cs typeface="+mn-ea"/>
                <a:sym typeface="+mn-lt"/>
              </a:rPr>
              <a:t>替换文字内容，修改文字内容，也可以直接复制你的内容到此。</a:t>
            </a:r>
            <a:endParaRPr lang="en-US" altLang="zh-CN" dirty="0">
              <a:solidFill>
                <a:srgbClr val="4472C4"/>
              </a:solidFill>
              <a:cs typeface="+mn-ea"/>
              <a:sym typeface="+mn-lt"/>
            </a:endParaRPr>
          </a:p>
        </p:txBody>
      </p:sp>
      <p:sp>
        <p:nvSpPr>
          <p:cNvPr id="86" name="Content Placeholder 2"/>
          <p:cNvSpPr txBox="1"/>
          <p:nvPr/>
        </p:nvSpPr>
        <p:spPr>
          <a:xfrm>
            <a:off x="2679991" y="4497754"/>
            <a:ext cx="2980510" cy="538704"/>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just" fontAlgn="base">
              <a:lnSpc>
                <a:spcPct val="120000"/>
              </a:lnSpc>
              <a:spcBef>
                <a:spcPts val="0"/>
              </a:spcBef>
              <a:buNone/>
              <a:defRPr/>
            </a:pPr>
            <a:r>
              <a:rPr lang="zh-CN" altLang="en-US" dirty="0">
                <a:solidFill>
                  <a:srgbClr val="4472C4"/>
                </a:solidFill>
                <a:cs typeface="+mn-ea"/>
                <a:sym typeface="+mn-lt"/>
              </a:rPr>
              <a:t>替换文字内容，修改文字内容，也可以直接复制你的内容到此。</a:t>
            </a:r>
            <a:endParaRPr lang="en-US" altLang="zh-CN" dirty="0">
              <a:solidFill>
                <a:srgbClr val="4472C4"/>
              </a:solidFill>
              <a:cs typeface="+mn-ea"/>
              <a:sym typeface="+mn-lt"/>
            </a:endParaRPr>
          </a:p>
        </p:txBody>
      </p:sp>
      <p:sp>
        <p:nvSpPr>
          <p:cNvPr id="87" name="TextBox 29"/>
          <p:cNvSpPr txBox="1"/>
          <p:nvPr/>
        </p:nvSpPr>
        <p:spPr>
          <a:xfrm>
            <a:off x="2709422" y="5657712"/>
            <a:ext cx="3014825" cy="605165"/>
          </a:xfrm>
          <a:prstGeom prst="rect">
            <a:avLst/>
          </a:prstGeom>
          <a:noFill/>
        </p:spPr>
        <p:txBody>
          <a:bodyPr wrap="square" rIns="166115" bIns="41528" numCol="1" spcCol="360000">
            <a:spAutoFit/>
          </a:bodyPr>
          <a:lstStyle/>
          <a:p>
            <a:pPr lvl="0" algn="just" fontAlgn="base">
              <a:lnSpc>
                <a:spcPct val="120000"/>
              </a:lnSpc>
              <a:defRPr/>
            </a:pPr>
            <a:r>
              <a:rPr lang="zh-CN" altLang="en-US" sz="1400" dirty="0">
                <a:solidFill>
                  <a:srgbClr val="4472C4"/>
                </a:solidFill>
                <a:cs typeface="+mn-ea"/>
                <a:sym typeface="+mn-lt"/>
              </a:rPr>
              <a:t>替换文字内容，修改文字内容，也可以直接复制你的内容到此。</a:t>
            </a:r>
            <a:endParaRPr lang="en-US" altLang="zh-CN" sz="1400" dirty="0">
              <a:solidFill>
                <a:srgbClr val="4472C4"/>
              </a:solidFill>
              <a:cs typeface="+mn-ea"/>
              <a:sym typeface="+mn-lt"/>
            </a:endParaRPr>
          </a:p>
        </p:txBody>
      </p:sp>
      <p:grpSp>
        <p:nvGrpSpPr>
          <p:cNvPr id="30" name="组合 29"/>
          <p:cNvGrpSpPr/>
          <p:nvPr/>
        </p:nvGrpSpPr>
        <p:grpSpPr>
          <a:xfrm>
            <a:off x="4565749" y="285884"/>
            <a:ext cx="3060503" cy="797041"/>
            <a:chOff x="4565749" y="285884"/>
            <a:chExt cx="3060503" cy="797041"/>
          </a:xfrm>
        </p:grpSpPr>
        <p:sp>
          <p:nvSpPr>
            <p:cNvPr id="31"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32"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2400" fill="hold"/>
                                        <p:tgtEl>
                                          <p:spTgt spid="62"/>
                                        </p:tgtEl>
                                        <p:attrNameLst>
                                          <p:attrName>ppt_w</p:attrName>
                                        </p:attrNameLst>
                                      </p:cBhvr>
                                      <p:tavLst>
                                        <p:tav tm="0">
                                          <p:val>
                                            <p:fltVal val="0"/>
                                          </p:val>
                                        </p:tav>
                                        <p:tav tm="100000">
                                          <p:val>
                                            <p:strVal val="#ppt_w"/>
                                          </p:val>
                                        </p:tav>
                                      </p:tavLst>
                                    </p:anim>
                                    <p:anim calcmode="lin" valueType="num">
                                      <p:cBhvr>
                                        <p:cTn id="8" dur="2400" fill="hold"/>
                                        <p:tgtEl>
                                          <p:spTgt spid="62"/>
                                        </p:tgtEl>
                                        <p:attrNameLst>
                                          <p:attrName>ppt_h</p:attrName>
                                        </p:attrNameLst>
                                      </p:cBhvr>
                                      <p:tavLst>
                                        <p:tav tm="0">
                                          <p:val>
                                            <p:fltVal val="0"/>
                                          </p:val>
                                        </p:tav>
                                        <p:tav tm="100000">
                                          <p:val>
                                            <p:strVal val="#ppt_h"/>
                                          </p:val>
                                        </p:tav>
                                      </p:tavLst>
                                    </p:anim>
                                    <p:anim calcmode="lin" valueType="num">
                                      <p:cBhvr>
                                        <p:cTn id="9" dur="2400" fill="hold"/>
                                        <p:tgtEl>
                                          <p:spTgt spid="62"/>
                                        </p:tgtEl>
                                        <p:attrNameLst>
                                          <p:attrName>style.rotation</p:attrName>
                                        </p:attrNameLst>
                                      </p:cBhvr>
                                      <p:tavLst>
                                        <p:tav tm="0">
                                          <p:val>
                                            <p:fltVal val="90"/>
                                          </p:val>
                                        </p:tav>
                                        <p:tav tm="100000">
                                          <p:val>
                                            <p:fltVal val="0"/>
                                          </p:val>
                                        </p:tav>
                                      </p:tavLst>
                                    </p:anim>
                                    <p:animEffect transition="in" filter="fade">
                                      <p:cBhvr>
                                        <p:cTn id="10" dur="2400"/>
                                        <p:tgtEl>
                                          <p:spTgt spid="62"/>
                                        </p:tgtEl>
                                      </p:cBhvr>
                                    </p:animEffect>
                                  </p:childTnLst>
                                </p:cTn>
                              </p:par>
                              <p:par>
                                <p:cTn id="11" presetID="53" presetClass="entr" presetSubtype="16" fill="hold" nodeType="withEffect">
                                  <p:stCondLst>
                                    <p:cond delay="2500"/>
                                  </p:stCondLst>
                                  <p:childTnLst>
                                    <p:set>
                                      <p:cBhvr>
                                        <p:cTn id="12" dur="1" fill="hold">
                                          <p:stCondLst>
                                            <p:cond delay="0"/>
                                          </p:stCondLst>
                                        </p:cTn>
                                        <p:tgtEl>
                                          <p:spTgt spid="78"/>
                                        </p:tgtEl>
                                        <p:attrNameLst>
                                          <p:attrName>style.visibility</p:attrName>
                                        </p:attrNameLst>
                                      </p:cBhvr>
                                      <p:to>
                                        <p:strVal val="visible"/>
                                      </p:to>
                                    </p:set>
                                    <p:anim calcmode="lin" valueType="num">
                                      <p:cBhvr>
                                        <p:cTn id="13" dur="500" fill="hold"/>
                                        <p:tgtEl>
                                          <p:spTgt spid="78"/>
                                        </p:tgtEl>
                                        <p:attrNameLst>
                                          <p:attrName>ppt_w</p:attrName>
                                        </p:attrNameLst>
                                      </p:cBhvr>
                                      <p:tavLst>
                                        <p:tav tm="0">
                                          <p:val>
                                            <p:fltVal val="0"/>
                                          </p:val>
                                        </p:tav>
                                        <p:tav tm="100000">
                                          <p:val>
                                            <p:strVal val="#ppt_w"/>
                                          </p:val>
                                        </p:tav>
                                      </p:tavLst>
                                    </p:anim>
                                    <p:anim calcmode="lin" valueType="num">
                                      <p:cBhvr>
                                        <p:cTn id="14" dur="500" fill="hold"/>
                                        <p:tgtEl>
                                          <p:spTgt spid="78"/>
                                        </p:tgtEl>
                                        <p:attrNameLst>
                                          <p:attrName>ppt_h</p:attrName>
                                        </p:attrNameLst>
                                      </p:cBhvr>
                                      <p:tavLst>
                                        <p:tav tm="0">
                                          <p:val>
                                            <p:fltVal val="0"/>
                                          </p:val>
                                        </p:tav>
                                        <p:tav tm="100000">
                                          <p:val>
                                            <p:strVal val="#ppt_h"/>
                                          </p:val>
                                        </p:tav>
                                      </p:tavLst>
                                    </p:anim>
                                    <p:animEffect transition="in" filter="fade">
                                      <p:cBhvr>
                                        <p:cTn id="15" dur="500"/>
                                        <p:tgtEl>
                                          <p:spTgt spid="78"/>
                                        </p:tgtEl>
                                      </p:cBhvr>
                                    </p:animEffect>
                                  </p:childTnLst>
                                </p:cTn>
                              </p:par>
                              <p:par>
                                <p:cTn id="16" presetID="53" presetClass="entr" presetSubtype="16" fill="hold" nodeType="withEffect">
                                  <p:stCondLst>
                                    <p:cond delay="3000"/>
                                  </p:stCondLst>
                                  <p:childTnLst>
                                    <p:set>
                                      <p:cBhvr>
                                        <p:cTn id="17" dur="1" fill="hold">
                                          <p:stCondLst>
                                            <p:cond delay="0"/>
                                          </p:stCondLst>
                                        </p:cTn>
                                        <p:tgtEl>
                                          <p:spTgt spid="81"/>
                                        </p:tgtEl>
                                        <p:attrNameLst>
                                          <p:attrName>style.visibility</p:attrName>
                                        </p:attrNameLst>
                                      </p:cBhvr>
                                      <p:to>
                                        <p:strVal val="visible"/>
                                      </p:to>
                                    </p:set>
                                    <p:anim calcmode="lin" valueType="num">
                                      <p:cBhvr>
                                        <p:cTn id="18" dur="500" fill="hold"/>
                                        <p:tgtEl>
                                          <p:spTgt spid="81"/>
                                        </p:tgtEl>
                                        <p:attrNameLst>
                                          <p:attrName>ppt_w</p:attrName>
                                        </p:attrNameLst>
                                      </p:cBhvr>
                                      <p:tavLst>
                                        <p:tav tm="0">
                                          <p:val>
                                            <p:fltVal val="0"/>
                                          </p:val>
                                        </p:tav>
                                        <p:tav tm="100000">
                                          <p:val>
                                            <p:strVal val="#ppt_w"/>
                                          </p:val>
                                        </p:tav>
                                      </p:tavLst>
                                    </p:anim>
                                    <p:anim calcmode="lin" valueType="num">
                                      <p:cBhvr>
                                        <p:cTn id="19" dur="500" fill="hold"/>
                                        <p:tgtEl>
                                          <p:spTgt spid="81"/>
                                        </p:tgtEl>
                                        <p:attrNameLst>
                                          <p:attrName>ppt_h</p:attrName>
                                        </p:attrNameLst>
                                      </p:cBhvr>
                                      <p:tavLst>
                                        <p:tav tm="0">
                                          <p:val>
                                            <p:fltVal val="0"/>
                                          </p:val>
                                        </p:tav>
                                        <p:tav tm="100000">
                                          <p:val>
                                            <p:strVal val="#ppt_h"/>
                                          </p:val>
                                        </p:tav>
                                      </p:tavLst>
                                    </p:anim>
                                    <p:animEffect transition="in" filter="fade">
                                      <p:cBhvr>
                                        <p:cTn id="20" dur="500"/>
                                        <p:tgtEl>
                                          <p:spTgt spid="81"/>
                                        </p:tgtEl>
                                      </p:cBhvr>
                                    </p:animEffect>
                                  </p:childTnLst>
                                </p:cTn>
                              </p:par>
                              <p:par>
                                <p:cTn id="21" presetID="53" presetClass="entr" presetSubtype="16" fill="hold" nodeType="withEffect">
                                  <p:stCondLst>
                                    <p:cond delay="3500"/>
                                  </p:stCondLst>
                                  <p:childTnLst>
                                    <p:set>
                                      <p:cBhvr>
                                        <p:cTn id="22" dur="1" fill="hold">
                                          <p:stCondLst>
                                            <p:cond delay="0"/>
                                          </p:stCondLst>
                                        </p:cTn>
                                        <p:tgtEl>
                                          <p:spTgt spid="75"/>
                                        </p:tgtEl>
                                        <p:attrNameLst>
                                          <p:attrName>style.visibility</p:attrName>
                                        </p:attrNameLst>
                                      </p:cBhvr>
                                      <p:to>
                                        <p:strVal val="visible"/>
                                      </p:to>
                                    </p:set>
                                    <p:anim calcmode="lin" valueType="num">
                                      <p:cBhvr>
                                        <p:cTn id="23" dur="500" fill="hold"/>
                                        <p:tgtEl>
                                          <p:spTgt spid="75"/>
                                        </p:tgtEl>
                                        <p:attrNameLst>
                                          <p:attrName>ppt_w</p:attrName>
                                        </p:attrNameLst>
                                      </p:cBhvr>
                                      <p:tavLst>
                                        <p:tav tm="0">
                                          <p:val>
                                            <p:fltVal val="0"/>
                                          </p:val>
                                        </p:tav>
                                        <p:tav tm="100000">
                                          <p:val>
                                            <p:strVal val="#ppt_w"/>
                                          </p:val>
                                        </p:tav>
                                      </p:tavLst>
                                    </p:anim>
                                    <p:anim calcmode="lin" valueType="num">
                                      <p:cBhvr>
                                        <p:cTn id="24" dur="500" fill="hold"/>
                                        <p:tgtEl>
                                          <p:spTgt spid="75"/>
                                        </p:tgtEl>
                                        <p:attrNameLst>
                                          <p:attrName>ppt_h</p:attrName>
                                        </p:attrNameLst>
                                      </p:cBhvr>
                                      <p:tavLst>
                                        <p:tav tm="0">
                                          <p:val>
                                            <p:fltVal val="0"/>
                                          </p:val>
                                        </p:tav>
                                        <p:tav tm="100000">
                                          <p:val>
                                            <p:strVal val="#ppt_h"/>
                                          </p:val>
                                        </p:tav>
                                      </p:tavLst>
                                    </p:anim>
                                    <p:animEffect transition="in" filter="fade">
                                      <p:cBhvr>
                                        <p:cTn id="25" dur="500"/>
                                        <p:tgtEl>
                                          <p:spTgt spid="75"/>
                                        </p:tgtEl>
                                      </p:cBhvr>
                                    </p:animEffect>
                                  </p:childTnLst>
                                </p:cTn>
                              </p:par>
                              <p:par>
                                <p:cTn id="26" presetID="22" presetClass="entr" presetSubtype="8" fill="hold" grpId="0" nodeType="withEffect">
                                  <p:stCondLst>
                                    <p:cond delay="4000"/>
                                  </p:stCondLst>
                                  <p:childTnLst>
                                    <p:set>
                                      <p:cBhvr>
                                        <p:cTn id="27" dur="1" fill="hold">
                                          <p:stCondLst>
                                            <p:cond delay="0"/>
                                          </p:stCondLst>
                                        </p:cTn>
                                        <p:tgtEl>
                                          <p:spTgt spid="74"/>
                                        </p:tgtEl>
                                        <p:attrNameLst>
                                          <p:attrName>style.visibility</p:attrName>
                                        </p:attrNameLst>
                                      </p:cBhvr>
                                      <p:to>
                                        <p:strVal val="visible"/>
                                      </p:to>
                                    </p:set>
                                    <p:animEffect transition="in" filter="wipe(left)">
                                      <p:cBhvr>
                                        <p:cTn id="28" dur="500"/>
                                        <p:tgtEl>
                                          <p:spTgt spid="74"/>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72"/>
                                        </p:tgtEl>
                                        <p:attrNameLst>
                                          <p:attrName>style.visibility</p:attrName>
                                        </p:attrNameLst>
                                      </p:cBhvr>
                                      <p:to>
                                        <p:strVal val="visible"/>
                                      </p:to>
                                    </p:set>
                                    <p:animEffect transition="in" filter="wipe(left)">
                                      <p:cBhvr>
                                        <p:cTn id="31" dur="500"/>
                                        <p:tgtEl>
                                          <p:spTgt spid="72"/>
                                        </p:tgtEl>
                                      </p:cBhvr>
                                    </p:animEffect>
                                  </p:childTnLst>
                                </p:cTn>
                              </p:par>
                              <p:par>
                                <p:cTn id="32" presetID="22" presetClass="entr" presetSubtype="8" fill="hold" grpId="0" nodeType="withEffect">
                                  <p:stCondLst>
                                    <p:cond delay="4000"/>
                                  </p:stCondLst>
                                  <p:childTnLst>
                                    <p:set>
                                      <p:cBhvr>
                                        <p:cTn id="33" dur="1" fill="hold">
                                          <p:stCondLst>
                                            <p:cond delay="0"/>
                                          </p:stCondLst>
                                        </p:cTn>
                                        <p:tgtEl>
                                          <p:spTgt spid="73"/>
                                        </p:tgtEl>
                                        <p:attrNameLst>
                                          <p:attrName>style.visibility</p:attrName>
                                        </p:attrNameLst>
                                      </p:cBhvr>
                                      <p:to>
                                        <p:strVal val="visible"/>
                                      </p:to>
                                    </p:set>
                                    <p:animEffect transition="in" filter="wipe(left)">
                                      <p:cBhvr>
                                        <p:cTn id="34" dur="500"/>
                                        <p:tgtEl>
                                          <p:spTgt spid="73"/>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84"/>
                                        </p:tgtEl>
                                        <p:attrNameLst>
                                          <p:attrName>style.visibility</p:attrName>
                                        </p:attrNameLst>
                                      </p:cBhvr>
                                      <p:to>
                                        <p:strVal val="visible"/>
                                      </p:to>
                                    </p:set>
                                    <p:animEffect transition="in" filter="fade">
                                      <p:cBhvr>
                                        <p:cTn id="38" dur="500"/>
                                        <p:tgtEl>
                                          <p:spTgt spid="84"/>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fade">
                                      <p:cBhvr>
                                        <p:cTn id="46" dur="500"/>
                                        <p:tgtEl>
                                          <p:spTgt spid="86"/>
                                        </p:tgtEl>
                                      </p:cBhvr>
                                    </p:animEffect>
                                  </p:childTnLst>
                                </p:cTn>
                              </p:par>
                              <p:par>
                                <p:cTn id="47" presetID="2" presetClass="entr" presetSubtype="4" fill="hold" grpId="0" nodeType="withEffect">
                                  <p:stCondLst>
                                    <p:cond delay="500"/>
                                  </p:stCondLst>
                                  <p:childTnLst>
                                    <p:set>
                                      <p:cBhvr>
                                        <p:cTn id="48" dur="1" fill="hold">
                                          <p:stCondLst>
                                            <p:cond delay="0"/>
                                          </p:stCondLst>
                                        </p:cTn>
                                        <p:tgtEl>
                                          <p:spTgt spid="87"/>
                                        </p:tgtEl>
                                        <p:attrNameLst>
                                          <p:attrName>style.visibility</p:attrName>
                                        </p:attrNameLst>
                                      </p:cBhvr>
                                      <p:to>
                                        <p:strVal val="visible"/>
                                      </p:to>
                                    </p:set>
                                    <p:anim calcmode="lin" valueType="num">
                                      <p:cBhvr additive="base">
                                        <p:cTn id="49" dur="500" fill="hold"/>
                                        <p:tgtEl>
                                          <p:spTgt spid="87"/>
                                        </p:tgtEl>
                                        <p:attrNameLst>
                                          <p:attrName>ppt_x</p:attrName>
                                        </p:attrNameLst>
                                      </p:cBhvr>
                                      <p:tavLst>
                                        <p:tav tm="0">
                                          <p:val>
                                            <p:strVal val="#ppt_x"/>
                                          </p:val>
                                        </p:tav>
                                        <p:tav tm="100000">
                                          <p:val>
                                            <p:strVal val="#ppt_x"/>
                                          </p:val>
                                        </p:tav>
                                      </p:tavLst>
                                    </p:anim>
                                    <p:anim calcmode="lin" valueType="num">
                                      <p:cBhvr additive="base">
                                        <p:cTn id="50"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84" grpId="0"/>
      <p:bldP spid="85" grpId="0"/>
      <p:bldP spid="86" grpId="0"/>
      <p:bldP spid="8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4140" y="936056"/>
            <a:ext cx="3476333" cy="1015663"/>
          </a:xfrm>
          <a:prstGeom prst="rect">
            <a:avLst/>
          </a:prstGeom>
        </p:spPr>
        <p:txBody>
          <a:bodyPr wrap="square">
            <a:spAutoFit/>
          </a:bodyPr>
          <a:lstStyle/>
          <a:p>
            <a:r>
              <a:rPr lang="en-US" altLang="zh-CN" sz="6000" dirty="0">
                <a:solidFill>
                  <a:schemeClr val="accent1"/>
                </a:solidFill>
                <a:cs typeface="+mn-ea"/>
                <a:sym typeface="+mn-lt"/>
              </a:rPr>
              <a:t>PART 04</a:t>
            </a:r>
            <a:endParaRPr lang="en-US" altLang="zh-CN" sz="6000" dirty="0">
              <a:solidFill>
                <a:schemeClr val="accent1"/>
              </a:solidFill>
              <a:cs typeface="+mn-ea"/>
              <a:sym typeface="+mn-lt"/>
            </a:endParaRPr>
          </a:p>
        </p:txBody>
      </p:sp>
      <p:sp>
        <p:nvSpPr>
          <p:cNvPr id="3" name="矩形: 圆角 2"/>
          <p:cNvSpPr/>
          <p:nvPr/>
        </p:nvSpPr>
        <p:spPr>
          <a:xfrm>
            <a:off x="853440" y="2377440"/>
            <a:ext cx="10485120" cy="3544504"/>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形 3"/>
          <p:cNvPicPr>
            <a:picLocks noChangeAspect="1"/>
          </p:cNvPicPr>
          <p:nvPr/>
        </p:nvPicPr>
        <p:blipFill rotWithShape="1">
          <a:blip r:embed="rId1" cstate="print">
            <a:extLst>
              <a:ext uri="{28A0092B-C50C-407E-A947-70E740481C1C}">
                <a14:useLocalDpi xmlns:a14="http://schemas.microsoft.com/office/drawing/2010/main" val="0"/>
              </a:ext>
            </a:extLst>
          </a:blip>
          <a:srcRect t="366" b="-366"/>
          <a:stretch>
            <a:fillRect/>
          </a:stretch>
        </p:blipFill>
        <p:spPr>
          <a:xfrm>
            <a:off x="5917312" y="3143509"/>
            <a:ext cx="4934871" cy="2778435"/>
          </a:xfrm>
          <a:prstGeom prst="rect">
            <a:avLst/>
          </a:prstGeom>
        </p:spPr>
      </p:pic>
      <p:sp>
        <p:nvSpPr>
          <p:cNvPr id="5" name="矩形 4"/>
          <p:cNvSpPr/>
          <p:nvPr/>
        </p:nvSpPr>
        <p:spPr>
          <a:xfrm>
            <a:off x="1194140" y="2976306"/>
            <a:ext cx="4723172" cy="2123658"/>
          </a:xfrm>
          <a:prstGeom prst="rect">
            <a:avLst/>
          </a:prstGeom>
        </p:spPr>
        <p:txBody>
          <a:bodyPr wrap="square">
            <a:spAutoFit/>
          </a:bodyPr>
          <a:lstStyle/>
          <a:p>
            <a:r>
              <a:rPr lang="zh-CN" altLang="en-US" sz="6600" b="1" spc="400" dirty="0">
                <a:solidFill>
                  <a:schemeClr val="accent2"/>
                </a:solidFill>
                <a:cs typeface="+mn-ea"/>
                <a:sym typeface="+mn-lt"/>
              </a:rPr>
              <a:t>添加</a:t>
            </a:r>
            <a:endParaRPr lang="en-US" altLang="zh-CN" sz="6600" b="1" spc="400" dirty="0">
              <a:solidFill>
                <a:schemeClr val="accent2"/>
              </a:solidFill>
              <a:cs typeface="+mn-ea"/>
              <a:sym typeface="+mn-lt"/>
            </a:endParaRPr>
          </a:p>
          <a:p>
            <a:r>
              <a:rPr lang="zh-CN" altLang="en-US" sz="6600" b="1" spc="400" dirty="0">
                <a:solidFill>
                  <a:schemeClr val="accent1"/>
                </a:solidFill>
                <a:cs typeface="+mn-ea"/>
                <a:sym typeface="+mn-lt"/>
              </a:rPr>
              <a:t>标题文字</a:t>
            </a:r>
            <a:endParaRPr lang="zh-CN" altLang="en-US" sz="6600" b="1" spc="400" dirty="0">
              <a:solidFill>
                <a:schemeClr val="accent1"/>
              </a:solidFill>
              <a:cs typeface="+mn-ea"/>
              <a:sym typeface="+mn-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6734" y="224156"/>
            <a:ext cx="11378531" cy="6409688"/>
          </a:xfrm>
          <a:prstGeom prst="rect">
            <a:avLst/>
          </a:prstGeom>
        </p:spPr>
      </p:pic>
      <p:sp>
        <p:nvSpPr>
          <p:cNvPr id="23" name="MH_SubTitle_1"/>
          <p:cNvSpPr/>
          <p:nvPr>
            <p:custDataLst>
              <p:tags r:id="rId2"/>
            </p:custDataLst>
          </p:nvPr>
        </p:nvSpPr>
        <p:spPr>
          <a:xfrm>
            <a:off x="4902396" y="2159273"/>
            <a:ext cx="4013196" cy="742398"/>
          </a:xfrm>
          <a:custGeom>
            <a:avLst/>
            <a:gdLst>
              <a:gd name="connsiteX0" fmla="*/ 0 w 4508453"/>
              <a:gd name="connsiteY0" fmla="*/ 484779 h 969560"/>
              <a:gd name="connsiteX1" fmla="*/ 0 w 4508453"/>
              <a:gd name="connsiteY1" fmla="*/ 484780 h 969560"/>
              <a:gd name="connsiteX2" fmla="*/ 0 w 4508453"/>
              <a:gd name="connsiteY2" fmla="*/ 484780 h 969560"/>
              <a:gd name="connsiteX3" fmla="*/ 1260428 w 4508453"/>
              <a:gd name="connsiteY3" fmla="*/ 88141 h 969560"/>
              <a:gd name="connsiteX4" fmla="*/ 1260428 w 4508453"/>
              <a:gd name="connsiteY4" fmla="*/ 890894 h 969560"/>
              <a:gd name="connsiteX5" fmla="*/ 3969982 w 4508453"/>
              <a:gd name="connsiteY5" fmla="*/ 890894 h 969560"/>
              <a:gd name="connsiteX6" fmla="*/ 4411496 w 4508453"/>
              <a:gd name="connsiteY6" fmla="*/ 489518 h 969560"/>
              <a:gd name="connsiteX7" fmla="*/ 4411497 w 4508453"/>
              <a:gd name="connsiteY7" fmla="*/ 489518 h 969560"/>
              <a:gd name="connsiteX8" fmla="*/ 3969983 w 4508453"/>
              <a:gd name="connsiteY8" fmla="*/ 88141 h 969560"/>
              <a:gd name="connsiteX9" fmla="*/ 484780 w 4508453"/>
              <a:gd name="connsiteY9" fmla="*/ 0 h 969560"/>
              <a:gd name="connsiteX10" fmla="*/ 4023673 w 4508453"/>
              <a:gd name="connsiteY10" fmla="*/ 0 h 969560"/>
              <a:gd name="connsiteX11" fmla="*/ 4508453 w 4508453"/>
              <a:gd name="connsiteY11" fmla="*/ 484780 h 969560"/>
              <a:gd name="connsiteX12" fmla="*/ 4508452 w 4508453"/>
              <a:gd name="connsiteY12" fmla="*/ 484780 h 969560"/>
              <a:gd name="connsiteX13" fmla="*/ 4023672 w 4508453"/>
              <a:gd name="connsiteY13" fmla="*/ 969560 h 969560"/>
              <a:gd name="connsiteX14" fmla="*/ 484780 w 4508453"/>
              <a:gd name="connsiteY14" fmla="*/ 969559 h 969560"/>
              <a:gd name="connsiteX15" fmla="*/ 9849 w 4508453"/>
              <a:gd name="connsiteY15" fmla="*/ 582479 h 969560"/>
              <a:gd name="connsiteX16" fmla="*/ 0 w 4508453"/>
              <a:gd name="connsiteY16" fmla="*/ 484780 h 969560"/>
              <a:gd name="connsiteX17" fmla="*/ 9849 w 4508453"/>
              <a:gd name="connsiteY17" fmla="*/ 387080 h 969560"/>
              <a:gd name="connsiteX18" fmla="*/ 484780 w 4508453"/>
              <a:gd name="connsiteY18" fmla="*/ 0 h 96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8453" h="969560">
                <a:moveTo>
                  <a:pt x="0" y="484779"/>
                </a:moveTo>
                <a:lnTo>
                  <a:pt x="0" y="484780"/>
                </a:lnTo>
                <a:lnTo>
                  <a:pt x="0" y="484780"/>
                </a:lnTo>
                <a:close/>
                <a:moveTo>
                  <a:pt x="1260428" y="88141"/>
                </a:moveTo>
                <a:lnTo>
                  <a:pt x="1260428" y="890894"/>
                </a:lnTo>
                <a:lnTo>
                  <a:pt x="3969982" y="890894"/>
                </a:lnTo>
                <a:cubicBezTo>
                  <a:pt x="4213824" y="890894"/>
                  <a:pt x="4411496" y="711192"/>
                  <a:pt x="4411496" y="489518"/>
                </a:cubicBezTo>
                <a:lnTo>
                  <a:pt x="4411497" y="489518"/>
                </a:lnTo>
                <a:cubicBezTo>
                  <a:pt x="4411497" y="267843"/>
                  <a:pt x="4213825" y="88141"/>
                  <a:pt x="3969983" y="88141"/>
                </a:cubicBezTo>
                <a:close/>
                <a:moveTo>
                  <a:pt x="484780" y="0"/>
                </a:moveTo>
                <a:lnTo>
                  <a:pt x="4023673" y="0"/>
                </a:lnTo>
                <a:cubicBezTo>
                  <a:pt x="4291410" y="0"/>
                  <a:pt x="4508453" y="217043"/>
                  <a:pt x="4508453" y="484780"/>
                </a:cubicBezTo>
                <a:lnTo>
                  <a:pt x="4508452" y="484780"/>
                </a:lnTo>
                <a:cubicBezTo>
                  <a:pt x="4508452" y="752517"/>
                  <a:pt x="4291409" y="969560"/>
                  <a:pt x="4023672" y="969560"/>
                </a:cubicBezTo>
                <a:lnTo>
                  <a:pt x="484780" y="969559"/>
                </a:lnTo>
                <a:cubicBezTo>
                  <a:pt x="250510" y="969559"/>
                  <a:pt x="55053" y="803386"/>
                  <a:pt x="9849" y="582479"/>
                </a:cubicBezTo>
                <a:lnTo>
                  <a:pt x="0" y="484780"/>
                </a:lnTo>
                <a:lnTo>
                  <a:pt x="9849" y="387080"/>
                </a:lnTo>
                <a:cubicBezTo>
                  <a:pt x="55053" y="166174"/>
                  <a:pt x="250510" y="0"/>
                  <a:pt x="484780" y="0"/>
                </a:cubicBezTo>
                <a:close/>
              </a:path>
            </a:pathLst>
          </a:custGeom>
          <a:solidFill>
            <a:srgbClr val="4A5A9F"/>
          </a:solidFill>
          <a:ln w="25400" cap="flat" cmpd="sng" algn="ctr">
            <a:noFill/>
            <a:prstDash val="solid"/>
          </a:ln>
          <a:effectLst/>
        </p:spPr>
        <p:txBody>
          <a:bodyPr wrap="square" lIns="1368000" tIns="0" rIns="0" bIns="0" rtlCol="0" anchor="ctr" anchorCtr="0">
            <a:noAutofit/>
          </a:bodyPr>
          <a:lstStyle/>
          <a:p>
            <a:pPr marL="0" marR="0" lvl="0" indent="0" defTabSz="914400" eaLnBrk="1" fontAlgn="base" latinLnBrk="0" hangingPunct="1">
              <a:lnSpc>
                <a:spcPct val="100000"/>
              </a:lnSpc>
              <a:spcBef>
                <a:spcPct val="0"/>
              </a:spcBef>
              <a:spcAft>
                <a:spcPct val="0"/>
              </a:spcAft>
              <a:buClrTx/>
              <a:buSzTx/>
              <a:buFontTx/>
              <a:buNone/>
              <a:defRPr/>
            </a:pPr>
            <a:r>
              <a:rPr lang="zh-CN" altLang="en-US" sz="2400" kern="0" dirty="0">
                <a:solidFill>
                  <a:srgbClr val="4472C4"/>
                </a:solidFill>
                <a:cs typeface="+mn-ea"/>
                <a:sym typeface="+mn-lt"/>
              </a:rPr>
              <a:t>添加标题文字</a:t>
            </a:r>
            <a:endParaRPr kumimoji="0" lang="en-US" altLang="zh-CN" sz="2400" b="0" i="0" u="none" strike="noStrike" kern="0" cap="none" spc="0" normalizeH="0" baseline="0" noProof="0" dirty="0">
              <a:ln>
                <a:noFill/>
              </a:ln>
              <a:solidFill>
                <a:srgbClr val="4472C4"/>
              </a:solidFill>
              <a:effectLst/>
              <a:uLnTx/>
              <a:uFillTx/>
              <a:cs typeface="+mn-ea"/>
              <a:sym typeface="+mn-lt"/>
            </a:endParaRPr>
          </a:p>
        </p:txBody>
      </p:sp>
      <p:sp>
        <p:nvSpPr>
          <p:cNvPr id="24" name="MH_Other_1"/>
          <p:cNvSpPr txBox="1"/>
          <p:nvPr>
            <p:custDataLst>
              <p:tags r:id="rId3"/>
            </p:custDataLst>
          </p:nvPr>
        </p:nvSpPr>
        <p:spPr>
          <a:xfrm flipH="1">
            <a:off x="5118036" y="2207770"/>
            <a:ext cx="845887" cy="615553"/>
          </a:xfrm>
          <a:prstGeom prst="rect">
            <a:avLst/>
          </a:prstGeom>
          <a:noFill/>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fontAlgn="base">
              <a:lnSpc>
                <a:spcPct val="100000"/>
              </a:lnSpc>
              <a:spcBef>
                <a:spcPct val="0"/>
              </a:spcBef>
              <a:spcAft>
                <a:spcPct val="0"/>
              </a:spcAft>
              <a:defRPr/>
            </a:pPr>
            <a:r>
              <a:rPr lang="en-US" altLang="zh-CN" sz="4000" dirty="0">
                <a:solidFill>
                  <a:schemeClr val="bg1"/>
                </a:solidFill>
                <a:latin typeface="+mn-lt"/>
                <a:ea typeface="+mn-ea"/>
                <a:cs typeface="+mn-ea"/>
                <a:sym typeface="+mn-lt"/>
              </a:rPr>
              <a:t>01</a:t>
            </a:r>
            <a:endParaRPr lang="zh-CN" altLang="en-US" sz="4000" dirty="0">
              <a:solidFill>
                <a:schemeClr val="bg1"/>
              </a:solidFill>
              <a:latin typeface="+mn-lt"/>
              <a:ea typeface="+mn-ea"/>
              <a:cs typeface="+mn-ea"/>
              <a:sym typeface="+mn-lt"/>
            </a:endParaRPr>
          </a:p>
        </p:txBody>
      </p:sp>
      <p:sp>
        <p:nvSpPr>
          <p:cNvPr id="25" name="MH_SubTitle_2"/>
          <p:cNvSpPr/>
          <p:nvPr>
            <p:custDataLst>
              <p:tags r:id="rId4"/>
            </p:custDataLst>
          </p:nvPr>
        </p:nvSpPr>
        <p:spPr>
          <a:xfrm flipH="1">
            <a:off x="2988118" y="3152728"/>
            <a:ext cx="4011664" cy="741248"/>
          </a:xfrm>
          <a:custGeom>
            <a:avLst/>
            <a:gdLst>
              <a:gd name="connsiteX0" fmla="*/ 0 w 4508453"/>
              <a:gd name="connsiteY0" fmla="*/ 484779 h 969560"/>
              <a:gd name="connsiteX1" fmla="*/ 0 w 4508453"/>
              <a:gd name="connsiteY1" fmla="*/ 484780 h 969560"/>
              <a:gd name="connsiteX2" fmla="*/ 0 w 4508453"/>
              <a:gd name="connsiteY2" fmla="*/ 484780 h 969560"/>
              <a:gd name="connsiteX3" fmla="*/ 3969983 w 4508453"/>
              <a:gd name="connsiteY3" fmla="*/ 88141 h 969560"/>
              <a:gd name="connsiteX4" fmla="*/ 4411497 w 4508453"/>
              <a:gd name="connsiteY4" fmla="*/ 489518 h 969560"/>
              <a:gd name="connsiteX5" fmla="*/ 4411496 w 4508453"/>
              <a:gd name="connsiteY5" fmla="*/ 489518 h 969560"/>
              <a:gd name="connsiteX6" fmla="*/ 3969982 w 4508453"/>
              <a:gd name="connsiteY6" fmla="*/ 890894 h 969560"/>
              <a:gd name="connsiteX7" fmla="*/ 1260428 w 4508453"/>
              <a:gd name="connsiteY7" fmla="*/ 890894 h 969560"/>
              <a:gd name="connsiteX8" fmla="*/ 1260428 w 4508453"/>
              <a:gd name="connsiteY8" fmla="*/ 88141 h 969560"/>
              <a:gd name="connsiteX9" fmla="*/ 4023673 w 4508453"/>
              <a:gd name="connsiteY9" fmla="*/ 0 h 969560"/>
              <a:gd name="connsiteX10" fmla="*/ 484780 w 4508453"/>
              <a:gd name="connsiteY10" fmla="*/ 0 h 969560"/>
              <a:gd name="connsiteX11" fmla="*/ 9849 w 4508453"/>
              <a:gd name="connsiteY11" fmla="*/ 387080 h 969560"/>
              <a:gd name="connsiteX12" fmla="*/ 0 w 4508453"/>
              <a:gd name="connsiteY12" fmla="*/ 484780 h 969560"/>
              <a:gd name="connsiteX13" fmla="*/ 9849 w 4508453"/>
              <a:gd name="connsiteY13" fmla="*/ 582479 h 969560"/>
              <a:gd name="connsiteX14" fmla="*/ 484780 w 4508453"/>
              <a:gd name="connsiteY14" fmla="*/ 969559 h 969560"/>
              <a:gd name="connsiteX15" fmla="*/ 4023672 w 4508453"/>
              <a:gd name="connsiteY15" fmla="*/ 969560 h 969560"/>
              <a:gd name="connsiteX16" fmla="*/ 4508452 w 4508453"/>
              <a:gd name="connsiteY16" fmla="*/ 484780 h 969560"/>
              <a:gd name="connsiteX17" fmla="*/ 4508453 w 4508453"/>
              <a:gd name="connsiteY17" fmla="*/ 484780 h 969560"/>
              <a:gd name="connsiteX18" fmla="*/ 4023673 w 4508453"/>
              <a:gd name="connsiteY18" fmla="*/ 0 h 96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8453" h="969560">
                <a:moveTo>
                  <a:pt x="0" y="484779"/>
                </a:moveTo>
                <a:lnTo>
                  <a:pt x="0" y="484780"/>
                </a:lnTo>
                <a:lnTo>
                  <a:pt x="0" y="484780"/>
                </a:lnTo>
                <a:close/>
                <a:moveTo>
                  <a:pt x="3969983" y="88141"/>
                </a:moveTo>
                <a:cubicBezTo>
                  <a:pt x="4213825" y="88141"/>
                  <a:pt x="4411497" y="267843"/>
                  <a:pt x="4411497" y="489518"/>
                </a:cubicBezTo>
                <a:lnTo>
                  <a:pt x="4411496" y="489518"/>
                </a:lnTo>
                <a:cubicBezTo>
                  <a:pt x="4411496" y="711192"/>
                  <a:pt x="4213824" y="890894"/>
                  <a:pt x="3969982" y="890894"/>
                </a:cubicBezTo>
                <a:lnTo>
                  <a:pt x="1260428" y="890894"/>
                </a:lnTo>
                <a:lnTo>
                  <a:pt x="1260428" y="88141"/>
                </a:lnTo>
                <a:close/>
                <a:moveTo>
                  <a:pt x="4023673" y="0"/>
                </a:moveTo>
                <a:lnTo>
                  <a:pt x="484780" y="0"/>
                </a:lnTo>
                <a:cubicBezTo>
                  <a:pt x="250510" y="0"/>
                  <a:pt x="55053" y="166174"/>
                  <a:pt x="9849" y="387080"/>
                </a:cubicBezTo>
                <a:lnTo>
                  <a:pt x="0" y="484780"/>
                </a:lnTo>
                <a:lnTo>
                  <a:pt x="9849" y="582479"/>
                </a:lnTo>
                <a:cubicBezTo>
                  <a:pt x="55053" y="803386"/>
                  <a:pt x="250510" y="969559"/>
                  <a:pt x="484780" y="969559"/>
                </a:cubicBezTo>
                <a:lnTo>
                  <a:pt x="4023672" y="969560"/>
                </a:lnTo>
                <a:cubicBezTo>
                  <a:pt x="4291409" y="969560"/>
                  <a:pt x="4508452" y="752517"/>
                  <a:pt x="4508452" y="484780"/>
                </a:cubicBezTo>
                <a:lnTo>
                  <a:pt x="4508453" y="484780"/>
                </a:lnTo>
                <a:cubicBezTo>
                  <a:pt x="4508453" y="217043"/>
                  <a:pt x="4291410" y="0"/>
                  <a:pt x="4023673" y="0"/>
                </a:cubicBezTo>
                <a:close/>
              </a:path>
            </a:pathLst>
          </a:custGeom>
          <a:solidFill>
            <a:srgbClr val="C9877E"/>
          </a:solidFill>
          <a:ln w="25400" cap="flat" cmpd="sng" algn="ctr">
            <a:noFill/>
            <a:prstDash val="solid"/>
          </a:ln>
          <a:effectLst/>
        </p:spPr>
        <p:txBody>
          <a:bodyPr wrap="square" lIns="324000" tIns="0" rIns="0" bIns="0" rtlCol="0" anchor="ctr">
            <a:no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dirty="0">
                <a:ln>
                  <a:noFill/>
                </a:ln>
                <a:solidFill>
                  <a:srgbClr val="4472C4"/>
                </a:solidFill>
                <a:effectLst/>
                <a:uLnTx/>
                <a:uFillTx/>
                <a:cs typeface="+mn-ea"/>
                <a:sym typeface="+mn-lt"/>
              </a:rPr>
              <a:t>添加标题文字</a:t>
            </a:r>
            <a:endParaRPr kumimoji="0" lang="en-US" altLang="zh-CN" sz="2400" b="0" i="0" u="none" strike="noStrike" kern="0" cap="none" spc="0" normalizeH="0" baseline="0" noProof="0" dirty="0">
              <a:ln>
                <a:noFill/>
              </a:ln>
              <a:solidFill>
                <a:srgbClr val="4472C4"/>
              </a:solidFill>
              <a:effectLst/>
              <a:uLnTx/>
              <a:uFillTx/>
              <a:cs typeface="+mn-ea"/>
              <a:sym typeface="+mn-lt"/>
            </a:endParaRPr>
          </a:p>
        </p:txBody>
      </p:sp>
      <p:sp>
        <p:nvSpPr>
          <p:cNvPr id="26" name="MH_Other_2"/>
          <p:cNvSpPr txBox="1"/>
          <p:nvPr>
            <p:custDataLst>
              <p:tags r:id="rId5"/>
            </p:custDataLst>
          </p:nvPr>
        </p:nvSpPr>
        <p:spPr>
          <a:xfrm flipH="1">
            <a:off x="5963923" y="3200650"/>
            <a:ext cx="845887" cy="615553"/>
          </a:xfrm>
          <a:prstGeom prst="rect">
            <a:avLst/>
          </a:prstGeom>
          <a:noFill/>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fontAlgn="base">
              <a:lnSpc>
                <a:spcPct val="100000"/>
              </a:lnSpc>
              <a:spcBef>
                <a:spcPct val="0"/>
              </a:spcBef>
              <a:spcAft>
                <a:spcPct val="0"/>
              </a:spcAft>
              <a:defRPr/>
            </a:pPr>
            <a:r>
              <a:rPr lang="en-US" altLang="zh-CN" sz="4000" dirty="0">
                <a:solidFill>
                  <a:schemeClr val="bg1"/>
                </a:solidFill>
                <a:latin typeface="+mn-lt"/>
                <a:ea typeface="+mn-ea"/>
                <a:cs typeface="+mn-ea"/>
                <a:sym typeface="+mn-lt"/>
              </a:rPr>
              <a:t>02</a:t>
            </a:r>
            <a:endParaRPr lang="zh-CN" altLang="en-US" sz="4000" dirty="0">
              <a:solidFill>
                <a:schemeClr val="bg1"/>
              </a:solidFill>
              <a:latin typeface="+mn-lt"/>
              <a:ea typeface="+mn-ea"/>
              <a:cs typeface="+mn-ea"/>
              <a:sym typeface="+mn-lt"/>
            </a:endParaRPr>
          </a:p>
        </p:txBody>
      </p:sp>
      <p:sp>
        <p:nvSpPr>
          <p:cNvPr id="27" name="MH_SubTitle_1"/>
          <p:cNvSpPr/>
          <p:nvPr>
            <p:custDataLst>
              <p:tags r:id="rId6"/>
            </p:custDataLst>
          </p:nvPr>
        </p:nvSpPr>
        <p:spPr>
          <a:xfrm>
            <a:off x="4902396" y="4087776"/>
            <a:ext cx="4013196" cy="742398"/>
          </a:xfrm>
          <a:custGeom>
            <a:avLst/>
            <a:gdLst>
              <a:gd name="connsiteX0" fmla="*/ 0 w 4508453"/>
              <a:gd name="connsiteY0" fmla="*/ 484779 h 969560"/>
              <a:gd name="connsiteX1" fmla="*/ 0 w 4508453"/>
              <a:gd name="connsiteY1" fmla="*/ 484780 h 969560"/>
              <a:gd name="connsiteX2" fmla="*/ 0 w 4508453"/>
              <a:gd name="connsiteY2" fmla="*/ 484780 h 969560"/>
              <a:gd name="connsiteX3" fmla="*/ 1260428 w 4508453"/>
              <a:gd name="connsiteY3" fmla="*/ 88141 h 969560"/>
              <a:gd name="connsiteX4" fmla="*/ 1260428 w 4508453"/>
              <a:gd name="connsiteY4" fmla="*/ 890894 h 969560"/>
              <a:gd name="connsiteX5" fmla="*/ 3969982 w 4508453"/>
              <a:gd name="connsiteY5" fmla="*/ 890894 h 969560"/>
              <a:gd name="connsiteX6" fmla="*/ 4411496 w 4508453"/>
              <a:gd name="connsiteY6" fmla="*/ 489518 h 969560"/>
              <a:gd name="connsiteX7" fmla="*/ 4411497 w 4508453"/>
              <a:gd name="connsiteY7" fmla="*/ 489518 h 969560"/>
              <a:gd name="connsiteX8" fmla="*/ 3969983 w 4508453"/>
              <a:gd name="connsiteY8" fmla="*/ 88141 h 969560"/>
              <a:gd name="connsiteX9" fmla="*/ 484780 w 4508453"/>
              <a:gd name="connsiteY9" fmla="*/ 0 h 969560"/>
              <a:gd name="connsiteX10" fmla="*/ 4023673 w 4508453"/>
              <a:gd name="connsiteY10" fmla="*/ 0 h 969560"/>
              <a:gd name="connsiteX11" fmla="*/ 4508453 w 4508453"/>
              <a:gd name="connsiteY11" fmla="*/ 484780 h 969560"/>
              <a:gd name="connsiteX12" fmla="*/ 4508452 w 4508453"/>
              <a:gd name="connsiteY12" fmla="*/ 484780 h 969560"/>
              <a:gd name="connsiteX13" fmla="*/ 4023672 w 4508453"/>
              <a:gd name="connsiteY13" fmla="*/ 969560 h 969560"/>
              <a:gd name="connsiteX14" fmla="*/ 484780 w 4508453"/>
              <a:gd name="connsiteY14" fmla="*/ 969559 h 969560"/>
              <a:gd name="connsiteX15" fmla="*/ 9849 w 4508453"/>
              <a:gd name="connsiteY15" fmla="*/ 582479 h 969560"/>
              <a:gd name="connsiteX16" fmla="*/ 0 w 4508453"/>
              <a:gd name="connsiteY16" fmla="*/ 484780 h 969560"/>
              <a:gd name="connsiteX17" fmla="*/ 9849 w 4508453"/>
              <a:gd name="connsiteY17" fmla="*/ 387080 h 969560"/>
              <a:gd name="connsiteX18" fmla="*/ 484780 w 4508453"/>
              <a:gd name="connsiteY18" fmla="*/ 0 h 96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8453" h="969560">
                <a:moveTo>
                  <a:pt x="0" y="484779"/>
                </a:moveTo>
                <a:lnTo>
                  <a:pt x="0" y="484780"/>
                </a:lnTo>
                <a:lnTo>
                  <a:pt x="0" y="484780"/>
                </a:lnTo>
                <a:close/>
                <a:moveTo>
                  <a:pt x="1260428" y="88141"/>
                </a:moveTo>
                <a:lnTo>
                  <a:pt x="1260428" y="890894"/>
                </a:lnTo>
                <a:lnTo>
                  <a:pt x="3969982" y="890894"/>
                </a:lnTo>
                <a:cubicBezTo>
                  <a:pt x="4213824" y="890894"/>
                  <a:pt x="4411496" y="711192"/>
                  <a:pt x="4411496" y="489518"/>
                </a:cubicBezTo>
                <a:lnTo>
                  <a:pt x="4411497" y="489518"/>
                </a:lnTo>
                <a:cubicBezTo>
                  <a:pt x="4411497" y="267843"/>
                  <a:pt x="4213825" y="88141"/>
                  <a:pt x="3969983" y="88141"/>
                </a:cubicBezTo>
                <a:close/>
                <a:moveTo>
                  <a:pt x="484780" y="0"/>
                </a:moveTo>
                <a:lnTo>
                  <a:pt x="4023673" y="0"/>
                </a:lnTo>
                <a:cubicBezTo>
                  <a:pt x="4291410" y="0"/>
                  <a:pt x="4508453" y="217043"/>
                  <a:pt x="4508453" y="484780"/>
                </a:cubicBezTo>
                <a:lnTo>
                  <a:pt x="4508452" y="484780"/>
                </a:lnTo>
                <a:cubicBezTo>
                  <a:pt x="4508452" y="752517"/>
                  <a:pt x="4291409" y="969560"/>
                  <a:pt x="4023672" y="969560"/>
                </a:cubicBezTo>
                <a:lnTo>
                  <a:pt x="484780" y="969559"/>
                </a:lnTo>
                <a:cubicBezTo>
                  <a:pt x="250510" y="969559"/>
                  <a:pt x="55053" y="803386"/>
                  <a:pt x="9849" y="582479"/>
                </a:cubicBezTo>
                <a:lnTo>
                  <a:pt x="0" y="484780"/>
                </a:lnTo>
                <a:lnTo>
                  <a:pt x="9849" y="387080"/>
                </a:lnTo>
                <a:cubicBezTo>
                  <a:pt x="55053" y="166174"/>
                  <a:pt x="250510" y="0"/>
                  <a:pt x="484780" y="0"/>
                </a:cubicBezTo>
                <a:close/>
              </a:path>
            </a:pathLst>
          </a:custGeom>
          <a:solidFill>
            <a:srgbClr val="4A5A9F"/>
          </a:solidFill>
          <a:ln w="25400" cap="flat" cmpd="sng" algn="ctr">
            <a:noFill/>
            <a:prstDash val="solid"/>
          </a:ln>
          <a:effectLst/>
        </p:spPr>
        <p:txBody>
          <a:bodyPr wrap="square" lIns="1368000" tIns="0" rIns="0" bIns="0" rtlCol="0" anchor="ctr" anchorCtr="0">
            <a:no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dirty="0">
                <a:ln>
                  <a:noFill/>
                </a:ln>
                <a:solidFill>
                  <a:srgbClr val="4472C4"/>
                </a:solidFill>
                <a:effectLst/>
                <a:uLnTx/>
                <a:uFillTx/>
                <a:cs typeface="+mn-ea"/>
                <a:sym typeface="+mn-lt"/>
              </a:rPr>
              <a:t>添加标题文字</a:t>
            </a:r>
            <a:endParaRPr kumimoji="0" lang="en-US" altLang="zh-CN" sz="2400" b="0" i="0" u="none" strike="noStrike" kern="0" cap="none" spc="0" normalizeH="0" baseline="0" noProof="0" dirty="0">
              <a:ln>
                <a:noFill/>
              </a:ln>
              <a:solidFill>
                <a:srgbClr val="4472C4"/>
              </a:solidFill>
              <a:effectLst/>
              <a:uLnTx/>
              <a:uFillTx/>
              <a:cs typeface="+mn-ea"/>
              <a:sym typeface="+mn-lt"/>
            </a:endParaRPr>
          </a:p>
        </p:txBody>
      </p:sp>
      <p:sp>
        <p:nvSpPr>
          <p:cNvPr id="28" name="MH_Other_1"/>
          <p:cNvSpPr txBox="1"/>
          <p:nvPr>
            <p:custDataLst>
              <p:tags r:id="rId7"/>
            </p:custDataLst>
          </p:nvPr>
        </p:nvSpPr>
        <p:spPr>
          <a:xfrm flipH="1">
            <a:off x="5118036" y="4136273"/>
            <a:ext cx="845887" cy="615553"/>
          </a:xfrm>
          <a:prstGeom prst="rect">
            <a:avLst/>
          </a:prstGeom>
          <a:noFill/>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fontAlgn="base">
              <a:lnSpc>
                <a:spcPct val="100000"/>
              </a:lnSpc>
              <a:spcBef>
                <a:spcPct val="0"/>
              </a:spcBef>
              <a:spcAft>
                <a:spcPct val="0"/>
              </a:spcAft>
              <a:defRPr/>
            </a:pPr>
            <a:r>
              <a:rPr lang="en-US" altLang="zh-CN" sz="4000" dirty="0">
                <a:solidFill>
                  <a:schemeClr val="bg1"/>
                </a:solidFill>
                <a:latin typeface="+mn-lt"/>
                <a:ea typeface="+mn-ea"/>
                <a:cs typeface="+mn-ea"/>
                <a:sym typeface="+mn-lt"/>
              </a:rPr>
              <a:t>03</a:t>
            </a:r>
            <a:endParaRPr lang="zh-CN" altLang="en-US" sz="4000" dirty="0">
              <a:solidFill>
                <a:schemeClr val="bg1"/>
              </a:solidFill>
              <a:latin typeface="+mn-lt"/>
              <a:ea typeface="+mn-ea"/>
              <a:cs typeface="+mn-ea"/>
              <a:sym typeface="+mn-lt"/>
            </a:endParaRPr>
          </a:p>
        </p:txBody>
      </p:sp>
      <p:sp>
        <p:nvSpPr>
          <p:cNvPr id="29" name="MH_SubTitle_2"/>
          <p:cNvSpPr/>
          <p:nvPr>
            <p:custDataLst>
              <p:tags r:id="rId8"/>
            </p:custDataLst>
          </p:nvPr>
        </p:nvSpPr>
        <p:spPr>
          <a:xfrm flipH="1">
            <a:off x="2988118" y="5081231"/>
            <a:ext cx="4011664" cy="741248"/>
          </a:xfrm>
          <a:custGeom>
            <a:avLst/>
            <a:gdLst>
              <a:gd name="connsiteX0" fmla="*/ 0 w 4508453"/>
              <a:gd name="connsiteY0" fmla="*/ 484779 h 969560"/>
              <a:gd name="connsiteX1" fmla="*/ 0 w 4508453"/>
              <a:gd name="connsiteY1" fmla="*/ 484780 h 969560"/>
              <a:gd name="connsiteX2" fmla="*/ 0 w 4508453"/>
              <a:gd name="connsiteY2" fmla="*/ 484780 h 969560"/>
              <a:gd name="connsiteX3" fmla="*/ 3969983 w 4508453"/>
              <a:gd name="connsiteY3" fmla="*/ 88141 h 969560"/>
              <a:gd name="connsiteX4" fmla="*/ 4411497 w 4508453"/>
              <a:gd name="connsiteY4" fmla="*/ 489518 h 969560"/>
              <a:gd name="connsiteX5" fmla="*/ 4411496 w 4508453"/>
              <a:gd name="connsiteY5" fmla="*/ 489518 h 969560"/>
              <a:gd name="connsiteX6" fmla="*/ 3969982 w 4508453"/>
              <a:gd name="connsiteY6" fmla="*/ 890894 h 969560"/>
              <a:gd name="connsiteX7" fmla="*/ 1260428 w 4508453"/>
              <a:gd name="connsiteY7" fmla="*/ 890894 h 969560"/>
              <a:gd name="connsiteX8" fmla="*/ 1260428 w 4508453"/>
              <a:gd name="connsiteY8" fmla="*/ 88141 h 969560"/>
              <a:gd name="connsiteX9" fmla="*/ 4023673 w 4508453"/>
              <a:gd name="connsiteY9" fmla="*/ 0 h 969560"/>
              <a:gd name="connsiteX10" fmla="*/ 484780 w 4508453"/>
              <a:gd name="connsiteY10" fmla="*/ 0 h 969560"/>
              <a:gd name="connsiteX11" fmla="*/ 9849 w 4508453"/>
              <a:gd name="connsiteY11" fmla="*/ 387080 h 969560"/>
              <a:gd name="connsiteX12" fmla="*/ 0 w 4508453"/>
              <a:gd name="connsiteY12" fmla="*/ 484780 h 969560"/>
              <a:gd name="connsiteX13" fmla="*/ 9849 w 4508453"/>
              <a:gd name="connsiteY13" fmla="*/ 582479 h 969560"/>
              <a:gd name="connsiteX14" fmla="*/ 484780 w 4508453"/>
              <a:gd name="connsiteY14" fmla="*/ 969559 h 969560"/>
              <a:gd name="connsiteX15" fmla="*/ 4023672 w 4508453"/>
              <a:gd name="connsiteY15" fmla="*/ 969560 h 969560"/>
              <a:gd name="connsiteX16" fmla="*/ 4508452 w 4508453"/>
              <a:gd name="connsiteY16" fmla="*/ 484780 h 969560"/>
              <a:gd name="connsiteX17" fmla="*/ 4508453 w 4508453"/>
              <a:gd name="connsiteY17" fmla="*/ 484780 h 969560"/>
              <a:gd name="connsiteX18" fmla="*/ 4023673 w 4508453"/>
              <a:gd name="connsiteY18" fmla="*/ 0 h 96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8453" h="969560">
                <a:moveTo>
                  <a:pt x="0" y="484779"/>
                </a:moveTo>
                <a:lnTo>
                  <a:pt x="0" y="484780"/>
                </a:lnTo>
                <a:lnTo>
                  <a:pt x="0" y="484780"/>
                </a:lnTo>
                <a:close/>
                <a:moveTo>
                  <a:pt x="3969983" y="88141"/>
                </a:moveTo>
                <a:cubicBezTo>
                  <a:pt x="4213825" y="88141"/>
                  <a:pt x="4411497" y="267843"/>
                  <a:pt x="4411497" y="489518"/>
                </a:cubicBezTo>
                <a:lnTo>
                  <a:pt x="4411496" y="489518"/>
                </a:lnTo>
                <a:cubicBezTo>
                  <a:pt x="4411496" y="711192"/>
                  <a:pt x="4213824" y="890894"/>
                  <a:pt x="3969982" y="890894"/>
                </a:cubicBezTo>
                <a:lnTo>
                  <a:pt x="1260428" y="890894"/>
                </a:lnTo>
                <a:lnTo>
                  <a:pt x="1260428" y="88141"/>
                </a:lnTo>
                <a:close/>
                <a:moveTo>
                  <a:pt x="4023673" y="0"/>
                </a:moveTo>
                <a:lnTo>
                  <a:pt x="484780" y="0"/>
                </a:lnTo>
                <a:cubicBezTo>
                  <a:pt x="250510" y="0"/>
                  <a:pt x="55053" y="166174"/>
                  <a:pt x="9849" y="387080"/>
                </a:cubicBezTo>
                <a:lnTo>
                  <a:pt x="0" y="484780"/>
                </a:lnTo>
                <a:lnTo>
                  <a:pt x="9849" y="582479"/>
                </a:lnTo>
                <a:cubicBezTo>
                  <a:pt x="55053" y="803386"/>
                  <a:pt x="250510" y="969559"/>
                  <a:pt x="484780" y="969559"/>
                </a:cubicBezTo>
                <a:lnTo>
                  <a:pt x="4023672" y="969560"/>
                </a:lnTo>
                <a:cubicBezTo>
                  <a:pt x="4291409" y="969560"/>
                  <a:pt x="4508452" y="752517"/>
                  <a:pt x="4508452" y="484780"/>
                </a:cubicBezTo>
                <a:lnTo>
                  <a:pt x="4508453" y="484780"/>
                </a:lnTo>
                <a:cubicBezTo>
                  <a:pt x="4508453" y="217043"/>
                  <a:pt x="4291410" y="0"/>
                  <a:pt x="4023673" y="0"/>
                </a:cubicBezTo>
                <a:close/>
              </a:path>
            </a:pathLst>
          </a:custGeom>
          <a:solidFill>
            <a:srgbClr val="C9877E"/>
          </a:solidFill>
          <a:ln w="25400" cap="flat" cmpd="sng" algn="ctr">
            <a:noFill/>
            <a:prstDash val="solid"/>
          </a:ln>
          <a:effectLst/>
        </p:spPr>
        <p:txBody>
          <a:bodyPr wrap="square" lIns="324000" tIns="0" rIns="0" bIns="0" rtlCol="0" anchor="ctr">
            <a:no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dirty="0">
                <a:ln>
                  <a:noFill/>
                </a:ln>
                <a:solidFill>
                  <a:srgbClr val="4472C4"/>
                </a:solidFill>
                <a:effectLst/>
                <a:uLnTx/>
                <a:uFillTx/>
                <a:cs typeface="+mn-ea"/>
                <a:sym typeface="+mn-lt"/>
              </a:rPr>
              <a:t>添加标题文字</a:t>
            </a:r>
            <a:endParaRPr kumimoji="0" lang="en-US" altLang="zh-CN" sz="2400" b="0" i="0" u="none" strike="noStrike" kern="0" cap="none" spc="0" normalizeH="0" baseline="0" noProof="0" dirty="0">
              <a:ln>
                <a:noFill/>
              </a:ln>
              <a:solidFill>
                <a:srgbClr val="4472C4"/>
              </a:solidFill>
              <a:effectLst/>
              <a:uLnTx/>
              <a:uFillTx/>
              <a:cs typeface="+mn-ea"/>
              <a:sym typeface="+mn-lt"/>
            </a:endParaRPr>
          </a:p>
        </p:txBody>
      </p:sp>
      <p:sp>
        <p:nvSpPr>
          <p:cNvPr id="30" name="MH_Other_2"/>
          <p:cNvSpPr txBox="1"/>
          <p:nvPr>
            <p:custDataLst>
              <p:tags r:id="rId9"/>
            </p:custDataLst>
          </p:nvPr>
        </p:nvSpPr>
        <p:spPr>
          <a:xfrm flipH="1">
            <a:off x="5963923" y="5129153"/>
            <a:ext cx="845887" cy="615553"/>
          </a:xfrm>
          <a:prstGeom prst="rect">
            <a:avLst/>
          </a:prstGeom>
          <a:noFill/>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fontAlgn="base">
              <a:lnSpc>
                <a:spcPct val="100000"/>
              </a:lnSpc>
              <a:spcBef>
                <a:spcPct val="0"/>
              </a:spcBef>
              <a:spcAft>
                <a:spcPct val="0"/>
              </a:spcAft>
              <a:defRPr/>
            </a:pPr>
            <a:r>
              <a:rPr lang="en-US" altLang="zh-CN" sz="4000" dirty="0">
                <a:solidFill>
                  <a:schemeClr val="bg1"/>
                </a:solidFill>
                <a:latin typeface="+mn-lt"/>
                <a:ea typeface="+mn-ea"/>
                <a:cs typeface="+mn-ea"/>
                <a:sym typeface="+mn-lt"/>
              </a:rPr>
              <a:t>04</a:t>
            </a:r>
            <a:endParaRPr lang="zh-CN" altLang="en-US" sz="4000" dirty="0">
              <a:solidFill>
                <a:schemeClr val="bg1"/>
              </a:solidFill>
              <a:latin typeface="+mn-lt"/>
              <a:ea typeface="+mn-ea"/>
              <a:cs typeface="+mn-ea"/>
              <a:sym typeface="+mn-lt"/>
            </a:endParaRPr>
          </a:p>
        </p:txBody>
      </p:sp>
      <p:sp>
        <p:nvSpPr>
          <p:cNvPr id="31" name="MH_Others_1"/>
          <p:cNvSpPr txBox="1"/>
          <p:nvPr>
            <p:custDataLst>
              <p:tags r:id="rId10"/>
            </p:custDataLst>
          </p:nvPr>
        </p:nvSpPr>
        <p:spPr>
          <a:xfrm>
            <a:off x="3791615" y="826939"/>
            <a:ext cx="1679574" cy="738664"/>
          </a:xfrm>
          <a:prstGeom prst="rect">
            <a:avLst/>
          </a:prstGeom>
          <a:noFill/>
        </p:spPr>
        <p:txBody>
          <a:bodyPr vert="horz" wrap="square" lIns="0" tIns="0" rIns="0" bIns="0" rtlCol="0" anchor="ctr" anchorCtr="0">
            <a:spAutoFit/>
          </a:bodyPr>
          <a:lstStyle/>
          <a:p>
            <a:pPr algn="ctr" fontAlgn="base">
              <a:spcBef>
                <a:spcPct val="0"/>
              </a:spcBef>
              <a:spcAft>
                <a:spcPct val="0"/>
              </a:spcAft>
            </a:pPr>
            <a:r>
              <a:rPr lang="zh-CN" altLang="en-US" sz="4800" b="1" dirty="0">
                <a:solidFill>
                  <a:srgbClr val="4472C4"/>
                </a:solidFill>
                <a:cs typeface="+mn-ea"/>
                <a:sym typeface="+mn-lt"/>
              </a:rPr>
              <a:t>目  录</a:t>
            </a:r>
            <a:endParaRPr lang="zh-CN" altLang="en-US" sz="4800" b="1" dirty="0">
              <a:solidFill>
                <a:srgbClr val="4472C4"/>
              </a:solidFill>
              <a:cs typeface="+mn-ea"/>
              <a:sym typeface="+mn-lt"/>
            </a:endParaRPr>
          </a:p>
        </p:txBody>
      </p:sp>
      <p:sp>
        <p:nvSpPr>
          <p:cNvPr id="32" name="MH_Others_2"/>
          <p:cNvSpPr txBox="1"/>
          <p:nvPr>
            <p:custDataLst>
              <p:tags r:id="rId11"/>
            </p:custDataLst>
          </p:nvPr>
        </p:nvSpPr>
        <p:spPr>
          <a:xfrm>
            <a:off x="5816632" y="857718"/>
            <a:ext cx="3510248" cy="738664"/>
          </a:xfrm>
          <a:prstGeom prst="rect">
            <a:avLst/>
          </a:prstGeom>
          <a:noFill/>
        </p:spPr>
        <p:txBody>
          <a:bodyPr wrap="square" lIns="0" tIns="0" rIns="0" bIns="0">
            <a:spAutoFit/>
          </a:bodyPr>
          <a:lstStyle/>
          <a:p>
            <a:pPr algn="ctr" fontAlgn="base">
              <a:spcBef>
                <a:spcPct val="0"/>
              </a:spcBef>
              <a:spcAft>
                <a:spcPct val="0"/>
              </a:spcAft>
              <a:defRPr/>
            </a:pPr>
            <a:r>
              <a:rPr lang="en-US" altLang="zh-CN" sz="4800" b="1" dirty="0">
                <a:solidFill>
                  <a:srgbClr val="4472C4"/>
                </a:solidFill>
                <a:cs typeface="+mn-ea"/>
                <a:sym typeface="+mn-lt"/>
              </a:rPr>
              <a:t>CONTENTS</a:t>
            </a:r>
            <a:endParaRPr lang="zh-CN" altLang="en-US" sz="4800" b="1" dirty="0">
              <a:solidFill>
                <a:srgbClr val="4472C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by="(-#ppt_w*2)" calcmode="lin" valueType="num">
                                      <p:cBhvr rctx="PPT">
                                        <p:cTn id="7" dur="500" autoRev="1" fill="hold">
                                          <p:stCondLst>
                                            <p:cond delay="0"/>
                                          </p:stCondLst>
                                        </p:cTn>
                                        <p:tgtEl>
                                          <p:spTgt spid="31"/>
                                        </p:tgtEl>
                                        <p:attrNameLst>
                                          <p:attrName>ppt_w</p:attrName>
                                        </p:attrNameLst>
                                      </p:cBhvr>
                                    </p:anim>
                                    <p:anim by="(#ppt_w*0.50)" calcmode="lin" valueType="num">
                                      <p:cBhvr>
                                        <p:cTn id="8" dur="500" decel="50000" autoRev="1" fill="hold">
                                          <p:stCondLst>
                                            <p:cond delay="0"/>
                                          </p:stCondLst>
                                        </p:cTn>
                                        <p:tgtEl>
                                          <p:spTgt spid="31"/>
                                        </p:tgtEl>
                                        <p:attrNameLst>
                                          <p:attrName>ppt_x</p:attrName>
                                        </p:attrNameLst>
                                      </p:cBhvr>
                                    </p:anim>
                                    <p:anim from="(-#ppt_h/2)" to="(#ppt_y)" calcmode="lin" valueType="num">
                                      <p:cBhvr>
                                        <p:cTn id="9" dur="1000" fill="hold">
                                          <p:stCondLst>
                                            <p:cond delay="0"/>
                                          </p:stCondLst>
                                        </p:cTn>
                                        <p:tgtEl>
                                          <p:spTgt spid="31"/>
                                        </p:tgtEl>
                                        <p:attrNameLst>
                                          <p:attrName>ppt_y</p:attrName>
                                        </p:attrNameLst>
                                      </p:cBhvr>
                                    </p:anim>
                                    <p:animRot by="21600000">
                                      <p:cBhvr>
                                        <p:cTn id="10" dur="1000" fill="hold">
                                          <p:stCondLst>
                                            <p:cond delay="0"/>
                                          </p:stCondLst>
                                        </p:cTn>
                                        <p:tgtEl>
                                          <p:spTgt spid="31"/>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32"/>
                                        </p:tgtEl>
                                        <p:attrNameLst>
                                          <p:attrName>style.visibility</p:attrName>
                                        </p:attrNameLst>
                                      </p:cBhvr>
                                      <p:to>
                                        <p:strVal val="visible"/>
                                      </p:to>
                                    </p:set>
                                    <p:anim by="(-#ppt_w*2)" calcmode="lin" valueType="num">
                                      <p:cBhvr rctx="PPT">
                                        <p:cTn id="13" dur="500" autoRev="1" fill="hold">
                                          <p:stCondLst>
                                            <p:cond delay="0"/>
                                          </p:stCondLst>
                                        </p:cTn>
                                        <p:tgtEl>
                                          <p:spTgt spid="32"/>
                                        </p:tgtEl>
                                        <p:attrNameLst>
                                          <p:attrName>ppt_w</p:attrName>
                                        </p:attrNameLst>
                                      </p:cBhvr>
                                    </p:anim>
                                    <p:anim by="(#ppt_w*0.50)" calcmode="lin" valueType="num">
                                      <p:cBhvr>
                                        <p:cTn id="14" dur="500" decel="50000" autoRev="1" fill="hold">
                                          <p:stCondLst>
                                            <p:cond delay="0"/>
                                          </p:stCondLst>
                                        </p:cTn>
                                        <p:tgtEl>
                                          <p:spTgt spid="32"/>
                                        </p:tgtEl>
                                        <p:attrNameLst>
                                          <p:attrName>ppt_x</p:attrName>
                                        </p:attrNameLst>
                                      </p:cBhvr>
                                    </p:anim>
                                    <p:anim from="(-#ppt_h/2)" to="(#ppt_y)" calcmode="lin" valueType="num">
                                      <p:cBhvr>
                                        <p:cTn id="15" dur="1000" fill="hold">
                                          <p:stCondLst>
                                            <p:cond delay="0"/>
                                          </p:stCondLst>
                                        </p:cTn>
                                        <p:tgtEl>
                                          <p:spTgt spid="32"/>
                                        </p:tgtEl>
                                        <p:attrNameLst>
                                          <p:attrName>ppt_y</p:attrName>
                                        </p:attrNameLst>
                                      </p:cBhvr>
                                    </p:anim>
                                    <p:animRot by="21600000">
                                      <p:cBhvr>
                                        <p:cTn id="16" dur="1000" fill="hold">
                                          <p:stCondLst>
                                            <p:cond delay="0"/>
                                          </p:stCondLst>
                                        </p:cTn>
                                        <p:tgtEl>
                                          <p:spTgt spid="32"/>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1+#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1+#ppt_w/2"/>
                                          </p:val>
                                        </p:tav>
                                        <p:tav tm="100000">
                                          <p:val>
                                            <p:strVal val="#ppt_x"/>
                                          </p:val>
                                        </p:tav>
                                      </p:tavLst>
                                    </p:anim>
                                    <p:anim calcmode="lin" valueType="num">
                                      <p:cBhvr additive="base">
                                        <p:cTn id="46"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0-#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P spid="26" grpId="0"/>
      <p:bldP spid="27" grpId="0" animBg="1"/>
      <p:bldP spid="28" grpId="0"/>
      <p:bldP spid="29" grpId="0" animBg="1"/>
      <p:bldP spid="30" grpId="0"/>
      <p:bldP spid="31"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pic>
        <p:nvPicPr>
          <p:cNvPr id="12" name="图片 1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144465" y="2480719"/>
            <a:ext cx="3804385" cy="2537978"/>
          </a:xfrm>
          <a:prstGeom prst="rect">
            <a:avLst/>
          </a:prstGeom>
          <a:solidFill>
            <a:srgbClr val="849BDF"/>
          </a:solidFill>
        </p:spPr>
      </p:pic>
      <p:sp>
        <p:nvSpPr>
          <p:cNvPr id="13" name="椭圆 12"/>
          <p:cNvSpPr/>
          <p:nvPr/>
        </p:nvSpPr>
        <p:spPr>
          <a:xfrm>
            <a:off x="5686584" y="2930876"/>
            <a:ext cx="818833" cy="818832"/>
          </a:xfrm>
          <a:prstGeom prst="ellipse">
            <a:avLst/>
          </a:prstGeom>
          <a:solidFill>
            <a:srgbClr val="C9877E"/>
          </a:solidFill>
          <a:ln w="952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A5A9F"/>
              </a:solidFill>
              <a:effectLst/>
              <a:uLnTx/>
              <a:uFillTx/>
              <a:cs typeface="+mn-ea"/>
              <a:sym typeface="+mn-lt"/>
            </a:endParaRPr>
          </a:p>
        </p:txBody>
      </p:sp>
      <p:sp>
        <p:nvSpPr>
          <p:cNvPr id="14" name="椭圆 13"/>
          <p:cNvSpPr/>
          <p:nvPr/>
        </p:nvSpPr>
        <p:spPr>
          <a:xfrm>
            <a:off x="5686585" y="1918731"/>
            <a:ext cx="818833" cy="818832"/>
          </a:xfrm>
          <a:prstGeom prst="ellipse">
            <a:avLst/>
          </a:prstGeom>
          <a:solidFill>
            <a:srgbClr val="4A5A9F"/>
          </a:solidFill>
          <a:ln w="952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A5A9F"/>
              </a:solidFill>
              <a:effectLst/>
              <a:uLnTx/>
              <a:uFillTx/>
              <a:cs typeface="+mn-ea"/>
              <a:sym typeface="+mn-lt"/>
            </a:endParaRPr>
          </a:p>
        </p:txBody>
      </p:sp>
      <p:sp>
        <p:nvSpPr>
          <p:cNvPr id="15" name="Freeform 18"/>
          <p:cNvSpPr>
            <a:spLocks noEditPoints="1"/>
          </p:cNvSpPr>
          <p:nvPr/>
        </p:nvSpPr>
        <p:spPr bwMode="auto">
          <a:xfrm>
            <a:off x="5766834" y="3063444"/>
            <a:ext cx="696377" cy="524518"/>
          </a:xfrm>
          <a:custGeom>
            <a:avLst/>
            <a:gdLst/>
            <a:ahLst/>
            <a:cxnLst>
              <a:cxn ang="0">
                <a:pos x="1000" y="335"/>
              </a:cxn>
              <a:cxn ang="0">
                <a:pos x="1130" y="44"/>
              </a:cxn>
              <a:cxn ang="0">
                <a:pos x="892" y="91"/>
              </a:cxn>
              <a:cxn ang="0">
                <a:pos x="664" y="57"/>
              </a:cxn>
              <a:cxn ang="0">
                <a:pos x="807" y="343"/>
              </a:cxn>
              <a:cxn ang="0">
                <a:pos x="822" y="1394"/>
              </a:cxn>
              <a:cxn ang="0">
                <a:pos x="1000" y="335"/>
              </a:cxn>
              <a:cxn ang="0">
                <a:pos x="1098" y="988"/>
              </a:cxn>
              <a:cxn ang="0">
                <a:pos x="1052" y="1069"/>
              </a:cxn>
              <a:cxn ang="0">
                <a:pos x="957" y="1102"/>
              </a:cxn>
              <a:cxn ang="0">
                <a:pos x="957" y="1138"/>
              </a:cxn>
              <a:cxn ang="0">
                <a:pos x="946" y="1163"/>
              </a:cxn>
              <a:cxn ang="0">
                <a:pos x="910" y="1168"/>
              </a:cxn>
              <a:cxn ang="0">
                <a:pos x="890" y="1138"/>
              </a:cxn>
              <a:cxn ang="0">
                <a:pos x="890" y="1099"/>
              </a:cxn>
              <a:cxn ang="0">
                <a:pos x="873" y="1095"/>
              </a:cxn>
              <a:cxn ang="0">
                <a:pos x="792" y="1045"/>
              </a:cxn>
              <a:cxn ang="0">
                <a:pos x="766" y="1003"/>
              </a:cxn>
              <a:cxn ang="0">
                <a:pos x="762" y="991"/>
              </a:cxn>
              <a:cxn ang="0">
                <a:pos x="759" y="979"/>
              </a:cxn>
              <a:cxn ang="0">
                <a:pos x="763" y="961"/>
              </a:cxn>
              <a:cxn ang="0">
                <a:pos x="796" y="943"/>
              </a:cxn>
              <a:cxn ang="0">
                <a:pos x="825" y="966"/>
              </a:cxn>
              <a:cxn ang="0">
                <a:pos x="828" y="977"/>
              </a:cxn>
              <a:cxn ang="0">
                <a:pos x="833" y="988"/>
              </a:cxn>
              <a:cxn ang="0">
                <a:pos x="848" y="1007"/>
              </a:cxn>
              <a:cxn ang="0">
                <a:pos x="890" y="1030"/>
              </a:cxn>
              <a:cxn ang="0">
                <a:pos x="890" y="898"/>
              </a:cxn>
              <a:cxn ang="0">
                <a:pos x="803" y="860"/>
              </a:cxn>
              <a:cxn ang="0">
                <a:pos x="773" y="824"/>
              </a:cxn>
              <a:cxn ang="0">
                <a:pos x="763" y="776"/>
              </a:cxn>
              <a:cxn ang="0">
                <a:pos x="773" y="728"/>
              </a:cxn>
              <a:cxn ang="0">
                <a:pos x="800" y="690"/>
              </a:cxn>
              <a:cxn ang="0">
                <a:pos x="890" y="650"/>
              </a:cxn>
              <a:cxn ang="0">
                <a:pos x="890" y="613"/>
              </a:cxn>
              <a:cxn ang="0">
                <a:pos x="902" y="588"/>
              </a:cxn>
              <a:cxn ang="0">
                <a:pos x="938" y="583"/>
              </a:cxn>
              <a:cxn ang="0">
                <a:pos x="957" y="613"/>
              </a:cxn>
              <a:cxn ang="0">
                <a:pos x="957" y="650"/>
              </a:cxn>
              <a:cxn ang="0">
                <a:pos x="970" y="652"/>
              </a:cxn>
              <a:cxn ang="0">
                <a:pos x="1058" y="694"/>
              </a:cxn>
              <a:cxn ang="0">
                <a:pos x="1085" y="733"/>
              </a:cxn>
              <a:cxn ang="0">
                <a:pos x="1089" y="745"/>
              </a:cxn>
              <a:cxn ang="0">
                <a:pos x="1092" y="757"/>
              </a:cxn>
              <a:cxn ang="0">
                <a:pos x="1090" y="776"/>
              </a:cxn>
              <a:cxn ang="0">
                <a:pos x="1058" y="795"/>
              </a:cxn>
              <a:cxn ang="0">
                <a:pos x="1028" y="774"/>
              </a:cxn>
              <a:cxn ang="0">
                <a:pos x="1025" y="763"/>
              </a:cxn>
              <a:cxn ang="0">
                <a:pos x="1019" y="752"/>
              </a:cxn>
              <a:cxn ang="0">
                <a:pos x="1003" y="736"/>
              </a:cxn>
              <a:cxn ang="0">
                <a:pos x="957" y="718"/>
              </a:cxn>
              <a:cxn ang="0">
                <a:pos x="957" y="844"/>
              </a:cxn>
              <a:cxn ang="0">
                <a:pos x="1015" y="861"/>
              </a:cxn>
              <a:cxn ang="0">
                <a:pos x="1084" y="916"/>
              </a:cxn>
              <a:cxn ang="0">
                <a:pos x="1084" y="916"/>
              </a:cxn>
              <a:cxn ang="0">
                <a:pos x="1084" y="916"/>
              </a:cxn>
              <a:cxn ang="0">
                <a:pos x="1098" y="988"/>
              </a:cxn>
              <a:cxn ang="0">
                <a:pos x="1098" y="988"/>
              </a:cxn>
              <a:cxn ang="0">
                <a:pos x="1098" y="988"/>
              </a:cxn>
            </a:cxnLst>
            <a:rect l="0" t="0" r="r" b="b"/>
            <a:pathLst>
              <a:path w="1960" h="1477">
                <a:moveTo>
                  <a:pt x="1000" y="335"/>
                </a:moveTo>
                <a:cubicBezTo>
                  <a:pt x="1104" y="248"/>
                  <a:pt x="1173" y="53"/>
                  <a:pt x="1130" y="44"/>
                </a:cubicBezTo>
                <a:cubicBezTo>
                  <a:pt x="1074" y="33"/>
                  <a:pt x="951" y="83"/>
                  <a:pt x="892" y="91"/>
                </a:cubicBezTo>
                <a:cubicBezTo>
                  <a:pt x="808" y="102"/>
                  <a:pt x="716" y="0"/>
                  <a:pt x="664" y="57"/>
                </a:cubicBezTo>
                <a:cubicBezTo>
                  <a:pt x="623" y="103"/>
                  <a:pt x="694" y="270"/>
                  <a:pt x="807" y="343"/>
                </a:cubicBezTo>
                <a:cubicBezTo>
                  <a:pt x="472" y="507"/>
                  <a:pt x="0" y="1334"/>
                  <a:pt x="822" y="1394"/>
                </a:cubicBezTo>
                <a:cubicBezTo>
                  <a:pt x="1960" y="1477"/>
                  <a:pt x="1390" y="496"/>
                  <a:pt x="1000" y="335"/>
                </a:cubicBezTo>
                <a:close/>
                <a:moveTo>
                  <a:pt x="1098" y="988"/>
                </a:moveTo>
                <a:cubicBezTo>
                  <a:pt x="1094" y="1020"/>
                  <a:pt x="1077" y="1049"/>
                  <a:pt x="1052" y="1069"/>
                </a:cubicBezTo>
                <a:cubicBezTo>
                  <a:pt x="1025" y="1090"/>
                  <a:pt x="991" y="1099"/>
                  <a:pt x="957" y="1102"/>
                </a:cubicBezTo>
                <a:cubicBezTo>
                  <a:pt x="957" y="1138"/>
                  <a:pt x="957" y="1138"/>
                  <a:pt x="957" y="1138"/>
                </a:cubicBezTo>
                <a:cubicBezTo>
                  <a:pt x="957" y="1147"/>
                  <a:pt x="953" y="1156"/>
                  <a:pt x="946" y="1163"/>
                </a:cubicBezTo>
                <a:cubicBezTo>
                  <a:pt x="936" y="1171"/>
                  <a:pt x="922" y="1174"/>
                  <a:pt x="910" y="1168"/>
                </a:cubicBezTo>
                <a:cubicBezTo>
                  <a:pt x="898" y="1163"/>
                  <a:pt x="890" y="1151"/>
                  <a:pt x="890" y="1138"/>
                </a:cubicBezTo>
                <a:cubicBezTo>
                  <a:pt x="890" y="1099"/>
                  <a:pt x="890" y="1099"/>
                  <a:pt x="890" y="1099"/>
                </a:cubicBezTo>
                <a:cubicBezTo>
                  <a:pt x="885" y="1098"/>
                  <a:pt x="879" y="1096"/>
                  <a:pt x="873" y="1095"/>
                </a:cubicBezTo>
                <a:cubicBezTo>
                  <a:pt x="842" y="1086"/>
                  <a:pt x="813" y="1069"/>
                  <a:pt x="792" y="1045"/>
                </a:cubicBezTo>
                <a:cubicBezTo>
                  <a:pt x="781" y="1032"/>
                  <a:pt x="772" y="1018"/>
                  <a:pt x="766" y="1003"/>
                </a:cubicBezTo>
                <a:cubicBezTo>
                  <a:pt x="765" y="999"/>
                  <a:pt x="763" y="995"/>
                  <a:pt x="762" y="991"/>
                </a:cubicBezTo>
                <a:cubicBezTo>
                  <a:pt x="761" y="987"/>
                  <a:pt x="760" y="983"/>
                  <a:pt x="759" y="979"/>
                </a:cubicBezTo>
                <a:cubicBezTo>
                  <a:pt x="759" y="973"/>
                  <a:pt x="760" y="966"/>
                  <a:pt x="763" y="961"/>
                </a:cubicBezTo>
                <a:cubicBezTo>
                  <a:pt x="769" y="949"/>
                  <a:pt x="782" y="942"/>
                  <a:pt x="796" y="943"/>
                </a:cubicBezTo>
                <a:cubicBezTo>
                  <a:pt x="809" y="944"/>
                  <a:pt x="820" y="953"/>
                  <a:pt x="825" y="966"/>
                </a:cubicBezTo>
                <a:cubicBezTo>
                  <a:pt x="826" y="969"/>
                  <a:pt x="827" y="973"/>
                  <a:pt x="828" y="977"/>
                </a:cubicBezTo>
                <a:cubicBezTo>
                  <a:pt x="830" y="981"/>
                  <a:pt x="831" y="985"/>
                  <a:pt x="833" y="988"/>
                </a:cubicBezTo>
                <a:cubicBezTo>
                  <a:pt x="837" y="995"/>
                  <a:pt x="842" y="1001"/>
                  <a:pt x="848" y="1007"/>
                </a:cubicBezTo>
                <a:cubicBezTo>
                  <a:pt x="860" y="1018"/>
                  <a:pt x="875" y="1026"/>
                  <a:pt x="890" y="1030"/>
                </a:cubicBezTo>
                <a:cubicBezTo>
                  <a:pt x="890" y="898"/>
                  <a:pt x="890" y="898"/>
                  <a:pt x="890" y="898"/>
                </a:cubicBezTo>
                <a:cubicBezTo>
                  <a:pt x="860" y="890"/>
                  <a:pt x="828" y="880"/>
                  <a:pt x="803" y="860"/>
                </a:cubicBezTo>
                <a:cubicBezTo>
                  <a:pt x="790" y="850"/>
                  <a:pt x="780" y="838"/>
                  <a:pt x="773" y="824"/>
                </a:cubicBezTo>
                <a:cubicBezTo>
                  <a:pt x="766" y="809"/>
                  <a:pt x="763" y="793"/>
                  <a:pt x="763" y="776"/>
                </a:cubicBezTo>
                <a:cubicBezTo>
                  <a:pt x="763" y="760"/>
                  <a:pt x="766" y="743"/>
                  <a:pt x="773" y="728"/>
                </a:cubicBezTo>
                <a:cubicBezTo>
                  <a:pt x="779" y="714"/>
                  <a:pt x="789" y="701"/>
                  <a:pt x="800" y="690"/>
                </a:cubicBezTo>
                <a:cubicBezTo>
                  <a:pt x="825" y="668"/>
                  <a:pt x="858" y="655"/>
                  <a:pt x="890" y="650"/>
                </a:cubicBezTo>
                <a:cubicBezTo>
                  <a:pt x="890" y="613"/>
                  <a:pt x="890" y="613"/>
                  <a:pt x="890" y="613"/>
                </a:cubicBezTo>
                <a:cubicBezTo>
                  <a:pt x="890" y="604"/>
                  <a:pt x="895" y="595"/>
                  <a:pt x="902" y="588"/>
                </a:cubicBezTo>
                <a:cubicBezTo>
                  <a:pt x="912" y="580"/>
                  <a:pt x="926" y="577"/>
                  <a:pt x="938" y="583"/>
                </a:cubicBezTo>
                <a:cubicBezTo>
                  <a:pt x="950" y="588"/>
                  <a:pt x="957" y="600"/>
                  <a:pt x="957" y="613"/>
                </a:cubicBezTo>
                <a:cubicBezTo>
                  <a:pt x="957" y="650"/>
                  <a:pt x="957" y="650"/>
                  <a:pt x="957" y="650"/>
                </a:cubicBezTo>
                <a:cubicBezTo>
                  <a:pt x="962" y="651"/>
                  <a:pt x="966" y="651"/>
                  <a:pt x="970" y="652"/>
                </a:cubicBezTo>
                <a:cubicBezTo>
                  <a:pt x="1003" y="658"/>
                  <a:pt x="1034" y="671"/>
                  <a:pt x="1058" y="694"/>
                </a:cubicBezTo>
                <a:cubicBezTo>
                  <a:pt x="1069" y="705"/>
                  <a:pt x="1078" y="719"/>
                  <a:pt x="1085" y="733"/>
                </a:cubicBezTo>
                <a:cubicBezTo>
                  <a:pt x="1086" y="737"/>
                  <a:pt x="1088" y="741"/>
                  <a:pt x="1089" y="745"/>
                </a:cubicBezTo>
                <a:cubicBezTo>
                  <a:pt x="1091" y="749"/>
                  <a:pt x="1092" y="753"/>
                  <a:pt x="1092" y="757"/>
                </a:cubicBezTo>
                <a:cubicBezTo>
                  <a:pt x="1093" y="763"/>
                  <a:pt x="1092" y="770"/>
                  <a:pt x="1090" y="776"/>
                </a:cubicBezTo>
                <a:cubicBezTo>
                  <a:pt x="1084" y="788"/>
                  <a:pt x="1071" y="796"/>
                  <a:pt x="1058" y="795"/>
                </a:cubicBezTo>
                <a:cubicBezTo>
                  <a:pt x="1045" y="795"/>
                  <a:pt x="1033" y="786"/>
                  <a:pt x="1028" y="774"/>
                </a:cubicBezTo>
                <a:cubicBezTo>
                  <a:pt x="1027" y="770"/>
                  <a:pt x="1026" y="766"/>
                  <a:pt x="1025" y="763"/>
                </a:cubicBezTo>
                <a:cubicBezTo>
                  <a:pt x="1023" y="759"/>
                  <a:pt x="1021" y="756"/>
                  <a:pt x="1019" y="752"/>
                </a:cubicBezTo>
                <a:cubicBezTo>
                  <a:pt x="1015" y="746"/>
                  <a:pt x="1010" y="740"/>
                  <a:pt x="1003" y="736"/>
                </a:cubicBezTo>
                <a:cubicBezTo>
                  <a:pt x="990" y="726"/>
                  <a:pt x="974" y="721"/>
                  <a:pt x="957" y="718"/>
                </a:cubicBezTo>
                <a:cubicBezTo>
                  <a:pt x="957" y="844"/>
                  <a:pt x="957" y="844"/>
                  <a:pt x="957" y="844"/>
                </a:cubicBezTo>
                <a:cubicBezTo>
                  <a:pt x="977" y="849"/>
                  <a:pt x="996" y="854"/>
                  <a:pt x="1015" y="861"/>
                </a:cubicBezTo>
                <a:cubicBezTo>
                  <a:pt x="1043" y="872"/>
                  <a:pt x="1069" y="889"/>
                  <a:pt x="1084" y="916"/>
                </a:cubicBezTo>
                <a:cubicBezTo>
                  <a:pt x="1082" y="912"/>
                  <a:pt x="1080" y="908"/>
                  <a:pt x="1084" y="916"/>
                </a:cubicBezTo>
                <a:cubicBezTo>
                  <a:pt x="1089" y="924"/>
                  <a:pt x="1087" y="920"/>
                  <a:pt x="1084" y="916"/>
                </a:cubicBezTo>
                <a:cubicBezTo>
                  <a:pt x="1097" y="938"/>
                  <a:pt x="1101" y="963"/>
                  <a:pt x="1098" y="988"/>
                </a:cubicBezTo>
                <a:close/>
                <a:moveTo>
                  <a:pt x="1098" y="988"/>
                </a:moveTo>
                <a:cubicBezTo>
                  <a:pt x="1098" y="988"/>
                  <a:pt x="1098" y="988"/>
                  <a:pt x="1098" y="988"/>
                </a:cubicBezTo>
              </a:path>
            </a:pathLst>
          </a:custGeom>
          <a:solidFill>
            <a:sysClr val="window" lastClr="FFFFFF"/>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A5A9F"/>
              </a:solidFill>
              <a:effectLst/>
              <a:uLnTx/>
              <a:uFillTx/>
              <a:cs typeface="+mn-ea"/>
              <a:sym typeface="+mn-lt"/>
            </a:endParaRPr>
          </a:p>
        </p:txBody>
      </p:sp>
      <p:sp>
        <p:nvSpPr>
          <p:cNvPr id="16" name="Freeform 111"/>
          <p:cNvSpPr>
            <a:spLocks noEditPoints="1"/>
          </p:cNvSpPr>
          <p:nvPr/>
        </p:nvSpPr>
        <p:spPr bwMode="auto">
          <a:xfrm>
            <a:off x="5844303" y="2126476"/>
            <a:ext cx="517482" cy="356995"/>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ysClr val="window" lastClr="FFFFFF"/>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A5A9F"/>
              </a:solidFill>
              <a:effectLst/>
              <a:uLnTx/>
              <a:uFillTx/>
              <a:cs typeface="+mn-ea"/>
              <a:sym typeface="+mn-lt"/>
            </a:endParaRPr>
          </a:p>
        </p:txBody>
      </p:sp>
      <p:sp>
        <p:nvSpPr>
          <p:cNvPr id="17" name="椭圆 16"/>
          <p:cNvSpPr/>
          <p:nvPr/>
        </p:nvSpPr>
        <p:spPr>
          <a:xfrm>
            <a:off x="5686583" y="4016651"/>
            <a:ext cx="818833" cy="818832"/>
          </a:xfrm>
          <a:prstGeom prst="ellipse">
            <a:avLst/>
          </a:prstGeom>
          <a:solidFill>
            <a:srgbClr val="4A5A9F"/>
          </a:solidFill>
          <a:ln w="952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4A5A9F"/>
              </a:solidFill>
              <a:effectLst/>
              <a:uLnTx/>
              <a:uFillTx/>
              <a:cs typeface="+mn-ea"/>
              <a:sym typeface="+mn-lt"/>
            </a:endParaRPr>
          </a:p>
        </p:txBody>
      </p:sp>
      <p:sp>
        <p:nvSpPr>
          <p:cNvPr id="18" name="Freeform 145"/>
          <p:cNvSpPr/>
          <p:nvPr/>
        </p:nvSpPr>
        <p:spPr bwMode="auto">
          <a:xfrm>
            <a:off x="5878175" y="4178668"/>
            <a:ext cx="444790" cy="383545"/>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ysClr val="window" lastClr="FFFFFF"/>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A5A9F"/>
              </a:solidFill>
              <a:effectLst/>
              <a:uLnTx/>
              <a:uFillTx/>
              <a:cs typeface="+mn-ea"/>
              <a:sym typeface="+mn-lt"/>
            </a:endParaRPr>
          </a:p>
        </p:txBody>
      </p:sp>
      <p:sp>
        <p:nvSpPr>
          <p:cNvPr id="19" name="文本框 180"/>
          <p:cNvSpPr txBox="1">
            <a:spLocks noChangeArrowheads="1"/>
          </p:cNvSpPr>
          <p:nvPr/>
        </p:nvSpPr>
        <p:spPr bwMode="auto">
          <a:xfrm>
            <a:off x="6656087" y="2015305"/>
            <a:ext cx="3239138" cy="590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a:lnSpc>
                <a:spcPct val="150000"/>
              </a:lnSpc>
            </a:pPr>
            <a:r>
              <a:rPr lang="zh-CN" altLang="en-US" sz="1200" dirty="0">
                <a:solidFill>
                  <a:srgbClr val="4A5A9F"/>
                </a:solidFill>
                <a:latin typeface="+mn-lt"/>
                <a:ea typeface="+mn-ea"/>
                <a:cs typeface="+mn-ea"/>
                <a:sym typeface="+mn-lt"/>
              </a:rPr>
              <a:t>请输入您想要的文字请输入您想要的文字请输入您想要的文字请输入您想要的文字</a:t>
            </a:r>
            <a:endParaRPr lang="zh-CN" altLang="en-US" sz="1200" dirty="0">
              <a:solidFill>
                <a:srgbClr val="4A5A9F"/>
              </a:solidFill>
              <a:latin typeface="+mn-lt"/>
              <a:ea typeface="+mn-ea"/>
              <a:cs typeface="+mn-ea"/>
              <a:sym typeface="+mn-lt"/>
            </a:endParaRPr>
          </a:p>
        </p:txBody>
      </p:sp>
      <p:sp>
        <p:nvSpPr>
          <p:cNvPr id="20" name="文本框 180"/>
          <p:cNvSpPr txBox="1">
            <a:spLocks noChangeArrowheads="1"/>
          </p:cNvSpPr>
          <p:nvPr/>
        </p:nvSpPr>
        <p:spPr bwMode="auto">
          <a:xfrm>
            <a:off x="6656087" y="3035905"/>
            <a:ext cx="3239138" cy="590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a:lnSpc>
                <a:spcPct val="150000"/>
              </a:lnSpc>
            </a:pPr>
            <a:r>
              <a:rPr lang="zh-CN" altLang="en-US" sz="1200" dirty="0">
                <a:solidFill>
                  <a:srgbClr val="4A5A9F"/>
                </a:solidFill>
                <a:latin typeface="+mn-lt"/>
                <a:ea typeface="+mn-ea"/>
                <a:cs typeface="+mn-ea"/>
                <a:sym typeface="+mn-lt"/>
              </a:rPr>
              <a:t>请输入您想要的文字请输入您想要的文字请输入您想要的文字请输入您想要的文字</a:t>
            </a:r>
            <a:endParaRPr lang="zh-CN" altLang="en-US" sz="1200" dirty="0">
              <a:solidFill>
                <a:srgbClr val="4A5A9F"/>
              </a:solidFill>
              <a:latin typeface="+mn-lt"/>
              <a:ea typeface="+mn-ea"/>
              <a:cs typeface="+mn-ea"/>
              <a:sym typeface="+mn-lt"/>
            </a:endParaRPr>
          </a:p>
        </p:txBody>
      </p:sp>
      <p:sp>
        <p:nvSpPr>
          <p:cNvPr id="21" name="文本框 180"/>
          <p:cNvSpPr txBox="1">
            <a:spLocks noChangeArrowheads="1"/>
          </p:cNvSpPr>
          <p:nvPr/>
        </p:nvSpPr>
        <p:spPr bwMode="auto">
          <a:xfrm>
            <a:off x="6656087" y="4164831"/>
            <a:ext cx="3239138" cy="590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a:lnSpc>
                <a:spcPct val="150000"/>
              </a:lnSpc>
            </a:pPr>
            <a:r>
              <a:rPr lang="zh-CN" altLang="en-US" sz="1200" dirty="0">
                <a:solidFill>
                  <a:srgbClr val="4A5A9F"/>
                </a:solidFill>
                <a:latin typeface="+mn-lt"/>
                <a:ea typeface="+mn-ea"/>
                <a:cs typeface="+mn-ea"/>
                <a:sym typeface="+mn-lt"/>
              </a:rPr>
              <a:t>请输入您想要的文字请输入您想要的文字请输入您想要的文字请输入您想要的文字</a:t>
            </a:r>
            <a:endParaRPr lang="zh-CN" altLang="en-US" sz="1200" dirty="0">
              <a:solidFill>
                <a:srgbClr val="4A5A9F"/>
              </a:solidFill>
              <a:latin typeface="+mn-lt"/>
              <a:ea typeface="+mn-ea"/>
              <a:cs typeface="+mn-ea"/>
              <a:sym typeface="+mn-lt"/>
            </a:endParaRPr>
          </a:p>
        </p:txBody>
      </p:sp>
      <p:grpSp>
        <p:nvGrpSpPr>
          <p:cNvPr id="22" name="组合 21"/>
          <p:cNvGrpSpPr/>
          <p:nvPr/>
        </p:nvGrpSpPr>
        <p:grpSpPr>
          <a:xfrm>
            <a:off x="4565749" y="285884"/>
            <a:ext cx="3060503" cy="797041"/>
            <a:chOff x="4565749" y="285884"/>
            <a:chExt cx="3060503" cy="797041"/>
          </a:xfrm>
        </p:grpSpPr>
        <p:sp>
          <p:nvSpPr>
            <p:cNvPr id="23"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24"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4"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ppt_x"/>
                                          </p:val>
                                        </p:tav>
                                        <p:tav tm="100000">
                                          <p:val>
                                            <p:strVal val="#ppt_x"/>
                                          </p:val>
                                        </p:tav>
                                      </p:tavLst>
                                    </p:anim>
                                    <p:anim calcmode="lin" valueType="num">
                                      <p:cBhvr additive="base">
                                        <p:cTn id="39" dur="500" fill="hold"/>
                                        <p:tgtEl>
                                          <p:spTgt spid="18"/>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2" presetClass="entr" presetSubtype="4"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utoUpdateAnimBg="0"/>
      <p:bldP spid="20" grpId="0" autoUpdateAnimBg="0"/>
      <p:bldP spid="21"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圆角 35"/>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cxnSp>
        <p:nvCxnSpPr>
          <p:cNvPr id="64" name="直接连接符 7"/>
          <p:cNvCxnSpPr/>
          <p:nvPr/>
        </p:nvCxnSpPr>
        <p:spPr>
          <a:xfrm>
            <a:off x="6411087" y="1541333"/>
            <a:ext cx="0" cy="4954609"/>
          </a:xfrm>
          <a:prstGeom prst="line">
            <a:avLst/>
          </a:prstGeom>
          <a:noFill/>
          <a:ln w="9525" cap="flat" cmpd="sng" algn="ctr">
            <a:solidFill>
              <a:sysClr val="window" lastClr="FFFFFF">
                <a:lumMod val="65000"/>
              </a:sysClr>
            </a:solidFill>
            <a:prstDash val="solid"/>
            <a:miter lim="800000"/>
          </a:ln>
          <a:effectLst/>
        </p:spPr>
      </p:cxnSp>
      <p:grpSp>
        <p:nvGrpSpPr>
          <p:cNvPr id="65" name="Group 8"/>
          <p:cNvGrpSpPr/>
          <p:nvPr/>
        </p:nvGrpSpPr>
        <p:grpSpPr>
          <a:xfrm>
            <a:off x="6308677" y="1878528"/>
            <a:ext cx="980210" cy="204820"/>
            <a:chOff x="5964215" y="1531583"/>
            <a:chExt cx="1070244" cy="223633"/>
          </a:xfrm>
        </p:grpSpPr>
        <p:sp>
          <p:nvSpPr>
            <p:cNvPr id="66" name="椭圆 8"/>
            <p:cNvSpPr/>
            <p:nvPr/>
          </p:nvSpPr>
          <p:spPr>
            <a:xfrm>
              <a:off x="5964215" y="1531583"/>
              <a:ext cx="223633" cy="223633"/>
            </a:xfrm>
            <a:prstGeom prst="ellipse">
              <a:avLst/>
            </a:prstGeom>
            <a:solidFill>
              <a:sysClr val="window" lastClr="FFFFFF"/>
            </a:solidFill>
            <a:ln w="9525" cap="flat" cmpd="sng" algn="ctr">
              <a:solidFill>
                <a:sysClr val="window" lastClr="FFFFFF">
                  <a:lumMod val="65000"/>
                </a:sysClr>
              </a:solidFill>
              <a:prstDash val="solid"/>
              <a:miter lim="800000"/>
            </a:ln>
            <a:effectLst>
              <a:innerShdw blurRad="114300">
                <a:prstClr val="black"/>
              </a:innerShdw>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defRPr/>
              </a:pPr>
              <a:endParaRPr kumimoji="0" lang="zh-CN" altLang="en-US" sz="800" b="0" i="0" u="none" strike="noStrike" kern="0" cap="none" spc="0" normalizeH="0" baseline="0" noProof="0" dirty="0">
                <a:ln>
                  <a:noFill/>
                </a:ln>
                <a:solidFill>
                  <a:srgbClr val="4472C4"/>
                </a:solidFill>
                <a:effectLst/>
                <a:uLnTx/>
                <a:uFillTx/>
                <a:cs typeface="+mn-ea"/>
                <a:sym typeface="+mn-lt"/>
              </a:endParaRPr>
            </a:p>
          </p:txBody>
        </p:sp>
        <p:cxnSp>
          <p:nvCxnSpPr>
            <p:cNvPr id="67" name="直接连接符 12"/>
            <p:cNvCxnSpPr>
              <a:stCxn id="66" idx="6"/>
            </p:cNvCxnSpPr>
            <p:nvPr/>
          </p:nvCxnSpPr>
          <p:spPr>
            <a:xfrm flipV="1">
              <a:off x="6187848" y="1643399"/>
              <a:ext cx="846611" cy="1"/>
            </a:xfrm>
            <a:prstGeom prst="line">
              <a:avLst/>
            </a:prstGeom>
            <a:noFill/>
            <a:ln w="9525" cap="flat" cmpd="sng" algn="ctr">
              <a:solidFill>
                <a:sysClr val="window" lastClr="FFFFFF">
                  <a:lumMod val="65000"/>
                </a:sysClr>
              </a:solidFill>
              <a:prstDash val="lgDash"/>
              <a:miter lim="800000"/>
              <a:headEnd type="none"/>
              <a:tailEnd type="oval" w="lg" len="lg"/>
            </a:ln>
            <a:effectLst/>
          </p:spPr>
        </p:cxnSp>
      </p:grpSp>
      <p:grpSp>
        <p:nvGrpSpPr>
          <p:cNvPr id="68" name="Group 12"/>
          <p:cNvGrpSpPr/>
          <p:nvPr/>
        </p:nvGrpSpPr>
        <p:grpSpPr>
          <a:xfrm>
            <a:off x="6308676" y="4863192"/>
            <a:ext cx="981941" cy="204820"/>
            <a:chOff x="5964215" y="4790393"/>
            <a:chExt cx="1072134" cy="223633"/>
          </a:xfrm>
        </p:grpSpPr>
        <p:sp>
          <p:nvSpPr>
            <p:cNvPr id="69" name="椭圆 10"/>
            <p:cNvSpPr/>
            <p:nvPr/>
          </p:nvSpPr>
          <p:spPr>
            <a:xfrm>
              <a:off x="5964215" y="4790393"/>
              <a:ext cx="223633" cy="223633"/>
            </a:xfrm>
            <a:prstGeom prst="ellipse">
              <a:avLst/>
            </a:prstGeom>
            <a:solidFill>
              <a:sysClr val="window" lastClr="FFFFFF"/>
            </a:solidFill>
            <a:ln w="9525" cap="flat" cmpd="sng" algn="ctr">
              <a:solidFill>
                <a:sysClr val="window" lastClr="FFFFFF">
                  <a:lumMod val="65000"/>
                </a:sysClr>
              </a:solidFill>
              <a:prstDash val="solid"/>
              <a:miter lim="800000"/>
            </a:ln>
            <a:effectLst>
              <a:innerShdw blurRad="114300">
                <a:prstClr val="black"/>
              </a:innerShdw>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defRPr/>
              </a:pPr>
              <a:endParaRPr kumimoji="0" lang="zh-CN" altLang="en-US" sz="800" b="0" i="0" u="none" strike="noStrike" kern="0" cap="none" spc="0" normalizeH="0" baseline="0" noProof="0" dirty="0">
                <a:ln>
                  <a:noFill/>
                </a:ln>
                <a:solidFill>
                  <a:srgbClr val="4472C4"/>
                </a:solidFill>
                <a:effectLst/>
                <a:uLnTx/>
                <a:uFillTx/>
                <a:cs typeface="+mn-ea"/>
                <a:sym typeface="+mn-lt"/>
              </a:endParaRPr>
            </a:p>
          </p:txBody>
        </p:sp>
        <p:cxnSp>
          <p:nvCxnSpPr>
            <p:cNvPr id="70" name="直接连接符 14"/>
            <p:cNvCxnSpPr/>
            <p:nvPr/>
          </p:nvCxnSpPr>
          <p:spPr>
            <a:xfrm flipV="1">
              <a:off x="6189738" y="4902208"/>
              <a:ext cx="846611" cy="1"/>
            </a:xfrm>
            <a:prstGeom prst="line">
              <a:avLst/>
            </a:prstGeom>
            <a:noFill/>
            <a:ln w="9525" cap="flat" cmpd="sng" algn="ctr">
              <a:solidFill>
                <a:sysClr val="window" lastClr="FFFFFF">
                  <a:lumMod val="65000"/>
                </a:sysClr>
              </a:solidFill>
              <a:prstDash val="lgDash"/>
              <a:miter lim="800000"/>
              <a:headEnd type="none"/>
              <a:tailEnd type="oval" w="lg" len="lg"/>
            </a:ln>
            <a:effectLst/>
          </p:spPr>
        </p:cxnSp>
      </p:grpSp>
      <p:grpSp>
        <p:nvGrpSpPr>
          <p:cNvPr id="71" name="Group 10"/>
          <p:cNvGrpSpPr/>
          <p:nvPr/>
        </p:nvGrpSpPr>
        <p:grpSpPr>
          <a:xfrm>
            <a:off x="6308676" y="3253894"/>
            <a:ext cx="981941" cy="204820"/>
            <a:chOff x="5964215" y="3033279"/>
            <a:chExt cx="1072134" cy="223633"/>
          </a:xfrm>
        </p:grpSpPr>
        <p:sp>
          <p:nvSpPr>
            <p:cNvPr id="72" name="椭圆 9"/>
            <p:cNvSpPr/>
            <p:nvPr/>
          </p:nvSpPr>
          <p:spPr>
            <a:xfrm>
              <a:off x="5964215" y="3033279"/>
              <a:ext cx="223633" cy="223633"/>
            </a:xfrm>
            <a:prstGeom prst="ellipse">
              <a:avLst/>
            </a:prstGeom>
            <a:solidFill>
              <a:sysClr val="window" lastClr="FFFFFF"/>
            </a:solidFill>
            <a:ln w="9525" cap="flat" cmpd="sng" algn="ctr">
              <a:solidFill>
                <a:sysClr val="window" lastClr="FFFFFF">
                  <a:lumMod val="65000"/>
                </a:sysClr>
              </a:solidFill>
              <a:prstDash val="solid"/>
              <a:miter lim="800000"/>
            </a:ln>
            <a:effectLst>
              <a:innerShdw blurRad="114300">
                <a:prstClr val="black"/>
              </a:innerShdw>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defRPr/>
              </a:pPr>
              <a:endParaRPr kumimoji="0" lang="zh-CN" altLang="en-US" sz="800" b="0" i="0" u="none" strike="noStrike" kern="0" cap="none" spc="0" normalizeH="0" baseline="0" noProof="0" dirty="0">
                <a:ln>
                  <a:noFill/>
                </a:ln>
                <a:solidFill>
                  <a:srgbClr val="4472C4"/>
                </a:solidFill>
                <a:effectLst/>
                <a:uLnTx/>
                <a:uFillTx/>
                <a:cs typeface="+mn-ea"/>
                <a:sym typeface="+mn-lt"/>
              </a:endParaRPr>
            </a:p>
          </p:txBody>
        </p:sp>
        <p:cxnSp>
          <p:nvCxnSpPr>
            <p:cNvPr id="73" name="直接连接符 16"/>
            <p:cNvCxnSpPr/>
            <p:nvPr/>
          </p:nvCxnSpPr>
          <p:spPr>
            <a:xfrm flipV="1">
              <a:off x="6189738" y="3145093"/>
              <a:ext cx="846611" cy="1"/>
            </a:xfrm>
            <a:prstGeom prst="line">
              <a:avLst/>
            </a:prstGeom>
            <a:noFill/>
            <a:ln w="9525" cap="flat" cmpd="sng" algn="ctr">
              <a:solidFill>
                <a:sysClr val="window" lastClr="FFFFFF">
                  <a:lumMod val="65000"/>
                </a:sysClr>
              </a:solidFill>
              <a:prstDash val="lgDash"/>
              <a:miter lim="800000"/>
              <a:headEnd type="none"/>
              <a:tailEnd type="oval" w="lg" len="lg"/>
            </a:ln>
            <a:effectLst/>
          </p:spPr>
        </p:cxnSp>
      </p:grpSp>
      <p:sp>
        <p:nvSpPr>
          <p:cNvPr id="74" name="TextBox 29"/>
          <p:cNvSpPr txBox="1"/>
          <p:nvPr/>
        </p:nvSpPr>
        <p:spPr>
          <a:xfrm>
            <a:off x="7362345" y="1817792"/>
            <a:ext cx="691215" cy="362792"/>
          </a:xfrm>
          <a:prstGeom prst="rect">
            <a:avLst/>
          </a:prstGeom>
          <a:noFill/>
        </p:spPr>
        <p:txBody>
          <a:bodyPr wrap="none" rtlCol="0">
            <a:spAutoFit/>
          </a:bodyPr>
          <a:lstStyle/>
          <a:p>
            <a:pPr algn="just" fontAlgn="base">
              <a:lnSpc>
                <a:spcPct val="120000"/>
              </a:lnSpc>
              <a:spcBef>
                <a:spcPct val="0"/>
              </a:spcBef>
              <a:spcAft>
                <a:spcPct val="0"/>
              </a:spcAft>
            </a:pPr>
            <a:r>
              <a:rPr lang="en-US" sz="1600" dirty="0" smtClean="0">
                <a:solidFill>
                  <a:srgbClr val="4472C4"/>
                </a:solidFill>
                <a:cs typeface="+mn-ea"/>
                <a:sym typeface="+mn-lt"/>
              </a:rPr>
              <a:t>20XX</a:t>
            </a:r>
            <a:endParaRPr lang="en-GB" sz="1600" dirty="0">
              <a:solidFill>
                <a:srgbClr val="4472C4"/>
              </a:solidFill>
              <a:cs typeface="+mn-ea"/>
              <a:sym typeface="+mn-lt"/>
            </a:endParaRPr>
          </a:p>
        </p:txBody>
      </p:sp>
      <p:sp>
        <p:nvSpPr>
          <p:cNvPr id="75" name="TextBox 30"/>
          <p:cNvSpPr txBox="1"/>
          <p:nvPr/>
        </p:nvSpPr>
        <p:spPr>
          <a:xfrm>
            <a:off x="7375168" y="3192811"/>
            <a:ext cx="665567" cy="362792"/>
          </a:xfrm>
          <a:prstGeom prst="rect">
            <a:avLst/>
          </a:prstGeom>
          <a:noFill/>
        </p:spPr>
        <p:txBody>
          <a:bodyPr wrap="none" rtlCol="0">
            <a:spAutoFit/>
          </a:bodyPr>
          <a:lstStyle/>
          <a:p>
            <a:pPr algn="just" fontAlgn="base">
              <a:lnSpc>
                <a:spcPct val="120000"/>
              </a:lnSpc>
              <a:spcBef>
                <a:spcPct val="0"/>
              </a:spcBef>
              <a:spcAft>
                <a:spcPct val="0"/>
              </a:spcAft>
            </a:pPr>
            <a:r>
              <a:rPr lang="en-US" sz="1600" dirty="0">
                <a:solidFill>
                  <a:srgbClr val="4472C4"/>
                </a:solidFill>
                <a:cs typeface="+mn-ea"/>
                <a:sym typeface="+mn-lt"/>
              </a:rPr>
              <a:t>2014</a:t>
            </a:r>
            <a:endParaRPr lang="en-GB" sz="1600" dirty="0">
              <a:solidFill>
                <a:srgbClr val="4472C4"/>
              </a:solidFill>
              <a:cs typeface="+mn-ea"/>
              <a:sym typeface="+mn-lt"/>
            </a:endParaRPr>
          </a:p>
        </p:txBody>
      </p:sp>
      <p:sp>
        <p:nvSpPr>
          <p:cNvPr id="76" name="TextBox 31"/>
          <p:cNvSpPr txBox="1"/>
          <p:nvPr/>
        </p:nvSpPr>
        <p:spPr>
          <a:xfrm>
            <a:off x="7375168" y="4812879"/>
            <a:ext cx="665567" cy="362792"/>
          </a:xfrm>
          <a:prstGeom prst="rect">
            <a:avLst/>
          </a:prstGeom>
          <a:noFill/>
        </p:spPr>
        <p:txBody>
          <a:bodyPr wrap="none" rtlCol="0">
            <a:spAutoFit/>
          </a:bodyPr>
          <a:lstStyle/>
          <a:p>
            <a:pPr algn="just" fontAlgn="base">
              <a:lnSpc>
                <a:spcPct val="120000"/>
              </a:lnSpc>
              <a:spcBef>
                <a:spcPct val="0"/>
              </a:spcBef>
              <a:spcAft>
                <a:spcPct val="0"/>
              </a:spcAft>
            </a:pPr>
            <a:r>
              <a:rPr lang="en-US" sz="1600" dirty="0">
                <a:solidFill>
                  <a:srgbClr val="4472C4"/>
                </a:solidFill>
                <a:cs typeface="+mn-ea"/>
                <a:sym typeface="+mn-lt"/>
              </a:rPr>
              <a:t>2013</a:t>
            </a:r>
            <a:endParaRPr lang="en-GB" sz="1600" dirty="0">
              <a:solidFill>
                <a:srgbClr val="4472C4"/>
              </a:solidFill>
              <a:cs typeface="+mn-ea"/>
              <a:sym typeface="+mn-lt"/>
            </a:endParaRPr>
          </a:p>
        </p:txBody>
      </p:sp>
      <p:grpSp>
        <p:nvGrpSpPr>
          <p:cNvPr id="77" name="Group 34"/>
          <p:cNvGrpSpPr/>
          <p:nvPr/>
        </p:nvGrpSpPr>
        <p:grpSpPr>
          <a:xfrm>
            <a:off x="2364657" y="2138536"/>
            <a:ext cx="2561167" cy="1200874"/>
            <a:chOff x="-158386" y="2124222"/>
            <a:chExt cx="4463257" cy="1311178"/>
          </a:xfrm>
        </p:grpSpPr>
        <p:sp>
          <p:nvSpPr>
            <p:cNvPr id="78" name="TextBox 32"/>
            <p:cNvSpPr txBox="1"/>
            <p:nvPr/>
          </p:nvSpPr>
          <p:spPr>
            <a:xfrm>
              <a:off x="1480085" y="2124222"/>
              <a:ext cx="2824786" cy="395625"/>
            </a:xfrm>
            <a:prstGeom prst="rect">
              <a:avLst/>
            </a:prstGeom>
            <a:noFill/>
          </p:spPr>
          <p:txBody>
            <a:bodyPr wrap="none" rtlCol="0">
              <a:spAutoFit/>
            </a:bodyPr>
            <a:lstStyle/>
            <a:p>
              <a:pPr algn="r" fontAlgn="base">
                <a:lnSpc>
                  <a:spcPct val="120000"/>
                </a:lnSpc>
                <a:spcBef>
                  <a:spcPct val="0"/>
                </a:spcBef>
                <a:spcAft>
                  <a:spcPct val="0"/>
                </a:spcAft>
              </a:pPr>
              <a:r>
                <a:rPr lang="zh-CN" altLang="en-US" sz="1600" dirty="0">
                  <a:solidFill>
                    <a:srgbClr val="4472C4"/>
                  </a:solidFill>
                  <a:cs typeface="+mn-ea"/>
                  <a:sym typeface="+mn-lt"/>
                </a:rPr>
                <a:t>请替换文字内容</a:t>
              </a:r>
              <a:endParaRPr lang="en-GB" sz="1600" dirty="0">
                <a:solidFill>
                  <a:srgbClr val="4472C4"/>
                </a:solidFill>
                <a:cs typeface="+mn-ea"/>
                <a:sym typeface="+mn-lt"/>
              </a:endParaRPr>
            </a:p>
          </p:txBody>
        </p:sp>
        <p:sp>
          <p:nvSpPr>
            <p:cNvPr id="79" name="Rectangle 33"/>
            <p:cNvSpPr/>
            <p:nvPr/>
          </p:nvSpPr>
          <p:spPr>
            <a:xfrm>
              <a:off x="-158386" y="2447423"/>
              <a:ext cx="4451858" cy="987977"/>
            </a:xfrm>
            <a:prstGeom prst="rect">
              <a:avLst/>
            </a:prstGeom>
          </p:spPr>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472C4"/>
                  </a:solidFill>
                  <a:effectLst/>
                  <a:uLnTx/>
                  <a:uFillTx/>
                  <a:cs typeface="+mn-ea"/>
                  <a:sym typeface="+mn-lt"/>
                </a:rPr>
                <a:t>替换文字内容，修改文字内容，也可以直接复制你的内容到此。请替换文字内容，修改文字内容，也可以直接复制你的内容到此。</a:t>
              </a:r>
              <a:endParaRPr kumimoji="0" lang="en-US" altLang="zh-CN" sz="1100" b="0" i="0" u="none" strike="noStrike" kern="1200" cap="none" spc="0" normalizeH="0" baseline="0" noProof="0" dirty="0">
                <a:ln>
                  <a:noFill/>
                </a:ln>
                <a:solidFill>
                  <a:srgbClr val="4472C4"/>
                </a:solidFill>
                <a:effectLst/>
                <a:uLnTx/>
                <a:uFillTx/>
                <a:cs typeface="+mn-ea"/>
                <a:sym typeface="+mn-lt"/>
              </a:endParaRPr>
            </a:p>
          </p:txBody>
        </p:sp>
      </p:grpSp>
      <p:grpSp>
        <p:nvGrpSpPr>
          <p:cNvPr id="80" name="Group 35"/>
          <p:cNvGrpSpPr/>
          <p:nvPr/>
        </p:nvGrpSpPr>
        <p:grpSpPr>
          <a:xfrm>
            <a:off x="2364657" y="5210835"/>
            <a:ext cx="2562925" cy="1200874"/>
            <a:chOff x="-159167" y="2124222"/>
            <a:chExt cx="4466319" cy="1311178"/>
          </a:xfrm>
        </p:grpSpPr>
        <p:sp>
          <p:nvSpPr>
            <p:cNvPr id="81" name="TextBox 36"/>
            <p:cNvSpPr txBox="1"/>
            <p:nvPr/>
          </p:nvSpPr>
          <p:spPr>
            <a:xfrm>
              <a:off x="1482367" y="2124222"/>
              <a:ext cx="2824785" cy="395625"/>
            </a:xfrm>
            <a:prstGeom prst="rect">
              <a:avLst/>
            </a:prstGeom>
            <a:noFill/>
          </p:spPr>
          <p:txBody>
            <a:bodyPr wrap="none" rtlCol="0">
              <a:spAutoFit/>
            </a:bodyPr>
            <a:lstStyle/>
            <a:p>
              <a:pPr algn="r" fontAlgn="base">
                <a:lnSpc>
                  <a:spcPct val="120000"/>
                </a:lnSpc>
                <a:spcBef>
                  <a:spcPct val="0"/>
                </a:spcBef>
                <a:spcAft>
                  <a:spcPct val="0"/>
                </a:spcAft>
              </a:pPr>
              <a:r>
                <a:rPr lang="zh-CN" altLang="en-US" sz="1600" dirty="0">
                  <a:solidFill>
                    <a:srgbClr val="4472C4"/>
                  </a:solidFill>
                  <a:cs typeface="+mn-ea"/>
                  <a:sym typeface="+mn-lt"/>
                </a:rPr>
                <a:t>请替换文字内容</a:t>
              </a:r>
              <a:endParaRPr lang="en-GB" sz="1600" dirty="0">
                <a:solidFill>
                  <a:srgbClr val="4472C4"/>
                </a:solidFill>
                <a:cs typeface="+mn-ea"/>
                <a:sym typeface="+mn-lt"/>
              </a:endParaRPr>
            </a:p>
          </p:txBody>
        </p:sp>
        <p:sp>
          <p:nvSpPr>
            <p:cNvPr id="82" name="Rectangle 37"/>
            <p:cNvSpPr/>
            <p:nvPr/>
          </p:nvSpPr>
          <p:spPr>
            <a:xfrm>
              <a:off x="-159167" y="2447423"/>
              <a:ext cx="4452636" cy="987977"/>
            </a:xfrm>
            <a:prstGeom prst="rect">
              <a:avLst/>
            </a:prstGeom>
          </p:spPr>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472C4"/>
                  </a:solidFill>
                  <a:effectLst/>
                  <a:uLnTx/>
                  <a:uFillTx/>
                  <a:cs typeface="+mn-ea"/>
                  <a:sym typeface="+mn-lt"/>
                </a:rPr>
                <a:t>替换文字内容，修改文字内容，也可以直接复制你的内容到此。请替换文字内容，修改文字内容，也可以直接复制你的内容到此。</a:t>
              </a:r>
              <a:endParaRPr kumimoji="0" lang="en-US" altLang="zh-CN" sz="1100" b="0" i="0" u="none" strike="noStrike" kern="1200" cap="none" spc="0" normalizeH="0" baseline="0" noProof="0" dirty="0">
                <a:ln>
                  <a:noFill/>
                </a:ln>
                <a:solidFill>
                  <a:srgbClr val="4472C4"/>
                </a:solidFill>
                <a:effectLst/>
                <a:uLnTx/>
                <a:uFillTx/>
                <a:cs typeface="+mn-ea"/>
                <a:sym typeface="+mn-lt"/>
              </a:endParaRPr>
            </a:p>
          </p:txBody>
        </p:sp>
      </p:grpSp>
      <p:grpSp>
        <p:nvGrpSpPr>
          <p:cNvPr id="83" name="Group 38"/>
          <p:cNvGrpSpPr/>
          <p:nvPr/>
        </p:nvGrpSpPr>
        <p:grpSpPr>
          <a:xfrm>
            <a:off x="7393769" y="3636454"/>
            <a:ext cx="2725120" cy="1200872"/>
            <a:chOff x="257395" y="2124222"/>
            <a:chExt cx="4036076" cy="1311178"/>
          </a:xfrm>
        </p:grpSpPr>
        <p:sp>
          <p:nvSpPr>
            <p:cNvPr id="84" name="TextBox 39"/>
            <p:cNvSpPr txBox="1"/>
            <p:nvPr/>
          </p:nvSpPr>
          <p:spPr>
            <a:xfrm>
              <a:off x="257395" y="2124222"/>
              <a:ext cx="2400740" cy="395626"/>
            </a:xfrm>
            <a:prstGeom prst="rect">
              <a:avLst/>
            </a:prstGeom>
            <a:noFill/>
          </p:spPr>
          <p:txBody>
            <a:bodyPr wrap="none" rtlCol="0">
              <a:spAutoFit/>
            </a:bodyPr>
            <a:lstStyle/>
            <a:p>
              <a:pPr fontAlgn="base">
                <a:lnSpc>
                  <a:spcPct val="120000"/>
                </a:lnSpc>
                <a:spcBef>
                  <a:spcPct val="0"/>
                </a:spcBef>
                <a:spcAft>
                  <a:spcPct val="0"/>
                </a:spcAft>
              </a:pPr>
              <a:r>
                <a:rPr lang="zh-CN" altLang="en-US" sz="1600" dirty="0">
                  <a:solidFill>
                    <a:srgbClr val="4472C4"/>
                  </a:solidFill>
                  <a:cs typeface="+mn-ea"/>
                  <a:sym typeface="+mn-lt"/>
                </a:rPr>
                <a:t>请替换文字内容</a:t>
              </a:r>
              <a:endParaRPr lang="en-GB" sz="1600" dirty="0">
                <a:solidFill>
                  <a:srgbClr val="4472C4"/>
                </a:solidFill>
                <a:cs typeface="+mn-ea"/>
                <a:sym typeface="+mn-lt"/>
              </a:endParaRPr>
            </a:p>
          </p:txBody>
        </p:sp>
        <p:sp>
          <p:nvSpPr>
            <p:cNvPr id="85" name="Rectangle 40"/>
            <p:cNvSpPr/>
            <p:nvPr/>
          </p:nvSpPr>
          <p:spPr>
            <a:xfrm>
              <a:off x="276738" y="2447421"/>
              <a:ext cx="4016733" cy="987979"/>
            </a:xfrm>
            <a:prstGeom prst="rect">
              <a:avLst/>
            </a:prstGeom>
          </p:spPr>
          <p:txBody>
            <a:bodyPr wrap="square">
              <a:spAutoFit/>
            </a:bodyPr>
            <a:lstStyle/>
            <a:p>
              <a:pPr marL="0" marR="0" lvl="0" indent="0" algn="just" defTabSz="914400" rtl="0" eaLnBrk="1" fontAlgn="base" latinLnBrk="0" hangingPunct="1">
                <a:lnSpc>
                  <a:spcPct val="12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4472C4"/>
                  </a:solidFill>
                  <a:effectLst/>
                  <a:uLnTx/>
                  <a:uFillTx/>
                  <a:cs typeface="+mn-ea"/>
                  <a:sym typeface="+mn-lt"/>
                </a:rPr>
                <a:t>替换文字内容，修改文字内容，也可以直接复制你的内容到此。请替换文字内容，修改文字内容，也可以直接复制你的内容到此。</a:t>
              </a:r>
              <a:endParaRPr kumimoji="0" lang="en-US" altLang="zh-CN" sz="1100" b="0" i="0" u="none" strike="noStrike" kern="1200" cap="none" spc="0" normalizeH="0" baseline="0" noProof="0" dirty="0">
                <a:ln>
                  <a:noFill/>
                </a:ln>
                <a:solidFill>
                  <a:srgbClr val="4472C4"/>
                </a:solidFill>
                <a:effectLst/>
                <a:uLnTx/>
                <a:uFillTx/>
                <a:cs typeface="+mn-ea"/>
                <a:sym typeface="+mn-lt"/>
              </a:endParaRPr>
            </a:p>
          </p:txBody>
        </p:sp>
      </p:grpSp>
      <p:grpSp>
        <p:nvGrpSpPr>
          <p:cNvPr id="86" name="Group 14"/>
          <p:cNvGrpSpPr/>
          <p:nvPr/>
        </p:nvGrpSpPr>
        <p:grpSpPr>
          <a:xfrm>
            <a:off x="5745423" y="2317574"/>
            <a:ext cx="3913520" cy="614460"/>
            <a:chOff x="5349226" y="2010956"/>
            <a:chExt cx="4272984" cy="670899"/>
          </a:xfrm>
          <a:solidFill>
            <a:srgbClr val="4A5A9F"/>
          </a:solidFill>
        </p:grpSpPr>
        <p:sp>
          <p:nvSpPr>
            <p:cNvPr id="87" name="燕尾形 18"/>
            <p:cNvSpPr/>
            <p:nvPr/>
          </p:nvSpPr>
          <p:spPr>
            <a:xfrm rot="10800000">
              <a:off x="5349226" y="2010956"/>
              <a:ext cx="4272984" cy="670899"/>
            </a:xfrm>
            <a:prstGeom prst="chevron">
              <a:avLst>
                <a:gd name="adj" fmla="val 67746"/>
              </a:avLst>
            </a:prstGeom>
            <a:grpFill/>
            <a:ln w="12700" cap="flat" cmpd="sng" algn="ctr">
              <a:no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defRPr/>
              </a:pPr>
              <a:endParaRPr kumimoji="0" lang="zh-CN" altLang="en-US" sz="1400" b="0" i="0" u="none" strike="noStrike" kern="0" cap="none" spc="0" normalizeH="0" baseline="0" noProof="0" dirty="0">
                <a:ln>
                  <a:noFill/>
                </a:ln>
                <a:solidFill>
                  <a:schemeClr val="bg1"/>
                </a:solidFill>
                <a:effectLst/>
                <a:uLnTx/>
                <a:uFillTx/>
                <a:cs typeface="+mn-ea"/>
                <a:sym typeface="+mn-lt"/>
              </a:endParaRPr>
            </a:p>
          </p:txBody>
        </p:sp>
        <p:sp>
          <p:nvSpPr>
            <p:cNvPr id="88" name="TextBox 41"/>
            <p:cNvSpPr txBox="1"/>
            <p:nvPr/>
          </p:nvSpPr>
          <p:spPr>
            <a:xfrm>
              <a:off x="5979891" y="2162574"/>
              <a:ext cx="1573817" cy="358729"/>
            </a:xfrm>
            <a:prstGeom prst="rect">
              <a:avLst/>
            </a:prstGeom>
            <a:grpFill/>
          </p:spPr>
          <p:txBody>
            <a:bodyPr wrap="none" rtlCol="0">
              <a:spAutoFit/>
            </a:bodyPr>
            <a:lstStyle/>
            <a:p>
              <a:pPr marL="0" marR="0" lvl="0" indent="0" algn="just" defTabSz="914400" eaLnBrk="1" fontAlgn="base" latinLnBrk="0" hangingPunct="1">
                <a:lnSpc>
                  <a:spcPct val="120000"/>
                </a:lnSpc>
                <a:spcBef>
                  <a:spcPct val="0"/>
                </a:spcBef>
                <a:spcAft>
                  <a:spcPct val="0"/>
                </a:spcAft>
                <a:buClrTx/>
                <a:buSzTx/>
                <a:buFontTx/>
                <a:buNone/>
                <a:defRPr/>
              </a:pPr>
              <a:r>
                <a:rPr kumimoji="0" lang="zh-CN" altLang="en-US" sz="1400" b="0" i="0" u="none" strike="noStrike" kern="0" cap="none" spc="0" normalizeH="0" baseline="0" noProof="0" dirty="0">
                  <a:ln>
                    <a:noFill/>
                  </a:ln>
                  <a:solidFill>
                    <a:schemeClr val="bg1"/>
                  </a:solidFill>
                  <a:effectLst/>
                  <a:uLnTx/>
                  <a:uFillTx/>
                  <a:cs typeface="+mn-ea"/>
                  <a:sym typeface="+mn-lt"/>
                </a:rPr>
                <a:t>请替换文字内容</a:t>
              </a:r>
              <a:endParaRPr kumimoji="0" lang="en-GB" sz="1400" b="0" i="0" u="none" strike="noStrike" kern="0" cap="none" spc="0" normalizeH="0" baseline="0" noProof="0" dirty="0">
                <a:ln>
                  <a:noFill/>
                </a:ln>
                <a:solidFill>
                  <a:schemeClr val="bg1"/>
                </a:solidFill>
                <a:effectLst/>
                <a:uLnTx/>
                <a:uFillTx/>
                <a:cs typeface="+mn-ea"/>
                <a:sym typeface="+mn-lt"/>
              </a:endParaRPr>
            </a:p>
          </p:txBody>
        </p:sp>
      </p:grpSp>
      <p:grpSp>
        <p:nvGrpSpPr>
          <p:cNvPr id="89" name="Group 15"/>
          <p:cNvGrpSpPr/>
          <p:nvPr/>
        </p:nvGrpSpPr>
        <p:grpSpPr>
          <a:xfrm>
            <a:off x="3199806" y="3815499"/>
            <a:ext cx="3913520" cy="614460"/>
            <a:chOff x="2569789" y="3646467"/>
            <a:chExt cx="4272984" cy="670899"/>
          </a:xfrm>
          <a:solidFill>
            <a:srgbClr val="C9877E"/>
          </a:solidFill>
        </p:grpSpPr>
        <p:sp>
          <p:nvSpPr>
            <p:cNvPr id="90" name="燕尾形 20"/>
            <p:cNvSpPr/>
            <p:nvPr/>
          </p:nvSpPr>
          <p:spPr>
            <a:xfrm>
              <a:off x="2569789" y="3646467"/>
              <a:ext cx="4272984" cy="670899"/>
            </a:xfrm>
            <a:prstGeom prst="chevron">
              <a:avLst>
                <a:gd name="adj" fmla="val 67746"/>
              </a:avLst>
            </a:prstGeom>
            <a:grpFill/>
            <a:ln w="12700" cap="flat" cmpd="sng" algn="ctr">
              <a:no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defRPr/>
              </a:pPr>
              <a:endParaRPr kumimoji="0" lang="zh-CN" altLang="en-US" sz="1400" b="0" i="0" u="none" strike="noStrike" kern="0" cap="none" spc="0" normalizeH="0" baseline="0" noProof="0" dirty="0">
                <a:ln>
                  <a:noFill/>
                </a:ln>
                <a:solidFill>
                  <a:schemeClr val="bg1"/>
                </a:solidFill>
                <a:effectLst/>
                <a:uLnTx/>
                <a:uFillTx/>
                <a:cs typeface="+mn-ea"/>
                <a:sym typeface="+mn-lt"/>
              </a:endParaRPr>
            </a:p>
          </p:txBody>
        </p:sp>
        <p:sp>
          <p:nvSpPr>
            <p:cNvPr id="91" name="TextBox 42"/>
            <p:cNvSpPr txBox="1"/>
            <p:nvPr/>
          </p:nvSpPr>
          <p:spPr>
            <a:xfrm>
              <a:off x="3200454" y="3795078"/>
              <a:ext cx="1573817" cy="358729"/>
            </a:xfrm>
            <a:prstGeom prst="rect">
              <a:avLst/>
            </a:prstGeom>
            <a:grpFill/>
          </p:spPr>
          <p:txBody>
            <a:bodyPr wrap="none" rtlCol="0">
              <a:spAutoFit/>
            </a:bodyPr>
            <a:lstStyle/>
            <a:p>
              <a:pPr marL="0" marR="0" lvl="0" indent="0" algn="just" defTabSz="914400" eaLnBrk="1" fontAlgn="base" latinLnBrk="0" hangingPunct="1">
                <a:lnSpc>
                  <a:spcPct val="120000"/>
                </a:lnSpc>
                <a:spcBef>
                  <a:spcPct val="0"/>
                </a:spcBef>
                <a:spcAft>
                  <a:spcPct val="0"/>
                </a:spcAft>
                <a:buClrTx/>
                <a:buSzTx/>
                <a:buFontTx/>
                <a:buNone/>
                <a:defRPr/>
              </a:pPr>
              <a:r>
                <a:rPr kumimoji="0" lang="zh-CN" altLang="en-US" sz="1400" b="0" i="0" u="none" strike="noStrike" kern="0" cap="none" spc="0" normalizeH="0" baseline="0" noProof="0" dirty="0">
                  <a:ln>
                    <a:noFill/>
                  </a:ln>
                  <a:solidFill>
                    <a:schemeClr val="bg1"/>
                  </a:solidFill>
                  <a:effectLst/>
                  <a:uLnTx/>
                  <a:uFillTx/>
                  <a:cs typeface="+mn-ea"/>
                  <a:sym typeface="+mn-lt"/>
                </a:rPr>
                <a:t>请替换文字内容</a:t>
              </a:r>
              <a:endParaRPr kumimoji="0" lang="en-GB" sz="1400" b="0" i="0" u="none" strike="noStrike" kern="0" cap="none" spc="0" normalizeH="0" baseline="0" noProof="0" dirty="0">
                <a:ln>
                  <a:noFill/>
                </a:ln>
                <a:solidFill>
                  <a:schemeClr val="bg1"/>
                </a:solidFill>
                <a:effectLst/>
                <a:uLnTx/>
                <a:uFillTx/>
                <a:cs typeface="+mn-ea"/>
                <a:sym typeface="+mn-lt"/>
              </a:endParaRPr>
            </a:p>
          </p:txBody>
        </p:sp>
      </p:grpSp>
      <p:grpSp>
        <p:nvGrpSpPr>
          <p:cNvPr id="92" name="Group 17"/>
          <p:cNvGrpSpPr/>
          <p:nvPr/>
        </p:nvGrpSpPr>
        <p:grpSpPr>
          <a:xfrm>
            <a:off x="5745423" y="5389872"/>
            <a:ext cx="3913520" cy="614460"/>
            <a:chOff x="5349226" y="5365450"/>
            <a:chExt cx="4272984" cy="670899"/>
          </a:xfrm>
          <a:solidFill>
            <a:srgbClr val="4A5A9F"/>
          </a:solidFill>
        </p:grpSpPr>
        <p:sp>
          <p:nvSpPr>
            <p:cNvPr id="93" name="燕尾形 23"/>
            <p:cNvSpPr/>
            <p:nvPr/>
          </p:nvSpPr>
          <p:spPr>
            <a:xfrm rot="10800000">
              <a:off x="5349226" y="5365450"/>
              <a:ext cx="4272984" cy="670899"/>
            </a:xfrm>
            <a:prstGeom prst="chevron">
              <a:avLst>
                <a:gd name="adj" fmla="val 67746"/>
              </a:avLst>
            </a:prstGeom>
            <a:grpFill/>
            <a:ln w="12700" cap="flat" cmpd="sng" algn="ctr">
              <a:noFill/>
              <a:prstDash val="solid"/>
              <a:miter lim="800000"/>
            </a:ln>
            <a:effectLst/>
          </p:spPr>
          <p:txBody>
            <a:bodyPr rtlCol="0" anchor="ctr"/>
            <a:lstStyle/>
            <a:p>
              <a:pPr marL="0" marR="0" lvl="0" indent="0" algn="just" defTabSz="914400" eaLnBrk="1" fontAlgn="base" latinLnBrk="0" hangingPunct="1">
                <a:lnSpc>
                  <a:spcPct val="120000"/>
                </a:lnSpc>
                <a:spcBef>
                  <a:spcPct val="0"/>
                </a:spcBef>
                <a:spcAft>
                  <a:spcPct val="0"/>
                </a:spcAft>
                <a:buClrTx/>
                <a:buSzTx/>
                <a:buFontTx/>
                <a:buNone/>
                <a:defRPr/>
              </a:pPr>
              <a:endParaRPr kumimoji="0" lang="zh-CN" altLang="en-US" sz="1400" b="0" i="0" u="none" strike="noStrike" kern="0" cap="none" spc="0" normalizeH="0" baseline="0" noProof="0" dirty="0">
                <a:ln>
                  <a:noFill/>
                </a:ln>
                <a:solidFill>
                  <a:schemeClr val="bg1"/>
                </a:solidFill>
                <a:effectLst/>
                <a:uLnTx/>
                <a:uFillTx/>
                <a:cs typeface="+mn-ea"/>
                <a:sym typeface="+mn-lt"/>
              </a:endParaRPr>
            </a:p>
          </p:txBody>
        </p:sp>
        <p:sp>
          <p:nvSpPr>
            <p:cNvPr id="94" name="TextBox 43"/>
            <p:cNvSpPr txBox="1"/>
            <p:nvPr/>
          </p:nvSpPr>
          <p:spPr>
            <a:xfrm>
              <a:off x="5984974" y="5516234"/>
              <a:ext cx="1573817" cy="358729"/>
            </a:xfrm>
            <a:prstGeom prst="rect">
              <a:avLst/>
            </a:prstGeom>
            <a:grpFill/>
          </p:spPr>
          <p:txBody>
            <a:bodyPr wrap="none" rtlCol="0">
              <a:spAutoFit/>
            </a:bodyPr>
            <a:lstStyle/>
            <a:p>
              <a:pPr marL="0" marR="0" lvl="0" indent="0" algn="just" defTabSz="914400" eaLnBrk="1" fontAlgn="base" latinLnBrk="0" hangingPunct="1">
                <a:lnSpc>
                  <a:spcPct val="120000"/>
                </a:lnSpc>
                <a:spcBef>
                  <a:spcPct val="0"/>
                </a:spcBef>
                <a:spcAft>
                  <a:spcPct val="0"/>
                </a:spcAft>
                <a:buClrTx/>
                <a:buSzTx/>
                <a:buFontTx/>
                <a:buNone/>
                <a:defRPr/>
              </a:pPr>
              <a:r>
                <a:rPr kumimoji="0" lang="zh-CN" altLang="en-US" sz="1400" b="0" i="0" u="none" strike="noStrike" kern="0" cap="none" spc="0" normalizeH="0" baseline="0" noProof="0" dirty="0">
                  <a:ln>
                    <a:noFill/>
                  </a:ln>
                  <a:solidFill>
                    <a:schemeClr val="bg1"/>
                  </a:solidFill>
                  <a:effectLst/>
                  <a:uLnTx/>
                  <a:uFillTx/>
                  <a:cs typeface="+mn-ea"/>
                  <a:sym typeface="+mn-lt"/>
                </a:rPr>
                <a:t>请替换文字内容</a:t>
              </a:r>
              <a:endParaRPr kumimoji="0" lang="en-GB" sz="1400" b="0" i="0" u="none" strike="noStrike" kern="0" cap="none" spc="0" normalizeH="0" baseline="0" noProof="0" dirty="0">
                <a:ln>
                  <a:noFill/>
                </a:ln>
                <a:solidFill>
                  <a:schemeClr val="bg1"/>
                </a:solidFill>
                <a:effectLst/>
                <a:uLnTx/>
                <a:uFillTx/>
                <a:cs typeface="+mn-ea"/>
                <a:sym typeface="+mn-lt"/>
              </a:endParaRPr>
            </a:p>
          </p:txBody>
        </p:sp>
      </p:grpSp>
      <p:grpSp>
        <p:nvGrpSpPr>
          <p:cNvPr id="33" name="组合 32"/>
          <p:cNvGrpSpPr/>
          <p:nvPr/>
        </p:nvGrpSpPr>
        <p:grpSpPr>
          <a:xfrm>
            <a:off x="4565749" y="285884"/>
            <a:ext cx="3060503" cy="797041"/>
            <a:chOff x="4565749" y="285884"/>
            <a:chExt cx="3060503" cy="797041"/>
          </a:xfrm>
        </p:grpSpPr>
        <p:sp>
          <p:nvSpPr>
            <p:cNvPr id="34"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35"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down)">
                                      <p:cBhvr>
                                        <p:cTn id="7" dur="500"/>
                                        <p:tgtEl>
                                          <p:spTgt spid="6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500"/>
                                        <p:tgtEl>
                                          <p:spTgt spid="6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fade">
                                      <p:cBhvr>
                                        <p:cTn id="15" dur="500"/>
                                        <p:tgtEl>
                                          <p:spTgt spid="74"/>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additive="base">
                                        <p:cTn id="19" dur="500"/>
                                        <p:tgtEl>
                                          <p:spTgt spid="86"/>
                                        </p:tgtEl>
                                        <p:attrNameLst>
                                          <p:attrName>ppt_x</p:attrName>
                                        </p:attrNameLst>
                                      </p:cBhvr>
                                      <p:tavLst>
                                        <p:tav tm="0">
                                          <p:val>
                                            <p:strVal val="#ppt_x+#ppt_w*1.125000"/>
                                          </p:val>
                                        </p:tav>
                                        <p:tav tm="100000">
                                          <p:val>
                                            <p:strVal val="#ppt_x"/>
                                          </p:val>
                                        </p:tav>
                                      </p:tavLst>
                                    </p:anim>
                                    <p:animEffect transition="in" filter="wipe(left)">
                                      <p:cBhvr>
                                        <p:cTn id="20" dur="500"/>
                                        <p:tgtEl>
                                          <p:spTgt spid="8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fade">
                                      <p:cBhvr>
                                        <p:cTn id="24" dur="500"/>
                                        <p:tgtEl>
                                          <p:spTgt spid="77"/>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wipe(left)">
                                      <p:cBhvr>
                                        <p:cTn id="28" dur="500"/>
                                        <p:tgtEl>
                                          <p:spTgt spid="71"/>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500"/>
                                        <p:tgtEl>
                                          <p:spTgt spid="75"/>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additive="base">
                                        <p:cTn id="36" dur="500"/>
                                        <p:tgtEl>
                                          <p:spTgt spid="89"/>
                                        </p:tgtEl>
                                        <p:attrNameLst>
                                          <p:attrName>ppt_x</p:attrName>
                                        </p:attrNameLst>
                                      </p:cBhvr>
                                      <p:tavLst>
                                        <p:tav tm="0">
                                          <p:val>
                                            <p:strVal val="#ppt_x-#ppt_w*1.125000"/>
                                          </p:val>
                                        </p:tav>
                                        <p:tav tm="100000">
                                          <p:val>
                                            <p:strVal val="#ppt_x"/>
                                          </p:val>
                                        </p:tav>
                                      </p:tavLst>
                                    </p:anim>
                                    <p:animEffect transition="in" filter="wipe(right)">
                                      <p:cBhvr>
                                        <p:cTn id="37" dur="500"/>
                                        <p:tgtEl>
                                          <p:spTgt spid="89"/>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ipe(left)">
                                      <p:cBhvr>
                                        <p:cTn id="45" dur="500"/>
                                        <p:tgtEl>
                                          <p:spTgt spid="68"/>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childTnLst>
                                </p:cTn>
                              </p:par>
                            </p:childTnLst>
                          </p:cTn>
                        </p:par>
                        <p:par>
                          <p:cTn id="50" fill="hold">
                            <p:stCondLst>
                              <p:cond delay="5500"/>
                            </p:stCondLst>
                            <p:childTnLst>
                              <p:par>
                                <p:cTn id="51" presetID="12" presetClass="entr" presetSubtype="2" fill="hold" nodeType="afterEffect">
                                  <p:stCondLst>
                                    <p:cond delay="0"/>
                                  </p:stCondLst>
                                  <p:childTnLst>
                                    <p:set>
                                      <p:cBhvr>
                                        <p:cTn id="52" dur="1" fill="hold">
                                          <p:stCondLst>
                                            <p:cond delay="0"/>
                                          </p:stCondLst>
                                        </p:cTn>
                                        <p:tgtEl>
                                          <p:spTgt spid="92"/>
                                        </p:tgtEl>
                                        <p:attrNameLst>
                                          <p:attrName>style.visibility</p:attrName>
                                        </p:attrNameLst>
                                      </p:cBhvr>
                                      <p:to>
                                        <p:strVal val="visible"/>
                                      </p:to>
                                    </p:set>
                                    <p:anim calcmode="lin" valueType="num">
                                      <p:cBhvr additive="base">
                                        <p:cTn id="53" dur="500"/>
                                        <p:tgtEl>
                                          <p:spTgt spid="92"/>
                                        </p:tgtEl>
                                        <p:attrNameLst>
                                          <p:attrName>ppt_x</p:attrName>
                                        </p:attrNameLst>
                                      </p:cBhvr>
                                      <p:tavLst>
                                        <p:tav tm="0">
                                          <p:val>
                                            <p:strVal val="#ppt_x+#ppt_w*1.125000"/>
                                          </p:val>
                                        </p:tav>
                                        <p:tav tm="100000">
                                          <p:val>
                                            <p:strVal val="#ppt_x"/>
                                          </p:val>
                                        </p:tav>
                                      </p:tavLst>
                                    </p:anim>
                                    <p:animEffect transition="in" filter="wipe(left)">
                                      <p:cBhvr>
                                        <p:cTn id="54" dur="500"/>
                                        <p:tgtEl>
                                          <p:spTgt spid="92"/>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7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圆角 58"/>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9" name="Freeform 6810"/>
          <p:cNvSpPr/>
          <p:nvPr/>
        </p:nvSpPr>
        <p:spPr bwMode="auto">
          <a:xfrm>
            <a:off x="3228982" y="3016124"/>
            <a:ext cx="1165036" cy="473609"/>
          </a:xfrm>
          <a:custGeom>
            <a:avLst/>
            <a:gdLst>
              <a:gd name="T0" fmla="*/ 115 w 1166"/>
              <a:gd name="T1" fmla="*/ 445 h 474"/>
              <a:gd name="T2" fmla="*/ 115 w 1166"/>
              <a:gd name="T3" fmla="*/ 168 h 474"/>
              <a:gd name="T4" fmla="*/ 203 w 1166"/>
              <a:gd name="T5" fmla="*/ 168 h 474"/>
              <a:gd name="T6" fmla="*/ 100 w 1166"/>
              <a:gd name="T7" fmla="*/ 0 h 474"/>
              <a:gd name="T8" fmla="*/ 0 w 1166"/>
              <a:gd name="T9" fmla="*/ 168 h 474"/>
              <a:gd name="T10" fmla="*/ 86 w 1166"/>
              <a:gd name="T11" fmla="*/ 168 h 474"/>
              <a:gd name="T12" fmla="*/ 86 w 1166"/>
              <a:gd name="T13" fmla="*/ 474 h 474"/>
              <a:gd name="T14" fmla="*/ 1166 w 1166"/>
              <a:gd name="T15" fmla="*/ 474 h 474"/>
              <a:gd name="T16" fmla="*/ 1166 w 1166"/>
              <a:gd name="T17" fmla="*/ 445 h 474"/>
              <a:gd name="T18" fmla="*/ 115 w 1166"/>
              <a:gd name="T19" fmla="*/ 44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6" h="474">
                <a:moveTo>
                  <a:pt x="115" y="445"/>
                </a:moveTo>
                <a:lnTo>
                  <a:pt x="115" y="168"/>
                </a:lnTo>
                <a:lnTo>
                  <a:pt x="203" y="168"/>
                </a:lnTo>
                <a:lnTo>
                  <a:pt x="100" y="0"/>
                </a:lnTo>
                <a:lnTo>
                  <a:pt x="0" y="168"/>
                </a:lnTo>
                <a:lnTo>
                  <a:pt x="86" y="168"/>
                </a:lnTo>
                <a:lnTo>
                  <a:pt x="86" y="474"/>
                </a:lnTo>
                <a:lnTo>
                  <a:pt x="1166" y="474"/>
                </a:lnTo>
                <a:lnTo>
                  <a:pt x="1166" y="445"/>
                </a:lnTo>
                <a:lnTo>
                  <a:pt x="115" y="445"/>
                </a:lnTo>
                <a:close/>
              </a:path>
            </a:pathLst>
          </a:custGeom>
          <a:solidFill>
            <a:srgbClr val="385424"/>
          </a:solidFill>
          <a:ln>
            <a:noFill/>
          </a:ln>
        </p:spPr>
        <p:txBody>
          <a:bodyPr vert="horz" wrap="square" lIns="91440" tIns="45720" rIns="91440" bIns="45720" numCol="1" anchor="t" anchorCtr="0" compatLnSpc="1"/>
          <a:lstStyle/>
          <a:p>
            <a:endParaRPr lang="en-US" dirty="0">
              <a:solidFill>
                <a:srgbClr val="4472C4"/>
              </a:solidFill>
              <a:cs typeface="+mn-ea"/>
              <a:sym typeface="+mn-lt"/>
            </a:endParaRPr>
          </a:p>
        </p:txBody>
      </p:sp>
      <p:sp>
        <p:nvSpPr>
          <p:cNvPr id="30" name="Freeform 6814"/>
          <p:cNvSpPr/>
          <p:nvPr/>
        </p:nvSpPr>
        <p:spPr bwMode="auto">
          <a:xfrm>
            <a:off x="7829885" y="3017123"/>
            <a:ext cx="1243972" cy="471610"/>
          </a:xfrm>
          <a:custGeom>
            <a:avLst/>
            <a:gdLst>
              <a:gd name="T0" fmla="*/ 1245 w 1245"/>
              <a:gd name="T1" fmla="*/ 165 h 472"/>
              <a:gd name="T2" fmla="*/ 1143 w 1245"/>
              <a:gd name="T3" fmla="*/ 0 h 472"/>
              <a:gd name="T4" fmla="*/ 1043 w 1245"/>
              <a:gd name="T5" fmla="*/ 165 h 472"/>
              <a:gd name="T6" fmla="*/ 1129 w 1245"/>
              <a:gd name="T7" fmla="*/ 165 h 472"/>
              <a:gd name="T8" fmla="*/ 1129 w 1245"/>
              <a:gd name="T9" fmla="*/ 444 h 472"/>
              <a:gd name="T10" fmla="*/ 0 w 1245"/>
              <a:gd name="T11" fmla="*/ 444 h 472"/>
              <a:gd name="T12" fmla="*/ 0 w 1245"/>
              <a:gd name="T13" fmla="*/ 472 h 472"/>
              <a:gd name="T14" fmla="*/ 1157 w 1245"/>
              <a:gd name="T15" fmla="*/ 472 h 472"/>
              <a:gd name="T16" fmla="*/ 1157 w 1245"/>
              <a:gd name="T17" fmla="*/ 165 h 472"/>
              <a:gd name="T18" fmla="*/ 1245 w 1245"/>
              <a:gd name="T19" fmla="*/ 16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5" h="472">
                <a:moveTo>
                  <a:pt x="1245" y="165"/>
                </a:moveTo>
                <a:lnTo>
                  <a:pt x="1143" y="0"/>
                </a:lnTo>
                <a:lnTo>
                  <a:pt x="1043" y="165"/>
                </a:lnTo>
                <a:lnTo>
                  <a:pt x="1129" y="165"/>
                </a:lnTo>
                <a:lnTo>
                  <a:pt x="1129" y="444"/>
                </a:lnTo>
                <a:lnTo>
                  <a:pt x="0" y="444"/>
                </a:lnTo>
                <a:lnTo>
                  <a:pt x="0" y="472"/>
                </a:lnTo>
                <a:lnTo>
                  <a:pt x="1157" y="472"/>
                </a:lnTo>
                <a:lnTo>
                  <a:pt x="1157" y="165"/>
                </a:lnTo>
                <a:lnTo>
                  <a:pt x="1245" y="165"/>
                </a:lnTo>
                <a:close/>
              </a:path>
            </a:pathLst>
          </a:custGeom>
          <a:solidFill>
            <a:srgbClr val="385424"/>
          </a:solidFill>
          <a:ln>
            <a:noFill/>
          </a:ln>
        </p:spPr>
        <p:txBody>
          <a:bodyPr vert="horz" wrap="square" lIns="91440" tIns="45720" rIns="91440" bIns="45720" numCol="1" anchor="t" anchorCtr="0" compatLnSpc="1"/>
          <a:lstStyle/>
          <a:p>
            <a:endParaRPr lang="en-US" dirty="0">
              <a:solidFill>
                <a:srgbClr val="4472C4"/>
              </a:solidFill>
              <a:cs typeface="+mn-ea"/>
              <a:sym typeface="+mn-lt"/>
            </a:endParaRPr>
          </a:p>
        </p:txBody>
      </p:sp>
      <p:sp>
        <p:nvSpPr>
          <p:cNvPr id="31" name="Freeform 6847"/>
          <p:cNvSpPr/>
          <p:nvPr/>
        </p:nvSpPr>
        <p:spPr bwMode="auto">
          <a:xfrm>
            <a:off x="7241019" y="4703238"/>
            <a:ext cx="478054" cy="226504"/>
          </a:xfrm>
          <a:custGeom>
            <a:avLst/>
            <a:gdLst>
              <a:gd name="T0" fmla="*/ 0 w 439"/>
              <a:gd name="T1" fmla="*/ 88 h 208"/>
              <a:gd name="T2" fmla="*/ 0 w 439"/>
              <a:gd name="T3" fmla="*/ 118 h 208"/>
              <a:gd name="T4" fmla="*/ 273 w 439"/>
              <a:gd name="T5" fmla="*/ 118 h 208"/>
              <a:gd name="T6" fmla="*/ 273 w 439"/>
              <a:gd name="T7" fmla="*/ 208 h 208"/>
              <a:gd name="T8" fmla="*/ 439 w 439"/>
              <a:gd name="T9" fmla="*/ 103 h 208"/>
              <a:gd name="T10" fmla="*/ 273 w 439"/>
              <a:gd name="T11" fmla="*/ 0 h 208"/>
              <a:gd name="T12" fmla="*/ 273 w 439"/>
              <a:gd name="T13" fmla="*/ 88 h 208"/>
              <a:gd name="T14" fmla="*/ 0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0" y="88"/>
                </a:moveTo>
                <a:lnTo>
                  <a:pt x="0" y="118"/>
                </a:lnTo>
                <a:lnTo>
                  <a:pt x="273" y="118"/>
                </a:lnTo>
                <a:lnTo>
                  <a:pt x="273" y="208"/>
                </a:lnTo>
                <a:lnTo>
                  <a:pt x="439" y="103"/>
                </a:lnTo>
                <a:lnTo>
                  <a:pt x="273" y="0"/>
                </a:lnTo>
                <a:lnTo>
                  <a:pt x="273" y="88"/>
                </a:lnTo>
                <a:lnTo>
                  <a:pt x="0" y="88"/>
                </a:lnTo>
                <a:close/>
              </a:path>
            </a:pathLst>
          </a:custGeom>
          <a:solidFill>
            <a:srgbClr val="385424"/>
          </a:solidFill>
          <a:ln>
            <a:noFill/>
          </a:ln>
        </p:spPr>
        <p:txBody>
          <a:bodyPr vert="horz" wrap="square" lIns="91440" tIns="45720" rIns="91440" bIns="45720" numCol="1" anchor="t" anchorCtr="0" compatLnSpc="1"/>
          <a:lstStyle/>
          <a:p>
            <a:endParaRPr lang="en-US" dirty="0">
              <a:solidFill>
                <a:srgbClr val="4472C4"/>
              </a:solidFill>
              <a:cs typeface="+mn-ea"/>
              <a:sym typeface="+mn-lt"/>
            </a:endParaRPr>
          </a:p>
        </p:txBody>
      </p:sp>
      <p:sp>
        <p:nvSpPr>
          <p:cNvPr id="32" name="Freeform 6851"/>
          <p:cNvSpPr/>
          <p:nvPr/>
        </p:nvSpPr>
        <p:spPr bwMode="auto">
          <a:xfrm>
            <a:off x="4426820" y="4703238"/>
            <a:ext cx="478054" cy="226504"/>
          </a:xfrm>
          <a:custGeom>
            <a:avLst/>
            <a:gdLst>
              <a:gd name="T0" fmla="*/ 439 w 439"/>
              <a:gd name="T1" fmla="*/ 88 h 208"/>
              <a:gd name="T2" fmla="*/ 439 w 439"/>
              <a:gd name="T3" fmla="*/ 118 h 208"/>
              <a:gd name="T4" fmla="*/ 165 w 439"/>
              <a:gd name="T5" fmla="*/ 118 h 208"/>
              <a:gd name="T6" fmla="*/ 165 w 439"/>
              <a:gd name="T7" fmla="*/ 208 h 208"/>
              <a:gd name="T8" fmla="*/ 0 w 439"/>
              <a:gd name="T9" fmla="*/ 103 h 208"/>
              <a:gd name="T10" fmla="*/ 165 w 439"/>
              <a:gd name="T11" fmla="*/ 0 h 208"/>
              <a:gd name="T12" fmla="*/ 165 w 439"/>
              <a:gd name="T13" fmla="*/ 88 h 208"/>
              <a:gd name="T14" fmla="*/ 439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439" y="88"/>
                </a:moveTo>
                <a:lnTo>
                  <a:pt x="439" y="118"/>
                </a:lnTo>
                <a:lnTo>
                  <a:pt x="165" y="118"/>
                </a:lnTo>
                <a:lnTo>
                  <a:pt x="165" y="208"/>
                </a:lnTo>
                <a:lnTo>
                  <a:pt x="0" y="103"/>
                </a:lnTo>
                <a:lnTo>
                  <a:pt x="165" y="0"/>
                </a:lnTo>
                <a:lnTo>
                  <a:pt x="165" y="88"/>
                </a:lnTo>
                <a:lnTo>
                  <a:pt x="439" y="88"/>
                </a:lnTo>
                <a:close/>
              </a:path>
            </a:pathLst>
          </a:custGeom>
          <a:solidFill>
            <a:srgbClr val="385424"/>
          </a:solidFill>
          <a:ln>
            <a:noFill/>
          </a:ln>
        </p:spPr>
        <p:txBody>
          <a:bodyPr vert="horz" wrap="square" lIns="91440" tIns="45720" rIns="91440" bIns="45720" numCol="1" anchor="t" anchorCtr="0" compatLnSpc="1"/>
          <a:lstStyle/>
          <a:p>
            <a:endParaRPr lang="en-US" dirty="0">
              <a:solidFill>
                <a:srgbClr val="4472C4"/>
              </a:solidFill>
              <a:cs typeface="+mn-ea"/>
              <a:sym typeface="+mn-lt"/>
            </a:endParaRPr>
          </a:p>
        </p:txBody>
      </p:sp>
      <p:sp>
        <p:nvSpPr>
          <p:cNvPr id="33" name="TextBox 75"/>
          <p:cNvSpPr txBox="1"/>
          <p:nvPr/>
        </p:nvSpPr>
        <p:spPr>
          <a:xfrm>
            <a:off x="10388600" y="2157937"/>
            <a:ext cx="184731" cy="369332"/>
          </a:xfrm>
          <a:prstGeom prst="rect">
            <a:avLst/>
          </a:prstGeom>
          <a:noFill/>
        </p:spPr>
        <p:txBody>
          <a:bodyPr wrap="none" rtlCol="0">
            <a:spAutoFit/>
          </a:bodyPr>
          <a:lstStyle/>
          <a:p>
            <a:endParaRPr lang="en-GB" dirty="0">
              <a:solidFill>
                <a:srgbClr val="4472C4"/>
              </a:solidFill>
              <a:cs typeface="+mn-ea"/>
              <a:sym typeface="+mn-lt"/>
            </a:endParaRPr>
          </a:p>
        </p:txBody>
      </p:sp>
      <p:grpSp>
        <p:nvGrpSpPr>
          <p:cNvPr id="34" name="Group 3"/>
          <p:cNvGrpSpPr/>
          <p:nvPr/>
        </p:nvGrpSpPr>
        <p:grpSpPr>
          <a:xfrm>
            <a:off x="4754985" y="2153427"/>
            <a:ext cx="2697136" cy="3526769"/>
            <a:chOff x="4754985" y="2153427"/>
            <a:chExt cx="2697136" cy="3526769"/>
          </a:xfrm>
        </p:grpSpPr>
        <p:sp>
          <p:nvSpPr>
            <p:cNvPr id="35" name="Freeform 78"/>
            <p:cNvSpPr/>
            <p:nvPr/>
          </p:nvSpPr>
          <p:spPr bwMode="auto">
            <a:xfrm>
              <a:off x="4807460" y="3896065"/>
              <a:ext cx="1295253" cy="1784131"/>
            </a:xfrm>
            <a:custGeom>
              <a:avLst/>
              <a:gdLst>
                <a:gd name="connsiteX0" fmla="*/ 1295252 w 1295253"/>
                <a:gd name="connsiteY0" fmla="*/ 0 h 1784131"/>
                <a:gd name="connsiteX1" fmla="*/ 1295252 w 1295253"/>
                <a:gd name="connsiteY1" fmla="*/ 3485 h 1784131"/>
                <a:gd name="connsiteX2" fmla="*/ 1295252 w 1295253"/>
                <a:gd name="connsiteY2" fmla="*/ 9020 h 1784131"/>
                <a:gd name="connsiteX3" fmla="*/ 1295253 w 1295253"/>
                <a:gd name="connsiteY3" fmla="*/ 9020 h 1784131"/>
                <a:gd name="connsiteX4" fmla="*/ 1295253 w 1295253"/>
                <a:gd name="connsiteY4" fmla="*/ 1784130 h 1784131"/>
                <a:gd name="connsiteX5" fmla="*/ 1295252 w 1295253"/>
                <a:gd name="connsiteY5" fmla="*/ 1784129 h 1784131"/>
                <a:gd name="connsiteX6" fmla="*/ 1295252 w 1295253"/>
                <a:gd name="connsiteY6" fmla="*/ 1784131 h 1784131"/>
                <a:gd name="connsiteX7" fmla="*/ 1289916 w 1295253"/>
                <a:gd name="connsiteY7" fmla="*/ 1779839 h 1784131"/>
                <a:gd name="connsiteX8" fmla="*/ 1289264 w 1295253"/>
                <a:gd name="connsiteY8" fmla="*/ 1779305 h 1784131"/>
                <a:gd name="connsiteX9" fmla="*/ 1285709 w 1295253"/>
                <a:gd name="connsiteY9" fmla="*/ 1776442 h 1784131"/>
                <a:gd name="connsiteX10" fmla="*/ 1278981 w 1295253"/>
                <a:gd name="connsiteY10" fmla="*/ 1770899 h 1784131"/>
                <a:gd name="connsiteX11" fmla="*/ 1274454 w 1295253"/>
                <a:gd name="connsiteY11" fmla="*/ 1767198 h 1784131"/>
                <a:gd name="connsiteX12" fmla="*/ 1271339 w 1295253"/>
                <a:gd name="connsiteY12" fmla="*/ 1764603 h 1784131"/>
                <a:gd name="connsiteX13" fmla="*/ 1258397 w 1295253"/>
                <a:gd name="connsiteY13" fmla="*/ 1753940 h 1784131"/>
                <a:gd name="connsiteX14" fmla="*/ 924699 w 1295253"/>
                <a:gd name="connsiteY14" fmla="*/ 1448778 h 1784131"/>
                <a:gd name="connsiteX15" fmla="*/ 885343 w 1295253"/>
                <a:gd name="connsiteY15" fmla="*/ 1408842 h 1784131"/>
                <a:gd name="connsiteX16" fmla="*/ 884367 w 1295253"/>
                <a:gd name="connsiteY16" fmla="*/ 1407885 h 1784131"/>
                <a:gd name="connsiteX17" fmla="*/ 883417 w 1295253"/>
                <a:gd name="connsiteY17" fmla="*/ 1406888 h 1784131"/>
                <a:gd name="connsiteX18" fmla="*/ 832405 w 1295253"/>
                <a:gd name="connsiteY18" fmla="*/ 1355125 h 1784131"/>
                <a:gd name="connsiteX19" fmla="*/ 794341 w 1295253"/>
                <a:gd name="connsiteY19" fmla="*/ 1313361 h 1784131"/>
                <a:gd name="connsiteX20" fmla="*/ 742842 w 1295253"/>
                <a:gd name="connsiteY20" fmla="*/ 1259289 h 1784131"/>
                <a:gd name="connsiteX21" fmla="*/ 685733 w 1295253"/>
                <a:gd name="connsiteY21" fmla="*/ 1194198 h 1784131"/>
                <a:gd name="connsiteX22" fmla="*/ 638119 w 1295253"/>
                <a:gd name="connsiteY22" fmla="*/ 1141956 h 1784131"/>
                <a:gd name="connsiteX23" fmla="*/ 619297 w 1295253"/>
                <a:gd name="connsiteY23" fmla="*/ 1118475 h 1784131"/>
                <a:gd name="connsiteX24" fmla="*/ 596804 w 1295253"/>
                <a:gd name="connsiteY24" fmla="*/ 1092837 h 1784131"/>
                <a:gd name="connsiteX25" fmla="*/ 452796 w 1295253"/>
                <a:gd name="connsiteY25" fmla="*/ 911354 h 1784131"/>
                <a:gd name="connsiteX26" fmla="*/ 453050 w 1295253"/>
                <a:gd name="connsiteY26" fmla="*/ 911076 h 1784131"/>
                <a:gd name="connsiteX27" fmla="*/ 444115 w 1295253"/>
                <a:gd name="connsiteY27" fmla="*/ 899929 h 1784131"/>
                <a:gd name="connsiteX28" fmla="*/ 120377 w 1295253"/>
                <a:gd name="connsiteY28" fmla="*/ 356324 h 1784131"/>
                <a:gd name="connsiteX29" fmla="*/ 0 w 1295253"/>
                <a:gd name="connsiteY29" fmla="*/ 9020 h 1784131"/>
                <a:gd name="connsiteX30" fmla="*/ 1286485 w 1295253"/>
                <a:gd name="connsiteY30" fmla="*/ 9020 h 17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95253" h="1784131">
                  <a:moveTo>
                    <a:pt x="1295252" y="0"/>
                  </a:moveTo>
                  <a:cubicBezTo>
                    <a:pt x="1295252" y="0"/>
                    <a:pt x="1295252" y="0"/>
                    <a:pt x="1295252" y="3485"/>
                  </a:cubicBezTo>
                  <a:lnTo>
                    <a:pt x="1295252" y="9020"/>
                  </a:lnTo>
                  <a:lnTo>
                    <a:pt x="1295253" y="9020"/>
                  </a:lnTo>
                  <a:cubicBezTo>
                    <a:pt x="1295253" y="9020"/>
                    <a:pt x="1295253" y="9020"/>
                    <a:pt x="1295253" y="1784130"/>
                  </a:cubicBezTo>
                  <a:lnTo>
                    <a:pt x="1295252" y="1784129"/>
                  </a:lnTo>
                  <a:lnTo>
                    <a:pt x="1295252" y="1784131"/>
                  </a:lnTo>
                  <a:cubicBezTo>
                    <a:pt x="1295252" y="1784131"/>
                    <a:pt x="1293428" y="1782681"/>
                    <a:pt x="1289916" y="1779839"/>
                  </a:cubicBezTo>
                  <a:lnTo>
                    <a:pt x="1289264" y="1779305"/>
                  </a:lnTo>
                  <a:lnTo>
                    <a:pt x="1285709" y="1776442"/>
                  </a:lnTo>
                  <a:lnTo>
                    <a:pt x="1278981" y="1770899"/>
                  </a:lnTo>
                  <a:lnTo>
                    <a:pt x="1274454" y="1767198"/>
                  </a:lnTo>
                  <a:lnTo>
                    <a:pt x="1271339" y="1764603"/>
                  </a:lnTo>
                  <a:lnTo>
                    <a:pt x="1258397" y="1753940"/>
                  </a:lnTo>
                  <a:cubicBezTo>
                    <a:pt x="1199173" y="1704561"/>
                    <a:pt x="1074176" y="1596976"/>
                    <a:pt x="924699" y="1448778"/>
                  </a:cubicBezTo>
                  <a:lnTo>
                    <a:pt x="885343" y="1408842"/>
                  </a:lnTo>
                  <a:lnTo>
                    <a:pt x="884367" y="1407885"/>
                  </a:lnTo>
                  <a:lnTo>
                    <a:pt x="883417" y="1406888"/>
                  </a:lnTo>
                  <a:lnTo>
                    <a:pt x="832405" y="1355125"/>
                  </a:lnTo>
                  <a:lnTo>
                    <a:pt x="794341" y="1313361"/>
                  </a:lnTo>
                  <a:lnTo>
                    <a:pt x="742842" y="1259289"/>
                  </a:lnTo>
                  <a:lnTo>
                    <a:pt x="685733" y="1194198"/>
                  </a:lnTo>
                  <a:lnTo>
                    <a:pt x="638119" y="1141956"/>
                  </a:lnTo>
                  <a:lnTo>
                    <a:pt x="619297" y="1118475"/>
                  </a:lnTo>
                  <a:lnTo>
                    <a:pt x="596804" y="1092837"/>
                  </a:lnTo>
                  <a:cubicBezTo>
                    <a:pt x="548099" y="1034691"/>
                    <a:pt x="499733" y="974039"/>
                    <a:pt x="452796" y="911354"/>
                  </a:cubicBezTo>
                  <a:lnTo>
                    <a:pt x="453050" y="911076"/>
                  </a:lnTo>
                  <a:lnTo>
                    <a:pt x="444115" y="899929"/>
                  </a:lnTo>
                  <a:cubicBezTo>
                    <a:pt x="318397" y="730460"/>
                    <a:pt x="203437" y="546256"/>
                    <a:pt x="120377" y="356324"/>
                  </a:cubicBezTo>
                  <a:cubicBezTo>
                    <a:pt x="67411" y="235733"/>
                    <a:pt x="26483" y="119965"/>
                    <a:pt x="0" y="9020"/>
                  </a:cubicBezTo>
                  <a:lnTo>
                    <a:pt x="1286485" y="9020"/>
                  </a:lnTo>
                  <a:close/>
                </a:path>
              </a:pathLst>
            </a:custGeom>
            <a:solidFill>
              <a:srgbClr val="4A5A9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4472C4"/>
                </a:solidFill>
                <a:effectLst/>
                <a:uLnTx/>
                <a:uFillTx/>
                <a:cs typeface="+mn-ea"/>
                <a:sym typeface="+mn-lt"/>
              </a:endParaRPr>
            </a:p>
          </p:txBody>
        </p:sp>
        <p:sp>
          <p:nvSpPr>
            <p:cNvPr id="36" name="Freeform 73"/>
            <p:cNvSpPr/>
            <p:nvPr/>
          </p:nvSpPr>
          <p:spPr bwMode="auto">
            <a:xfrm>
              <a:off x="4754985" y="2153427"/>
              <a:ext cx="1347728" cy="2132297"/>
            </a:xfrm>
            <a:custGeom>
              <a:avLst/>
              <a:gdLst>
                <a:gd name="connsiteX0" fmla="*/ 1345319 w 1347728"/>
                <a:gd name="connsiteY0" fmla="*/ 0 h 2132297"/>
                <a:gd name="connsiteX1" fmla="*/ 1347727 w 1347728"/>
                <a:gd name="connsiteY1" fmla="*/ 0 h 2132297"/>
                <a:gd name="connsiteX2" fmla="*/ 1347728 w 1347728"/>
                <a:gd name="connsiteY2" fmla="*/ 0 h 2132297"/>
                <a:gd name="connsiteX3" fmla="*/ 1347728 w 1347728"/>
                <a:gd name="connsiteY3" fmla="*/ 1730011 h 2132297"/>
                <a:gd name="connsiteX4" fmla="*/ 1347727 w 1347728"/>
                <a:gd name="connsiteY4" fmla="*/ 1730010 h 2132297"/>
                <a:gd name="connsiteX5" fmla="*/ 1347727 w 1347728"/>
                <a:gd name="connsiteY5" fmla="*/ 1751616 h 2132297"/>
                <a:gd name="connsiteX6" fmla="*/ 967215 w 1347728"/>
                <a:gd name="connsiteY6" fmla="*/ 1751616 h 2132297"/>
                <a:gd name="connsiteX7" fmla="*/ 1000931 w 1347728"/>
                <a:gd name="connsiteY7" fmla="*/ 1876903 h 2132297"/>
                <a:gd name="connsiteX8" fmla="*/ 745651 w 1347728"/>
                <a:gd name="connsiteY8" fmla="*/ 2132297 h 2132297"/>
                <a:gd name="connsiteX9" fmla="*/ 487962 w 1347728"/>
                <a:gd name="connsiteY9" fmla="*/ 1876903 h 2132297"/>
                <a:gd name="connsiteX10" fmla="*/ 521679 w 1347728"/>
                <a:gd name="connsiteY10" fmla="*/ 1751616 h 2132297"/>
                <a:gd name="connsiteX11" fmla="*/ 52059 w 1347728"/>
                <a:gd name="connsiteY11" fmla="*/ 1751616 h 2132297"/>
                <a:gd name="connsiteX12" fmla="*/ 112996 w 1347728"/>
                <a:gd name="connsiteY12" fmla="*/ 800807 h 2132297"/>
                <a:gd name="connsiteX13" fmla="*/ 157046 w 1347728"/>
                <a:gd name="connsiteY13" fmla="*/ 714666 h 2132297"/>
                <a:gd name="connsiteX14" fmla="*/ 155301 w 1347728"/>
                <a:gd name="connsiteY14" fmla="*/ 713208 h 2132297"/>
                <a:gd name="connsiteX15" fmla="*/ 169790 w 1347728"/>
                <a:gd name="connsiteY15" fmla="*/ 689745 h 2132297"/>
                <a:gd name="connsiteX16" fmla="*/ 190574 w 1347728"/>
                <a:gd name="connsiteY16" fmla="*/ 649101 h 2132297"/>
                <a:gd name="connsiteX17" fmla="*/ 244285 w 1347728"/>
                <a:gd name="connsiteY17" fmla="*/ 569107 h 2132297"/>
                <a:gd name="connsiteX18" fmla="*/ 256477 w 1347728"/>
                <a:gd name="connsiteY18" fmla="*/ 549363 h 2132297"/>
                <a:gd name="connsiteX19" fmla="*/ 262751 w 1347728"/>
                <a:gd name="connsiteY19" fmla="*/ 541603 h 2132297"/>
                <a:gd name="connsiteX20" fmla="*/ 283562 w 1347728"/>
                <a:gd name="connsiteY20" fmla="*/ 510609 h 2132297"/>
                <a:gd name="connsiteX21" fmla="*/ 383607 w 1347728"/>
                <a:gd name="connsiteY21" fmla="*/ 392148 h 2132297"/>
                <a:gd name="connsiteX22" fmla="*/ 388969 w 1347728"/>
                <a:gd name="connsiteY22" fmla="*/ 385518 h 2132297"/>
                <a:gd name="connsiteX23" fmla="*/ 1345319 w 1347728"/>
                <a:gd name="connsiteY23" fmla="*/ 0 h 213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7728" h="2132297">
                  <a:moveTo>
                    <a:pt x="1345319" y="0"/>
                  </a:moveTo>
                  <a:cubicBezTo>
                    <a:pt x="1345319" y="0"/>
                    <a:pt x="1345319" y="0"/>
                    <a:pt x="1347727" y="0"/>
                  </a:cubicBezTo>
                  <a:lnTo>
                    <a:pt x="1347728" y="0"/>
                  </a:lnTo>
                  <a:cubicBezTo>
                    <a:pt x="1347728" y="0"/>
                    <a:pt x="1347728" y="0"/>
                    <a:pt x="1347728" y="1730011"/>
                  </a:cubicBezTo>
                  <a:lnTo>
                    <a:pt x="1347727" y="1730010"/>
                  </a:lnTo>
                  <a:lnTo>
                    <a:pt x="1347727" y="1751616"/>
                  </a:lnTo>
                  <a:cubicBezTo>
                    <a:pt x="1347727" y="1751616"/>
                    <a:pt x="1347727" y="1751616"/>
                    <a:pt x="967215" y="1751616"/>
                  </a:cubicBezTo>
                  <a:cubicBezTo>
                    <a:pt x="988890" y="1790166"/>
                    <a:pt x="1000931" y="1831125"/>
                    <a:pt x="1000931" y="1876903"/>
                  </a:cubicBezTo>
                  <a:cubicBezTo>
                    <a:pt x="1000931" y="2019057"/>
                    <a:pt x="885333" y="2132297"/>
                    <a:pt x="745651" y="2132297"/>
                  </a:cubicBezTo>
                  <a:cubicBezTo>
                    <a:pt x="603561" y="2132297"/>
                    <a:pt x="487962" y="2019057"/>
                    <a:pt x="487962" y="1876903"/>
                  </a:cubicBezTo>
                  <a:cubicBezTo>
                    <a:pt x="487962" y="1831125"/>
                    <a:pt x="500004" y="1790166"/>
                    <a:pt x="521679" y="1751616"/>
                  </a:cubicBezTo>
                  <a:cubicBezTo>
                    <a:pt x="521679" y="1751616"/>
                    <a:pt x="521679" y="1751616"/>
                    <a:pt x="52059" y="1751616"/>
                  </a:cubicBezTo>
                  <a:cubicBezTo>
                    <a:pt x="-41263" y="1382680"/>
                    <a:pt x="-1940" y="1064568"/>
                    <a:pt x="112996" y="800807"/>
                  </a:cubicBezTo>
                  <a:lnTo>
                    <a:pt x="157046" y="714666"/>
                  </a:lnTo>
                  <a:lnTo>
                    <a:pt x="155301" y="713208"/>
                  </a:lnTo>
                  <a:lnTo>
                    <a:pt x="169790" y="689745"/>
                  </a:lnTo>
                  <a:lnTo>
                    <a:pt x="190574" y="649101"/>
                  </a:lnTo>
                  <a:lnTo>
                    <a:pt x="244285" y="569107"/>
                  </a:lnTo>
                  <a:lnTo>
                    <a:pt x="256477" y="549363"/>
                  </a:lnTo>
                  <a:lnTo>
                    <a:pt x="262751" y="541603"/>
                  </a:lnTo>
                  <a:lnTo>
                    <a:pt x="283562" y="510609"/>
                  </a:lnTo>
                  <a:lnTo>
                    <a:pt x="383607" y="392148"/>
                  </a:lnTo>
                  <a:lnTo>
                    <a:pt x="388969" y="385518"/>
                  </a:lnTo>
                  <a:cubicBezTo>
                    <a:pt x="728630" y="26504"/>
                    <a:pt x="1212827" y="0"/>
                    <a:pt x="1345319" y="0"/>
                  </a:cubicBezTo>
                  <a:close/>
                </a:path>
              </a:pathLst>
            </a:custGeom>
            <a:solidFill>
              <a:srgbClr val="C9877E"/>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4472C4"/>
                </a:solidFill>
                <a:effectLst/>
                <a:uLnTx/>
                <a:uFillTx/>
                <a:cs typeface="+mn-ea"/>
                <a:sym typeface="+mn-lt"/>
              </a:endParaRPr>
            </a:p>
          </p:txBody>
        </p:sp>
        <p:sp>
          <p:nvSpPr>
            <p:cNvPr id="37" name="Freeform 74"/>
            <p:cNvSpPr/>
            <p:nvPr/>
          </p:nvSpPr>
          <p:spPr bwMode="auto">
            <a:xfrm>
              <a:off x="5718466" y="2153427"/>
              <a:ext cx="1733655" cy="1751659"/>
            </a:xfrm>
            <a:custGeom>
              <a:avLst/>
              <a:gdLst>
                <a:gd name="connsiteX0" fmla="*/ 384247 w 1733655"/>
                <a:gd name="connsiteY0" fmla="*/ 0 h 1751659"/>
                <a:gd name="connsiteX1" fmla="*/ 386659 w 1733655"/>
                <a:gd name="connsiteY1" fmla="*/ 0 h 1751659"/>
                <a:gd name="connsiteX2" fmla="*/ 1343949 w 1733655"/>
                <a:gd name="connsiteY2" fmla="*/ 385510 h 1751659"/>
                <a:gd name="connsiteX3" fmla="*/ 1733564 w 1733655"/>
                <a:gd name="connsiteY3" fmla="*/ 1333547 h 1751659"/>
                <a:gd name="connsiteX4" fmla="*/ 1733559 w 1733655"/>
                <a:gd name="connsiteY4" fmla="*/ 1333647 h 1751659"/>
                <a:gd name="connsiteX5" fmla="*/ 1733564 w 1733655"/>
                <a:gd name="connsiteY5" fmla="*/ 1333718 h 1751659"/>
                <a:gd name="connsiteX6" fmla="*/ 1681533 w 1733655"/>
                <a:gd name="connsiteY6" fmla="*/ 1751659 h 1751659"/>
                <a:gd name="connsiteX7" fmla="*/ 1678999 w 1733655"/>
                <a:gd name="connsiteY7" fmla="*/ 1751659 h 1751659"/>
                <a:gd name="connsiteX8" fmla="*/ 1672981 w 1733655"/>
                <a:gd name="connsiteY8" fmla="*/ 1751659 h 1751659"/>
                <a:gd name="connsiteX9" fmla="*/ 1661263 w 1733655"/>
                <a:gd name="connsiteY9" fmla="*/ 1751659 h 1751659"/>
                <a:gd name="connsiteX10" fmla="*/ 1641943 w 1733655"/>
                <a:gd name="connsiteY10" fmla="*/ 1751659 h 1751659"/>
                <a:gd name="connsiteX11" fmla="*/ 1613121 w 1733655"/>
                <a:gd name="connsiteY11" fmla="*/ 1751659 h 1751659"/>
                <a:gd name="connsiteX12" fmla="*/ 1572898 w 1733655"/>
                <a:gd name="connsiteY12" fmla="*/ 1751659 h 1751659"/>
                <a:gd name="connsiteX13" fmla="*/ 1519372 w 1733655"/>
                <a:gd name="connsiteY13" fmla="*/ 1751659 h 1751659"/>
                <a:gd name="connsiteX14" fmla="*/ 1450644 w 1733655"/>
                <a:gd name="connsiteY14" fmla="*/ 1751659 h 1751659"/>
                <a:gd name="connsiteX15" fmla="*/ 1364813 w 1733655"/>
                <a:gd name="connsiteY15" fmla="*/ 1751659 h 1751659"/>
                <a:gd name="connsiteX16" fmla="*/ 1259978 w 1733655"/>
                <a:gd name="connsiteY16" fmla="*/ 1751659 h 1751659"/>
                <a:gd name="connsiteX17" fmla="*/ 1134240 w 1733655"/>
                <a:gd name="connsiteY17" fmla="*/ 1751659 h 1751659"/>
                <a:gd name="connsiteX18" fmla="*/ 985699 w 1733655"/>
                <a:gd name="connsiteY18" fmla="*/ 1751659 h 1751659"/>
                <a:gd name="connsiteX19" fmla="*/ 812453 w 1733655"/>
                <a:gd name="connsiteY19" fmla="*/ 1751659 h 1751659"/>
                <a:gd name="connsiteX20" fmla="*/ 612602 w 1733655"/>
                <a:gd name="connsiteY20" fmla="*/ 1751659 h 1751659"/>
                <a:gd name="connsiteX21" fmla="*/ 502107 w 1733655"/>
                <a:gd name="connsiteY21" fmla="*/ 1751659 h 1751659"/>
                <a:gd name="connsiteX22" fmla="*/ 384247 w 1733655"/>
                <a:gd name="connsiteY22" fmla="*/ 1751659 h 1751659"/>
                <a:gd name="connsiteX23" fmla="*/ 384247 w 1733655"/>
                <a:gd name="connsiteY23" fmla="*/ 1101255 h 1751659"/>
                <a:gd name="connsiteX24" fmla="*/ 384247 w 1733655"/>
                <a:gd name="connsiteY24" fmla="*/ 1031687 h 1751659"/>
                <a:gd name="connsiteX25" fmla="*/ 354623 w 1733655"/>
                <a:gd name="connsiteY25" fmla="*/ 1047823 h 1751659"/>
                <a:gd name="connsiteX26" fmla="*/ 255263 w 1733655"/>
                <a:gd name="connsiteY26" fmla="*/ 1067954 h 1751659"/>
                <a:gd name="connsiteX27" fmla="*/ 0 w 1733655"/>
                <a:gd name="connsiteY27" fmla="*/ 811789 h 1751659"/>
                <a:gd name="connsiteX28" fmla="*/ 255263 w 1733655"/>
                <a:gd name="connsiteY28" fmla="*/ 555624 h 1751659"/>
                <a:gd name="connsiteX29" fmla="*/ 354623 w 1733655"/>
                <a:gd name="connsiteY29" fmla="*/ 575755 h 1751659"/>
                <a:gd name="connsiteX30" fmla="*/ 384247 w 1733655"/>
                <a:gd name="connsiteY30" fmla="*/ 591891 h 1751659"/>
                <a:gd name="connsiteX31" fmla="*/ 384247 w 1733655"/>
                <a:gd name="connsiteY31" fmla="*/ 578184 h 1751659"/>
                <a:gd name="connsiteX32" fmla="*/ 384247 w 1733655"/>
                <a:gd name="connsiteY32" fmla="*/ 0 h 1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3655" h="1751659">
                  <a:moveTo>
                    <a:pt x="384247" y="0"/>
                  </a:moveTo>
                  <a:cubicBezTo>
                    <a:pt x="384247" y="0"/>
                    <a:pt x="384247" y="0"/>
                    <a:pt x="386659" y="0"/>
                  </a:cubicBezTo>
                  <a:cubicBezTo>
                    <a:pt x="519281" y="0"/>
                    <a:pt x="1003954" y="26504"/>
                    <a:pt x="1343949" y="385510"/>
                  </a:cubicBezTo>
                  <a:cubicBezTo>
                    <a:pt x="1566393" y="622237"/>
                    <a:pt x="1729156" y="940282"/>
                    <a:pt x="1733564" y="1333547"/>
                  </a:cubicBezTo>
                  <a:lnTo>
                    <a:pt x="1733559" y="1333647"/>
                  </a:lnTo>
                  <a:lnTo>
                    <a:pt x="1733564" y="1333718"/>
                  </a:lnTo>
                  <a:cubicBezTo>
                    <a:pt x="1735034" y="1464753"/>
                    <a:pt x="1718908" y="1604142"/>
                    <a:pt x="1681533" y="1751659"/>
                  </a:cubicBezTo>
                  <a:lnTo>
                    <a:pt x="1678999" y="1751659"/>
                  </a:lnTo>
                  <a:lnTo>
                    <a:pt x="1672981" y="1751659"/>
                  </a:lnTo>
                  <a:lnTo>
                    <a:pt x="1661263" y="1751659"/>
                  </a:lnTo>
                  <a:lnTo>
                    <a:pt x="1641943" y="1751659"/>
                  </a:lnTo>
                  <a:lnTo>
                    <a:pt x="1613121" y="1751659"/>
                  </a:lnTo>
                  <a:lnTo>
                    <a:pt x="1572898" y="1751659"/>
                  </a:lnTo>
                  <a:lnTo>
                    <a:pt x="1519372" y="1751659"/>
                  </a:lnTo>
                  <a:lnTo>
                    <a:pt x="1450644" y="1751659"/>
                  </a:lnTo>
                  <a:lnTo>
                    <a:pt x="1364813" y="1751659"/>
                  </a:lnTo>
                  <a:lnTo>
                    <a:pt x="1259978" y="1751659"/>
                  </a:lnTo>
                  <a:lnTo>
                    <a:pt x="1134240" y="1751659"/>
                  </a:lnTo>
                  <a:lnTo>
                    <a:pt x="985699" y="1751659"/>
                  </a:lnTo>
                  <a:lnTo>
                    <a:pt x="812453" y="1751659"/>
                  </a:lnTo>
                  <a:lnTo>
                    <a:pt x="612602" y="1751659"/>
                  </a:lnTo>
                  <a:lnTo>
                    <a:pt x="502107" y="1751659"/>
                  </a:lnTo>
                  <a:lnTo>
                    <a:pt x="384247" y="1751659"/>
                  </a:lnTo>
                  <a:cubicBezTo>
                    <a:pt x="384247" y="1751659"/>
                    <a:pt x="384247" y="1751659"/>
                    <a:pt x="384247" y="1101255"/>
                  </a:cubicBezTo>
                  <a:lnTo>
                    <a:pt x="384247" y="1031687"/>
                  </a:lnTo>
                  <a:lnTo>
                    <a:pt x="354623" y="1047823"/>
                  </a:lnTo>
                  <a:cubicBezTo>
                    <a:pt x="324083" y="1060786"/>
                    <a:pt x="290507" y="1067954"/>
                    <a:pt x="255263" y="1067954"/>
                  </a:cubicBezTo>
                  <a:cubicBezTo>
                    <a:pt x="114285" y="1067954"/>
                    <a:pt x="0" y="953265"/>
                    <a:pt x="0" y="811789"/>
                  </a:cubicBezTo>
                  <a:cubicBezTo>
                    <a:pt x="0" y="670313"/>
                    <a:pt x="114285" y="555624"/>
                    <a:pt x="255263" y="555624"/>
                  </a:cubicBezTo>
                  <a:cubicBezTo>
                    <a:pt x="290507" y="555624"/>
                    <a:pt x="324083" y="562792"/>
                    <a:pt x="354623" y="575755"/>
                  </a:cubicBezTo>
                  <a:lnTo>
                    <a:pt x="384247" y="591891"/>
                  </a:lnTo>
                  <a:lnTo>
                    <a:pt x="384247" y="578184"/>
                  </a:lnTo>
                  <a:cubicBezTo>
                    <a:pt x="384247" y="410545"/>
                    <a:pt x="384247" y="218958"/>
                    <a:pt x="384247" y="0"/>
                  </a:cubicBezTo>
                  <a:close/>
                </a:path>
              </a:pathLst>
            </a:custGeom>
            <a:solidFill>
              <a:srgbClr val="4A5A9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4472C4"/>
                </a:solidFill>
                <a:effectLst/>
                <a:uLnTx/>
                <a:uFillTx/>
                <a:cs typeface="+mn-ea"/>
                <a:sym typeface="+mn-lt"/>
              </a:endParaRPr>
            </a:p>
          </p:txBody>
        </p:sp>
        <p:sp>
          <p:nvSpPr>
            <p:cNvPr id="38" name="Freeform 76"/>
            <p:cNvSpPr>
              <a:spLocks noChangeArrowheads="1"/>
            </p:cNvSpPr>
            <p:nvPr/>
          </p:nvSpPr>
          <p:spPr bwMode="auto">
            <a:xfrm>
              <a:off x="6102713" y="3524446"/>
              <a:ext cx="1297057" cy="2155748"/>
            </a:xfrm>
            <a:custGeom>
              <a:avLst/>
              <a:gdLst>
                <a:gd name="connsiteX0" fmla="*/ 718884 w 1297057"/>
                <a:gd name="connsiteY0" fmla="*/ 0 h 2155748"/>
                <a:gd name="connsiteX1" fmla="*/ 974147 w 1297057"/>
                <a:gd name="connsiteY1" fmla="*/ 257067 h 2155748"/>
                <a:gd name="connsiteX2" fmla="*/ 954087 w 1297057"/>
                <a:gd name="connsiteY2" fmla="*/ 357129 h 2155748"/>
                <a:gd name="connsiteX3" fmla="*/ 941417 w 1297057"/>
                <a:gd name="connsiteY3" fmla="*/ 380638 h 2155748"/>
                <a:gd name="connsiteX4" fmla="*/ 1297057 w 1297057"/>
                <a:gd name="connsiteY4" fmla="*/ 380638 h 2155748"/>
                <a:gd name="connsiteX5" fmla="*/ 1176513 w 1297057"/>
                <a:gd name="connsiteY5" fmla="*/ 727942 h 2155748"/>
                <a:gd name="connsiteX6" fmla="*/ 949971 w 1297057"/>
                <a:gd name="connsiteY6" fmla="*/ 1133281 h 2155748"/>
                <a:gd name="connsiteX7" fmla="*/ 899582 w 1297057"/>
                <a:gd name="connsiteY7" fmla="*/ 1204736 h 2155748"/>
                <a:gd name="connsiteX8" fmla="*/ 900183 w 1297057"/>
                <a:gd name="connsiteY8" fmla="*/ 1205486 h 2155748"/>
                <a:gd name="connsiteX9" fmla="*/ 888296 w 1297057"/>
                <a:gd name="connsiteY9" fmla="*/ 1220740 h 2155748"/>
                <a:gd name="connsiteX10" fmla="*/ 860122 w 1297057"/>
                <a:gd name="connsiteY10" fmla="*/ 1260694 h 2155748"/>
                <a:gd name="connsiteX11" fmla="*/ 0 w 1297057"/>
                <a:gd name="connsiteY11" fmla="*/ 2155748 h 2155748"/>
                <a:gd name="connsiteX12" fmla="*/ 0 w 1297057"/>
                <a:gd name="connsiteY12" fmla="*/ 380638 h 2155748"/>
                <a:gd name="connsiteX13" fmla="*/ 496352 w 1297057"/>
                <a:gd name="connsiteY13" fmla="*/ 380638 h 2155748"/>
                <a:gd name="connsiteX14" fmla="*/ 483681 w 1297057"/>
                <a:gd name="connsiteY14" fmla="*/ 357129 h 2155748"/>
                <a:gd name="connsiteX15" fmla="*/ 463621 w 1297057"/>
                <a:gd name="connsiteY15" fmla="*/ 257067 h 2155748"/>
                <a:gd name="connsiteX16" fmla="*/ 718884 w 1297057"/>
                <a:gd name="connsiteY16" fmla="*/ 0 h 215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7057" h="2155748">
                  <a:moveTo>
                    <a:pt x="718884" y="0"/>
                  </a:moveTo>
                  <a:cubicBezTo>
                    <a:pt x="859862" y="0"/>
                    <a:pt x="974147" y="115093"/>
                    <a:pt x="974147" y="257067"/>
                  </a:cubicBezTo>
                  <a:cubicBezTo>
                    <a:pt x="974147" y="292561"/>
                    <a:pt x="967004" y="326374"/>
                    <a:pt x="954087" y="357129"/>
                  </a:cubicBezTo>
                  <a:lnTo>
                    <a:pt x="941417" y="380638"/>
                  </a:lnTo>
                  <a:lnTo>
                    <a:pt x="1297057" y="380638"/>
                  </a:lnTo>
                  <a:cubicBezTo>
                    <a:pt x="1270537" y="491583"/>
                    <a:pt x="1229552" y="607351"/>
                    <a:pt x="1176513" y="727942"/>
                  </a:cubicBezTo>
                  <a:cubicBezTo>
                    <a:pt x="1115487" y="867226"/>
                    <a:pt x="1037171" y="1003541"/>
                    <a:pt x="949971" y="1133281"/>
                  </a:cubicBezTo>
                  <a:lnTo>
                    <a:pt x="899582" y="1204736"/>
                  </a:lnTo>
                  <a:lnTo>
                    <a:pt x="900183" y="1205486"/>
                  </a:lnTo>
                  <a:lnTo>
                    <a:pt x="888296" y="1220740"/>
                  </a:lnTo>
                  <a:lnTo>
                    <a:pt x="860122" y="1260694"/>
                  </a:lnTo>
                  <a:cubicBezTo>
                    <a:pt x="491369" y="1760509"/>
                    <a:pt x="25314" y="2135851"/>
                    <a:pt x="0" y="2155748"/>
                  </a:cubicBezTo>
                  <a:cubicBezTo>
                    <a:pt x="0" y="2155748"/>
                    <a:pt x="0" y="2155748"/>
                    <a:pt x="0" y="380638"/>
                  </a:cubicBezTo>
                  <a:lnTo>
                    <a:pt x="496352" y="380638"/>
                  </a:lnTo>
                  <a:lnTo>
                    <a:pt x="483681" y="357129"/>
                  </a:lnTo>
                  <a:cubicBezTo>
                    <a:pt x="470764" y="326374"/>
                    <a:pt x="463621" y="292561"/>
                    <a:pt x="463621" y="257067"/>
                  </a:cubicBezTo>
                  <a:cubicBezTo>
                    <a:pt x="463621" y="115093"/>
                    <a:pt x="577906" y="0"/>
                    <a:pt x="718884" y="0"/>
                  </a:cubicBezTo>
                  <a:close/>
                </a:path>
              </a:pathLst>
            </a:custGeom>
            <a:solidFill>
              <a:srgbClr val="C9877E"/>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4472C4"/>
                </a:solidFill>
                <a:effectLst/>
                <a:uLnTx/>
                <a:uFillTx/>
                <a:cs typeface="+mn-ea"/>
                <a:sym typeface="+mn-lt"/>
              </a:endParaRPr>
            </a:p>
          </p:txBody>
        </p:sp>
        <p:sp>
          <p:nvSpPr>
            <p:cNvPr id="39" name="Oval 6838"/>
            <p:cNvSpPr>
              <a:spLocks noChangeArrowheads="1"/>
            </p:cNvSpPr>
            <p:nvPr/>
          </p:nvSpPr>
          <p:spPr bwMode="auto">
            <a:xfrm>
              <a:off x="5903372" y="4559423"/>
              <a:ext cx="512329" cy="514133"/>
            </a:xfrm>
            <a:prstGeom prst="ellipse">
              <a:avLst/>
            </a:prstGeom>
            <a:solidFill>
              <a:srgbClr val="4A5A9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4472C4"/>
                </a:solidFill>
                <a:effectLst/>
                <a:uLnTx/>
                <a:uFillTx/>
                <a:cs typeface="+mn-ea"/>
                <a:sym typeface="+mn-lt"/>
              </a:endParaRPr>
            </a:p>
          </p:txBody>
        </p:sp>
        <p:sp>
          <p:nvSpPr>
            <p:cNvPr id="40" name="Freeform 79"/>
            <p:cNvSpPr>
              <a:spLocks noEditPoints="1"/>
            </p:cNvSpPr>
            <p:nvPr/>
          </p:nvSpPr>
          <p:spPr bwMode="auto">
            <a:xfrm>
              <a:off x="5189646" y="3032562"/>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4472C4"/>
                </a:solidFill>
                <a:effectLst/>
                <a:uLnTx/>
                <a:uFillTx/>
                <a:cs typeface="+mn-ea"/>
                <a:sym typeface="+mn-lt"/>
              </a:endParaRPr>
            </a:p>
          </p:txBody>
        </p:sp>
        <p:sp>
          <p:nvSpPr>
            <p:cNvPr id="41" name="Freeform 80"/>
            <p:cNvSpPr>
              <a:spLocks noEditPoints="1"/>
            </p:cNvSpPr>
            <p:nvPr/>
          </p:nvSpPr>
          <p:spPr bwMode="auto">
            <a:xfrm>
              <a:off x="5504021" y="4532891"/>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4472C4"/>
                </a:solidFill>
                <a:effectLst/>
                <a:uLnTx/>
                <a:uFillTx/>
                <a:cs typeface="+mn-ea"/>
                <a:sym typeface="+mn-lt"/>
              </a:endParaRPr>
            </a:p>
          </p:txBody>
        </p:sp>
        <p:sp>
          <p:nvSpPr>
            <p:cNvPr id="42" name="Freeform 81"/>
            <p:cNvSpPr>
              <a:spLocks noEditPoints="1"/>
            </p:cNvSpPr>
            <p:nvPr/>
          </p:nvSpPr>
          <p:spPr bwMode="auto">
            <a:xfrm>
              <a:off x="6537374" y="2781232"/>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4472C4"/>
                </a:solidFill>
                <a:effectLst/>
                <a:uLnTx/>
                <a:uFillTx/>
                <a:cs typeface="+mn-ea"/>
                <a:sym typeface="+mn-lt"/>
              </a:endParaRPr>
            </a:p>
          </p:txBody>
        </p:sp>
        <p:sp>
          <p:nvSpPr>
            <p:cNvPr id="43" name="Freeform 82"/>
            <p:cNvSpPr>
              <a:spLocks noEditPoints="1"/>
            </p:cNvSpPr>
            <p:nvPr/>
          </p:nvSpPr>
          <p:spPr bwMode="auto">
            <a:xfrm>
              <a:off x="6557549" y="4147415"/>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4472C4"/>
                </a:solidFill>
                <a:effectLst/>
                <a:uLnTx/>
                <a:uFillTx/>
                <a:cs typeface="+mn-ea"/>
                <a:sym typeface="+mn-lt"/>
              </a:endParaRPr>
            </a:p>
          </p:txBody>
        </p:sp>
      </p:grpSp>
      <p:grpSp>
        <p:nvGrpSpPr>
          <p:cNvPr id="44" name="Group 85"/>
          <p:cNvGrpSpPr/>
          <p:nvPr/>
        </p:nvGrpSpPr>
        <p:grpSpPr>
          <a:xfrm>
            <a:off x="7949206" y="2002353"/>
            <a:ext cx="3479055" cy="946327"/>
            <a:chOff x="5692654" y="2099129"/>
            <a:chExt cx="3479055" cy="946327"/>
          </a:xfrm>
        </p:grpSpPr>
        <p:sp>
          <p:nvSpPr>
            <p:cNvPr id="45" name="TextBox 83"/>
            <p:cNvSpPr txBox="1"/>
            <p:nvPr/>
          </p:nvSpPr>
          <p:spPr>
            <a:xfrm>
              <a:off x="5692655" y="2099129"/>
              <a:ext cx="1107996" cy="369332"/>
            </a:xfrm>
            <a:prstGeom prst="rect">
              <a:avLst/>
            </a:prstGeom>
            <a:noFill/>
          </p:spPr>
          <p:txBody>
            <a:bodyPr wrap="none" rtlCol="0">
              <a:spAutoFit/>
            </a:bodyPr>
            <a:lstStyle/>
            <a:p>
              <a:r>
                <a:rPr lang="zh-CN" altLang="en-US" b="1" dirty="0">
                  <a:solidFill>
                    <a:srgbClr val="4472C4"/>
                  </a:solidFill>
                  <a:cs typeface="+mn-ea"/>
                  <a:sym typeface="+mn-lt"/>
                </a:rPr>
                <a:t>添加文本</a:t>
              </a:r>
              <a:endParaRPr lang="en-GB" b="1" dirty="0">
                <a:solidFill>
                  <a:srgbClr val="4472C4"/>
                </a:solidFill>
                <a:cs typeface="+mn-ea"/>
                <a:sym typeface="+mn-lt"/>
              </a:endParaRPr>
            </a:p>
          </p:txBody>
        </p:sp>
        <p:sp>
          <p:nvSpPr>
            <p:cNvPr id="46" name="Rectangle 84"/>
            <p:cNvSpPr/>
            <p:nvPr/>
          </p:nvSpPr>
          <p:spPr>
            <a:xfrm>
              <a:off x="5692654" y="2399125"/>
              <a:ext cx="3479055" cy="646331"/>
            </a:xfrm>
            <a:prstGeom prst="rect">
              <a:avLst/>
            </a:prstGeom>
          </p:spPr>
          <p:txBody>
            <a:bodyPr wrap="square">
              <a:spAutoFit/>
            </a:bodyPr>
            <a:lstStyle/>
            <a:p>
              <a:r>
                <a:rPr lang="zh-CN" altLang="en-US" sz="1200" dirty="0">
                  <a:solidFill>
                    <a:srgbClr val="4472C4"/>
                  </a:solidFill>
                  <a:cs typeface="+mn-ea"/>
                  <a:sym typeface="+mn-lt"/>
                </a:rPr>
                <a:t>替换文字内容，修改文字内容，也可以直接复制你的内容到此。</a:t>
              </a:r>
              <a:r>
                <a:rPr lang="zh-CN" altLang="en-US" sz="1200" kern="0" dirty="0">
                  <a:solidFill>
                    <a:srgbClr val="4472C4"/>
                  </a:solidFill>
                  <a:cs typeface="+mn-ea"/>
                  <a:sym typeface="+mn-lt"/>
                </a:rPr>
                <a:t>替换文字内容，修改文字内容，也可以直接复制你的内容到此。</a:t>
              </a:r>
              <a:endParaRPr lang="zh-CN" altLang="en-US" sz="1200" kern="0" dirty="0">
                <a:solidFill>
                  <a:srgbClr val="4472C4"/>
                </a:solidFill>
                <a:cs typeface="+mn-ea"/>
                <a:sym typeface="+mn-lt"/>
              </a:endParaRPr>
            </a:p>
          </p:txBody>
        </p:sp>
      </p:grpSp>
      <p:grpSp>
        <p:nvGrpSpPr>
          <p:cNvPr id="47" name="Group 86"/>
          <p:cNvGrpSpPr/>
          <p:nvPr/>
        </p:nvGrpSpPr>
        <p:grpSpPr>
          <a:xfrm flipH="1">
            <a:off x="896124" y="2002353"/>
            <a:ext cx="3479055" cy="1217222"/>
            <a:chOff x="5573695" y="2099129"/>
            <a:chExt cx="3479055" cy="1217222"/>
          </a:xfrm>
        </p:grpSpPr>
        <p:sp>
          <p:nvSpPr>
            <p:cNvPr id="48" name="TextBox 87"/>
            <p:cNvSpPr txBox="1"/>
            <p:nvPr/>
          </p:nvSpPr>
          <p:spPr>
            <a:xfrm>
              <a:off x="5692655" y="2099129"/>
              <a:ext cx="1107996" cy="369332"/>
            </a:xfrm>
            <a:prstGeom prst="rect">
              <a:avLst/>
            </a:prstGeom>
            <a:noFill/>
          </p:spPr>
          <p:txBody>
            <a:bodyPr wrap="none" rtlCol="0">
              <a:spAutoFit/>
            </a:bodyPr>
            <a:lstStyle/>
            <a:p>
              <a:pPr algn="r"/>
              <a:r>
                <a:rPr lang="zh-CN" altLang="en-US" b="1" dirty="0">
                  <a:solidFill>
                    <a:srgbClr val="4472C4"/>
                  </a:solidFill>
                  <a:cs typeface="+mn-ea"/>
                  <a:sym typeface="+mn-lt"/>
                </a:rPr>
                <a:t>添加文本</a:t>
              </a:r>
              <a:endParaRPr lang="en-GB" b="1" dirty="0">
                <a:solidFill>
                  <a:srgbClr val="4472C4"/>
                </a:solidFill>
                <a:cs typeface="+mn-ea"/>
                <a:sym typeface="+mn-lt"/>
              </a:endParaRPr>
            </a:p>
          </p:txBody>
        </p:sp>
        <p:sp>
          <p:nvSpPr>
            <p:cNvPr id="49" name="Rectangle 88"/>
            <p:cNvSpPr/>
            <p:nvPr/>
          </p:nvSpPr>
          <p:spPr>
            <a:xfrm>
              <a:off x="5573695" y="2485354"/>
              <a:ext cx="3479055" cy="830997"/>
            </a:xfrm>
            <a:prstGeom prst="rect">
              <a:avLst/>
            </a:prstGeom>
          </p:spPr>
          <p:txBody>
            <a:bodyPr wrap="square">
              <a:spAutoFit/>
            </a:bodyPr>
            <a:lstStyle/>
            <a:p>
              <a:r>
                <a:rPr lang="zh-CN" altLang="en-US" sz="1200" dirty="0">
                  <a:solidFill>
                    <a:srgbClr val="4472C4"/>
                  </a:solidFill>
                  <a:cs typeface="+mn-ea"/>
                  <a:sym typeface="+mn-lt"/>
                </a:rPr>
                <a:t>替换文字内容，修改文字内容，也可以直接复制你的内容到此。</a:t>
              </a:r>
              <a:r>
                <a:rPr lang="zh-CN" altLang="en-US" sz="1200" kern="0" dirty="0">
                  <a:solidFill>
                    <a:srgbClr val="4472C4"/>
                  </a:solidFill>
                  <a:cs typeface="+mn-ea"/>
                  <a:sym typeface="+mn-lt"/>
                </a:rPr>
                <a:t>替换文字内容，修改文字内容，也可以直接复制你的内容到此。</a:t>
              </a:r>
              <a:endParaRPr lang="zh-CN" altLang="en-US" sz="1200" kern="0" dirty="0">
                <a:solidFill>
                  <a:srgbClr val="4472C4"/>
                </a:solidFill>
                <a:cs typeface="+mn-ea"/>
                <a:sym typeface="+mn-lt"/>
              </a:endParaRPr>
            </a:p>
            <a:p>
              <a:pPr algn="r"/>
              <a:endParaRPr lang="zh-CN" altLang="en-US" sz="1200" dirty="0">
                <a:solidFill>
                  <a:srgbClr val="4472C4"/>
                </a:solidFill>
                <a:cs typeface="+mn-ea"/>
                <a:sym typeface="+mn-lt"/>
              </a:endParaRPr>
            </a:p>
          </p:txBody>
        </p:sp>
      </p:grpSp>
      <p:grpSp>
        <p:nvGrpSpPr>
          <p:cNvPr id="50" name="Group 91"/>
          <p:cNvGrpSpPr/>
          <p:nvPr/>
        </p:nvGrpSpPr>
        <p:grpSpPr>
          <a:xfrm flipH="1">
            <a:off x="777165" y="4602320"/>
            <a:ext cx="3479055" cy="946327"/>
            <a:chOff x="5692654" y="2099129"/>
            <a:chExt cx="3479055" cy="946327"/>
          </a:xfrm>
        </p:grpSpPr>
        <p:sp>
          <p:nvSpPr>
            <p:cNvPr id="51" name="TextBox 92"/>
            <p:cNvSpPr txBox="1"/>
            <p:nvPr/>
          </p:nvSpPr>
          <p:spPr>
            <a:xfrm>
              <a:off x="5692655" y="2099129"/>
              <a:ext cx="1107996" cy="369332"/>
            </a:xfrm>
            <a:prstGeom prst="rect">
              <a:avLst/>
            </a:prstGeom>
            <a:noFill/>
          </p:spPr>
          <p:txBody>
            <a:bodyPr wrap="none" rtlCol="0">
              <a:spAutoFit/>
            </a:bodyPr>
            <a:lstStyle/>
            <a:p>
              <a:pPr algn="r"/>
              <a:r>
                <a:rPr lang="zh-CN" altLang="en-US" b="1" dirty="0">
                  <a:solidFill>
                    <a:srgbClr val="4472C4"/>
                  </a:solidFill>
                  <a:cs typeface="+mn-ea"/>
                  <a:sym typeface="+mn-lt"/>
                </a:rPr>
                <a:t>添加文本</a:t>
              </a:r>
              <a:endParaRPr lang="en-GB" b="1" dirty="0">
                <a:solidFill>
                  <a:srgbClr val="4472C4"/>
                </a:solidFill>
                <a:cs typeface="+mn-ea"/>
                <a:sym typeface="+mn-lt"/>
              </a:endParaRPr>
            </a:p>
          </p:txBody>
        </p:sp>
        <p:sp>
          <p:nvSpPr>
            <p:cNvPr id="52" name="Rectangle 93"/>
            <p:cNvSpPr/>
            <p:nvPr/>
          </p:nvSpPr>
          <p:spPr>
            <a:xfrm>
              <a:off x="5692654" y="2399125"/>
              <a:ext cx="3479055" cy="646331"/>
            </a:xfrm>
            <a:prstGeom prst="rect">
              <a:avLst/>
            </a:prstGeom>
          </p:spPr>
          <p:txBody>
            <a:bodyPr wrap="square">
              <a:spAutoFit/>
            </a:bodyPr>
            <a:lstStyle/>
            <a:p>
              <a:r>
                <a:rPr lang="zh-CN" altLang="en-US" sz="1200" dirty="0">
                  <a:solidFill>
                    <a:srgbClr val="4472C4"/>
                  </a:solidFill>
                  <a:cs typeface="+mn-ea"/>
                  <a:sym typeface="+mn-lt"/>
                </a:rPr>
                <a:t>替换文字内容，修改文字内容，也可以直接复制你的内容到此。</a:t>
              </a:r>
              <a:r>
                <a:rPr lang="zh-CN" altLang="en-US" sz="1200" kern="0" dirty="0">
                  <a:solidFill>
                    <a:srgbClr val="4472C4"/>
                  </a:solidFill>
                  <a:cs typeface="+mn-ea"/>
                  <a:sym typeface="+mn-lt"/>
                </a:rPr>
                <a:t>替换文字内容，修改文字内容，也可以直接复制你的内容到此。</a:t>
              </a:r>
              <a:endParaRPr lang="zh-CN" altLang="en-US" sz="1200" kern="0" dirty="0">
                <a:solidFill>
                  <a:srgbClr val="4472C4"/>
                </a:solidFill>
                <a:cs typeface="+mn-ea"/>
                <a:sym typeface="+mn-lt"/>
              </a:endParaRPr>
            </a:p>
          </p:txBody>
        </p:sp>
      </p:grpSp>
      <p:grpSp>
        <p:nvGrpSpPr>
          <p:cNvPr id="53" name="Group 94"/>
          <p:cNvGrpSpPr/>
          <p:nvPr/>
        </p:nvGrpSpPr>
        <p:grpSpPr>
          <a:xfrm>
            <a:off x="7949206" y="4602320"/>
            <a:ext cx="3479055" cy="946327"/>
            <a:chOff x="5692654" y="2099129"/>
            <a:chExt cx="3479055" cy="946327"/>
          </a:xfrm>
        </p:grpSpPr>
        <p:sp>
          <p:nvSpPr>
            <p:cNvPr id="54" name="TextBox 95"/>
            <p:cNvSpPr txBox="1"/>
            <p:nvPr/>
          </p:nvSpPr>
          <p:spPr>
            <a:xfrm>
              <a:off x="5692655" y="2099129"/>
              <a:ext cx="1107996" cy="369332"/>
            </a:xfrm>
            <a:prstGeom prst="rect">
              <a:avLst/>
            </a:prstGeom>
            <a:noFill/>
          </p:spPr>
          <p:txBody>
            <a:bodyPr wrap="none" rtlCol="0">
              <a:spAutoFit/>
            </a:bodyPr>
            <a:lstStyle/>
            <a:p>
              <a:r>
                <a:rPr lang="zh-CN" altLang="en-US" b="1" dirty="0">
                  <a:solidFill>
                    <a:srgbClr val="4472C4"/>
                  </a:solidFill>
                  <a:cs typeface="+mn-ea"/>
                  <a:sym typeface="+mn-lt"/>
                </a:rPr>
                <a:t>添加文本</a:t>
              </a:r>
              <a:endParaRPr lang="en-GB" b="1" dirty="0">
                <a:solidFill>
                  <a:srgbClr val="4472C4"/>
                </a:solidFill>
                <a:cs typeface="+mn-ea"/>
                <a:sym typeface="+mn-lt"/>
              </a:endParaRPr>
            </a:p>
          </p:txBody>
        </p:sp>
        <p:sp>
          <p:nvSpPr>
            <p:cNvPr id="55" name="Rectangle 96"/>
            <p:cNvSpPr/>
            <p:nvPr/>
          </p:nvSpPr>
          <p:spPr>
            <a:xfrm>
              <a:off x="5692654" y="2399125"/>
              <a:ext cx="3479055" cy="646331"/>
            </a:xfrm>
            <a:prstGeom prst="rect">
              <a:avLst/>
            </a:prstGeom>
          </p:spPr>
          <p:txBody>
            <a:bodyPr wrap="square">
              <a:spAutoFit/>
            </a:bodyPr>
            <a:lstStyle/>
            <a:p>
              <a:r>
                <a:rPr lang="zh-CN" altLang="en-US" sz="1200" dirty="0">
                  <a:solidFill>
                    <a:srgbClr val="4472C4"/>
                  </a:solidFill>
                  <a:cs typeface="+mn-ea"/>
                  <a:sym typeface="+mn-lt"/>
                </a:rPr>
                <a:t>替换文字内容，修改文字内容，也可以直接复制你的内容到此。</a:t>
              </a:r>
              <a:r>
                <a:rPr lang="zh-CN" altLang="en-US" sz="1200" kern="0" dirty="0">
                  <a:solidFill>
                    <a:srgbClr val="4472C4"/>
                  </a:solidFill>
                  <a:cs typeface="+mn-ea"/>
                  <a:sym typeface="+mn-lt"/>
                </a:rPr>
                <a:t>替换文字内容，修改文字内容，也可以直接复制你的内容到此。</a:t>
              </a:r>
              <a:endParaRPr lang="zh-CN" altLang="en-US" sz="1200" kern="0" dirty="0">
                <a:solidFill>
                  <a:srgbClr val="4472C4"/>
                </a:solidFill>
                <a:cs typeface="+mn-ea"/>
                <a:sym typeface="+mn-lt"/>
              </a:endParaRPr>
            </a:p>
          </p:txBody>
        </p:sp>
      </p:grpSp>
      <p:grpSp>
        <p:nvGrpSpPr>
          <p:cNvPr id="56" name="组合 55"/>
          <p:cNvGrpSpPr/>
          <p:nvPr/>
        </p:nvGrpSpPr>
        <p:grpSpPr>
          <a:xfrm>
            <a:off x="4565749" y="285884"/>
            <a:ext cx="3060503" cy="797041"/>
            <a:chOff x="4565749" y="285884"/>
            <a:chExt cx="3060503" cy="797041"/>
          </a:xfrm>
        </p:grpSpPr>
        <p:sp>
          <p:nvSpPr>
            <p:cNvPr id="57"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58"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right)">
                                      <p:cBhvr>
                                        <p:cTn id="13" dur="500"/>
                                        <p:tgtEl>
                                          <p:spTgt spid="29"/>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childTnLst>
                          </p:cTn>
                        </p:par>
                        <p:par>
                          <p:cTn id="26" fill="hold">
                            <p:stCondLst>
                              <p:cond delay="3000"/>
                            </p:stCondLst>
                            <p:childTnLst>
                              <p:par>
                                <p:cTn id="27" presetID="22" presetClass="entr" presetSubtype="2"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right)">
                                      <p:cBhvr>
                                        <p:cTn id="29" dur="500"/>
                                        <p:tgtEl>
                                          <p:spTgt spid="32"/>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31" grpId="0" bldLvl="0" animBg="1"/>
      <p:bldP spid="3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圆角 120"/>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60" name="组合 59"/>
          <p:cNvGrpSpPr/>
          <p:nvPr/>
        </p:nvGrpSpPr>
        <p:grpSpPr>
          <a:xfrm>
            <a:off x="731992" y="1810030"/>
            <a:ext cx="10728015" cy="3761266"/>
            <a:chOff x="755576" y="1416168"/>
            <a:chExt cx="7791546" cy="2731734"/>
          </a:xfrm>
        </p:grpSpPr>
        <p:grpSp>
          <p:nvGrpSpPr>
            <p:cNvPr id="61" name="组合 60"/>
            <p:cNvGrpSpPr/>
            <p:nvPr/>
          </p:nvGrpSpPr>
          <p:grpSpPr>
            <a:xfrm>
              <a:off x="3227301" y="1466658"/>
              <a:ext cx="2689400" cy="2681244"/>
              <a:chOff x="4002442" y="1341792"/>
              <a:chExt cx="4187117" cy="4174417"/>
            </a:xfrm>
          </p:grpSpPr>
          <p:grpSp>
            <p:nvGrpSpPr>
              <p:cNvPr id="106" name="组合 105"/>
              <p:cNvGrpSpPr/>
              <p:nvPr/>
            </p:nvGrpSpPr>
            <p:grpSpPr>
              <a:xfrm>
                <a:off x="4002442" y="1341793"/>
                <a:ext cx="1990016" cy="1990018"/>
                <a:chOff x="3845536" y="1830659"/>
                <a:chExt cx="1990016" cy="1990018"/>
              </a:xfrm>
            </p:grpSpPr>
            <p:sp>
              <p:nvSpPr>
                <p:cNvPr id="116" name="圆角矩形 61"/>
                <p:cNvSpPr/>
                <p:nvPr/>
              </p:nvSpPr>
              <p:spPr>
                <a:xfrm>
                  <a:off x="3845536" y="1830659"/>
                  <a:ext cx="1990016" cy="1990018"/>
                </a:xfrm>
                <a:prstGeom prst="roundRect">
                  <a:avLst/>
                </a:prstGeom>
                <a:noFill/>
                <a:ln w="76200" cap="flat" cmpd="sng" algn="ctr">
                  <a:solidFill>
                    <a:srgbClr val="4A5A9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117" name="圆角矩形 62"/>
                <p:cNvSpPr/>
                <p:nvPr/>
              </p:nvSpPr>
              <p:spPr>
                <a:xfrm>
                  <a:off x="4280590" y="2265712"/>
                  <a:ext cx="1119909" cy="1119909"/>
                </a:xfrm>
                <a:prstGeom prst="roundRect">
                  <a:avLst>
                    <a:gd name="adj" fmla="val 0"/>
                  </a:avLst>
                </a:prstGeom>
                <a:solidFill>
                  <a:srgbClr val="4A5A9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grpSp>
          <p:grpSp>
            <p:nvGrpSpPr>
              <p:cNvPr id="107" name="组合 106"/>
              <p:cNvGrpSpPr/>
              <p:nvPr/>
            </p:nvGrpSpPr>
            <p:grpSpPr>
              <a:xfrm>
                <a:off x="6199542" y="1341792"/>
                <a:ext cx="1990017" cy="1990017"/>
                <a:chOff x="3845536" y="1830658"/>
                <a:chExt cx="1990017" cy="1990017"/>
              </a:xfrm>
            </p:grpSpPr>
            <p:sp>
              <p:nvSpPr>
                <p:cNvPr id="114" name="圆角矩形 59"/>
                <p:cNvSpPr/>
                <p:nvPr/>
              </p:nvSpPr>
              <p:spPr>
                <a:xfrm>
                  <a:off x="3845536" y="1830658"/>
                  <a:ext cx="1990017" cy="1990017"/>
                </a:xfrm>
                <a:prstGeom prst="roundRect">
                  <a:avLst/>
                </a:prstGeom>
                <a:noFill/>
                <a:ln w="76200" cap="flat" cmpd="sng" algn="ctr">
                  <a:solidFill>
                    <a:srgbClr val="C9877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115" name="圆角矩形 60"/>
                <p:cNvSpPr/>
                <p:nvPr/>
              </p:nvSpPr>
              <p:spPr>
                <a:xfrm>
                  <a:off x="4280590" y="2265712"/>
                  <a:ext cx="1119909" cy="1119909"/>
                </a:xfrm>
                <a:prstGeom prst="roundRect">
                  <a:avLst>
                    <a:gd name="adj" fmla="val 0"/>
                  </a:avLst>
                </a:prstGeom>
                <a:solidFill>
                  <a:srgbClr val="C9877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grpSp>
          <p:grpSp>
            <p:nvGrpSpPr>
              <p:cNvPr id="108" name="组合 107"/>
              <p:cNvGrpSpPr/>
              <p:nvPr/>
            </p:nvGrpSpPr>
            <p:grpSpPr>
              <a:xfrm>
                <a:off x="4002442" y="3526192"/>
                <a:ext cx="1990017" cy="1990017"/>
                <a:chOff x="3845536" y="1830658"/>
                <a:chExt cx="1990017" cy="1990017"/>
              </a:xfrm>
            </p:grpSpPr>
            <p:sp>
              <p:nvSpPr>
                <p:cNvPr id="112" name="圆角矩形 57"/>
                <p:cNvSpPr/>
                <p:nvPr/>
              </p:nvSpPr>
              <p:spPr>
                <a:xfrm>
                  <a:off x="3845536" y="1830658"/>
                  <a:ext cx="1990017" cy="1990017"/>
                </a:xfrm>
                <a:prstGeom prst="roundRect">
                  <a:avLst/>
                </a:prstGeom>
                <a:noFill/>
                <a:ln w="76200" cap="flat" cmpd="sng" algn="ctr">
                  <a:solidFill>
                    <a:srgbClr val="C9877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113" name="圆角矩形 58"/>
                <p:cNvSpPr/>
                <p:nvPr/>
              </p:nvSpPr>
              <p:spPr>
                <a:xfrm>
                  <a:off x="4280590" y="2265712"/>
                  <a:ext cx="1119909" cy="1119909"/>
                </a:xfrm>
                <a:prstGeom prst="roundRect">
                  <a:avLst>
                    <a:gd name="adj" fmla="val 0"/>
                  </a:avLst>
                </a:prstGeom>
                <a:solidFill>
                  <a:srgbClr val="C9877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grpSp>
          <p:grpSp>
            <p:nvGrpSpPr>
              <p:cNvPr id="109" name="组合 108"/>
              <p:cNvGrpSpPr/>
              <p:nvPr/>
            </p:nvGrpSpPr>
            <p:grpSpPr>
              <a:xfrm>
                <a:off x="6199542" y="3526192"/>
                <a:ext cx="1990017" cy="1990017"/>
                <a:chOff x="3845536" y="1830658"/>
                <a:chExt cx="1990017" cy="1990017"/>
              </a:xfrm>
            </p:grpSpPr>
            <p:sp>
              <p:nvSpPr>
                <p:cNvPr id="110" name="圆角矩形 55"/>
                <p:cNvSpPr/>
                <p:nvPr/>
              </p:nvSpPr>
              <p:spPr>
                <a:xfrm>
                  <a:off x="3845536" y="1830658"/>
                  <a:ext cx="1990017" cy="1990017"/>
                </a:xfrm>
                <a:prstGeom prst="roundRect">
                  <a:avLst/>
                </a:prstGeom>
                <a:noFill/>
                <a:ln w="76200" cap="flat" cmpd="sng" algn="ctr">
                  <a:solidFill>
                    <a:srgbClr val="4A5A9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111" name="圆角矩形 56"/>
                <p:cNvSpPr/>
                <p:nvPr/>
              </p:nvSpPr>
              <p:spPr>
                <a:xfrm>
                  <a:off x="4280590" y="2265712"/>
                  <a:ext cx="1119909" cy="1119909"/>
                </a:xfrm>
                <a:prstGeom prst="roundRect">
                  <a:avLst>
                    <a:gd name="adj" fmla="val 0"/>
                  </a:avLst>
                </a:prstGeom>
                <a:solidFill>
                  <a:srgbClr val="4A5A9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grpSp>
        </p:grpSp>
        <p:grpSp>
          <p:nvGrpSpPr>
            <p:cNvPr id="62" name="组合 61"/>
            <p:cNvGrpSpPr/>
            <p:nvPr/>
          </p:nvGrpSpPr>
          <p:grpSpPr>
            <a:xfrm>
              <a:off x="3694789" y="1980015"/>
              <a:ext cx="363772" cy="301991"/>
              <a:chOff x="3132963" y="3140191"/>
              <a:chExt cx="645573" cy="535933"/>
            </a:xfrm>
            <a:solidFill>
              <a:srgbClr val="C65885"/>
            </a:solidFill>
          </p:grpSpPr>
          <p:sp>
            <p:nvSpPr>
              <p:cNvPr id="100"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101"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102"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103"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104"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10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grpSp>
        <p:grpSp>
          <p:nvGrpSpPr>
            <p:cNvPr id="63" name="组合 62"/>
            <p:cNvGrpSpPr/>
            <p:nvPr/>
          </p:nvGrpSpPr>
          <p:grpSpPr>
            <a:xfrm>
              <a:off x="5113751" y="1954911"/>
              <a:ext cx="345269" cy="352188"/>
              <a:chOff x="5700126" y="3099646"/>
              <a:chExt cx="612739" cy="625016"/>
            </a:xfrm>
            <a:solidFill>
              <a:srgbClr val="C65885"/>
            </a:solidFill>
          </p:grpSpPr>
          <p:sp>
            <p:nvSpPr>
              <p:cNvPr id="91" name="Freeform 268"/>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92" name="Freeform 269"/>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93" name="Freeform 270"/>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94" name="Freeform 271"/>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95" name="Freeform 272"/>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96" name="Freeform 273"/>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97" name="Freeform 274"/>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98" name="Freeform 275"/>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99" name="Freeform 276"/>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grpSp>
        <p:grpSp>
          <p:nvGrpSpPr>
            <p:cNvPr id="64" name="组合 63"/>
            <p:cNvGrpSpPr/>
            <p:nvPr/>
          </p:nvGrpSpPr>
          <p:grpSpPr>
            <a:xfrm>
              <a:off x="3695765" y="3350953"/>
              <a:ext cx="361841" cy="341408"/>
              <a:chOff x="3098700" y="5569159"/>
              <a:chExt cx="642147" cy="605886"/>
            </a:xfrm>
            <a:solidFill>
              <a:srgbClr val="C65885"/>
            </a:solidFill>
          </p:grpSpPr>
          <p:sp>
            <p:nvSpPr>
              <p:cNvPr id="86" name="Freeform 349"/>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87" name="Freeform 350"/>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88"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89"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90" name="Oval 353"/>
              <p:cNvSpPr>
                <a:spLocks noChangeArrowheads="1"/>
              </p:cNvSpPr>
              <p:nvPr/>
            </p:nvSpPr>
            <p:spPr bwMode="auto">
              <a:xfrm>
                <a:off x="3375945" y="5844406"/>
                <a:ext cx="62530" cy="6081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grpSp>
        <p:grpSp>
          <p:nvGrpSpPr>
            <p:cNvPr id="65" name="组合 64"/>
            <p:cNvGrpSpPr/>
            <p:nvPr/>
          </p:nvGrpSpPr>
          <p:grpSpPr>
            <a:xfrm>
              <a:off x="5113187" y="3349106"/>
              <a:ext cx="346397" cy="345109"/>
              <a:chOff x="6932170" y="3118777"/>
              <a:chExt cx="614738" cy="612452"/>
            </a:xfrm>
            <a:solidFill>
              <a:srgbClr val="C65885"/>
            </a:solidFill>
          </p:grpSpPr>
          <p:sp>
            <p:nvSpPr>
              <p:cNvPr id="74" name="Freeform 374"/>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75" name="Freeform 375"/>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76" name="Freeform 376"/>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77" name="Freeform 377"/>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78" name="Freeform 378"/>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79" name="Freeform 379"/>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80" name="Freeform 380"/>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81" name="Freeform 381"/>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82" name="Freeform 382"/>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solidFill>
                <a:srgbClr val="01B3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83" name="Freeform 383"/>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84" name="Freeform 384"/>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solidFill>
                <a:srgbClr val="01B3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85" name="Freeform 385"/>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solidFill>
                <a:srgbClr val="01B3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grpSp>
        <p:sp>
          <p:nvSpPr>
            <p:cNvPr id="66" name="TextBox 11"/>
            <p:cNvSpPr txBox="1">
              <a:spLocks noChangeArrowheads="1"/>
            </p:cNvSpPr>
            <p:nvPr/>
          </p:nvSpPr>
          <p:spPr bwMode="auto">
            <a:xfrm flipH="1">
              <a:off x="755576" y="1710916"/>
              <a:ext cx="2390946" cy="63036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4472C4"/>
                  </a:solidFill>
                  <a:effectLst/>
                  <a:uLnTx/>
                  <a:uFillTx/>
                  <a:latin typeface="+mn-lt"/>
                  <a:ea typeface="+mn-ea"/>
                  <a:cs typeface="+mn-ea"/>
                  <a:sym typeface="+mn-lt"/>
                </a:rPr>
                <a:t>您的内容打在这里，或者通过复制您的文本后，在此框中选择粘贴，并选择只保留文字</a:t>
              </a:r>
              <a:r>
                <a:rPr kumimoji="0" lang="zh-CN" altLang="en-US" sz="1100" b="0" i="0" u="none" strike="noStrike" kern="0" cap="none" spc="0" normalizeH="0" baseline="0" noProof="0" dirty="0">
                  <a:ln>
                    <a:noFill/>
                  </a:ln>
                  <a:solidFill>
                    <a:srgbClr val="4472C4"/>
                  </a:solidFill>
                  <a:effectLst/>
                  <a:uLnTx/>
                  <a:uFillTx/>
                  <a:latin typeface="+mn-lt"/>
                  <a:ea typeface="+mn-ea"/>
                  <a:cs typeface="+mn-ea"/>
                  <a:sym typeface="+mn-lt"/>
                </a:rPr>
                <a:t>。</a:t>
              </a:r>
              <a:endParaRPr kumimoji="0" lang="en-US" altLang="zh-CN" sz="1100" b="0"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67" name="TextBox 11"/>
            <p:cNvSpPr txBox="1">
              <a:spLocks noChangeArrowheads="1"/>
            </p:cNvSpPr>
            <p:nvPr/>
          </p:nvSpPr>
          <p:spPr bwMode="auto">
            <a:xfrm flipH="1">
              <a:off x="755579" y="1416168"/>
              <a:ext cx="1628775" cy="290592"/>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4472C4"/>
                  </a:solidFill>
                  <a:effectLst/>
                  <a:uLnTx/>
                  <a:uFillTx/>
                  <a:latin typeface="+mn-lt"/>
                  <a:ea typeface="+mn-ea"/>
                  <a:cs typeface="+mn-ea"/>
                  <a:sym typeface="+mn-lt"/>
                </a:rPr>
                <a:t>点击添加标题    </a:t>
              </a:r>
              <a:endParaRPr kumimoji="0" lang="en-US" altLang="zh-CN" sz="2000" b="1"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68" name="TextBox 11"/>
            <p:cNvSpPr txBox="1">
              <a:spLocks noChangeArrowheads="1"/>
            </p:cNvSpPr>
            <p:nvPr/>
          </p:nvSpPr>
          <p:spPr bwMode="auto">
            <a:xfrm flipH="1">
              <a:off x="755576" y="3443891"/>
              <a:ext cx="2390946" cy="63036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4472C4"/>
                  </a:solidFill>
                  <a:effectLst/>
                  <a:uLnTx/>
                  <a:uFillTx/>
                  <a:latin typeface="+mn-lt"/>
                  <a:ea typeface="+mn-ea"/>
                  <a:cs typeface="+mn-ea"/>
                  <a:sym typeface="+mn-lt"/>
                </a:rPr>
                <a:t>您的内容打在这里，或者通过复制您的文本后，在此框中选择粘贴，并选择只保留文字</a:t>
              </a:r>
              <a:r>
                <a:rPr kumimoji="0" lang="zh-CN" altLang="en-US" sz="1100" b="0" i="0" u="none" strike="noStrike" kern="0" cap="none" spc="0" normalizeH="0" baseline="0" noProof="0" dirty="0">
                  <a:ln>
                    <a:noFill/>
                  </a:ln>
                  <a:solidFill>
                    <a:srgbClr val="4472C4"/>
                  </a:solidFill>
                  <a:effectLst/>
                  <a:uLnTx/>
                  <a:uFillTx/>
                  <a:latin typeface="+mn-lt"/>
                  <a:ea typeface="+mn-ea"/>
                  <a:cs typeface="+mn-ea"/>
                  <a:sym typeface="+mn-lt"/>
                </a:rPr>
                <a:t>。</a:t>
              </a:r>
              <a:endParaRPr kumimoji="0" lang="en-US" altLang="zh-CN" sz="1100" b="0"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69" name="TextBox 11"/>
            <p:cNvSpPr txBox="1">
              <a:spLocks noChangeArrowheads="1"/>
            </p:cNvSpPr>
            <p:nvPr/>
          </p:nvSpPr>
          <p:spPr bwMode="auto">
            <a:xfrm flipH="1">
              <a:off x="755579" y="3149143"/>
              <a:ext cx="1628775" cy="290592"/>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4472C4"/>
                  </a:solidFill>
                  <a:effectLst/>
                  <a:uLnTx/>
                  <a:uFillTx/>
                  <a:latin typeface="+mn-lt"/>
                  <a:ea typeface="+mn-ea"/>
                  <a:cs typeface="+mn-ea"/>
                  <a:sym typeface="+mn-lt"/>
                </a:rPr>
                <a:t>点击添加标题    </a:t>
              </a:r>
              <a:endParaRPr kumimoji="0" lang="en-US" altLang="zh-CN" sz="2000" b="1"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70" name="TextBox 11"/>
            <p:cNvSpPr txBox="1">
              <a:spLocks noChangeArrowheads="1"/>
            </p:cNvSpPr>
            <p:nvPr/>
          </p:nvSpPr>
          <p:spPr bwMode="auto">
            <a:xfrm flipH="1">
              <a:off x="6156176" y="1710916"/>
              <a:ext cx="2390946" cy="63036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4472C4"/>
                  </a:solidFill>
                  <a:effectLst/>
                  <a:uLnTx/>
                  <a:uFillTx/>
                  <a:latin typeface="+mn-lt"/>
                  <a:ea typeface="+mn-ea"/>
                  <a:cs typeface="+mn-ea"/>
                  <a:sym typeface="+mn-lt"/>
                </a:rPr>
                <a:t>您的内容打在这里，或者通过复制您的文本后，在此框中选择粘贴，并选择只保留文字</a:t>
              </a:r>
              <a:r>
                <a:rPr kumimoji="0" lang="zh-CN" altLang="en-US" sz="1100" b="0" i="0" u="none" strike="noStrike" kern="0" cap="none" spc="0" normalizeH="0" baseline="0" noProof="0" dirty="0">
                  <a:ln>
                    <a:noFill/>
                  </a:ln>
                  <a:solidFill>
                    <a:srgbClr val="4472C4"/>
                  </a:solidFill>
                  <a:effectLst/>
                  <a:uLnTx/>
                  <a:uFillTx/>
                  <a:latin typeface="+mn-lt"/>
                  <a:ea typeface="+mn-ea"/>
                  <a:cs typeface="+mn-ea"/>
                  <a:sym typeface="+mn-lt"/>
                </a:rPr>
                <a:t>。</a:t>
              </a:r>
              <a:endParaRPr kumimoji="0" lang="en-US" altLang="zh-CN" sz="1100" b="0"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71" name="TextBox 11"/>
            <p:cNvSpPr txBox="1">
              <a:spLocks noChangeArrowheads="1"/>
            </p:cNvSpPr>
            <p:nvPr/>
          </p:nvSpPr>
          <p:spPr bwMode="auto">
            <a:xfrm flipH="1">
              <a:off x="6156184" y="1416168"/>
              <a:ext cx="1628775" cy="290592"/>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4472C4"/>
                  </a:solidFill>
                  <a:effectLst/>
                  <a:uLnTx/>
                  <a:uFillTx/>
                  <a:latin typeface="+mn-lt"/>
                  <a:ea typeface="+mn-ea"/>
                  <a:cs typeface="+mn-ea"/>
                  <a:sym typeface="+mn-lt"/>
                </a:rPr>
                <a:t>点击添加标题    </a:t>
              </a:r>
              <a:endParaRPr kumimoji="0" lang="en-US" altLang="zh-CN" sz="2000" b="1"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72" name="TextBox 11"/>
            <p:cNvSpPr txBox="1">
              <a:spLocks noChangeArrowheads="1"/>
            </p:cNvSpPr>
            <p:nvPr/>
          </p:nvSpPr>
          <p:spPr bwMode="auto">
            <a:xfrm flipH="1">
              <a:off x="6156176" y="3443891"/>
              <a:ext cx="2390946" cy="63036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4472C4"/>
                  </a:solidFill>
                  <a:effectLst/>
                  <a:uLnTx/>
                  <a:uFillTx/>
                  <a:latin typeface="+mn-lt"/>
                  <a:ea typeface="+mn-ea"/>
                  <a:cs typeface="+mn-ea"/>
                  <a:sym typeface="+mn-lt"/>
                </a:rPr>
                <a:t>您的内容打在这里，或者通过复制您的文本后，在此框中选择粘贴，并选择只保留文字</a:t>
              </a:r>
              <a:r>
                <a:rPr kumimoji="0" lang="zh-CN" altLang="en-US" sz="1100" b="0" i="0" u="none" strike="noStrike" kern="0" cap="none" spc="0" normalizeH="0" baseline="0" noProof="0" dirty="0">
                  <a:ln>
                    <a:noFill/>
                  </a:ln>
                  <a:solidFill>
                    <a:srgbClr val="4472C4"/>
                  </a:solidFill>
                  <a:effectLst/>
                  <a:uLnTx/>
                  <a:uFillTx/>
                  <a:latin typeface="+mn-lt"/>
                  <a:ea typeface="+mn-ea"/>
                  <a:cs typeface="+mn-ea"/>
                  <a:sym typeface="+mn-lt"/>
                </a:rPr>
                <a:t>。</a:t>
              </a:r>
              <a:endParaRPr kumimoji="0" lang="en-US" altLang="zh-CN" sz="1100" b="0"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73" name="TextBox 11"/>
            <p:cNvSpPr txBox="1">
              <a:spLocks noChangeArrowheads="1"/>
            </p:cNvSpPr>
            <p:nvPr/>
          </p:nvSpPr>
          <p:spPr bwMode="auto">
            <a:xfrm flipH="1">
              <a:off x="6156184" y="3149143"/>
              <a:ext cx="1628775" cy="290592"/>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4472C4"/>
                  </a:solidFill>
                  <a:effectLst/>
                  <a:uLnTx/>
                  <a:uFillTx/>
                  <a:latin typeface="+mn-lt"/>
                  <a:ea typeface="+mn-ea"/>
                  <a:cs typeface="+mn-ea"/>
                  <a:sym typeface="+mn-lt"/>
                </a:rPr>
                <a:t>点击添加标题    </a:t>
              </a:r>
              <a:endParaRPr kumimoji="0" lang="en-US" altLang="zh-CN" sz="2000" b="1" i="0" u="none" strike="noStrike" kern="0" cap="none" spc="0" normalizeH="0" baseline="0" noProof="0" dirty="0">
                <a:ln>
                  <a:noFill/>
                </a:ln>
                <a:solidFill>
                  <a:srgbClr val="4472C4"/>
                </a:solidFill>
                <a:effectLst/>
                <a:uLnTx/>
                <a:uFillTx/>
                <a:latin typeface="+mn-lt"/>
                <a:ea typeface="+mn-ea"/>
                <a:cs typeface="+mn-ea"/>
                <a:sym typeface="+mn-lt"/>
              </a:endParaRPr>
            </a:p>
          </p:txBody>
        </p:sp>
      </p:grpSp>
      <p:grpSp>
        <p:nvGrpSpPr>
          <p:cNvPr id="118" name="组合 117"/>
          <p:cNvGrpSpPr/>
          <p:nvPr/>
        </p:nvGrpSpPr>
        <p:grpSpPr>
          <a:xfrm>
            <a:off x="4565749" y="285884"/>
            <a:ext cx="3060503" cy="797041"/>
            <a:chOff x="4565749" y="285884"/>
            <a:chExt cx="3060503" cy="797041"/>
          </a:xfrm>
        </p:grpSpPr>
        <p:sp>
          <p:nvSpPr>
            <p:cNvPr id="119"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120"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11595" y="228562"/>
            <a:ext cx="11368809" cy="6400876"/>
            <a:chOff x="212651" y="114827"/>
            <a:chExt cx="11368809" cy="6400876"/>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2651" y="114827"/>
              <a:ext cx="11362889" cy="6400876"/>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651" y="114827"/>
              <a:ext cx="11368809" cy="6400876"/>
            </a:xfrm>
            <a:prstGeom prst="rect">
              <a:avLst/>
            </a:prstGeom>
          </p:spPr>
        </p:pic>
      </p:grpSp>
      <p:sp>
        <p:nvSpPr>
          <p:cNvPr id="12" name="文本框 11"/>
          <p:cNvSpPr txBox="1"/>
          <p:nvPr/>
        </p:nvSpPr>
        <p:spPr>
          <a:xfrm>
            <a:off x="2123949" y="2080732"/>
            <a:ext cx="3992334" cy="2123658"/>
          </a:xfrm>
          <a:prstGeom prst="rect">
            <a:avLst/>
          </a:prstGeom>
          <a:noFill/>
        </p:spPr>
        <p:txBody>
          <a:bodyPr wrap="square" rtlCol="0">
            <a:spAutoFit/>
          </a:bodyPr>
          <a:lstStyle/>
          <a:p>
            <a:pPr algn="ctr"/>
            <a:r>
              <a:rPr lang="zh-CN" altLang="en-US" sz="6600" b="1" dirty="0">
                <a:solidFill>
                  <a:srgbClr val="FFFFFF"/>
                </a:solidFill>
                <a:effectLst>
                  <a:glow rad="63500">
                    <a:schemeClr val="accent5">
                      <a:satMod val="175000"/>
                      <a:alpha val="40000"/>
                    </a:schemeClr>
                  </a:glow>
                </a:effectLst>
                <a:cs typeface="+mn-ea"/>
                <a:sym typeface="+mn-lt"/>
              </a:rPr>
              <a:t>谢谢聆听请指正！</a:t>
            </a:r>
            <a:endParaRPr lang="zh-CN" altLang="en-US" sz="6600" b="1" dirty="0">
              <a:solidFill>
                <a:srgbClr val="FFFFFF"/>
              </a:solidFill>
              <a:effectLst>
                <a:glow rad="63500">
                  <a:schemeClr val="accent5">
                    <a:satMod val="175000"/>
                    <a:alpha val="40000"/>
                  </a:schemeClr>
                </a:glow>
              </a:effectLst>
              <a:cs typeface="+mn-ea"/>
              <a:sym typeface="+mn-lt"/>
            </a:endParaRPr>
          </a:p>
        </p:txBody>
      </p:sp>
      <p:sp>
        <p:nvSpPr>
          <p:cNvPr id="13" name="文本框 12"/>
          <p:cNvSpPr txBox="1"/>
          <p:nvPr/>
        </p:nvSpPr>
        <p:spPr>
          <a:xfrm>
            <a:off x="2578395" y="4490829"/>
            <a:ext cx="3271562" cy="400110"/>
          </a:xfrm>
          <a:prstGeom prst="rect">
            <a:avLst/>
          </a:prstGeom>
          <a:noFill/>
        </p:spPr>
        <p:txBody>
          <a:bodyPr wrap="square" rtlCol="0">
            <a:spAutoFit/>
          </a:bodyPr>
          <a:lstStyle/>
          <a:p>
            <a:r>
              <a:rPr lang="zh-CN" altLang="en-US" sz="2000" dirty="0">
                <a:solidFill>
                  <a:srgbClr val="4A5A9F"/>
                </a:solidFill>
                <a:cs typeface="+mn-ea"/>
                <a:sym typeface="+mn-lt"/>
              </a:rPr>
              <a:t>添加文字添加文字添加文字</a:t>
            </a:r>
            <a:endParaRPr lang="zh-CN" altLang="en-US" sz="2000" dirty="0">
              <a:solidFill>
                <a:srgbClr val="4A5A9F"/>
              </a:solidFill>
              <a:cs typeface="+mn-ea"/>
              <a:sym typeface="+mn-lt"/>
            </a:endParaRPr>
          </a:p>
        </p:txBody>
      </p:sp>
      <p:sp>
        <p:nvSpPr>
          <p:cNvPr id="14" name="文本框 13"/>
          <p:cNvSpPr txBox="1"/>
          <p:nvPr/>
        </p:nvSpPr>
        <p:spPr>
          <a:xfrm>
            <a:off x="3385864" y="5098468"/>
            <a:ext cx="1271195" cy="307777"/>
          </a:xfrm>
          <a:prstGeom prst="rect">
            <a:avLst/>
          </a:prstGeom>
          <a:noFill/>
        </p:spPr>
        <p:txBody>
          <a:bodyPr wrap="square" rtlCol="0">
            <a:spAutoFit/>
          </a:bodyPr>
          <a:lstStyle/>
          <a:p>
            <a:r>
              <a:rPr lang="zh-CN" altLang="en-US" sz="1400" dirty="0">
                <a:solidFill>
                  <a:schemeClr val="bg1"/>
                </a:solidFill>
                <a:cs typeface="+mn-ea"/>
                <a:sym typeface="+mn-lt"/>
              </a:rPr>
              <a:t>主讲人：</a:t>
            </a:r>
            <a:r>
              <a:rPr lang="en-US" altLang="zh-CN" sz="1400" dirty="0">
                <a:solidFill>
                  <a:schemeClr val="bg1"/>
                </a:solidFill>
                <a:cs typeface="+mn-ea"/>
                <a:sym typeface="+mn-lt"/>
              </a:rPr>
              <a:t>XXX</a:t>
            </a:r>
            <a:endParaRPr lang="zh-CN" altLang="en-US" sz="1400" dirty="0">
              <a:solidFill>
                <a:schemeClr val="bg1"/>
              </a:solidFill>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4140" y="936056"/>
            <a:ext cx="3476333" cy="1015663"/>
          </a:xfrm>
          <a:prstGeom prst="rect">
            <a:avLst/>
          </a:prstGeom>
        </p:spPr>
        <p:txBody>
          <a:bodyPr wrap="square">
            <a:spAutoFit/>
          </a:bodyPr>
          <a:lstStyle/>
          <a:p>
            <a:r>
              <a:rPr lang="en-US" altLang="zh-CN" sz="6000" dirty="0">
                <a:solidFill>
                  <a:schemeClr val="accent1"/>
                </a:solidFill>
                <a:cs typeface="+mn-ea"/>
                <a:sym typeface="+mn-lt"/>
              </a:rPr>
              <a:t>PART 01</a:t>
            </a:r>
            <a:endParaRPr lang="en-US" altLang="zh-CN" sz="6000" dirty="0">
              <a:solidFill>
                <a:schemeClr val="accent1"/>
              </a:solidFill>
              <a:cs typeface="+mn-ea"/>
              <a:sym typeface="+mn-lt"/>
            </a:endParaRPr>
          </a:p>
        </p:txBody>
      </p:sp>
      <p:sp>
        <p:nvSpPr>
          <p:cNvPr id="3" name="矩形: 圆角 2"/>
          <p:cNvSpPr/>
          <p:nvPr/>
        </p:nvSpPr>
        <p:spPr>
          <a:xfrm>
            <a:off x="853440" y="2377440"/>
            <a:ext cx="10485120" cy="3544504"/>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形 3"/>
          <p:cNvPicPr>
            <a:picLocks noChangeAspect="1"/>
          </p:cNvPicPr>
          <p:nvPr/>
        </p:nvPicPr>
        <p:blipFill rotWithShape="1">
          <a:blip r:embed="rId1" cstate="print">
            <a:extLst>
              <a:ext uri="{28A0092B-C50C-407E-A947-70E740481C1C}">
                <a14:useLocalDpi xmlns:a14="http://schemas.microsoft.com/office/drawing/2010/main" val="0"/>
              </a:ext>
            </a:extLst>
          </a:blip>
          <a:srcRect t="366" b="-366"/>
          <a:stretch>
            <a:fillRect/>
          </a:stretch>
        </p:blipFill>
        <p:spPr>
          <a:xfrm>
            <a:off x="5917312" y="3143509"/>
            <a:ext cx="4934871" cy="2778435"/>
          </a:xfrm>
          <a:prstGeom prst="rect">
            <a:avLst/>
          </a:prstGeom>
        </p:spPr>
      </p:pic>
      <p:sp>
        <p:nvSpPr>
          <p:cNvPr id="5" name="矩形 4"/>
          <p:cNvSpPr/>
          <p:nvPr/>
        </p:nvSpPr>
        <p:spPr>
          <a:xfrm>
            <a:off x="1194140" y="2976306"/>
            <a:ext cx="4723172" cy="2123658"/>
          </a:xfrm>
          <a:prstGeom prst="rect">
            <a:avLst/>
          </a:prstGeom>
        </p:spPr>
        <p:txBody>
          <a:bodyPr wrap="square">
            <a:spAutoFit/>
          </a:bodyPr>
          <a:lstStyle/>
          <a:p>
            <a:r>
              <a:rPr lang="zh-CN" altLang="en-US" sz="6600" b="1" spc="400" dirty="0">
                <a:solidFill>
                  <a:schemeClr val="accent2"/>
                </a:solidFill>
                <a:cs typeface="+mn-ea"/>
                <a:sym typeface="+mn-lt"/>
              </a:rPr>
              <a:t>添加</a:t>
            </a:r>
            <a:endParaRPr lang="en-US" altLang="zh-CN" sz="6600" b="1" spc="400" dirty="0">
              <a:solidFill>
                <a:schemeClr val="accent2"/>
              </a:solidFill>
              <a:cs typeface="+mn-ea"/>
              <a:sym typeface="+mn-lt"/>
            </a:endParaRPr>
          </a:p>
          <a:p>
            <a:r>
              <a:rPr lang="zh-CN" altLang="en-US" sz="6600" b="1" spc="400" dirty="0">
                <a:solidFill>
                  <a:schemeClr val="accent1"/>
                </a:solidFill>
                <a:cs typeface="+mn-ea"/>
                <a:sym typeface="+mn-lt"/>
              </a:rPr>
              <a:t>标题文字</a:t>
            </a:r>
            <a:endParaRPr lang="zh-CN" altLang="en-US" sz="6600" b="1" spc="400" dirty="0">
              <a:solidFill>
                <a:schemeClr val="accent1"/>
              </a:solidFill>
              <a:cs typeface="+mn-ea"/>
              <a:sym typeface="+mn-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6734" y="183516"/>
            <a:ext cx="11378531" cy="6409688"/>
          </a:xfrm>
          <a:prstGeom prst="rect">
            <a:avLst/>
          </a:prstGeom>
        </p:spPr>
      </p:pic>
      <p:sp>
        <p:nvSpPr>
          <p:cNvPr id="38" name="矩形: 圆角 37"/>
          <p:cNvSpPr/>
          <p:nvPr/>
        </p:nvSpPr>
        <p:spPr>
          <a:xfrm>
            <a:off x="449030"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561299" y="1674273"/>
            <a:ext cx="11138276" cy="4251025"/>
            <a:chOff x="1157645" y="1970871"/>
            <a:chExt cx="9354847" cy="3570363"/>
          </a:xfrm>
        </p:grpSpPr>
        <p:cxnSp>
          <p:nvCxnSpPr>
            <p:cNvPr id="21" name="直接连接符 20"/>
            <p:cNvCxnSpPr/>
            <p:nvPr/>
          </p:nvCxnSpPr>
          <p:spPr>
            <a:xfrm rot="5400000">
              <a:off x="2410489" y="3756053"/>
              <a:ext cx="3570363" cy="0"/>
            </a:xfrm>
            <a:prstGeom prst="line">
              <a:avLst/>
            </a:prstGeom>
            <a:noFill/>
            <a:ln w="3175" cap="flat" cmpd="sng" algn="ctr">
              <a:solidFill>
                <a:srgbClr val="FFFFFF">
                  <a:lumMod val="50000"/>
                </a:srgbClr>
              </a:solidFill>
              <a:prstDash val="solid"/>
              <a:miter lim="800000"/>
            </a:ln>
            <a:effectLst/>
          </p:spPr>
        </p:cxnSp>
        <p:cxnSp>
          <p:nvCxnSpPr>
            <p:cNvPr id="22" name="直接连接符 21"/>
            <p:cNvCxnSpPr/>
            <p:nvPr/>
          </p:nvCxnSpPr>
          <p:spPr>
            <a:xfrm rot="5400000">
              <a:off x="5750979" y="3756053"/>
              <a:ext cx="3570363" cy="0"/>
            </a:xfrm>
            <a:prstGeom prst="line">
              <a:avLst/>
            </a:prstGeom>
            <a:noFill/>
            <a:ln w="3175" cap="flat" cmpd="sng" algn="ctr">
              <a:solidFill>
                <a:srgbClr val="FFFFFF">
                  <a:lumMod val="50000"/>
                </a:srgbClr>
              </a:solidFill>
              <a:prstDash val="solid"/>
              <a:miter lim="800000"/>
            </a:ln>
            <a:effectLst/>
          </p:spPr>
        </p:cxnSp>
        <p:sp>
          <p:nvSpPr>
            <p:cNvPr id="23" name="11 Rectángulo"/>
            <p:cNvSpPr/>
            <p:nvPr/>
          </p:nvSpPr>
          <p:spPr>
            <a:xfrm>
              <a:off x="1157645" y="1970874"/>
              <a:ext cx="2634945" cy="1050453"/>
            </a:xfrm>
            <a:prstGeom prst="rect">
              <a:avLst/>
            </a:prstGeom>
            <a:solidFill>
              <a:srgbClr val="4A5A9F"/>
            </a:solidFill>
            <a:ln w="19050" cap="flat" cmpd="sng" algn="ctr">
              <a:noFill/>
              <a:prstDash val="solid"/>
              <a:miter lim="800000"/>
            </a:ln>
            <a:effectLst/>
          </p:spPr>
          <p:txBody>
            <a:bodyPr lIns="91428" tIns="45713" rIns="91428" bIns="45713"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1088390" eaLnBrk="1" fontAlgn="base" latinLnBrk="0" hangingPunct="1">
                <a:lnSpc>
                  <a:spcPct val="130000"/>
                </a:lnSpc>
                <a:spcBef>
                  <a:spcPct val="0"/>
                </a:spcBef>
                <a:spcAft>
                  <a:spcPct val="0"/>
                </a:spcAft>
                <a:buClrTx/>
                <a:buSzTx/>
                <a:buFontTx/>
                <a:buNone/>
                <a:defRPr/>
              </a:pPr>
              <a:r>
                <a:rPr kumimoji="0" lang="zh-CN" altLang="en-US" sz="2400" b="0" i="0" u="none" strike="noStrike" kern="0" cap="none" spc="0" normalizeH="0" baseline="0" noProof="0" dirty="0">
                  <a:ln>
                    <a:noFill/>
                  </a:ln>
                  <a:solidFill>
                    <a:schemeClr val="bg1"/>
                  </a:solidFill>
                  <a:effectLst/>
                  <a:uLnTx/>
                  <a:uFillTx/>
                  <a:latin typeface="+mn-lt"/>
                  <a:cs typeface="+mn-ea"/>
                  <a:sym typeface="+mn-lt"/>
                </a:rPr>
                <a:t>添加标题</a:t>
              </a:r>
              <a:endParaRPr kumimoji="0" lang="en-US" altLang="zh-CN" sz="2400" b="0" i="0" u="none" strike="noStrike" kern="0" cap="none" spc="0" normalizeH="0" baseline="0" noProof="0" dirty="0">
                <a:ln>
                  <a:noFill/>
                </a:ln>
                <a:solidFill>
                  <a:schemeClr val="bg1"/>
                </a:solidFill>
                <a:effectLst/>
                <a:uLnTx/>
                <a:uFillTx/>
                <a:latin typeface="+mn-lt"/>
                <a:cs typeface="+mn-ea"/>
                <a:sym typeface="+mn-lt"/>
              </a:endParaRPr>
            </a:p>
            <a:p>
              <a:pPr marL="0" marR="0" lvl="0" indent="0" algn="ctr" defTabSz="914400" eaLnBrk="0" fontAlgn="base" latinLnBrk="0" hangingPunct="0">
                <a:lnSpc>
                  <a:spcPct val="100000"/>
                </a:lnSpc>
                <a:spcBef>
                  <a:spcPct val="0"/>
                </a:spcBef>
                <a:spcAft>
                  <a:spcPct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mn-lt"/>
                  <a:cs typeface="+mn-ea"/>
                  <a:sym typeface="+mn-lt"/>
                </a:rPr>
                <a:t>点击此处添加文字内容</a:t>
              </a:r>
              <a:endParaRPr kumimoji="0" lang="en-US" altLang="zh-CN" sz="1400" b="0" i="0" u="none" strike="noStrike" kern="0" cap="none" spc="0" normalizeH="0" baseline="0" noProof="0" dirty="0">
                <a:ln>
                  <a:noFill/>
                </a:ln>
                <a:solidFill>
                  <a:schemeClr val="bg1"/>
                </a:solidFill>
                <a:effectLst/>
                <a:uLnTx/>
                <a:uFillTx/>
                <a:latin typeface="+mn-lt"/>
                <a:cs typeface="+mn-ea"/>
                <a:sym typeface="+mn-lt"/>
              </a:endParaRPr>
            </a:p>
          </p:txBody>
        </p:sp>
        <p:grpSp>
          <p:nvGrpSpPr>
            <p:cNvPr id="24" name="组合 23"/>
            <p:cNvGrpSpPr/>
            <p:nvPr/>
          </p:nvGrpSpPr>
          <p:grpSpPr>
            <a:xfrm>
              <a:off x="1157648" y="3526463"/>
              <a:ext cx="2444685" cy="1585181"/>
              <a:chOff x="503238" y="2460845"/>
              <a:chExt cx="2191599" cy="1188885"/>
            </a:xfrm>
          </p:grpSpPr>
          <p:sp>
            <p:nvSpPr>
              <p:cNvPr id="33" name="矩形 32"/>
              <p:cNvSpPr/>
              <p:nvPr/>
            </p:nvSpPr>
            <p:spPr>
              <a:xfrm>
                <a:off x="503238" y="2460845"/>
                <a:ext cx="1065983" cy="335075"/>
              </a:xfrm>
              <a:prstGeom prst="rect">
                <a:avLst/>
              </a:prstGeom>
            </p:spPr>
            <p:txBody>
              <a:bodyPr wrap="none">
                <a:spAutoFit/>
              </a:bodyPr>
              <a:lstStyle/>
              <a:p>
                <a:pPr marL="0" marR="0" lvl="0" indent="0" defTabSz="1088390" eaLnBrk="1" fontAlgn="base" latinLnBrk="0" hangingPunct="1">
                  <a:lnSpc>
                    <a:spcPct val="130000"/>
                  </a:lnSpc>
                  <a:spcBef>
                    <a:spcPct val="0"/>
                  </a:spcBef>
                  <a:spcAft>
                    <a:spcPct val="0"/>
                  </a:spcAft>
                  <a:buClrTx/>
                  <a:buSzTx/>
                  <a:buFontTx/>
                  <a:buNone/>
                  <a:defRPr/>
                </a:pPr>
                <a:r>
                  <a:rPr kumimoji="0" lang="zh-CN" altLang="en-US" sz="2400" b="0" i="0" u="none" strike="noStrike" kern="0" cap="none" spc="0" normalizeH="0" baseline="0" noProof="0" dirty="0">
                    <a:ln>
                      <a:noFill/>
                    </a:ln>
                    <a:solidFill>
                      <a:srgbClr val="4472C4"/>
                    </a:solidFill>
                    <a:effectLst/>
                    <a:uLnTx/>
                    <a:uFillTx/>
                    <a:cs typeface="+mn-ea"/>
                    <a:sym typeface="+mn-lt"/>
                  </a:rPr>
                  <a:t>添加标题</a:t>
                </a:r>
                <a:endParaRPr kumimoji="0" lang="en-US" altLang="zh-CN" sz="2400" b="0" i="0" u="none" strike="noStrike" kern="0" cap="none" spc="0" normalizeH="0" baseline="0" noProof="0" dirty="0">
                  <a:ln>
                    <a:noFill/>
                  </a:ln>
                  <a:solidFill>
                    <a:srgbClr val="4472C4"/>
                  </a:solidFill>
                  <a:effectLst/>
                  <a:uLnTx/>
                  <a:uFillTx/>
                  <a:cs typeface="+mn-ea"/>
                  <a:sym typeface="+mn-lt"/>
                </a:endParaRPr>
              </a:p>
            </p:txBody>
          </p:sp>
          <p:sp>
            <p:nvSpPr>
              <p:cNvPr id="34" name="矩形 33"/>
              <p:cNvSpPr/>
              <p:nvPr/>
            </p:nvSpPr>
            <p:spPr>
              <a:xfrm>
                <a:off x="503238" y="2818261"/>
                <a:ext cx="2191599" cy="831469"/>
              </a:xfrm>
              <a:prstGeom prst="rect">
                <a:avLst/>
              </a:prstGeom>
            </p:spPr>
            <p:txBody>
              <a:bodyPr wrap="square">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4472C4"/>
                    </a:solidFill>
                    <a:effectLst/>
                    <a:uLnTx/>
                    <a:uFillTx/>
                    <a:cs typeface="+mn-ea"/>
                    <a:sym typeface="+mn-lt"/>
                  </a:rPr>
                  <a:t>点击此处添加文字说明内容，可以通过复制您的文本内容，在此文本框粘贴并选择只保留文字。</a:t>
                </a:r>
                <a:endParaRPr kumimoji="0" lang="en-US" altLang="zh-CN" sz="1400" b="0" i="0" u="none" strike="noStrike" kern="0" cap="none" spc="0" normalizeH="0" baseline="0" noProof="0" dirty="0">
                  <a:ln>
                    <a:noFill/>
                  </a:ln>
                  <a:solidFill>
                    <a:schemeClr val="bg1"/>
                  </a:solidFill>
                  <a:effectLst/>
                  <a:uLnTx/>
                  <a:uFillTx/>
                  <a:cs typeface="+mn-ea"/>
                  <a:sym typeface="+mn-lt"/>
                </a:endParaRPr>
              </a:p>
            </p:txBody>
          </p:sp>
        </p:grpSp>
        <p:sp>
          <p:nvSpPr>
            <p:cNvPr id="25" name="42 Rectángulo"/>
            <p:cNvSpPr/>
            <p:nvPr/>
          </p:nvSpPr>
          <p:spPr>
            <a:xfrm>
              <a:off x="4524196" y="1970875"/>
              <a:ext cx="2634947" cy="1050453"/>
            </a:xfrm>
            <a:prstGeom prst="rect">
              <a:avLst/>
            </a:prstGeom>
            <a:solidFill>
              <a:srgbClr val="C9877E"/>
            </a:solidFill>
            <a:ln w="19050" cap="flat" cmpd="sng" algn="ctr">
              <a:noFill/>
              <a:prstDash val="solid"/>
              <a:miter lim="800000"/>
            </a:ln>
            <a:effectLst/>
          </p:spPr>
          <p:txBody>
            <a:bodyPr lIns="91428" tIns="45713" rIns="91428" bIns="45713" anchor="ctr"/>
            <a:lstStyle/>
            <a:p>
              <a:pPr marL="0" marR="0" lvl="0" indent="0" algn="ctr" defTabSz="1088390" eaLnBrk="1" fontAlgn="base" latinLnBrk="0" hangingPunct="1">
                <a:lnSpc>
                  <a:spcPct val="130000"/>
                </a:lnSpc>
                <a:spcBef>
                  <a:spcPct val="0"/>
                </a:spcBef>
                <a:spcAft>
                  <a:spcPct val="0"/>
                </a:spcAft>
                <a:buClrTx/>
                <a:buSzTx/>
                <a:buFontTx/>
                <a:buNone/>
                <a:defRPr/>
              </a:pPr>
              <a:r>
                <a:rPr kumimoji="0" lang="zh-CN" altLang="en-US" sz="2400" b="0" i="0" u="none" strike="noStrike" kern="0" cap="none" spc="0" normalizeH="0" baseline="0" noProof="0" dirty="0">
                  <a:ln>
                    <a:noFill/>
                  </a:ln>
                  <a:solidFill>
                    <a:schemeClr val="bg1"/>
                  </a:solidFill>
                  <a:effectLst/>
                  <a:uLnTx/>
                  <a:uFillTx/>
                  <a:cs typeface="+mn-ea"/>
                  <a:sym typeface="+mn-lt"/>
                </a:rPr>
                <a:t>添加标题</a:t>
              </a:r>
              <a:endParaRPr kumimoji="0" lang="en-US" altLang="zh-CN" sz="2400" b="0" i="0" u="none" strike="noStrike" kern="0" cap="none" spc="0" normalizeH="0" baseline="0" noProof="0" dirty="0">
                <a:ln>
                  <a:noFill/>
                </a:ln>
                <a:solidFill>
                  <a:schemeClr val="bg1"/>
                </a:solidFill>
                <a:effectLst/>
                <a:uLnTx/>
                <a:uFillTx/>
                <a:cs typeface="+mn-ea"/>
                <a:sym typeface="+mn-lt"/>
              </a:endParaRPr>
            </a:p>
            <a:p>
              <a:pPr marL="0" marR="0" lvl="0" indent="0" algn="ctr" defTabSz="914400" eaLnBrk="0" fontAlgn="base" latinLnBrk="0" hangingPunct="0">
                <a:lnSpc>
                  <a:spcPct val="100000"/>
                </a:lnSpc>
                <a:spcBef>
                  <a:spcPct val="0"/>
                </a:spcBef>
                <a:spcAft>
                  <a:spcPct val="0"/>
                </a:spcAft>
                <a:buClrTx/>
                <a:buSzTx/>
                <a:buFontTx/>
                <a:buNone/>
                <a:defRPr/>
              </a:pPr>
              <a:r>
                <a:rPr kumimoji="0" lang="zh-CN" altLang="en-US" sz="1400" b="0" i="0" u="none" strike="noStrike" kern="0" cap="none" spc="0" normalizeH="0" baseline="0" noProof="0" dirty="0">
                  <a:ln>
                    <a:noFill/>
                  </a:ln>
                  <a:solidFill>
                    <a:schemeClr val="bg1"/>
                  </a:solidFill>
                  <a:effectLst/>
                  <a:uLnTx/>
                  <a:uFillTx/>
                  <a:cs typeface="+mn-ea"/>
                  <a:sym typeface="+mn-lt"/>
                </a:rPr>
                <a:t>点击此处添加文字内容</a:t>
              </a:r>
              <a:endParaRPr kumimoji="0" lang="en-US" altLang="zh-CN" sz="1400" b="0" i="0" u="none" strike="noStrike" kern="0" cap="none" spc="0" normalizeH="0" baseline="0" noProof="0" dirty="0">
                <a:ln>
                  <a:noFill/>
                </a:ln>
                <a:solidFill>
                  <a:schemeClr val="bg1"/>
                </a:solidFill>
                <a:effectLst/>
                <a:uLnTx/>
                <a:uFillTx/>
                <a:cs typeface="+mn-ea"/>
                <a:sym typeface="+mn-lt"/>
              </a:endParaRPr>
            </a:p>
          </p:txBody>
        </p:sp>
        <p:grpSp>
          <p:nvGrpSpPr>
            <p:cNvPr id="26" name="组合 25"/>
            <p:cNvGrpSpPr/>
            <p:nvPr/>
          </p:nvGrpSpPr>
          <p:grpSpPr>
            <a:xfrm>
              <a:off x="4524199" y="3526464"/>
              <a:ext cx="2444685" cy="2001686"/>
              <a:chOff x="471218" y="2460844"/>
              <a:chExt cx="2191599" cy="1501264"/>
            </a:xfrm>
          </p:grpSpPr>
          <p:sp>
            <p:nvSpPr>
              <p:cNvPr id="31" name="矩形 30"/>
              <p:cNvSpPr/>
              <p:nvPr/>
            </p:nvSpPr>
            <p:spPr>
              <a:xfrm>
                <a:off x="471218" y="2460844"/>
                <a:ext cx="1065983" cy="335075"/>
              </a:xfrm>
              <a:prstGeom prst="rect">
                <a:avLst/>
              </a:prstGeom>
            </p:spPr>
            <p:txBody>
              <a:bodyPr wrap="none">
                <a:spAutoFit/>
              </a:bodyPr>
              <a:lstStyle/>
              <a:p>
                <a:pPr marL="0" marR="0" lvl="0" indent="0" defTabSz="1088390" eaLnBrk="1" fontAlgn="base" latinLnBrk="0" hangingPunct="1">
                  <a:lnSpc>
                    <a:spcPct val="130000"/>
                  </a:lnSpc>
                  <a:spcBef>
                    <a:spcPct val="0"/>
                  </a:spcBef>
                  <a:spcAft>
                    <a:spcPct val="0"/>
                  </a:spcAft>
                  <a:buClrTx/>
                  <a:buSzTx/>
                  <a:buFontTx/>
                  <a:buNone/>
                  <a:defRPr/>
                </a:pPr>
                <a:r>
                  <a:rPr kumimoji="0" lang="zh-CN" altLang="en-US" sz="2400" b="0" i="0" u="none" strike="noStrike" kern="0" cap="none" spc="0" normalizeH="0" baseline="0" noProof="0" dirty="0">
                    <a:ln>
                      <a:noFill/>
                    </a:ln>
                    <a:solidFill>
                      <a:srgbClr val="4472C4"/>
                    </a:solidFill>
                    <a:effectLst/>
                    <a:uLnTx/>
                    <a:uFillTx/>
                    <a:cs typeface="+mn-ea"/>
                    <a:sym typeface="+mn-lt"/>
                  </a:rPr>
                  <a:t>添加标题</a:t>
                </a:r>
                <a:endParaRPr kumimoji="0" lang="en-US" altLang="zh-CN" sz="2400" b="0" i="0" u="none" strike="noStrike" kern="0" cap="none" spc="0" normalizeH="0" baseline="0" noProof="0" dirty="0">
                  <a:ln>
                    <a:noFill/>
                  </a:ln>
                  <a:solidFill>
                    <a:srgbClr val="4472C4"/>
                  </a:solidFill>
                  <a:effectLst/>
                  <a:uLnTx/>
                  <a:uFillTx/>
                  <a:cs typeface="+mn-ea"/>
                  <a:sym typeface="+mn-lt"/>
                </a:endParaRPr>
              </a:p>
            </p:txBody>
          </p:sp>
          <p:sp>
            <p:nvSpPr>
              <p:cNvPr id="32" name="矩形 31"/>
              <p:cNvSpPr/>
              <p:nvPr/>
            </p:nvSpPr>
            <p:spPr>
              <a:xfrm>
                <a:off x="471218" y="2818262"/>
                <a:ext cx="2191599" cy="1143846"/>
              </a:xfrm>
              <a:prstGeom prst="rect">
                <a:avLst/>
              </a:prstGeom>
            </p:spPr>
            <p:txBody>
              <a:bodyPr wrap="square">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4472C4"/>
                    </a:solidFill>
                    <a:effectLst/>
                    <a:uLnTx/>
                    <a:uFillTx/>
                    <a:cs typeface="+mn-ea"/>
                    <a:sym typeface="+mn-lt"/>
                  </a:rPr>
                  <a:t>点击此处添加文字说明内容，可以通过复制您的文本内容，在此文本框粘贴并选择只保留文字。</a:t>
                </a:r>
                <a:endParaRPr kumimoji="0" lang="en-US" altLang="zh-CN" sz="1400" b="0" i="0" u="none" strike="noStrike" kern="0" cap="none" spc="0" normalizeH="0" baseline="0" noProof="0" dirty="0">
                  <a:ln>
                    <a:noFill/>
                  </a:ln>
                  <a:solidFill>
                    <a:srgbClr val="4472C4"/>
                  </a:solidFill>
                  <a:effectLst/>
                  <a:uLnTx/>
                  <a:uFillTx/>
                  <a:cs typeface="+mn-ea"/>
                  <a:sym typeface="+mn-lt"/>
                </a:endParaRPr>
              </a:p>
              <a:p>
                <a:pPr marL="0" marR="0" lvl="0" indent="0" defTabSz="914400" eaLnBrk="1" fontAlgn="auto" latinLnBrk="0" hangingPunct="1">
                  <a:lnSpc>
                    <a:spcPct val="200000"/>
                  </a:lnSpc>
                  <a:spcBef>
                    <a:spcPts val="0"/>
                  </a:spcBef>
                  <a:spcAft>
                    <a:spcPts val="0"/>
                  </a:spcAft>
                  <a:buClrTx/>
                  <a:buSzTx/>
                  <a:buFontTx/>
                  <a:buNone/>
                  <a:defRPr/>
                </a:pPr>
                <a:endParaRPr kumimoji="0" lang="en-US" altLang="zh-CN" sz="1400" b="0" i="0" u="none" strike="noStrike" kern="0" cap="none" spc="0" normalizeH="0" baseline="0" noProof="0" dirty="0">
                  <a:ln>
                    <a:noFill/>
                  </a:ln>
                  <a:solidFill>
                    <a:schemeClr val="bg1"/>
                  </a:solidFill>
                  <a:effectLst/>
                  <a:uLnTx/>
                  <a:uFillTx/>
                  <a:cs typeface="+mn-ea"/>
                  <a:sym typeface="+mn-lt"/>
                </a:endParaRPr>
              </a:p>
            </p:txBody>
          </p:sp>
        </p:grpSp>
        <p:sp>
          <p:nvSpPr>
            <p:cNvPr id="27" name="51 Rectángulo"/>
            <p:cNvSpPr/>
            <p:nvPr/>
          </p:nvSpPr>
          <p:spPr>
            <a:xfrm>
              <a:off x="7875783" y="1970875"/>
              <a:ext cx="2636709" cy="1050452"/>
            </a:xfrm>
            <a:prstGeom prst="rect">
              <a:avLst/>
            </a:prstGeom>
            <a:solidFill>
              <a:srgbClr val="4A5A9F"/>
            </a:solidFill>
            <a:ln w="19050" cap="flat" cmpd="sng" algn="ctr">
              <a:noFill/>
              <a:prstDash val="solid"/>
              <a:miter lim="800000"/>
            </a:ln>
            <a:effectLst/>
          </p:spPr>
          <p:txBody>
            <a:bodyPr lIns="91428" tIns="45713" rIns="91428" bIns="45713" anchor="ctr"/>
            <a:lstStyle/>
            <a:p>
              <a:pPr marL="0" marR="0" lvl="0" indent="0" algn="ctr" defTabSz="1088390" eaLnBrk="1" fontAlgn="base" latinLnBrk="0" hangingPunct="1">
                <a:lnSpc>
                  <a:spcPct val="130000"/>
                </a:lnSpc>
                <a:spcBef>
                  <a:spcPct val="0"/>
                </a:spcBef>
                <a:spcAft>
                  <a:spcPct val="0"/>
                </a:spcAft>
                <a:buClrTx/>
                <a:buSzTx/>
                <a:buFontTx/>
                <a:buNone/>
                <a:defRPr/>
              </a:pPr>
              <a:r>
                <a:rPr kumimoji="0" lang="zh-CN" altLang="en-US" sz="2400" b="0" i="0" u="none" strike="noStrike" kern="0" cap="none" spc="0" normalizeH="0" baseline="0" noProof="0" dirty="0">
                  <a:ln>
                    <a:noFill/>
                  </a:ln>
                  <a:solidFill>
                    <a:schemeClr val="bg1"/>
                  </a:solidFill>
                  <a:effectLst/>
                  <a:uLnTx/>
                  <a:uFillTx/>
                  <a:cs typeface="+mn-ea"/>
                  <a:sym typeface="+mn-lt"/>
                </a:rPr>
                <a:t>添加标题</a:t>
              </a:r>
              <a:endParaRPr kumimoji="0" lang="en-US" altLang="zh-CN" sz="2400" b="0" i="0" u="none" strike="noStrike" kern="0" cap="none" spc="0" normalizeH="0" baseline="0" noProof="0" dirty="0">
                <a:ln>
                  <a:noFill/>
                </a:ln>
                <a:solidFill>
                  <a:schemeClr val="bg1"/>
                </a:solidFill>
                <a:effectLst/>
                <a:uLnTx/>
                <a:uFillTx/>
                <a:cs typeface="+mn-ea"/>
                <a:sym typeface="+mn-lt"/>
              </a:endParaRPr>
            </a:p>
            <a:p>
              <a:pPr marL="0" marR="0" lvl="0" indent="0" algn="ctr" defTabSz="914400" eaLnBrk="0" fontAlgn="base" latinLnBrk="0" hangingPunct="0">
                <a:lnSpc>
                  <a:spcPct val="100000"/>
                </a:lnSpc>
                <a:spcBef>
                  <a:spcPct val="0"/>
                </a:spcBef>
                <a:spcAft>
                  <a:spcPct val="0"/>
                </a:spcAft>
                <a:buClrTx/>
                <a:buSzTx/>
                <a:buFontTx/>
                <a:buNone/>
                <a:defRPr/>
              </a:pPr>
              <a:r>
                <a:rPr kumimoji="0" lang="zh-CN" altLang="en-US" sz="1400" b="0" i="0" u="none" strike="noStrike" kern="0" cap="none" spc="0" normalizeH="0" baseline="0" noProof="0" dirty="0">
                  <a:ln>
                    <a:noFill/>
                  </a:ln>
                  <a:solidFill>
                    <a:schemeClr val="bg1"/>
                  </a:solidFill>
                  <a:effectLst/>
                  <a:uLnTx/>
                  <a:uFillTx/>
                  <a:cs typeface="+mn-ea"/>
                  <a:sym typeface="+mn-lt"/>
                </a:rPr>
                <a:t>点击此处添加文字内容</a:t>
              </a:r>
              <a:endParaRPr kumimoji="0" lang="en-US" altLang="zh-CN" sz="1400" b="0" i="0" u="none" strike="noStrike" kern="0" cap="none" spc="0" normalizeH="0" baseline="0" noProof="0" dirty="0">
                <a:ln>
                  <a:noFill/>
                </a:ln>
                <a:solidFill>
                  <a:schemeClr val="bg1"/>
                </a:solidFill>
                <a:effectLst/>
                <a:uLnTx/>
                <a:uFillTx/>
                <a:cs typeface="+mn-ea"/>
                <a:sym typeface="+mn-lt"/>
              </a:endParaRPr>
            </a:p>
          </p:txBody>
        </p:sp>
        <p:grpSp>
          <p:nvGrpSpPr>
            <p:cNvPr id="28" name="组合 27"/>
            <p:cNvGrpSpPr/>
            <p:nvPr/>
          </p:nvGrpSpPr>
          <p:grpSpPr>
            <a:xfrm>
              <a:off x="7875786" y="3526455"/>
              <a:ext cx="2444685" cy="2001692"/>
              <a:chOff x="467746" y="2460846"/>
              <a:chExt cx="2191599" cy="1501272"/>
            </a:xfrm>
          </p:grpSpPr>
          <p:sp>
            <p:nvSpPr>
              <p:cNvPr id="29" name="矩形 28"/>
              <p:cNvSpPr/>
              <p:nvPr/>
            </p:nvSpPr>
            <p:spPr>
              <a:xfrm>
                <a:off x="467746" y="2460846"/>
                <a:ext cx="1065983" cy="335076"/>
              </a:xfrm>
              <a:prstGeom prst="rect">
                <a:avLst/>
              </a:prstGeom>
            </p:spPr>
            <p:txBody>
              <a:bodyPr wrap="none">
                <a:spAutoFit/>
              </a:bodyPr>
              <a:lstStyle/>
              <a:p>
                <a:pPr marL="0" marR="0" lvl="0" indent="0" defTabSz="1088390" eaLnBrk="1" fontAlgn="base" latinLnBrk="0" hangingPunct="1">
                  <a:lnSpc>
                    <a:spcPct val="130000"/>
                  </a:lnSpc>
                  <a:spcBef>
                    <a:spcPct val="0"/>
                  </a:spcBef>
                  <a:spcAft>
                    <a:spcPct val="0"/>
                  </a:spcAft>
                  <a:buClrTx/>
                  <a:buSzTx/>
                  <a:buFontTx/>
                  <a:buNone/>
                  <a:defRPr/>
                </a:pPr>
                <a:r>
                  <a:rPr kumimoji="0" lang="zh-CN" altLang="en-US" sz="2400" b="0" i="0" u="none" strike="noStrike" kern="0" cap="none" spc="0" normalizeH="0" baseline="0" noProof="0" dirty="0">
                    <a:ln>
                      <a:noFill/>
                    </a:ln>
                    <a:solidFill>
                      <a:srgbClr val="4472C4"/>
                    </a:solidFill>
                    <a:effectLst/>
                    <a:uLnTx/>
                    <a:uFillTx/>
                    <a:cs typeface="+mn-ea"/>
                    <a:sym typeface="+mn-lt"/>
                  </a:rPr>
                  <a:t>添加标题</a:t>
                </a:r>
                <a:endParaRPr kumimoji="0" lang="en-US" altLang="zh-CN" sz="2400" b="0" i="0" u="none" strike="noStrike" kern="0" cap="none" spc="0" normalizeH="0" baseline="0" noProof="0" dirty="0">
                  <a:ln>
                    <a:noFill/>
                  </a:ln>
                  <a:solidFill>
                    <a:srgbClr val="4472C4"/>
                  </a:solidFill>
                  <a:effectLst/>
                  <a:uLnTx/>
                  <a:uFillTx/>
                  <a:cs typeface="+mn-ea"/>
                  <a:sym typeface="+mn-lt"/>
                </a:endParaRPr>
              </a:p>
            </p:txBody>
          </p:sp>
          <p:sp>
            <p:nvSpPr>
              <p:cNvPr id="30" name="矩形 29"/>
              <p:cNvSpPr/>
              <p:nvPr/>
            </p:nvSpPr>
            <p:spPr>
              <a:xfrm>
                <a:off x="467746" y="2818269"/>
                <a:ext cx="2191599" cy="1143849"/>
              </a:xfrm>
              <a:prstGeom prst="rect">
                <a:avLst/>
              </a:prstGeom>
            </p:spPr>
            <p:txBody>
              <a:bodyPr wrap="square">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4472C4"/>
                    </a:solidFill>
                    <a:effectLst/>
                    <a:uLnTx/>
                    <a:uFillTx/>
                    <a:cs typeface="+mn-ea"/>
                    <a:sym typeface="+mn-lt"/>
                  </a:rPr>
                  <a:t>点击此处添加文字说明内容，可以通过复制您的文本内容，在此文本框粘贴并选择只保留文字。</a:t>
                </a:r>
                <a:endParaRPr kumimoji="0" lang="en-US" altLang="zh-CN" sz="1400" b="0" i="0" u="none" strike="noStrike" kern="0" cap="none" spc="0" normalizeH="0" baseline="0" noProof="0" dirty="0">
                  <a:ln>
                    <a:noFill/>
                  </a:ln>
                  <a:solidFill>
                    <a:srgbClr val="4472C4"/>
                  </a:solidFill>
                  <a:effectLst/>
                  <a:uLnTx/>
                  <a:uFillTx/>
                  <a:cs typeface="+mn-ea"/>
                  <a:sym typeface="+mn-lt"/>
                </a:endParaRPr>
              </a:p>
              <a:p>
                <a:pPr marL="0" marR="0" lvl="0" indent="0" defTabSz="914400" eaLnBrk="1" fontAlgn="auto" latinLnBrk="0" hangingPunct="1">
                  <a:lnSpc>
                    <a:spcPct val="200000"/>
                  </a:lnSpc>
                  <a:spcBef>
                    <a:spcPts val="0"/>
                  </a:spcBef>
                  <a:spcAft>
                    <a:spcPts val="0"/>
                  </a:spcAft>
                  <a:buClrTx/>
                  <a:buSzTx/>
                  <a:buFontTx/>
                  <a:buNone/>
                  <a:defRPr/>
                </a:pPr>
                <a:endParaRPr kumimoji="0" lang="en-US" altLang="zh-CN" sz="1400" b="0" i="0" u="none" strike="noStrike" kern="0" cap="none" spc="0" normalizeH="0" baseline="0" noProof="0" dirty="0">
                  <a:ln>
                    <a:noFill/>
                  </a:ln>
                  <a:solidFill>
                    <a:schemeClr val="bg1"/>
                  </a:solidFill>
                  <a:effectLst/>
                  <a:uLnTx/>
                  <a:uFillTx/>
                  <a:cs typeface="+mn-ea"/>
                  <a:sym typeface="+mn-lt"/>
                </a:endParaRPr>
              </a:p>
            </p:txBody>
          </p:sp>
        </p:grpSp>
      </p:grpSp>
      <p:grpSp>
        <p:nvGrpSpPr>
          <p:cNvPr id="2" name="组合 1"/>
          <p:cNvGrpSpPr/>
          <p:nvPr/>
        </p:nvGrpSpPr>
        <p:grpSpPr>
          <a:xfrm>
            <a:off x="4565749" y="285884"/>
            <a:ext cx="3060503" cy="797041"/>
            <a:chOff x="4565749" y="285884"/>
            <a:chExt cx="3060503" cy="797041"/>
          </a:xfrm>
        </p:grpSpPr>
        <p:sp>
          <p:nvSpPr>
            <p:cNvPr id="36"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37"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6734" y="224156"/>
            <a:ext cx="11378531" cy="6409688"/>
          </a:xfrm>
          <a:prstGeom prst="rect">
            <a:avLst/>
          </a:prstGeom>
        </p:spPr>
      </p:pic>
      <p:sp>
        <p:nvSpPr>
          <p:cNvPr id="58" name="矩形: 圆角 57"/>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p:cNvGrpSpPr/>
          <p:nvPr/>
        </p:nvGrpSpPr>
        <p:grpSpPr>
          <a:xfrm>
            <a:off x="1923970" y="1586685"/>
            <a:ext cx="8300489" cy="4761131"/>
            <a:chOff x="1923970" y="1402493"/>
            <a:chExt cx="8300489" cy="4761131"/>
          </a:xfrm>
        </p:grpSpPr>
        <p:sp>
          <p:nvSpPr>
            <p:cNvPr id="29" name="Freeform 42"/>
            <p:cNvSpPr/>
            <p:nvPr/>
          </p:nvSpPr>
          <p:spPr bwMode="auto">
            <a:xfrm>
              <a:off x="2431169" y="1914123"/>
              <a:ext cx="2938300" cy="670437"/>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4472C4"/>
                </a:solidFill>
                <a:effectLst/>
                <a:uLnTx/>
                <a:uFillTx/>
                <a:cs typeface="+mn-ea"/>
                <a:sym typeface="+mn-lt"/>
              </a:endParaRPr>
            </a:p>
          </p:txBody>
        </p:sp>
        <p:sp>
          <p:nvSpPr>
            <p:cNvPr id="30" name="Freeform 42"/>
            <p:cNvSpPr/>
            <p:nvPr/>
          </p:nvSpPr>
          <p:spPr bwMode="auto">
            <a:xfrm flipH="1">
              <a:off x="6763158" y="1914123"/>
              <a:ext cx="2938300" cy="670437"/>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4472C4"/>
                </a:solidFill>
                <a:effectLst/>
                <a:uLnTx/>
                <a:uFillTx/>
                <a:cs typeface="+mn-ea"/>
                <a:sym typeface="+mn-lt"/>
              </a:endParaRPr>
            </a:p>
          </p:txBody>
        </p:sp>
        <p:sp>
          <p:nvSpPr>
            <p:cNvPr id="31" name="Freeform 42"/>
            <p:cNvSpPr/>
            <p:nvPr/>
          </p:nvSpPr>
          <p:spPr bwMode="auto">
            <a:xfrm flipV="1">
              <a:off x="2431169" y="4933967"/>
              <a:ext cx="2938300" cy="66899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4472C4"/>
                </a:solidFill>
                <a:effectLst/>
                <a:uLnTx/>
                <a:uFillTx/>
                <a:cs typeface="+mn-ea"/>
                <a:sym typeface="+mn-lt"/>
              </a:endParaRPr>
            </a:p>
          </p:txBody>
        </p:sp>
        <p:sp>
          <p:nvSpPr>
            <p:cNvPr id="32" name="Freeform 42"/>
            <p:cNvSpPr/>
            <p:nvPr/>
          </p:nvSpPr>
          <p:spPr bwMode="auto">
            <a:xfrm flipH="1" flipV="1">
              <a:off x="6763158" y="4933967"/>
              <a:ext cx="2938300" cy="66899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4472C4"/>
                </a:solidFill>
                <a:effectLst/>
                <a:uLnTx/>
                <a:uFillTx/>
                <a:cs typeface="+mn-ea"/>
                <a:sym typeface="+mn-lt"/>
              </a:endParaRPr>
            </a:p>
          </p:txBody>
        </p:sp>
        <p:sp>
          <p:nvSpPr>
            <p:cNvPr id="33" name="TextBox 33"/>
            <p:cNvSpPr txBox="1">
              <a:spLocks noChangeArrowheads="1"/>
            </p:cNvSpPr>
            <p:nvPr/>
          </p:nvSpPr>
          <p:spPr bwMode="auto">
            <a:xfrm>
              <a:off x="4380059" y="3585592"/>
              <a:ext cx="3325091" cy="452918"/>
            </a:xfrm>
            <a:prstGeom prst="rect">
              <a:avLst/>
            </a:prstGeom>
            <a:noFill/>
            <a:ln>
              <a:noFill/>
            </a:ln>
          </p:spPr>
          <p:txBody>
            <a:bodyPr wrap="none"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defRPr/>
              </a:pPr>
              <a:r>
                <a:rPr kumimoji="0" lang="zh-CN" altLang="en-US" sz="2400" b="1" i="0" u="none" strike="noStrike" kern="0" cap="none" spc="0" normalizeH="0" baseline="0" noProof="0" dirty="0">
                  <a:ln>
                    <a:noFill/>
                  </a:ln>
                  <a:solidFill>
                    <a:srgbClr val="4472C4"/>
                  </a:solidFill>
                  <a:effectLst/>
                  <a:uLnTx/>
                  <a:uFillTx/>
                  <a:latin typeface="+mn-lt"/>
                  <a:ea typeface="+mn-ea"/>
                  <a:cs typeface="+mn-ea"/>
                  <a:sym typeface="+mn-lt"/>
                </a:rPr>
                <a:t>点击添加表述内容标题</a:t>
              </a:r>
              <a:endParaRPr kumimoji="0" lang="zh-CN" altLang="en-US" sz="2400" b="1" i="0" u="none" strike="noStrike" kern="0" cap="none" spc="0" normalizeH="0" baseline="0" noProof="0" dirty="0">
                <a:ln>
                  <a:noFill/>
                </a:ln>
                <a:solidFill>
                  <a:srgbClr val="4472C4"/>
                </a:solidFill>
                <a:effectLst/>
                <a:uLnTx/>
                <a:uFillTx/>
                <a:latin typeface="+mn-lt"/>
                <a:ea typeface="+mn-ea"/>
                <a:cs typeface="+mn-ea"/>
                <a:sym typeface="+mn-lt"/>
              </a:endParaRPr>
            </a:p>
          </p:txBody>
        </p:sp>
        <p:grpSp>
          <p:nvGrpSpPr>
            <p:cNvPr id="34" name="组合 34"/>
            <p:cNvGrpSpPr/>
            <p:nvPr/>
          </p:nvGrpSpPr>
          <p:grpSpPr bwMode="auto">
            <a:xfrm>
              <a:off x="1923970" y="2519820"/>
              <a:ext cx="1044569" cy="1047377"/>
              <a:chOff x="0" y="0"/>
              <a:chExt cx="1154113" cy="1155699"/>
            </a:xfrm>
            <a:solidFill>
              <a:srgbClr val="FFFFFF">
                <a:lumMod val="65000"/>
              </a:srgbClr>
            </a:solidFill>
          </p:grpSpPr>
          <p:sp>
            <p:nvSpPr>
              <p:cNvPr id="52" name="Oval 30"/>
              <p:cNvSpPr>
                <a:spLocks noChangeArrowheads="1"/>
              </p:cNvSpPr>
              <p:nvPr/>
            </p:nvSpPr>
            <p:spPr bwMode="auto">
              <a:xfrm>
                <a:off x="0" y="0"/>
                <a:ext cx="1154113" cy="1155699"/>
              </a:xfrm>
              <a:prstGeom prst="ellipse">
                <a:avLst/>
              </a:prstGeom>
              <a:solidFill>
                <a:srgbClr val="4A5A9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defRPr/>
                </a:pPr>
                <a:endParaRPr kumimoji="0" lang="zh-CN" altLang="en-US" sz="1600" b="0" i="0" u="none" strike="noStrike" kern="0" cap="none" spc="0" normalizeH="0" baseline="0" noProof="0">
                  <a:ln>
                    <a:noFill/>
                  </a:ln>
                  <a:solidFill>
                    <a:srgbClr val="4472C4"/>
                  </a:solidFill>
                  <a:effectLst/>
                  <a:uLnTx/>
                  <a:uFillTx/>
                  <a:latin typeface="+mn-lt"/>
                  <a:ea typeface="+mn-ea"/>
                  <a:cs typeface="+mn-ea"/>
                  <a:sym typeface="+mn-lt"/>
                </a:endParaRPr>
              </a:p>
            </p:txBody>
          </p:sp>
          <p:sp>
            <p:nvSpPr>
              <p:cNvPr id="5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4472C4"/>
                  </a:solidFill>
                  <a:effectLst/>
                  <a:uLnTx/>
                  <a:uFillTx/>
                  <a:cs typeface="+mn-ea"/>
                  <a:sym typeface="+mn-lt"/>
                </a:endParaRPr>
              </a:p>
            </p:txBody>
          </p:sp>
        </p:grpSp>
        <p:grpSp>
          <p:nvGrpSpPr>
            <p:cNvPr id="35" name="组合 37"/>
            <p:cNvGrpSpPr/>
            <p:nvPr/>
          </p:nvGrpSpPr>
          <p:grpSpPr bwMode="auto">
            <a:xfrm>
              <a:off x="1946960" y="3947016"/>
              <a:ext cx="1044569" cy="1047377"/>
              <a:chOff x="0" y="0"/>
              <a:chExt cx="1154113" cy="1155698"/>
            </a:xfrm>
            <a:solidFill>
              <a:srgbClr val="FFFFFF">
                <a:lumMod val="65000"/>
              </a:srgbClr>
            </a:solidFill>
          </p:grpSpPr>
          <p:sp>
            <p:nvSpPr>
              <p:cNvPr id="50" name="Oval 31"/>
              <p:cNvSpPr>
                <a:spLocks noChangeArrowheads="1"/>
              </p:cNvSpPr>
              <p:nvPr/>
            </p:nvSpPr>
            <p:spPr bwMode="auto">
              <a:xfrm>
                <a:off x="0" y="0"/>
                <a:ext cx="1154113" cy="1155699"/>
              </a:xfrm>
              <a:prstGeom prst="ellipse">
                <a:avLst/>
              </a:prstGeom>
              <a:solidFill>
                <a:srgbClr val="C9877E"/>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defRPr/>
                </a:pPr>
                <a:endParaRPr kumimoji="0" lang="zh-CN" altLang="en-US" sz="1600" b="0" i="0" u="none" strike="noStrike" kern="0" cap="none" spc="0" normalizeH="0" baseline="0" noProof="0">
                  <a:ln>
                    <a:noFill/>
                  </a:ln>
                  <a:solidFill>
                    <a:srgbClr val="4472C4"/>
                  </a:solidFill>
                  <a:effectLst/>
                  <a:uLnTx/>
                  <a:uFillTx/>
                  <a:latin typeface="+mn-lt"/>
                  <a:ea typeface="+mn-ea"/>
                  <a:cs typeface="+mn-ea"/>
                  <a:sym typeface="+mn-lt"/>
                </a:endParaRPr>
              </a:p>
            </p:txBody>
          </p:sp>
          <p:sp>
            <p:nvSpPr>
              <p:cNvPr id="5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4472C4"/>
                  </a:solidFill>
                  <a:effectLst/>
                  <a:uLnTx/>
                  <a:uFillTx/>
                  <a:cs typeface="+mn-ea"/>
                  <a:sym typeface="+mn-lt"/>
                </a:endParaRPr>
              </a:p>
            </p:txBody>
          </p:sp>
        </p:grpSp>
        <p:grpSp>
          <p:nvGrpSpPr>
            <p:cNvPr id="36" name="组合 40"/>
            <p:cNvGrpSpPr/>
            <p:nvPr/>
          </p:nvGrpSpPr>
          <p:grpSpPr bwMode="auto">
            <a:xfrm>
              <a:off x="9136785" y="2548593"/>
              <a:ext cx="1046007" cy="1047377"/>
              <a:chOff x="0" y="0"/>
              <a:chExt cx="1155700" cy="1155698"/>
            </a:xfrm>
            <a:solidFill>
              <a:srgbClr val="FFFFFF">
                <a:lumMod val="65000"/>
              </a:srgbClr>
            </a:solidFill>
          </p:grpSpPr>
          <p:sp>
            <p:nvSpPr>
              <p:cNvPr id="48" name="Oval 33"/>
              <p:cNvSpPr>
                <a:spLocks noChangeArrowheads="1"/>
              </p:cNvSpPr>
              <p:nvPr/>
            </p:nvSpPr>
            <p:spPr bwMode="auto">
              <a:xfrm>
                <a:off x="0" y="0"/>
                <a:ext cx="1155700" cy="1155698"/>
              </a:xfrm>
              <a:prstGeom prst="ellipse">
                <a:avLst/>
              </a:prstGeom>
              <a:solidFill>
                <a:srgbClr val="4A5A9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defRPr/>
                </a:pPr>
                <a:endParaRPr kumimoji="0" lang="zh-CN" altLang="en-US" sz="1600" b="0" i="0" u="none" strike="noStrike" kern="0" cap="none" spc="0" normalizeH="0" baseline="0" noProof="0">
                  <a:ln>
                    <a:noFill/>
                  </a:ln>
                  <a:solidFill>
                    <a:srgbClr val="4472C4"/>
                  </a:solidFill>
                  <a:effectLst/>
                  <a:uLnTx/>
                  <a:uFillTx/>
                  <a:latin typeface="+mn-lt"/>
                  <a:ea typeface="+mn-ea"/>
                  <a:cs typeface="+mn-ea"/>
                  <a:sym typeface="+mn-lt"/>
                </a:endParaRPr>
              </a:p>
            </p:txBody>
          </p:sp>
          <p:sp>
            <p:nvSpPr>
              <p:cNvPr id="4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4472C4"/>
                  </a:solidFill>
                  <a:effectLst/>
                  <a:uLnTx/>
                  <a:uFillTx/>
                  <a:cs typeface="+mn-ea"/>
                  <a:sym typeface="+mn-lt"/>
                </a:endParaRPr>
              </a:p>
            </p:txBody>
          </p:sp>
        </p:grpSp>
        <p:grpSp>
          <p:nvGrpSpPr>
            <p:cNvPr id="37" name="组合 43"/>
            <p:cNvGrpSpPr/>
            <p:nvPr/>
          </p:nvGrpSpPr>
          <p:grpSpPr bwMode="auto">
            <a:xfrm>
              <a:off x="9179890" y="3974352"/>
              <a:ext cx="1044569" cy="1047377"/>
              <a:chOff x="0" y="0"/>
              <a:chExt cx="1154113" cy="1155698"/>
            </a:xfrm>
            <a:solidFill>
              <a:srgbClr val="FFFFFF">
                <a:lumMod val="65000"/>
              </a:srgbClr>
            </a:solidFill>
          </p:grpSpPr>
          <p:sp>
            <p:nvSpPr>
              <p:cNvPr id="46" name="Oval 32"/>
              <p:cNvSpPr>
                <a:spLocks noChangeArrowheads="1"/>
              </p:cNvSpPr>
              <p:nvPr/>
            </p:nvSpPr>
            <p:spPr bwMode="auto">
              <a:xfrm>
                <a:off x="0" y="0"/>
                <a:ext cx="1154113" cy="1155698"/>
              </a:xfrm>
              <a:prstGeom prst="ellipse">
                <a:avLst/>
              </a:prstGeom>
              <a:solidFill>
                <a:srgbClr val="C9877E"/>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defRPr/>
                </a:pPr>
                <a:endParaRPr kumimoji="0" lang="zh-CN" altLang="en-US" sz="1600" b="0" i="0" u="none" strike="noStrike" kern="0" cap="none" spc="0" normalizeH="0" baseline="0" noProof="0">
                  <a:ln>
                    <a:noFill/>
                  </a:ln>
                  <a:solidFill>
                    <a:srgbClr val="4472C4"/>
                  </a:solidFill>
                  <a:effectLst/>
                  <a:uLnTx/>
                  <a:uFillTx/>
                  <a:latin typeface="+mn-lt"/>
                  <a:ea typeface="+mn-ea"/>
                  <a:cs typeface="+mn-ea"/>
                  <a:sym typeface="+mn-lt"/>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4472C4"/>
                  </a:solidFill>
                  <a:effectLst/>
                  <a:uLnTx/>
                  <a:uFillTx/>
                  <a:cs typeface="+mn-ea"/>
                  <a:sym typeface="+mn-lt"/>
                </a:endParaRPr>
              </a:p>
            </p:txBody>
          </p:sp>
        </p:grpSp>
        <p:sp>
          <p:nvSpPr>
            <p:cNvPr id="38" name="TextBox 46"/>
            <p:cNvSpPr txBox="1">
              <a:spLocks noChangeArrowheads="1"/>
            </p:cNvSpPr>
            <p:nvPr/>
          </p:nvSpPr>
          <p:spPr bwMode="auto">
            <a:xfrm>
              <a:off x="3054747" y="1402493"/>
              <a:ext cx="2068796" cy="52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9" tIns="41389" rIns="82779" bIns="41389">
              <a:spAutoFit/>
            </a:bodyPr>
            <a:lstStyle>
              <a:defPPr>
                <a:defRPr lang="zh-CN"/>
              </a:defPPr>
              <a:lvl1pPr defTabSz="1088390">
                <a:lnSpc>
                  <a:spcPct val="130000"/>
                </a:lnSpc>
                <a:spcBef>
                  <a:spcPct val="0"/>
                </a:spcBef>
                <a:buFontTx/>
                <a:buNone/>
                <a:defRPr sz="2000">
                  <a:solidFill>
                    <a:srgbClr val="000000">
                      <a:lumMod val="85000"/>
                      <a:lumOff val="15000"/>
                    </a:srgbClr>
                  </a:solidFill>
                  <a:latin typeface="Calibri" panose="020F0502020204030204" pitchFamily="34" charset="0"/>
                  <a:ea typeface="思源黑体 CN Regular" panose="020B0500000000000000" pitchFamily="34" charset="-122"/>
                  <a:cs typeface="+mn-ea"/>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latin typeface="Arial" panose="020B0604020202020204" pitchFamily="34" charset="0"/>
                  <a:ea typeface="宋体" panose="02010600030101010101" pitchFamily="2" charset="-122"/>
                </a:defRPr>
              </a:lvl3pPr>
              <a:lvl4pPr marL="1600200" indent="-228600" eaLnBrk="0" hangingPunct="0">
                <a:spcBef>
                  <a:spcPct val="20000"/>
                </a:spcBef>
                <a:buChar char="–"/>
                <a:defRPr sz="2000">
                  <a:latin typeface="Arial" panose="020B0604020202020204" pitchFamily="34" charset="0"/>
                  <a:ea typeface="宋体" panose="02010600030101010101" pitchFamily="2" charset="-122"/>
                </a:defRPr>
              </a:lvl4pPr>
              <a:lvl5pPr marL="2057400" indent="-228600" eaLnBrk="0" hangingPunct="0">
                <a:spcBef>
                  <a:spcPct val="20000"/>
                </a:spcBef>
                <a:buChar char="»"/>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9pPr>
            </a:lstStyle>
            <a:p>
              <a:pPr marL="0" marR="0" lvl="0" indent="0" defTabSz="1088390" eaLnBrk="1" fontAlgn="auto" latinLnBrk="0" hangingPunct="1">
                <a:lnSpc>
                  <a:spcPct val="130000"/>
                </a:lnSpc>
                <a:spcBef>
                  <a:spcPct val="0"/>
                </a:spcBef>
                <a:spcAft>
                  <a:spcPts val="0"/>
                </a:spcAft>
                <a:buClrTx/>
                <a:buSzTx/>
                <a:buFontTx/>
                <a:buNone/>
                <a:defRPr/>
              </a:pPr>
              <a:r>
                <a:rPr kumimoji="0" lang="zh-CN" altLang="en-US" sz="2400" b="0" i="0" u="none" strike="noStrike" kern="0" cap="none" spc="0" normalizeH="0" baseline="0" noProof="0" dirty="0">
                  <a:ln>
                    <a:noFill/>
                  </a:ln>
                  <a:solidFill>
                    <a:srgbClr val="4472C4"/>
                  </a:solidFill>
                  <a:effectLst/>
                  <a:uLnTx/>
                  <a:uFillTx/>
                  <a:latin typeface="+mn-lt"/>
                  <a:ea typeface="+mn-ea"/>
                  <a:sym typeface="+mn-lt"/>
                </a:rPr>
                <a:t>添加标题内容</a:t>
              </a:r>
              <a:endParaRPr kumimoji="0" lang="en-US" altLang="zh-CN" sz="2400" b="0" i="0" u="none" strike="noStrike" kern="0" cap="none" spc="0" normalizeH="0" baseline="0" noProof="0" dirty="0">
                <a:ln>
                  <a:noFill/>
                </a:ln>
                <a:solidFill>
                  <a:srgbClr val="4472C4"/>
                </a:solidFill>
                <a:effectLst/>
                <a:uLnTx/>
                <a:uFillTx/>
                <a:latin typeface="+mn-lt"/>
                <a:ea typeface="+mn-ea"/>
                <a:sym typeface="+mn-lt"/>
              </a:endParaRPr>
            </a:p>
          </p:txBody>
        </p:sp>
        <p:sp>
          <p:nvSpPr>
            <p:cNvPr id="39" name="TextBox 47"/>
            <p:cNvSpPr txBox="1">
              <a:spLocks noChangeArrowheads="1"/>
            </p:cNvSpPr>
            <p:nvPr/>
          </p:nvSpPr>
          <p:spPr bwMode="auto">
            <a:xfrm>
              <a:off x="2985782" y="2026161"/>
              <a:ext cx="2346329" cy="88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200000"/>
                </a:lnSpc>
                <a:spcBef>
                  <a:spcPct val="0"/>
                </a:spcBef>
                <a:spcAft>
                  <a:spcPts val="0"/>
                </a:spcAft>
                <a:buClrTx/>
                <a:buSzTx/>
                <a:buFontTx/>
                <a:buNone/>
                <a:defRPr/>
              </a:pPr>
              <a:r>
                <a:rPr kumimoji="0" lang="zh-CN" altLang="en-US" sz="1400" b="0" i="0" u="none" strike="noStrike" kern="0" cap="none" spc="0" normalizeH="0" baseline="0" noProof="0" dirty="0">
                  <a:ln>
                    <a:noFill/>
                  </a:ln>
                  <a:solidFill>
                    <a:srgbClr val="4472C4"/>
                  </a:solidFill>
                  <a:effectLst/>
                  <a:uLnTx/>
                  <a:uFillTx/>
                  <a:latin typeface="+mn-lt"/>
                  <a:ea typeface="+mn-ea"/>
                  <a:cs typeface="+mn-ea"/>
                  <a:sym typeface="+mn-lt"/>
                </a:rPr>
                <a:t>这里可以添加主要内容这里可以添加主要内容</a:t>
              </a:r>
              <a:endParaRPr kumimoji="0" lang="zh-CN" altLang="en-US" sz="1400" b="0"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40" name="TextBox 48"/>
            <p:cNvSpPr txBox="1">
              <a:spLocks noChangeArrowheads="1"/>
            </p:cNvSpPr>
            <p:nvPr/>
          </p:nvSpPr>
          <p:spPr bwMode="auto">
            <a:xfrm>
              <a:off x="6982245" y="1402493"/>
              <a:ext cx="2046780" cy="52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1088390" eaLnBrk="1" fontAlgn="auto" latinLnBrk="0" hangingPunct="1">
                <a:lnSpc>
                  <a:spcPct val="130000"/>
                </a:lnSpc>
                <a:spcBef>
                  <a:spcPct val="0"/>
                </a:spcBef>
                <a:spcAft>
                  <a:spcPts val="0"/>
                </a:spcAft>
                <a:buClrTx/>
                <a:buSzTx/>
                <a:buFontTx/>
                <a:buNone/>
                <a:defRPr/>
              </a:pPr>
              <a:r>
                <a:rPr kumimoji="0" lang="zh-CN" altLang="en-US" sz="2400" b="0" i="0" u="none" strike="noStrike" kern="0" cap="none" spc="0" normalizeH="0" baseline="0" noProof="0" dirty="0">
                  <a:ln>
                    <a:noFill/>
                  </a:ln>
                  <a:solidFill>
                    <a:srgbClr val="4472C4"/>
                  </a:solidFill>
                  <a:effectLst/>
                  <a:uLnTx/>
                  <a:uFillTx/>
                  <a:latin typeface="+mn-lt"/>
                  <a:ea typeface="+mn-ea"/>
                  <a:cs typeface="+mn-ea"/>
                  <a:sym typeface="+mn-lt"/>
                </a:rPr>
                <a:t>添加标题内容</a:t>
              </a:r>
              <a:endParaRPr kumimoji="0" lang="en-US" altLang="zh-CN" sz="2400" b="0"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41" name="TextBox 49"/>
            <p:cNvSpPr txBox="1">
              <a:spLocks noChangeArrowheads="1"/>
            </p:cNvSpPr>
            <p:nvPr/>
          </p:nvSpPr>
          <p:spPr bwMode="auto">
            <a:xfrm>
              <a:off x="6768905" y="2026161"/>
              <a:ext cx="2346329" cy="88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eaLnBrk="1" fontAlgn="auto" latinLnBrk="0" hangingPunct="1">
                <a:lnSpc>
                  <a:spcPct val="200000"/>
                </a:lnSpc>
                <a:spcBef>
                  <a:spcPct val="0"/>
                </a:spcBef>
                <a:spcAft>
                  <a:spcPts val="0"/>
                </a:spcAft>
                <a:buClrTx/>
                <a:buSzTx/>
                <a:buFontTx/>
                <a:buNone/>
                <a:defRPr/>
              </a:pPr>
              <a:r>
                <a:rPr kumimoji="0" lang="zh-CN" altLang="en-US" sz="1400" b="0" i="0" u="none" strike="noStrike" kern="0" cap="none" spc="0" normalizeH="0" baseline="0" noProof="0" dirty="0">
                  <a:ln>
                    <a:noFill/>
                  </a:ln>
                  <a:solidFill>
                    <a:srgbClr val="4472C4"/>
                  </a:solidFill>
                  <a:effectLst/>
                  <a:uLnTx/>
                  <a:uFillTx/>
                  <a:latin typeface="+mn-lt"/>
                  <a:ea typeface="+mn-ea"/>
                  <a:cs typeface="+mn-ea"/>
                  <a:sym typeface="+mn-lt"/>
                </a:rPr>
                <a:t>这里可以添加主要内容这里可以添加主要内容</a:t>
              </a:r>
              <a:endParaRPr kumimoji="0" lang="zh-CN" altLang="en-US" sz="1400" b="0"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42" name="TextBox 51"/>
            <p:cNvSpPr txBox="1">
              <a:spLocks noChangeArrowheads="1"/>
            </p:cNvSpPr>
            <p:nvPr/>
          </p:nvSpPr>
          <p:spPr bwMode="auto">
            <a:xfrm>
              <a:off x="2985782" y="4552530"/>
              <a:ext cx="2346329" cy="88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200000"/>
                </a:lnSpc>
                <a:spcBef>
                  <a:spcPct val="0"/>
                </a:spcBef>
                <a:spcAft>
                  <a:spcPts val="0"/>
                </a:spcAft>
                <a:buClrTx/>
                <a:buSzTx/>
                <a:buFontTx/>
                <a:buNone/>
                <a:defRPr/>
              </a:pPr>
              <a:r>
                <a:rPr kumimoji="0" lang="zh-CN" altLang="en-US" sz="1400" b="0" i="0" u="none" strike="noStrike" kern="0" cap="none" spc="0" normalizeH="0" baseline="0" noProof="0" dirty="0">
                  <a:ln>
                    <a:noFill/>
                  </a:ln>
                  <a:solidFill>
                    <a:srgbClr val="4472C4"/>
                  </a:solidFill>
                  <a:effectLst/>
                  <a:uLnTx/>
                  <a:uFillTx/>
                  <a:latin typeface="+mn-lt"/>
                  <a:ea typeface="+mn-ea"/>
                  <a:cs typeface="+mn-ea"/>
                  <a:sym typeface="+mn-lt"/>
                </a:rPr>
                <a:t>这里可以添加主要内容这里可以添加主要内容</a:t>
              </a:r>
              <a:endParaRPr kumimoji="0" lang="zh-CN" altLang="en-US" sz="1400" b="0"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43" name="TextBox 53"/>
            <p:cNvSpPr txBox="1">
              <a:spLocks noChangeArrowheads="1"/>
            </p:cNvSpPr>
            <p:nvPr/>
          </p:nvSpPr>
          <p:spPr bwMode="auto">
            <a:xfrm>
              <a:off x="6768905" y="4552530"/>
              <a:ext cx="2346329" cy="88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eaLnBrk="1" fontAlgn="auto" latinLnBrk="0" hangingPunct="1">
                <a:lnSpc>
                  <a:spcPct val="200000"/>
                </a:lnSpc>
                <a:spcBef>
                  <a:spcPct val="0"/>
                </a:spcBef>
                <a:spcAft>
                  <a:spcPts val="0"/>
                </a:spcAft>
                <a:buClrTx/>
                <a:buSzTx/>
                <a:buFontTx/>
                <a:buNone/>
                <a:defRPr/>
              </a:pPr>
              <a:r>
                <a:rPr kumimoji="0" lang="zh-CN" altLang="en-US" sz="1400" b="0" i="0" u="none" strike="noStrike" kern="0" cap="none" spc="0" normalizeH="0" baseline="0" noProof="0" dirty="0">
                  <a:ln>
                    <a:noFill/>
                  </a:ln>
                  <a:solidFill>
                    <a:srgbClr val="4472C4"/>
                  </a:solidFill>
                  <a:effectLst/>
                  <a:uLnTx/>
                  <a:uFillTx/>
                  <a:latin typeface="+mn-lt"/>
                  <a:ea typeface="+mn-ea"/>
                  <a:cs typeface="+mn-ea"/>
                  <a:sym typeface="+mn-lt"/>
                </a:rPr>
                <a:t>这里可以添加主要内容这里可以添加主要内容</a:t>
              </a:r>
              <a:endParaRPr kumimoji="0" lang="zh-CN" altLang="en-US" sz="1400" b="0" i="0" u="none" strike="noStrike" kern="0" cap="none" spc="0" normalizeH="0" baseline="0" noProof="0" dirty="0">
                <a:ln>
                  <a:noFill/>
                </a:ln>
                <a:solidFill>
                  <a:srgbClr val="4472C4"/>
                </a:solidFill>
                <a:effectLst/>
                <a:uLnTx/>
                <a:uFillTx/>
                <a:latin typeface="+mn-lt"/>
                <a:ea typeface="+mn-ea"/>
                <a:cs typeface="+mn-ea"/>
                <a:sym typeface="+mn-lt"/>
              </a:endParaRPr>
            </a:p>
          </p:txBody>
        </p:sp>
        <p:sp>
          <p:nvSpPr>
            <p:cNvPr id="44" name="TextBox 46"/>
            <p:cNvSpPr txBox="1">
              <a:spLocks noChangeArrowheads="1"/>
            </p:cNvSpPr>
            <p:nvPr/>
          </p:nvSpPr>
          <p:spPr bwMode="auto">
            <a:xfrm>
              <a:off x="3097854" y="5640430"/>
              <a:ext cx="2068796" cy="52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9" tIns="41389" rIns="82779" bIns="41389">
              <a:spAutoFit/>
            </a:bodyPr>
            <a:lstStyle>
              <a:defPPr>
                <a:defRPr lang="zh-CN"/>
              </a:defPPr>
              <a:lvl1pPr defTabSz="1088390">
                <a:lnSpc>
                  <a:spcPct val="130000"/>
                </a:lnSpc>
                <a:spcBef>
                  <a:spcPct val="0"/>
                </a:spcBef>
                <a:buFontTx/>
                <a:buNone/>
                <a:defRPr sz="2000">
                  <a:solidFill>
                    <a:srgbClr val="000000">
                      <a:lumMod val="85000"/>
                      <a:lumOff val="15000"/>
                    </a:srgbClr>
                  </a:solidFill>
                  <a:latin typeface="Calibri" panose="020F0502020204030204" pitchFamily="34" charset="0"/>
                  <a:ea typeface="思源黑体 CN Regular" panose="020B0500000000000000" pitchFamily="34" charset="-122"/>
                  <a:cs typeface="+mn-ea"/>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latin typeface="Arial" panose="020B0604020202020204" pitchFamily="34" charset="0"/>
                  <a:ea typeface="宋体" panose="02010600030101010101" pitchFamily="2" charset="-122"/>
                </a:defRPr>
              </a:lvl3pPr>
              <a:lvl4pPr marL="1600200" indent="-228600" eaLnBrk="0" hangingPunct="0">
                <a:spcBef>
                  <a:spcPct val="20000"/>
                </a:spcBef>
                <a:buChar char="–"/>
                <a:defRPr sz="2000">
                  <a:latin typeface="Arial" panose="020B0604020202020204" pitchFamily="34" charset="0"/>
                  <a:ea typeface="宋体" panose="02010600030101010101" pitchFamily="2" charset="-122"/>
                </a:defRPr>
              </a:lvl4pPr>
              <a:lvl5pPr marL="2057400" indent="-228600" eaLnBrk="0" hangingPunct="0">
                <a:spcBef>
                  <a:spcPct val="20000"/>
                </a:spcBef>
                <a:buChar char="»"/>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9pPr>
            </a:lstStyle>
            <a:p>
              <a:pPr marL="0" marR="0" lvl="0" indent="0" defTabSz="1088390" eaLnBrk="1" fontAlgn="auto" latinLnBrk="0" hangingPunct="1">
                <a:lnSpc>
                  <a:spcPct val="130000"/>
                </a:lnSpc>
                <a:spcBef>
                  <a:spcPct val="0"/>
                </a:spcBef>
                <a:spcAft>
                  <a:spcPts val="0"/>
                </a:spcAft>
                <a:buClrTx/>
                <a:buSzTx/>
                <a:buFontTx/>
                <a:buNone/>
                <a:defRPr/>
              </a:pPr>
              <a:r>
                <a:rPr kumimoji="0" lang="zh-CN" altLang="en-US" sz="2400" b="0" i="0" u="none" strike="noStrike" kern="0" cap="none" spc="0" normalizeH="0" baseline="0" noProof="0" dirty="0">
                  <a:ln>
                    <a:noFill/>
                  </a:ln>
                  <a:solidFill>
                    <a:srgbClr val="4472C4"/>
                  </a:solidFill>
                  <a:effectLst/>
                  <a:uLnTx/>
                  <a:uFillTx/>
                  <a:latin typeface="+mn-lt"/>
                  <a:ea typeface="+mn-ea"/>
                  <a:sym typeface="+mn-lt"/>
                </a:rPr>
                <a:t>添加标题内容</a:t>
              </a:r>
              <a:endParaRPr kumimoji="0" lang="en-US" altLang="zh-CN" sz="2400" b="0" i="0" u="none" strike="noStrike" kern="0" cap="none" spc="0" normalizeH="0" baseline="0" noProof="0" dirty="0">
                <a:ln>
                  <a:noFill/>
                </a:ln>
                <a:solidFill>
                  <a:srgbClr val="4472C4"/>
                </a:solidFill>
                <a:effectLst/>
                <a:uLnTx/>
                <a:uFillTx/>
                <a:latin typeface="+mn-lt"/>
                <a:ea typeface="+mn-ea"/>
                <a:sym typeface="+mn-lt"/>
              </a:endParaRPr>
            </a:p>
          </p:txBody>
        </p:sp>
        <p:sp>
          <p:nvSpPr>
            <p:cNvPr id="45" name="TextBox 48"/>
            <p:cNvSpPr txBox="1">
              <a:spLocks noChangeArrowheads="1"/>
            </p:cNvSpPr>
            <p:nvPr/>
          </p:nvSpPr>
          <p:spPr bwMode="auto">
            <a:xfrm>
              <a:off x="7025352" y="5640430"/>
              <a:ext cx="2046780" cy="52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1088390" eaLnBrk="1" fontAlgn="auto" latinLnBrk="0" hangingPunct="1">
                <a:lnSpc>
                  <a:spcPct val="130000"/>
                </a:lnSpc>
                <a:spcBef>
                  <a:spcPct val="0"/>
                </a:spcBef>
                <a:spcAft>
                  <a:spcPts val="0"/>
                </a:spcAft>
                <a:buClrTx/>
                <a:buSzTx/>
                <a:buFontTx/>
                <a:buNone/>
                <a:defRPr/>
              </a:pPr>
              <a:r>
                <a:rPr kumimoji="0" lang="zh-CN" altLang="en-US" sz="2400" b="0" i="0" u="none" strike="noStrike" kern="0" cap="none" spc="0" normalizeH="0" baseline="0" noProof="0" dirty="0">
                  <a:ln>
                    <a:noFill/>
                  </a:ln>
                  <a:solidFill>
                    <a:srgbClr val="4472C4"/>
                  </a:solidFill>
                  <a:effectLst/>
                  <a:uLnTx/>
                  <a:uFillTx/>
                  <a:latin typeface="+mn-lt"/>
                  <a:ea typeface="+mn-ea"/>
                  <a:cs typeface="+mn-ea"/>
                  <a:sym typeface="+mn-lt"/>
                </a:rPr>
                <a:t>添加标题内容</a:t>
              </a:r>
              <a:endParaRPr kumimoji="0" lang="en-US" altLang="zh-CN" sz="2400" b="0" i="0" u="none" strike="noStrike" kern="0" cap="none" spc="0" normalizeH="0" baseline="0" noProof="0" dirty="0">
                <a:ln>
                  <a:noFill/>
                </a:ln>
                <a:solidFill>
                  <a:srgbClr val="4472C4"/>
                </a:solidFill>
                <a:effectLst/>
                <a:uLnTx/>
                <a:uFillTx/>
                <a:latin typeface="+mn-lt"/>
                <a:ea typeface="+mn-ea"/>
                <a:cs typeface="+mn-ea"/>
                <a:sym typeface="+mn-lt"/>
              </a:endParaRPr>
            </a:p>
          </p:txBody>
        </p:sp>
      </p:grpSp>
      <p:grpSp>
        <p:nvGrpSpPr>
          <p:cNvPr id="55" name="组合 54"/>
          <p:cNvGrpSpPr/>
          <p:nvPr/>
        </p:nvGrpSpPr>
        <p:grpSpPr>
          <a:xfrm>
            <a:off x="4565749" y="285884"/>
            <a:ext cx="3060503" cy="797041"/>
            <a:chOff x="4565749" y="285884"/>
            <a:chExt cx="3060503" cy="797041"/>
          </a:xfrm>
        </p:grpSpPr>
        <p:sp>
          <p:nvSpPr>
            <p:cNvPr id="56"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57"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arn(inVertical)">
                                      <p:cBhvr>
                                        <p:cTn id="7" dur="500"/>
                                        <p:tgtEl>
                                          <p:spTgt spid="58"/>
                                        </p:tgtEl>
                                      </p:cBhvr>
                                    </p:animEffect>
                                  </p:childTnLst>
                                </p:cTn>
                              </p:par>
                              <p:par>
                                <p:cTn id="8" presetID="16" presetClass="entr" presetSubtype="21"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arn(inVertical)">
                                      <p:cBhvr>
                                        <p:cTn id="1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圆角 40"/>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1231407" y="1677954"/>
            <a:ext cx="9354169" cy="4056737"/>
            <a:chOff x="1231407" y="1779553"/>
            <a:chExt cx="9354169" cy="4056737"/>
          </a:xfrm>
        </p:grpSpPr>
        <p:grpSp>
          <p:nvGrpSpPr>
            <p:cNvPr id="21" name="组合 20"/>
            <p:cNvGrpSpPr/>
            <p:nvPr/>
          </p:nvGrpSpPr>
          <p:grpSpPr>
            <a:xfrm>
              <a:off x="7244656" y="2063340"/>
              <a:ext cx="3340920" cy="3340920"/>
              <a:chOff x="2601227" y="2771221"/>
              <a:chExt cx="2241550" cy="2241550"/>
            </a:xfrm>
            <a:gradFill>
              <a:gsLst>
                <a:gs pos="0">
                  <a:srgbClr val="EC5589"/>
                </a:gs>
                <a:gs pos="100000">
                  <a:srgbClr val="3CACEA"/>
                </a:gs>
              </a:gsLst>
              <a:lin ang="7200000" scaled="0"/>
            </a:gradFill>
          </p:grpSpPr>
          <p:sp>
            <p:nvSpPr>
              <p:cNvPr id="30" name="Freeform 22"/>
              <p:cNvSpPr/>
              <p:nvPr/>
            </p:nvSpPr>
            <p:spPr bwMode="auto">
              <a:xfrm>
                <a:off x="3774389" y="2771221"/>
                <a:ext cx="1068388" cy="1281113"/>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rgbClr val="4A5A9F"/>
              </a:solidFill>
              <a:ln w="6350">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4472C4"/>
                  </a:solidFill>
                  <a:effectLst/>
                  <a:uLnTx/>
                  <a:uFillTx/>
                  <a:cs typeface="+mn-ea"/>
                  <a:sym typeface="+mn-lt"/>
                </a:endParaRPr>
              </a:p>
            </p:txBody>
          </p:sp>
          <p:sp>
            <p:nvSpPr>
              <p:cNvPr id="31" name="Freeform 23"/>
              <p:cNvSpPr/>
              <p:nvPr/>
            </p:nvSpPr>
            <p:spPr bwMode="auto">
              <a:xfrm>
                <a:off x="3561664" y="3944384"/>
                <a:ext cx="1281113" cy="106838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rgbClr val="C9877E"/>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4472C4"/>
                  </a:solidFill>
                  <a:effectLst/>
                  <a:uLnTx/>
                  <a:uFillTx/>
                  <a:cs typeface="+mn-ea"/>
                  <a:sym typeface="+mn-lt"/>
                </a:endParaRPr>
              </a:p>
            </p:txBody>
          </p:sp>
          <p:sp>
            <p:nvSpPr>
              <p:cNvPr id="32" name="Freeform 24"/>
              <p:cNvSpPr/>
              <p:nvPr/>
            </p:nvSpPr>
            <p:spPr bwMode="auto">
              <a:xfrm>
                <a:off x="2601227" y="3730071"/>
                <a:ext cx="1068387" cy="1282700"/>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rgbClr val="4A5A9F"/>
              </a:solidFill>
              <a:ln w="6350">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4472C4"/>
                  </a:solidFill>
                  <a:effectLst/>
                  <a:uLnTx/>
                  <a:uFillTx/>
                  <a:cs typeface="+mn-ea"/>
                  <a:sym typeface="+mn-lt"/>
                </a:endParaRPr>
              </a:p>
            </p:txBody>
          </p:sp>
          <p:sp>
            <p:nvSpPr>
              <p:cNvPr id="33" name="Freeform 25"/>
              <p:cNvSpPr/>
              <p:nvPr/>
            </p:nvSpPr>
            <p:spPr bwMode="auto">
              <a:xfrm>
                <a:off x="2601227" y="2771221"/>
                <a:ext cx="1277937" cy="106838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rgbClr val="C9877E"/>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4472C4"/>
                  </a:solidFill>
                  <a:effectLst/>
                  <a:uLnTx/>
                  <a:uFillTx/>
                  <a:cs typeface="+mn-ea"/>
                  <a:sym typeface="+mn-lt"/>
                </a:endParaRPr>
              </a:p>
            </p:txBody>
          </p:sp>
          <p:sp>
            <p:nvSpPr>
              <p:cNvPr id="34" name="矩形 33"/>
              <p:cNvSpPr/>
              <p:nvPr/>
            </p:nvSpPr>
            <p:spPr>
              <a:xfrm>
                <a:off x="2817207" y="3025563"/>
                <a:ext cx="636425" cy="450166"/>
              </a:xfrm>
              <a:prstGeom prst="rect">
                <a:avLst/>
              </a:prstGeom>
              <a:no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cs typeface="+mn-ea"/>
                    <a:sym typeface="+mn-lt"/>
                  </a:rPr>
                  <a:t>01</a:t>
                </a:r>
                <a:endParaRPr kumimoji="0" lang="en-US" altLang="zh-CN" sz="3200" b="1" i="0" u="none" strike="noStrike" kern="1200" cap="none" spc="0" normalizeH="0" baseline="0" noProof="0" dirty="0">
                  <a:ln>
                    <a:noFill/>
                  </a:ln>
                  <a:solidFill>
                    <a:schemeClr val="bg1"/>
                  </a:solidFill>
                  <a:effectLst/>
                  <a:uLnTx/>
                  <a:uFillTx/>
                  <a:cs typeface="+mn-ea"/>
                  <a:sym typeface="+mn-lt"/>
                </a:endParaRPr>
              </a:p>
            </p:txBody>
          </p:sp>
          <p:sp>
            <p:nvSpPr>
              <p:cNvPr id="35" name="矩形 34"/>
              <p:cNvSpPr/>
              <p:nvPr/>
            </p:nvSpPr>
            <p:spPr>
              <a:xfrm>
                <a:off x="4050646" y="3031135"/>
                <a:ext cx="636425" cy="450166"/>
              </a:xfrm>
              <a:prstGeom prst="rect">
                <a:avLst/>
              </a:prstGeom>
              <a:no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cs typeface="+mn-ea"/>
                    <a:sym typeface="+mn-lt"/>
                  </a:rPr>
                  <a:t>02</a:t>
                </a:r>
                <a:endParaRPr kumimoji="0" lang="en-US" altLang="zh-CN" sz="3200" b="1" i="0" u="none" strike="noStrike" kern="1200" cap="none" spc="0" normalizeH="0" baseline="0" noProof="0" dirty="0">
                  <a:ln>
                    <a:noFill/>
                  </a:ln>
                  <a:solidFill>
                    <a:schemeClr val="bg1"/>
                  </a:solidFill>
                  <a:effectLst/>
                  <a:uLnTx/>
                  <a:uFillTx/>
                  <a:cs typeface="+mn-ea"/>
                  <a:sym typeface="+mn-lt"/>
                </a:endParaRPr>
              </a:p>
            </p:txBody>
          </p:sp>
          <p:sp>
            <p:nvSpPr>
              <p:cNvPr id="36" name="矩形 35"/>
              <p:cNvSpPr/>
              <p:nvPr/>
            </p:nvSpPr>
            <p:spPr>
              <a:xfrm>
                <a:off x="2817206" y="4253494"/>
                <a:ext cx="636425" cy="450166"/>
              </a:xfrm>
              <a:prstGeom prst="rect">
                <a:avLst/>
              </a:prstGeom>
              <a:no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cs typeface="+mn-ea"/>
                    <a:sym typeface="+mn-lt"/>
                  </a:rPr>
                  <a:t>03</a:t>
                </a:r>
                <a:endParaRPr kumimoji="0" lang="en-US" altLang="zh-CN" sz="3200" b="1" i="0" u="none" strike="noStrike" kern="1200" cap="none" spc="0" normalizeH="0" baseline="0" noProof="0" dirty="0">
                  <a:ln>
                    <a:noFill/>
                  </a:ln>
                  <a:solidFill>
                    <a:schemeClr val="bg1"/>
                  </a:solidFill>
                  <a:effectLst/>
                  <a:uLnTx/>
                  <a:uFillTx/>
                  <a:cs typeface="+mn-ea"/>
                  <a:sym typeface="+mn-lt"/>
                </a:endParaRPr>
              </a:p>
            </p:txBody>
          </p:sp>
          <p:sp>
            <p:nvSpPr>
              <p:cNvPr id="37" name="矩形 36"/>
              <p:cNvSpPr/>
              <p:nvPr/>
            </p:nvSpPr>
            <p:spPr>
              <a:xfrm>
                <a:off x="3993626" y="4253494"/>
                <a:ext cx="636425" cy="450166"/>
              </a:xfrm>
              <a:prstGeom prst="rect">
                <a:avLst/>
              </a:prstGeom>
              <a:no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cs typeface="+mn-ea"/>
                    <a:sym typeface="+mn-lt"/>
                  </a:rPr>
                  <a:t>04</a:t>
                </a:r>
                <a:endParaRPr kumimoji="0" lang="en-US" altLang="zh-CN" sz="3200" b="1" i="0" u="none" strike="noStrike" kern="1200" cap="none" spc="0" normalizeH="0" baseline="0" noProof="0" dirty="0">
                  <a:ln>
                    <a:noFill/>
                  </a:ln>
                  <a:solidFill>
                    <a:schemeClr val="bg1"/>
                  </a:solidFill>
                  <a:effectLst/>
                  <a:uLnTx/>
                  <a:uFillTx/>
                  <a:cs typeface="+mn-ea"/>
                  <a:sym typeface="+mn-lt"/>
                </a:endParaRPr>
              </a:p>
            </p:txBody>
          </p:sp>
        </p:grpSp>
        <p:sp>
          <p:nvSpPr>
            <p:cNvPr id="22" name="矩形 21"/>
            <p:cNvSpPr/>
            <p:nvPr/>
          </p:nvSpPr>
          <p:spPr>
            <a:xfrm>
              <a:off x="1638979" y="1779553"/>
              <a:ext cx="5130144" cy="8927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4472C4"/>
                  </a:solidFill>
                  <a:effectLst/>
                  <a:uLnTx/>
                  <a:uFillTx/>
                  <a:cs typeface="+mn-ea"/>
                  <a:sym typeface="+mn-lt"/>
                </a:rPr>
                <a:t>点击输入您的内容，或者通过复制您的文本后，再此框中选择粘贴。请言简意赅，简单说明即可，不必繁琐。</a:t>
              </a:r>
              <a:endParaRPr kumimoji="0" lang="en-US" altLang="zh-CN" sz="1400" b="0" i="0" u="none" strike="noStrike" kern="1200" cap="none" spc="0" normalizeH="0" baseline="0" noProof="0" dirty="0">
                <a:ln>
                  <a:noFill/>
                </a:ln>
                <a:solidFill>
                  <a:srgbClr val="4472C4"/>
                </a:solidFill>
                <a:effectLst/>
                <a:uLnTx/>
                <a:uFillTx/>
                <a:cs typeface="+mn-ea"/>
                <a:sym typeface="+mn-lt"/>
              </a:endParaRPr>
            </a:p>
          </p:txBody>
        </p:sp>
        <p:sp>
          <p:nvSpPr>
            <p:cNvPr id="23" name="矩形 22"/>
            <p:cNvSpPr/>
            <p:nvPr/>
          </p:nvSpPr>
          <p:spPr>
            <a:xfrm>
              <a:off x="1606424" y="2835474"/>
              <a:ext cx="5130144" cy="8927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4472C4"/>
                  </a:solidFill>
                  <a:effectLst/>
                  <a:uLnTx/>
                  <a:uFillTx/>
                  <a:cs typeface="+mn-ea"/>
                  <a:sym typeface="+mn-lt"/>
                </a:rPr>
                <a:t>点击输入您的内容，或者通过复制您的文本后，再此框中选择粘贴。请言简意赅，简单说明即可，不必繁琐。</a:t>
              </a:r>
              <a:endParaRPr kumimoji="0" lang="en-US" altLang="zh-CN" sz="1400" b="0" i="0" u="none" strike="noStrike" kern="1200" cap="none" spc="0" normalizeH="0" baseline="0" noProof="0" dirty="0">
                <a:ln>
                  <a:noFill/>
                </a:ln>
                <a:solidFill>
                  <a:srgbClr val="4472C4"/>
                </a:solidFill>
                <a:effectLst/>
                <a:uLnTx/>
                <a:uFillTx/>
                <a:cs typeface="+mn-ea"/>
                <a:sym typeface="+mn-lt"/>
              </a:endParaRPr>
            </a:p>
          </p:txBody>
        </p:sp>
        <p:sp>
          <p:nvSpPr>
            <p:cNvPr id="24" name="矩形 23"/>
            <p:cNvSpPr/>
            <p:nvPr/>
          </p:nvSpPr>
          <p:spPr>
            <a:xfrm>
              <a:off x="1638979" y="3891395"/>
              <a:ext cx="5130144" cy="8927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4472C4"/>
                  </a:solidFill>
                  <a:effectLst/>
                  <a:uLnTx/>
                  <a:uFillTx/>
                  <a:cs typeface="+mn-ea"/>
                  <a:sym typeface="+mn-lt"/>
                </a:rPr>
                <a:t>点击输入您的内容，或者通过复制您的文本后，再此框中选择粘贴。请言简意赅，简单说明即可，不必繁琐。</a:t>
              </a:r>
              <a:endParaRPr kumimoji="0" lang="en-US" altLang="zh-CN" sz="1400" b="0" i="0" u="none" strike="noStrike" kern="1200" cap="none" spc="0" normalizeH="0" baseline="0" noProof="0" dirty="0">
                <a:ln>
                  <a:noFill/>
                </a:ln>
                <a:solidFill>
                  <a:srgbClr val="4472C4"/>
                </a:solidFill>
                <a:effectLst/>
                <a:uLnTx/>
                <a:uFillTx/>
                <a:cs typeface="+mn-ea"/>
                <a:sym typeface="+mn-lt"/>
              </a:endParaRPr>
            </a:p>
          </p:txBody>
        </p:sp>
        <p:sp>
          <p:nvSpPr>
            <p:cNvPr id="25" name="矩形 24"/>
            <p:cNvSpPr/>
            <p:nvPr/>
          </p:nvSpPr>
          <p:spPr>
            <a:xfrm>
              <a:off x="1638979" y="4943545"/>
              <a:ext cx="5130144" cy="8927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4472C4"/>
                  </a:solidFill>
                  <a:effectLst/>
                  <a:uLnTx/>
                  <a:uFillTx/>
                  <a:cs typeface="+mn-ea"/>
                  <a:sym typeface="+mn-lt"/>
                </a:rPr>
                <a:t>点击输入您的内容，或者通过复制您的文本后，再此框中选择粘贴。请言简意赅，简单说明即可，不必繁琐。</a:t>
              </a:r>
              <a:endParaRPr kumimoji="0" lang="en-US" altLang="zh-CN" sz="1400" b="0" i="0" u="none" strike="noStrike" kern="1200" cap="none" spc="0" normalizeH="0" baseline="0" noProof="0" dirty="0">
                <a:ln>
                  <a:noFill/>
                </a:ln>
                <a:solidFill>
                  <a:srgbClr val="4472C4"/>
                </a:solidFill>
                <a:effectLst/>
                <a:uLnTx/>
                <a:uFillTx/>
                <a:cs typeface="+mn-ea"/>
                <a:sym typeface="+mn-lt"/>
              </a:endParaRPr>
            </a:p>
          </p:txBody>
        </p:sp>
        <p:sp>
          <p:nvSpPr>
            <p:cNvPr id="26" name="椭圆 25"/>
            <p:cNvSpPr/>
            <p:nvPr/>
          </p:nvSpPr>
          <p:spPr>
            <a:xfrm>
              <a:off x="1231407" y="2063340"/>
              <a:ext cx="151986" cy="151986"/>
            </a:xfrm>
            <a:prstGeom prst="ellipse">
              <a:avLst/>
            </a:prstGeom>
            <a:solidFill>
              <a:srgbClr val="EA524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4472C4"/>
                </a:solidFill>
                <a:effectLst/>
                <a:uLnTx/>
                <a:uFillTx/>
                <a:cs typeface="+mn-ea"/>
                <a:sym typeface="+mn-lt"/>
              </a:endParaRPr>
            </a:p>
          </p:txBody>
        </p:sp>
        <p:sp>
          <p:nvSpPr>
            <p:cNvPr id="27" name="椭圆 26"/>
            <p:cNvSpPr/>
            <p:nvPr/>
          </p:nvSpPr>
          <p:spPr>
            <a:xfrm>
              <a:off x="1236330" y="3121679"/>
              <a:ext cx="151986" cy="151986"/>
            </a:xfrm>
            <a:prstGeom prst="ellipse">
              <a:avLst/>
            </a:prstGeom>
            <a:solidFill>
              <a:srgbClr val="2755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4472C4"/>
                </a:solidFill>
                <a:effectLst/>
                <a:uLnTx/>
                <a:uFillTx/>
                <a:cs typeface="+mn-ea"/>
                <a:sym typeface="+mn-lt"/>
              </a:endParaRPr>
            </a:p>
          </p:txBody>
        </p:sp>
        <p:sp>
          <p:nvSpPr>
            <p:cNvPr id="28" name="椭圆 27"/>
            <p:cNvSpPr/>
            <p:nvPr/>
          </p:nvSpPr>
          <p:spPr>
            <a:xfrm>
              <a:off x="1245531" y="4139266"/>
              <a:ext cx="151986" cy="151986"/>
            </a:xfrm>
            <a:prstGeom prst="ellipse">
              <a:avLst/>
            </a:prstGeom>
            <a:solidFill>
              <a:srgbClr val="EA524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4472C4"/>
                </a:solidFill>
                <a:effectLst/>
                <a:uLnTx/>
                <a:uFillTx/>
                <a:cs typeface="+mn-ea"/>
                <a:sym typeface="+mn-lt"/>
              </a:endParaRPr>
            </a:p>
          </p:txBody>
        </p:sp>
        <p:sp>
          <p:nvSpPr>
            <p:cNvPr id="29" name="椭圆 28"/>
            <p:cNvSpPr/>
            <p:nvPr/>
          </p:nvSpPr>
          <p:spPr>
            <a:xfrm>
              <a:off x="1231407" y="5228516"/>
              <a:ext cx="151986" cy="151986"/>
            </a:xfrm>
            <a:prstGeom prst="ellipse">
              <a:avLst/>
            </a:prstGeom>
            <a:solidFill>
              <a:srgbClr val="2755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4472C4"/>
                </a:solidFill>
                <a:effectLst/>
                <a:uLnTx/>
                <a:uFillTx/>
                <a:cs typeface="+mn-ea"/>
                <a:sym typeface="+mn-lt"/>
              </a:endParaRPr>
            </a:p>
          </p:txBody>
        </p:sp>
      </p:grpSp>
      <p:grpSp>
        <p:nvGrpSpPr>
          <p:cNvPr id="38" name="组合 37"/>
          <p:cNvGrpSpPr/>
          <p:nvPr/>
        </p:nvGrpSpPr>
        <p:grpSpPr>
          <a:xfrm>
            <a:off x="4565749" y="285884"/>
            <a:ext cx="3060503" cy="797041"/>
            <a:chOff x="4565749" y="285884"/>
            <a:chExt cx="3060503" cy="797041"/>
          </a:xfrm>
        </p:grpSpPr>
        <p:sp>
          <p:nvSpPr>
            <p:cNvPr id="39"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40"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ircle(in)">
                                      <p:cBhvr>
                                        <p:cTn id="7" dur="2000"/>
                                        <p:tgtEl>
                                          <p:spTgt spid="41"/>
                                        </p:tgtEl>
                                      </p:cBhvr>
                                    </p:animEffect>
                                  </p:childTnLst>
                                </p:cTn>
                              </p:par>
                              <p:par>
                                <p:cTn id="8" presetID="6" presetClass="entr" presetSubtype="16"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circle(in)">
                                      <p:cBhvr>
                                        <p:cTn id="10"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圆角 60"/>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cs typeface="+mn-ea"/>
              <a:sym typeface="+mn-lt"/>
            </a:endParaRPr>
          </a:p>
        </p:txBody>
      </p:sp>
      <p:sp>
        <p:nvSpPr>
          <p:cNvPr id="30" name="AutoShape 1"/>
          <p:cNvSpPr/>
          <p:nvPr/>
        </p:nvSpPr>
        <p:spPr bwMode="auto">
          <a:xfrm>
            <a:off x="957263" y="3834385"/>
            <a:ext cx="5158270" cy="713244"/>
          </a:xfrm>
          <a:prstGeom prst="roundRect">
            <a:avLst>
              <a:gd name="adj" fmla="val 49361"/>
            </a:avLst>
          </a:prstGeom>
          <a:solidFill>
            <a:srgbClr val="EDB5AE"/>
          </a:solidFill>
          <a:ln>
            <a:noFill/>
          </a:ln>
          <a:effectLst/>
        </p:spPr>
        <p:txBody>
          <a:bodyPr lIns="0" tIns="0" rIns="0" bIns="0" anchor="ctr"/>
          <a:lstStyle/>
          <a:p>
            <a:pPr marL="0" marR="0" lvl="0" indent="0" defTabSz="274320" eaLnBrk="1" fontAlgn="base" latinLnBrk="0" hangingPunct="1">
              <a:lnSpc>
                <a:spcPct val="120000"/>
              </a:lnSpc>
              <a:spcBef>
                <a:spcPct val="0"/>
              </a:spcBef>
              <a:spcAft>
                <a:spcPct val="0"/>
              </a:spcAft>
              <a:buClrTx/>
              <a:buSzTx/>
              <a:buFontTx/>
              <a:buNone/>
              <a:defRPr/>
            </a:pPr>
            <a:endParaRPr kumimoji="0" lang="es-ES" sz="1600" b="0" i="0" u="none" strike="noStrike" kern="0" cap="none" spc="0" normalizeH="0" baseline="0" noProof="0" dirty="0">
              <a:ln>
                <a:noFill/>
              </a:ln>
              <a:solidFill>
                <a:srgbClr val="4472C4"/>
              </a:solidFill>
              <a:effectLst/>
              <a:uLnTx/>
              <a:uFillTx/>
              <a:cs typeface="+mn-ea"/>
              <a:sym typeface="+mn-lt"/>
            </a:endParaRPr>
          </a:p>
        </p:txBody>
      </p:sp>
      <p:sp>
        <p:nvSpPr>
          <p:cNvPr id="31" name="AutoShape 2"/>
          <p:cNvSpPr/>
          <p:nvPr/>
        </p:nvSpPr>
        <p:spPr bwMode="auto">
          <a:xfrm>
            <a:off x="6703437" y="3834385"/>
            <a:ext cx="5342513" cy="713244"/>
          </a:xfrm>
          <a:prstGeom prst="roundRect">
            <a:avLst>
              <a:gd name="adj" fmla="val 49361"/>
            </a:avLst>
          </a:prstGeom>
          <a:solidFill>
            <a:srgbClr val="4472C4"/>
          </a:solidFill>
          <a:ln>
            <a:noFill/>
          </a:ln>
          <a:effectLst/>
        </p:spPr>
        <p:txBody>
          <a:bodyPr lIns="0" tIns="0" rIns="0" bIns="0" anchor="ctr"/>
          <a:lstStyle/>
          <a:p>
            <a:pPr marL="0" marR="0" lvl="0" indent="0" defTabSz="274320" eaLnBrk="1" fontAlgn="base" latinLnBrk="0" hangingPunct="1">
              <a:lnSpc>
                <a:spcPct val="120000"/>
              </a:lnSpc>
              <a:spcBef>
                <a:spcPct val="0"/>
              </a:spcBef>
              <a:spcAft>
                <a:spcPct val="0"/>
              </a:spcAft>
              <a:buClrTx/>
              <a:buSzTx/>
              <a:buFontTx/>
              <a:buNone/>
              <a:defRPr/>
            </a:pPr>
            <a:endParaRPr kumimoji="0" lang="es-ES" sz="1600" b="0" i="0" u="none" strike="noStrike" kern="0" cap="none" spc="0" normalizeH="0" baseline="0" noProof="0" dirty="0">
              <a:ln>
                <a:noFill/>
              </a:ln>
              <a:solidFill>
                <a:srgbClr val="4472C4"/>
              </a:solidFill>
              <a:effectLst/>
              <a:uLnTx/>
              <a:uFillTx/>
              <a:cs typeface="+mn-ea"/>
              <a:sym typeface="+mn-lt"/>
            </a:endParaRPr>
          </a:p>
        </p:txBody>
      </p:sp>
      <p:sp>
        <p:nvSpPr>
          <p:cNvPr id="32" name="AutoShape 4"/>
          <p:cNvSpPr/>
          <p:nvPr/>
        </p:nvSpPr>
        <p:spPr bwMode="auto">
          <a:xfrm>
            <a:off x="2990501" y="4075678"/>
            <a:ext cx="1646740" cy="230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0"/>
          <a:lstStyle/>
          <a:p>
            <a:pPr algn="ctr" defTabSz="304165" fontAlgn="base">
              <a:lnSpc>
                <a:spcPct val="120000"/>
              </a:lnSpc>
              <a:spcBef>
                <a:spcPts val="800"/>
              </a:spcBef>
              <a:spcAft>
                <a:spcPct val="0"/>
              </a:spcAft>
              <a:defRPr/>
            </a:pPr>
            <a:r>
              <a:rPr lang="zh-CN" altLang="en-US" sz="1400" dirty="0">
                <a:solidFill>
                  <a:schemeClr val="bg1"/>
                </a:solidFill>
                <a:cs typeface="+mn-ea"/>
                <a:sym typeface="+mn-lt"/>
              </a:rPr>
              <a:t>请替换文字内容</a:t>
            </a:r>
            <a:endParaRPr lang="es-ES" sz="1400" dirty="0">
              <a:solidFill>
                <a:schemeClr val="bg1"/>
              </a:solidFill>
              <a:cs typeface="+mn-ea"/>
              <a:sym typeface="+mn-lt"/>
            </a:endParaRPr>
          </a:p>
        </p:txBody>
      </p:sp>
      <p:sp>
        <p:nvSpPr>
          <p:cNvPr id="33" name="AutoShape 7"/>
          <p:cNvSpPr/>
          <p:nvPr/>
        </p:nvSpPr>
        <p:spPr bwMode="auto">
          <a:xfrm>
            <a:off x="8638775" y="4075678"/>
            <a:ext cx="1646740" cy="230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0"/>
          <a:lstStyle/>
          <a:p>
            <a:pPr algn="ctr" defTabSz="304165" fontAlgn="base">
              <a:lnSpc>
                <a:spcPct val="120000"/>
              </a:lnSpc>
              <a:spcBef>
                <a:spcPts val="800"/>
              </a:spcBef>
              <a:spcAft>
                <a:spcPct val="0"/>
              </a:spcAft>
              <a:defRPr/>
            </a:pPr>
            <a:r>
              <a:rPr lang="zh-CN" altLang="en-US" sz="1400" dirty="0">
                <a:solidFill>
                  <a:schemeClr val="bg1"/>
                </a:solidFill>
                <a:cs typeface="+mn-ea"/>
                <a:sym typeface="+mn-lt"/>
              </a:rPr>
              <a:t>请替换文字内容</a:t>
            </a:r>
            <a:endParaRPr lang="es-ES" sz="1400" dirty="0">
              <a:solidFill>
                <a:schemeClr val="bg1"/>
              </a:solidFill>
              <a:cs typeface="+mn-ea"/>
              <a:sym typeface="+mn-lt"/>
            </a:endParaRPr>
          </a:p>
        </p:txBody>
      </p:sp>
      <p:sp>
        <p:nvSpPr>
          <p:cNvPr id="34" name="AutoShape 12"/>
          <p:cNvSpPr/>
          <p:nvPr/>
        </p:nvSpPr>
        <p:spPr bwMode="auto">
          <a:xfrm>
            <a:off x="5367970" y="3145761"/>
            <a:ext cx="1045245" cy="1048229"/>
          </a:xfrm>
          <a:custGeom>
            <a:avLst/>
            <a:gdLst>
              <a:gd name="T0" fmla="+- 0 10816 32"/>
              <a:gd name="T1" fmla="*/ T0 w 21568"/>
              <a:gd name="T2" fmla="*/ 10800 h 21600"/>
              <a:gd name="T3" fmla="+- 0 10816 32"/>
              <a:gd name="T4" fmla="*/ T3 w 21568"/>
              <a:gd name="T5" fmla="*/ 10800 h 21600"/>
              <a:gd name="T6" fmla="+- 0 10816 32"/>
              <a:gd name="T7" fmla="*/ T6 w 21568"/>
              <a:gd name="T8" fmla="*/ 10800 h 21600"/>
              <a:gd name="T9" fmla="+- 0 10816 32"/>
              <a:gd name="T10" fmla="*/ T9 w 21568"/>
              <a:gd name="T11" fmla="*/ 10800 h 21600"/>
            </a:gdLst>
            <a:ahLst/>
            <a:cxnLst>
              <a:cxn ang="0">
                <a:pos x="T1" y="T2"/>
              </a:cxn>
              <a:cxn ang="0">
                <a:pos x="T4" y="T5"/>
              </a:cxn>
              <a:cxn ang="0">
                <a:pos x="T7" y="T8"/>
              </a:cxn>
              <a:cxn ang="0">
                <a:pos x="T10" y="T11"/>
              </a:cxn>
            </a:cxnLst>
            <a:rect l="0" t="0" r="r" b="b"/>
            <a:pathLst>
              <a:path w="21568" h="21600">
                <a:moveTo>
                  <a:pt x="21409" y="0"/>
                </a:moveTo>
                <a:cubicBezTo>
                  <a:pt x="18161" y="0"/>
                  <a:pt x="14923" y="755"/>
                  <a:pt x="11945" y="2220"/>
                </a:cubicBezTo>
                <a:cubicBezTo>
                  <a:pt x="11786" y="2334"/>
                  <a:pt x="11610" y="2421"/>
                  <a:pt x="11419" y="2466"/>
                </a:cubicBezTo>
                <a:cubicBezTo>
                  <a:pt x="9667" y="3389"/>
                  <a:pt x="8018" y="4575"/>
                  <a:pt x="6525" y="6016"/>
                </a:cubicBezTo>
                <a:cubicBezTo>
                  <a:pt x="6393" y="6245"/>
                  <a:pt x="6208" y="6432"/>
                  <a:pt x="5979" y="6565"/>
                </a:cubicBezTo>
                <a:cubicBezTo>
                  <a:pt x="4514" y="8085"/>
                  <a:pt x="3317" y="9765"/>
                  <a:pt x="2390" y="11552"/>
                </a:cubicBezTo>
                <a:cubicBezTo>
                  <a:pt x="2351" y="11676"/>
                  <a:pt x="2294" y="11792"/>
                  <a:pt x="2225" y="11902"/>
                </a:cubicBezTo>
                <a:cubicBezTo>
                  <a:pt x="714" y="14948"/>
                  <a:pt x="-32" y="18275"/>
                  <a:pt x="0" y="21599"/>
                </a:cubicBezTo>
                <a:cubicBezTo>
                  <a:pt x="12266" y="21599"/>
                  <a:pt x="17378" y="21599"/>
                  <a:pt x="17378" y="21599"/>
                </a:cubicBezTo>
                <a:cubicBezTo>
                  <a:pt x="17378" y="19273"/>
                  <a:pt x="19240" y="17410"/>
                  <a:pt x="21568" y="17410"/>
                </a:cubicBezTo>
                <a:cubicBezTo>
                  <a:pt x="21568" y="5"/>
                  <a:pt x="21568" y="442"/>
                  <a:pt x="21568" y="6"/>
                </a:cubicBezTo>
                <a:cubicBezTo>
                  <a:pt x="21515" y="6"/>
                  <a:pt x="21462" y="0"/>
                  <a:pt x="21409" y="0"/>
                </a:cubicBezTo>
                <a:close/>
              </a:path>
            </a:pathLst>
          </a:custGeom>
          <a:solidFill>
            <a:srgbClr val="C9877E"/>
          </a:solidFill>
          <a:ln>
            <a:noFill/>
          </a:ln>
          <a:effectLst/>
        </p:spPr>
        <p:txBody>
          <a:bodyPr lIns="0" tIns="0" rIns="0" bIns="0"/>
          <a:lstStyle/>
          <a:p>
            <a:pPr marL="0" marR="0" lvl="0" indent="0" defTabSz="429895" eaLnBrk="1" fontAlgn="base" latinLnBrk="0" hangingPunct="1">
              <a:lnSpc>
                <a:spcPct val="120000"/>
              </a:lnSpc>
              <a:spcBef>
                <a:spcPct val="0"/>
              </a:spcBef>
              <a:spcAft>
                <a:spcPct val="0"/>
              </a:spcAft>
              <a:buClrTx/>
              <a:buSzTx/>
              <a:buFontTx/>
              <a:buNone/>
              <a:defRPr/>
            </a:pPr>
            <a:endParaRPr kumimoji="0" lang="es-ES" sz="900" b="0" i="0" u="none" strike="noStrike" kern="0" cap="none" spc="0" normalizeH="0" baseline="0" noProof="0" dirty="0">
              <a:ln>
                <a:noFill/>
              </a:ln>
              <a:solidFill>
                <a:srgbClr val="4472C4"/>
              </a:solidFill>
              <a:effectLst/>
              <a:uLnTx/>
              <a:uFillTx/>
              <a:cs typeface="+mn-ea"/>
              <a:sym typeface="+mn-lt"/>
            </a:endParaRPr>
          </a:p>
        </p:txBody>
      </p:sp>
      <p:sp>
        <p:nvSpPr>
          <p:cNvPr id="35" name="AutoShape 13"/>
          <p:cNvSpPr/>
          <p:nvPr/>
        </p:nvSpPr>
        <p:spPr bwMode="auto">
          <a:xfrm>
            <a:off x="5365731" y="4193989"/>
            <a:ext cx="1045245" cy="1027340"/>
          </a:xfrm>
          <a:custGeom>
            <a:avLst/>
            <a:gdLst>
              <a:gd name="T0" fmla="*/ 10800 w 21600"/>
              <a:gd name="T1" fmla="*/ 10779 h 21559"/>
              <a:gd name="T2" fmla="*/ 10800 w 21600"/>
              <a:gd name="T3" fmla="*/ 10779 h 21559"/>
              <a:gd name="T4" fmla="*/ 10800 w 21600"/>
              <a:gd name="T5" fmla="*/ 10779 h 21559"/>
              <a:gd name="T6" fmla="*/ 10800 w 21600"/>
              <a:gd name="T7" fmla="*/ 10779 h 21559"/>
            </a:gdLst>
            <a:ahLst/>
            <a:cxnLst>
              <a:cxn ang="0">
                <a:pos x="T0" y="T1"/>
              </a:cxn>
              <a:cxn ang="0">
                <a:pos x="T2" y="T3"/>
              </a:cxn>
              <a:cxn ang="0">
                <a:pos x="T4" y="T5"/>
              </a:cxn>
              <a:cxn ang="0">
                <a:pos x="T6" y="T7"/>
              </a:cxn>
            </a:cxnLst>
            <a:rect l="0" t="0" r="r" b="b"/>
            <a:pathLst>
              <a:path w="21600" h="21559">
                <a:moveTo>
                  <a:pt x="0" y="0"/>
                </a:moveTo>
                <a:cubicBezTo>
                  <a:pt x="53" y="5502"/>
                  <a:pt x="2137" y="10988"/>
                  <a:pt x="6271" y="15186"/>
                </a:cubicBezTo>
                <a:cubicBezTo>
                  <a:pt x="10500" y="19481"/>
                  <a:pt x="16056" y="21599"/>
                  <a:pt x="21600" y="21558"/>
                </a:cubicBezTo>
                <a:cubicBezTo>
                  <a:pt x="21600" y="9859"/>
                  <a:pt x="21600" y="4260"/>
                  <a:pt x="21600" y="4260"/>
                </a:cubicBezTo>
                <a:cubicBezTo>
                  <a:pt x="19268" y="4260"/>
                  <a:pt x="17404" y="2333"/>
                  <a:pt x="17404" y="0"/>
                </a:cubicBezTo>
                <a:cubicBezTo>
                  <a:pt x="0" y="0"/>
                  <a:pt x="444" y="0"/>
                  <a:pt x="0" y="0"/>
                </a:cubicBezTo>
                <a:close/>
              </a:path>
            </a:pathLst>
          </a:custGeom>
          <a:solidFill>
            <a:srgbClr val="4A5A9F"/>
          </a:solidFill>
          <a:ln>
            <a:noFill/>
          </a:ln>
          <a:effectLst/>
        </p:spPr>
        <p:txBody>
          <a:bodyPr lIns="0" tIns="0" rIns="0" bIns="0"/>
          <a:lstStyle/>
          <a:p>
            <a:pPr marL="0" marR="0" lvl="0" indent="0" defTabSz="429895" eaLnBrk="1" fontAlgn="base" latinLnBrk="0" hangingPunct="1">
              <a:lnSpc>
                <a:spcPct val="120000"/>
              </a:lnSpc>
              <a:spcBef>
                <a:spcPct val="0"/>
              </a:spcBef>
              <a:spcAft>
                <a:spcPct val="0"/>
              </a:spcAft>
              <a:buClrTx/>
              <a:buSzTx/>
              <a:buFontTx/>
              <a:buNone/>
              <a:defRPr/>
            </a:pPr>
            <a:endParaRPr kumimoji="0" lang="es-ES" sz="900" b="0" i="0" u="none" strike="noStrike" kern="0" cap="none" spc="0" normalizeH="0" baseline="0" noProof="0" dirty="0">
              <a:ln>
                <a:noFill/>
              </a:ln>
              <a:solidFill>
                <a:srgbClr val="4472C4"/>
              </a:solidFill>
              <a:effectLst/>
              <a:uLnTx/>
              <a:uFillTx/>
              <a:cs typeface="+mn-ea"/>
              <a:sym typeface="+mn-lt"/>
            </a:endParaRPr>
          </a:p>
        </p:txBody>
      </p:sp>
      <p:sp>
        <p:nvSpPr>
          <p:cNvPr id="36" name="AutoShape 14"/>
          <p:cNvSpPr/>
          <p:nvPr/>
        </p:nvSpPr>
        <p:spPr bwMode="auto">
          <a:xfrm>
            <a:off x="6413215" y="3145761"/>
            <a:ext cx="1029578" cy="1048229"/>
          </a:xfrm>
          <a:custGeom>
            <a:avLst/>
            <a:gdLst>
              <a:gd name="T0" fmla="*/ 10773 w 21546"/>
              <a:gd name="T1" fmla="*/ 10800 h 21600"/>
              <a:gd name="T2" fmla="*/ 10773 w 21546"/>
              <a:gd name="T3" fmla="*/ 10800 h 21600"/>
              <a:gd name="T4" fmla="*/ 10773 w 21546"/>
              <a:gd name="T5" fmla="*/ 10800 h 21600"/>
              <a:gd name="T6" fmla="*/ 10773 w 21546"/>
              <a:gd name="T7" fmla="*/ 10800 h 21600"/>
            </a:gdLst>
            <a:ahLst/>
            <a:cxnLst>
              <a:cxn ang="0">
                <a:pos x="T0" y="T1"/>
              </a:cxn>
              <a:cxn ang="0">
                <a:pos x="T2" y="T3"/>
              </a:cxn>
              <a:cxn ang="0">
                <a:pos x="T4" y="T5"/>
              </a:cxn>
              <a:cxn ang="0">
                <a:pos x="T6" y="T7"/>
              </a:cxn>
            </a:cxnLst>
            <a:rect l="0" t="0" r="r" b="b"/>
            <a:pathLst>
              <a:path w="21546" h="21600">
                <a:moveTo>
                  <a:pt x="0" y="0"/>
                </a:moveTo>
                <a:cubicBezTo>
                  <a:pt x="0" y="12337"/>
                  <a:pt x="0" y="17409"/>
                  <a:pt x="0" y="17409"/>
                </a:cubicBezTo>
                <a:cubicBezTo>
                  <a:pt x="2328" y="17409"/>
                  <a:pt x="4253" y="19272"/>
                  <a:pt x="4253" y="21599"/>
                </a:cubicBezTo>
                <a:cubicBezTo>
                  <a:pt x="21545" y="21599"/>
                  <a:pt x="21007" y="21599"/>
                  <a:pt x="21544" y="21599"/>
                </a:cubicBezTo>
                <a:cubicBezTo>
                  <a:pt x="21600" y="16054"/>
                  <a:pt x="19487" y="10491"/>
                  <a:pt x="15193" y="6260"/>
                </a:cubicBezTo>
                <a:cubicBezTo>
                  <a:pt x="10994" y="2124"/>
                  <a:pt x="5503" y="39"/>
                  <a:pt x="0" y="0"/>
                </a:cubicBezTo>
                <a:close/>
              </a:path>
            </a:pathLst>
          </a:custGeom>
          <a:solidFill>
            <a:srgbClr val="4A5A9F"/>
          </a:solidFill>
          <a:ln>
            <a:noFill/>
          </a:ln>
          <a:effectLst/>
        </p:spPr>
        <p:txBody>
          <a:bodyPr lIns="0" tIns="0" rIns="0" bIns="0"/>
          <a:lstStyle/>
          <a:p>
            <a:pPr marL="0" marR="0" lvl="0" indent="0" defTabSz="429895" eaLnBrk="1" fontAlgn="base" latinLnBrk="0" hangingPunct="1">
              <a:lnSpc>
                <a:spcPct val="120000"/>
              </a:lnSpc>
              <a:spcBef>
                <a:spcPct val="0"/>
              </a:spcBef>
              <a:spcAft>
                <a:spcPct val="0"/>
              </a:spcAft>
              <a:buClrTx/>
              <a:buSzTx/>
              <a:buFontTx/>
              <a:buNone/>
              <a:defRPr/>
            </a:pPr>
            <a:endParaRPr kumimoji="0" lang="es-ES" sz="900" b="0" i="0" u="none" strike="noStrike" kern="0" cap="none" spc="0" normalizeH="0" baseline="0" noProof="0" dirty="0">
              <a:ln>
                <a:noFill/>
              </a:ln>
              <a:solidFill>
                <a:srgbClr val="4472C4"/>
              </a:solidFill>
              <a:effectLst/>
              <a:uLnTx/>
              <a:uFillTx/>
              <a:cs typeface="+mn-ea"/>
              <a:sym typeface="+mn-lt"/>
            </a:endParaRPr>
          </a:p>
        </p:txBody>
      </p:sp>
      <p:sp>
        <p:nvSpPr>
          <p:cNvPr id="37" name="AutoShape 15"/>
          <p:cNvSpPr/>
          <p:nvPr/>
        </p:nvSpPr>
        <p:spPr bwMode="auto">
          <a:xfrm>
            <a:off x="6410978" y="4193989"/>
            <a:ext cx="1030323" cy="10273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64" y="0"/>
                </a:moveTo>
                <a:cubicBezTo>
                  <a:pt x="4264" y="2337"/>
                  <a:pt x="2334" y="4268"/>
                  <a:pt x="0" y="4268"/>
                </a:cubicBezTo>
                <a:cubicBezTo>
                  <a:pt x="0" y="21599"/>
                  <a:pt x="0" y="21053"/>
                  <a:pt x="0" y="21600"/>
                </a:cubicBezTo>
                <a:cubicBezTo>
                  <a:pt x="5517" y="21559"/>
                  <a:pt x="11022" y="19436"/>
                  <a:pt x="15232" y="15216"/>
                </a:cubicBezTo>
                <a:cubicBezTo>
                  <a:pt x="19427" y="11009"/>
                  <a:pt x="21545" y="5512"/>
                  <a:pt x="21599" y="0"/>
                </a:cubicBezTo>
                <a:cubicBezTo>
                  <a:pt x="9836" y="0"/>
                  <a:pt x="4264" y="0"/>
                  <a:pt x="4264" y="0"/>
                </a:cubicBezTo>
                <a:close/>
              </a:path>
            </a:pathLst>
          </a:custGeom>
          <a:solidFill>
            <a:srgbClr val="C9877E"/>
          </a:solidFill>
          <a:ln>
            <a:noFill/>
          </a:ln>
          <a:effectLst/>
        </p:spPr>
        <p:txBody>
          <a:bodyPr lIns="0" tIns="0" rIns="0" bIns="0"/>
          <a:lstStyle/>
          <a:p>
            <a:pPr marL="0" marR="0" lvl="0" indent="0" defTabSz="429895" eaLnBrk="1" fontAlgn="base" latinLnBrk="0" hangingPunct="1">
              <a:lnSpc>
                <a:spcPct val="120000"/>
              </a:lnSpc>
              <a:spcBef>
                <a:spcPct val="0"/>
              </a:spcBef>
              <a:spcAft>
                <a:spcPct val="0"/>
              </a:spcAft>
              <a:buClrTx/>
              <a:buSzTx/>
              <a:buFontTx/>
              <a:buNone/>
              <a:defRPr/>
            </a:pPr>
            <a:endParaRPr kumimoji="0" lang="es-ES" sz="900" b="0" i="0" u="none" strike="noStrike" kern="0" cap="none" spc="0" normalizeH="0" baseline="0" noProof="0" dirty="0">
              <a:ln>
                <a:noFill/>
              </a:ln>
              <a:solidFill>
                <a:srgbClr val="4472C4"/>
              </a:solidFill>
              <a:effectLst/>
              <a:uLnTx/>
              <a:uFillTx/>
              <a:cs typeface="+mn-ea"/>
              <a:sym typeface="+mn-lt"/>
            </a:endParaRPr>
          </a:p>
        </p:txBody>
      </p:sp>
      <p:sp>
        <p:nvSpPr>
          <p:cNvPr id="38" name="AutoShape 16"/>
          <p:cNvSpPr/>
          <p:nvPr/>
        </p:nvSpPr>
        <p:spPr bwMode="auto">
          <a:xfrm>
            <a:off x="6412471" y="2840618"/>
            <a:ext cx="1514523" cy="154660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6131"/>
                </a:moveTo>
                <a:cubicBezTo>
                  <a:pt x="0" y="0"/>
                  <a:pt x="0" y="0"/>
                  <a:pt x="0" y="0"/>
                </a:cubicBezTo>
                <a:cubicBezTo>
                  <a:pt x="10685" y="0"/>
                  <a:pt x="19302" y="8437"/>
                  <a:pt x="19359" y="18900"/>
                </a:cubicBezTo>
                <a:cubicBezTo>
                  <a:pt x="21599" y="18900"/>
                  <a:pt x="21599" y="18900"/>
                  <a:pt x="21599" y="18900"/>
                </a:cubicBezTo>
                <a:cubicBezTo>
                  <a:pt x="16372" y="21599"/>
                  <a:pt x="16372" y="21599"/>
                  <a:pt x="16372" y="21599"/>
                </a:cubicBezTo>
                <a:cubicBezTo>
                  <a:pt x="11144" y="18900"/>
                  <a:pt x="11144" y="18900"/>
                  <a:pt x="11144" y="18900"/>
                </a:cubicBezTo>
                <a:cubicBezTo>
                  <a:pt x="13327" y="18900"/>
                  <a:pt x="13327" y="18900"/>
                  <a:pt x="13327" y="18900"/>
                </a:cubicBezTo>
                <a:cubicBezTo>
                  <a:pt x="13212" y="11812"/>
                  <a:pt x="7353" y="6131"/>
                  <a:pt x="114" y="6131"/>
                </a:cubicBezTo>
                <a:cubicBezTo>
                  <a:pt x="57" y="6131"/>
                  <a:pt x="57" y="6131"/>
                  <a:pt x="0" y="6131"/>
                </a:cubicBezTo>
                <a:close/>
              </a:path>
            </a:pathLst>
          </a:custGeom>
          <a:solidFill>
            <a:srgbClr val="4472C4"/>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marL="0" marR="0" lvl="0" indent="0" defTabSz="914400" eaLnBrk="1" fontAlgn="base" latinLnBrk="0" hangingPunct="1">
              <a:lnSpc>
                <a:spcPct val="120000"/>
              </a:lnSpc>
              <a:spcBef>
                <a:spcPct val="0"/>
              </a:spcBef>
              <a:spcAft>
                <a:spcPct val="0"/>
              </a:spcAft>
              <a:buClrTx/>
              <a:buSzTx/>
              <a:buFontTx/>
              <a:buNone/>
              <a:defRPr/>
            </a:pPr>
            <a:endParaRPr kumimoji="0" lang="en-US" sz="1800" b="0" i="0" u="none" strike="noStrike" kern="0" cap="none" spc="0" normalizeH="0" baseline="0" noProof="0" dirty="0">
              <a:ln>
                <a:noFill/>
              </a:ln>
              <a:solidFill>
                <a:srgbClr val="4472C4"/>
              </a:solidFill>
              <a:effectLst/>
              <a:uLnTx/>
              <a:uFillTx/>
              <a:cs typeface="+mn-ea"/>
              <a:sym typeface="+mn-lt"/>
            </a:endParaRPr>
          </a:p>
        </p:txBody>
      </p:sp>
      <p:sp>
        <p:nvSpPr>
          <p:cNvPr id="39" name="AutoShape 17"/>
          <p:cNvSpPr/>
          <p:nvPr/>
        </p:nvSpPr>
        <p:spPr bwMode="auto">
          <a:xfrm>
            <a:off x="5056859" y="2675738"/>
            <a:ext cx="1549588" cy="152272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7" y="2342"/>
                </a:moveTo>
                <a:cubicBezTo>
                  <a:pt x="8471" y="2342"/>
                  <a:pt x="0" y="10971"/>
                  <a:pt x="0" y="21600"/>
                </a:cubicBezTo>
                <a:cubicBezTo>
                  <a:pt x="5890" y="21600"/>
                  <a:pt x="5890" y="21600"/>
                  <a:pt x="5890" y="21600"/>
                </a:cubicBezTo>
                <a:cubicBezTo>
                  <a:pt x="5947" y="14400"/>
                  <a:pt x="11725" y="8571"/>
                  <a:pt x="18794" y="8571"/>
                </a:cubicBezTo>
                <a:cubicBezTo>
                  <a:pt x="18794" y="8571"/>
                  <a:pt x="18850" y="8571"/>
                  <a:pt x="18907" y="8571"/>
                </a:cubicBezTo>
                <a:cubicBezTo>
                  <a:pt x="18907" y="10400"/>
                  <a:pt x="18907" y="10400"/>
                  <a:pt x="18907" y="10400"/>
                </a:cubicBezTo>
                <a:cubicBezTo>
                  <a:pt x="21600" y="5200"/>
                  <a:pt x="21600" y="5200"/>
                  <a:pt x="21600" y="5200"/>
                </a:cubicBezTo>
                <a:cubicBezTo>
                  <a:pt x="18907" y="0"/>
                  <a:pt x="18907" y="0"/>
                  <a:pt x="18907" y="0"/>
                </a:cubicBezTo>
                <a:lnTo>
                  <a:pt x="18907" y="2342"/>
                </a:lnTo>
                <a:close/>
              </a:path>
            </a:pathLst>
          </a:custGeom>
          <a:solidFill>
            <a:srgbClr val="EDB5AE"/>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marL="0" marR="0" lvl="0" indent="0" defTabSz="914400" eaLnBrk="1" fontAlgn="base" latinLnBrk="0" hangingPunct="1">
              <a:lnSpc>
                <a:spcPct val="120000"/>
              </a:lnSpc>
              <a:spcBef>
                <a:spcPct val="0"/>
              </a:spcBef>
              <a:spcAft>
                <a:spcPct val="0"/>
              </a:spcAft>
              <a:buClrTx/>
              <a:buSzTx/>
              <a:buFontTx/>
              <a:buNone/>
              <a:defRPr/>
            </a:pPr>
            <a:endParaRPr kumimoji="0" lang="en-US" sz="1800" b="0" i="0" u="none" strike="noStrike" kern="0" cap="none" spc="0" normalizeH="0" baseline="0" noProof="0" dirty="0">
              <a:ln>
                <a:noFill/>
              </a:ln>
              <a:solidFill>
                <a:srgbClr val="4472C4"/>
              </a:solidFill>
              <a:effectLst/>
              <a:uLnTx/>
              <a:uFillTx/>
              <a:cs typeface="+mn-ea"/>
              <a:sym typeface="+mn-lt"/>
            </a:endParaRPr>
          </a:p>
        </p:txBody>
      </p:sp>
      <p:sp>
        <p:nvSpPr>
          <p:cNvPr id="40" name="AutoShape 18"/>
          <p:cNvSpPr/>
          <p:nvPr/>
        </p:nvSpPr>
        <p:spPr bwMode="auto">
          <a:xfrm>
            <a:off x="4895708" y="4008217"/>
            <a:ext cx="1516761" cy="1542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763"/>
                </a:moveTo>
                <a:cubicBezTo>
                  <a:pt x="2291" y="2763"/>
                  <a:pt x="2291" y="2763"/>
                  <a:pt x="2291" y="2763"/>
                </a:cubicBezTo>
                <a:cubicBezTo>
                  <a:pt x="2349" y="13196"/>
                  <a:pt x="11000" y="21599"/>
                  <a:pt x="21600" y="21599"/>
                </a:cubicBezTo>
                <a:cubicBezTo>
                  <a:pt x="21600" y="15509"/>
                  <a:pt x="21600" y="15509"/>
                  <a:pt x="21600" y="15509"/>
                </a:cubicBezTo>
                <a:cubicBezTo>
                  <a:pt x="21542" y="15509"/>
                  <a:pt x="21542" y="15509"/>
                  <a:pt x="21485" y="15509"/>
                </a:cubicBezTo>
                <a:cubicBezTo>
                  <a:pt x="14266" y="15509"/>
                  <a:pt x="8422" y="9813"/>
                  <a:pt x="8307" y="2763"/>
                </a:cubicBezTo>
                <a:cubicBezTo>
                  <a:pt x="10427" y="2763"/>
                  <a:pt x="10427" y="2763"/>
                  <a:pt x="10427" y="2763"/>
                </a:cubicBezTo>
                <a:cubicBezTo>
                  <a:pt x="5213" y="0"/>
                  <a:pt x="5213" y="0"/>
                  <a:pt x="5213" y="0"/>
                </a:cubicBezTo>
                <a:lnTo>
                  <a:pt x="0" y="2763"/>
                </a:lnTo>
                <a:close/>
              </a:path>
            </a:pathLst>
          </a:custGeom>
          <a:solidFill>
            <a:srgbClr val="4472C4"/>
          </a:solidFill>
          <a:ln>
            <a:noFill/>
          </a:ln>
          <a:effectLst/>
        </p:spPr>
        <p:txBody>
          <a:bodyPr lIns="0" tIns="0" rIns="0" bIns="0"/>
          <a:lstStyle/>
          <a:p>
            <a:pPr marL="0" marR="0" lvl="0" indent="0" defTabSz="429895" eaLnBrk="1" fontAlgn="base" latinLnBrk="0" hangingPunct="1">
              <a:lnSpc>
                <a:spcPct val="120000"/>
              </a:lnSpc>
              <a:spcBef>
                <a:spcPct val="0"/>
              </a:spcBef>
              <a:spcAft>
                <a:spcPct val="0"/>
              </a:spcAft>
              <a:buClrTx/>
              <a:buSzTx/>
              <a:buFontTx/>
              <a:buNone/>
              <a:defRPr/>
            </a:pPr>
            <a:endParaRPr kumimoji="0" lang="es-ES" sz="900" b="0" i="0" u="none" strike="noStrike" kern="0" cap="none" spc="0" normalizeH="0" baseline="0" noProof="0" dirty="0">
              <a:ln>
                <a:noFill/>
              </a:ln>
              <a:solidFill>
                <a:srgbClr val="4472C4"/>
              </a:solidFill>
              <a:effectLst/>
              <a:uLnTx/>
              <a:uFillTx/>
              <a:cs typeface="+mn-ea"/>
              <a:sym typeface="+mn-lt"/>
            </a:endParaRPr>
          </a:p>
        </p:txBody>
      </p:sp>
      <p:sp>
        <p:nvSpPr>
          <p:cNvPr id="41" name="AutoShape 19"/>
          <p:cNvSpPr/>
          <p:nvPr/>
        </p:nvSpPr>
        <p:spPr bwMode="auto">
          <a:xfrm>
            <a:off x="6219237" y="4270090"/>
            <a:ext cx="1546605" cy="14257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699" y="19403"/>
                </a:moveTo>
                <a:cubicBezTo>
                  <a:pt x="12768" y="19403"/>
                  <a:pt x="21037" y="10861"/>
                  <a:pt x="21600" y="122"/>
                </a:cubicBezTo>
                <a:cubicBezTo>
                  <a:pt x="18731" y="1769"/>
                  <a:pt x="18731" y="1769"/>
                  <a:pt x="18731" y="1769"/>
                </a:cubicBezTo>
                <a:cubicBezTo>
                  <a:pt x="15693" y="0"/>
                  <a:pt x="15693" y="0"/>
                  <a:pt x="15693" y="0"/>
                </a:cubicBezTo>
                <a:cubicBezTo>
                  <a:pt x="15075" y="7199"/>
                  <a:pt x="9562" y="12813"/>
                  <a:pt x="2812" y="12813"/>
                </a:cubicBezTo>
                <a:cubicBezTo>
                  <a:pt x="2756" y="12813"/>
                  <a:pt x="2756" y="12813"/>
                  <a:pt x="2699" y="12813"/>
                </a:cubicBezTo>
                <a:cubicBezTo>
                  <a:pt x="2699" y="10494"/>
                  <a:pt x="2699" y="10494"/>
                  <a:pt x="2699" y="10494"/>
                </a:cubicBezTo>
                <a:cubicBezTo>
                  <a:pt x="0" y="16047"/>
                  <a:pt x="0" y="16047"/>
                  <a:pt x="0" y="16047"/>
                </a:cubicBezTo>
                <a:cubicBezTo>
                  <a:pt x="2699" y="21600"/>
                  <a:pt x="2699" y="21600"/>
                  <a:pt x="2699" y="21600"/>
                </a:cubicBezTo>
                <a:lnTo>
                  <a:pt x="2699" y="19403"/>
                </a:lnTo>
                <a:close/>
              </a:path>
            </a:pathLst>
          </a:custGeom>
          <a:solidFill>
            <a:srgbClr val="EDB5AE"/>
          </a:solidFill>
          <a:ln>
            <a:noFill/>
          </a:ln>
          <a:effectLst/>
        </p:spPr>
        <p:txBody>
          <a:bodyPr lIns="0" tIns="0" rIns="0" bIns="0"/>
          <a:lstStyle/>
          <a:p>
            <a:pPr marL="0" marR="0" lvl="0" indent="0" defTabSz="429895" eaLnBrk="1" fontAlgn="base" latinLnBrk="0" hangingPunct="1">
              <a:lnSpc>
                <a:spcPct val="120000"/>
              </a:lnSpc>
              <a:spcBef>
                <a:spcPct val="0"/>
              </a:spcBef>
              <a:spcAft>
                <a:spcPct val="0"/>
              </a:spcAft>
              <a:buClrTx/>
              <a:buSzTx/>
              <a:buFontTx/>
              <a:buNone/>
              <a:defRPr/>
            </a:pPr>
            <a:endParaRPr kumimoji="0" lang="es-ES" sz="900" b="0" i="0" u="none" strike="noStrike" kern="0" cap="none" spc="0" normalizeH="0" baseline="0" noProof="0" dirty="0">
              <a:ln>
                <a:noFill/>
              </a:ln>
              <a:solidFill>
                <a:srgbClr val="4472C4"/>
              </a:solidFill>
              <a:effectLst/>
              <a:uLnTx/>
              <a:uFillTx/>
              <a:cs typeface="+mn-ea"/>
              <a:sym typeface="+mn-lt"/>
            </a:endParaRPr>
          </a:p>
        </p:txBody>
      </p:sp>
      <p:sp>
        <p:nvSpPr>
          <p:cNvPr id="42" name="Text Placeholder 7"/>
          <p:cNvSpPr txBox="1"/>
          <p:nvPr/>
        </p:nvSpPr>
        <p:spPr>
          <a:xfrm>
            <a:off x="2324920" y="2487726"/>
            <a:ext cx="1550528" cy="318892"/>
          </a:xfrm>
          <a:prstGeom prst="rect">
            <a:avLst/>
          </a:prstGeom>
        </p:spPr>
        <p:txBody>
          <a:bodyPr vert="horz" lIns="0" tIns="0" rIns="0" bIns="0" anchor="ctr"/>
          <a:lstStyle>
            <a:lvl1pPr marL="0" indent="0" algn="r"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b="0" dirty="0">
                <a:solidFill>
                  <a:srgbClr val="4472C4"/>
                </a:solidFill>
                <a:latin typeface="+mn-lt"/>
                <a:cs typeface="+mn-ea"/>
                <a:sym typeface="+mn-lt"/>
              </a:rPr>
              <a:t>请替换文字内容</a:t>
            </a:r>
            <a:endParaRPr lang="es-ES_tradnl" sz="1400" b="0" dirty="0">
              <a:solidFill>
                <a:srgbClr val="4472C4"/>
              </a:solidFill>
              <a:latin typeface="+mn-lt"/>
              <a:cs typeface="+mn-ea"/>
              <a:sym typeface="+mn-lt"/>
            </a:endParaRPr>
          </a:p>
        </p:txBody>
      </p:sp>
      <p:sp>
        <p:nvSpPr>
          <p:cNvPr id="43" name="Text Placeholder 2"/>
          <p:cNvSpPr txBox="1"/>
          <p:nvPr/>
        </p:nvSpPr>
        <p:spPr>
          <a:xfrm>
            <a:off x="1628700" y="2894259"/>
            <a:ext cx="2246747" cy="608253"/>
          </a:xfrm>
          <a:prstGeom prst="rect">
            <a:avLst/>
          </a:prstGeom>
        </p:spPr>
        <p:txBody>
          <a:bodyPr vert="horz" lIns="0" tIns="0" rIns="0" bIns="0"/>
          <a:lstStyle>
            <a:lvl1pPr marL="0" indent="0" algn="r"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spcAft>
                <a:spcPct val="0"/>
              </a:spcAft>
            </a:pPr>
            <a:r>
              <a:rPr lang="zh-CN" altLang="en-US" sz="900" dirty="0">
                <a:solidFill>
                  <a:srgbClr val="4472C4"/>
                </a:solidFill>
                <a:latin typeface="+mn-lt"/>
                <a:cs typeface="+mn-ea"/>
                <a:sym typeface="+mn-lt"/>
              </a:rPr>
              <a:t>点击此处添加文字说明内容，可以通过复制您的文本内容，在此文本框粘贴并选择只保留文字。</a:t>
            </a:r>
            <a:endParaRPr lang="zh-CN" altLang="en-US" sz="900" dirty="0">
              <a:solidFill>
                <a:srgbClr val="4472C4"/>
              </a:solidFill>
              <a:latin typeface="+mn-lt"/>
              <a:cs typeface="+mn-ea"/>
              <a:sym typeface="+mn-lt"/>
            </a:endParaRPr>
          </a:p>
        </p:txBody>
      </p:sp>
      <p:sp>
        <p:nvSpPr>
          <p:cNvPr id="44" name="Rounded Rectangle 11"/>
          <p:cNvSpPr>
            <a:spLocks noChangeAspect="1"/>
          </p:cNvSpPr>
          <p:nvPr/>
        </p:nvSpPr>
        <p:spPr>
          <a:xfrm>
            <a:off x="4054350" y="2438100"/>
            <a:ext cx="676750" cy="677408"/>
          </a:xfrm>
          <a:prstGeom prst="roundRect">
            <a:avLst>
              <a:gd name="adj" fmla="val 0"/>
            </a:avLst>
          </a:prstGeom>
          <a:solidFill>
            <a:srgbClr val="40C4F1"/>
          </a:solidFill>
          <a:ln w="12700" cap="flat" cmpd="sng" algn="ctr">
            <a:noFill/>
            <a:prstDash val="solid"/>
            <a:miter lim="800000"/>
          </a:ln>
          <a:effectLst/>
        </p:spPr>
        <p:txBody>
          <a:bodyPr lIns="0" tIns="0" rIns="0" bIns="0" rtlCol="0"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en-US" sz="1200" b="0" i="0" u="none" strike="noStrike" kern="0" cap="none" spc="0" normalizeH="0" baseline="0" noProof="0" dirty="0">
              <a:ln>
                <a:noFill/>
              </a:ln>
              <a:solidFill>
                <a:srgbClr val="4472C4"/>
              </a:solidFill>
              <a:effectLst/>
              <a:uLnTx/>
              <a:uFillTx/>
              <a:cs typeface="+mn-ea"/>
              <a:sym typeface="+mn-lt"/>
            </a:endParaRPr>
          </a:p>
        </p:txBody>
      </p:sp>
      <p:sp>
        <p:nvSpPr>
          <p:cNvPr id="45" name="Text Placeholder 7"/>
          <p:cNvSpPr txBox="1"/>
          <p:nvPr/>
        </p:nvSpPr>
        <p:spPr>
          <a:xfrm>
            <a:off x="4108613" y="2523905"/>
            <a:ext cx="547828" cy="452099"/>
          </a:xfrm>
          <a:prstGeom prst="rect">
            <a:avLst/>
          </a:prstGeom>
        </p:spPr>
        <p:txBody>
          <a:bodyPr vert="horz"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20000"/>
              </a:lnSpc>
              <a:spcAft>
                <a:spcPct val="0"/>
              </a:spcAft>
            </a:pPr>
            <a:r>
              <a:rPr lang="es-ES_tradnl" sz="2000" dirty="0">
                <a:latin typeface="+mn-lt"/>
                <a:cs typeface="+mn-ea"/>
                <a:sym typeface="+mn-lt"/>
              </a:rPr>
              <a:t>01</a:t>
            </a:r>
            <a:endParaRPr lang="es-ES_tradnl" sz="2000" dirty="0">
              <a:latin typeface="+mn-lt"/>
              <a:cs typeface="+mn-ea"/>
              <a:sym typeface="+mn-lt"/>
            </a:endParaRPr>
          </a:p>
        </p:txBody>
      </p:sp>
      <p:sp>
        <p:nvSpPr>
          <p:cNvPr id="46" name="Text Placeholder 7"/>
          <p:cNvSpPr txBox="1"/>
          <p:nvPr/>
        </p:nvSpPr>
        <p:spPr>
          <a:xfrm>
            <a:off x="9113963" y="2487726"/>
            <a:ext cx="1640780" cy="318892"/>
          </a:xfrm>
          <a:prstGeom prst="rect">
            <a:avLst/>
          </a:prstGeom>
        </p:spPr>
        <p:txBody>
          <a:bodyPr vert="horz" lIns="0" tIns="0" rIns="0" bIns="0"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b="0" dirty="0">
                <a:solidFill>
                  <a:srgbClr val="4472C4"/>
                </a:solidFill>
                <a:latin typeface="+mn-lt"/>
                <a:cs typeface="+mn-ea"/>
                <a:sym typeface="+mn-lt"/>
              </a:rPr>
              <a:t>请替换文字内容</a:t>
            </a:r>
            <a:endParaRPr lang="es-ES_tradnl" sz="1400" b="0" dirty="0">
              <a:solidFill>
                <a:srgbClr val="4472C4"/>
              </a:solidFill>
              <a:latin typeface="+mn-lt"/>
              <a:cs typeface="+mn-ea"/>
              <a:sym typeface="+mn-lt"/>
            </a:endParaRPr>
          </a:p>
        </p:txBody>
      </p:sp>
      <p:sp>
        <p:nvSpPr>
          <p:cNvPr id="47" name="Text Placeholder 2"/>
          <p:cNvSpPr txBox="1"/>
          <p:nvPr/>
        </p:nvSpPr>
        <p:spPr>
          <a:xfrm>
            <a:off x="9113963" y="2894259"/>
            <a:ext cx="2211029" cy="608253"/>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spcAft>
                <a:spcPct val="0"/>
              </a:spcAft>
            </a:pPr>
            <a:r>
              <a:rPr lang="zh-CN" altLang="en-US" sz="900" dirty="0">
                <a:solidFill>
                  <a:srgbClr val="4472C4"/>
                </a:solidFill>
                <a:latin typeface="+mn-lt"/>
                <a:cs typeface="+mn-ea"/>
                <a:sym typeface="+mn-lt"/>
              </a:rPr>
              <a:t>点击此处添加文字说明内容，可以通过复制您的文本内容，在此文本框粘贴并选择只保留文字</a:t>
            </a:r>
            <a:r>
              <a:rPr lang="zh-CN" altLang="en-US" sz="800" dirty="0">
                <a:solidFill>
                  <a:srgbClr val="4472C4"/>
                </a:solidFill>
                <a:latin typeface="+mn-lt"/>
                <a:cs typeface="+mn-ea"/>
                <a:sym typeface="+mn-lt"/>
              </a:rPr>
              <a:t>。</a:t>
            </a:r>
            <a:endParaRPr lang="zh-CN" altLang="en-US" sz="800" dirty="0">
              <a:solidFill>
                <a:srgbClr val="4472C4"/>
              </a:solidFill>
              <a:latin typeface="+mn-lt"/>
              <a:cs typeface="+mn-ea"/>
              <a:sym typeface="+mn-lt"/>
            </a:endParaRPr>
          </a:p>
        </p:txBody>
      </p:sp>
      <p:sp>
        <p:nvSpPr>
          <p:cNvPr id="48" name="Rounded Rectangle 23"/>
          <p:cNvSpPr>
            <a:spLocks noChangeAspect="1"/>
          </p:cNvSpPr>
          <p:nvPr/>
        </p:nvSpPr>
        <p:spPr>
          <a:xfrm>
            <a:off x="8310596" y="2438100"/>
            <a:ext cx="676750" cy="677408"/>
          </a:xfrm>
          <a:prstGeom prst="roundRect">
            <a:avLst>
              <a:gd name="adj" fmla="val 0"/>
            </a:avLst>
          </a:prstGeom>
          <a:solidFill>
            <a:srgbClr val="F9A200"/>
          </a:solidFill>
          <a:ln w="12700" cap="flat" cmpd="sng" algn="ctr">
            <a:noFill/>
            <a:prstDash val="solid"/>
            <a:miter lim="800000"/>
          </a:ln>
          <a:effectLst/>
        </p:spPr>
        <p:txBody>
          <a:bodyPr lIns="0" tIns="0" rIns="0" bIns="0" rtlCol="0"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en-US" sz="1200" b="0" i="0" u="none" strike="noStrike" kern="0" cap="none" spc="0" normalizeH="0" baseline="0" noProof="0" dirty="0">
              <a:ln>
                <a:noFill/>
              </a:ln>
              <a:solidFill>
                <a:srgbClr val="4472C4"/>
              </a:solidFill>
              <a:effectLst/>
              <a:uLnTx/>
              <a:uFillTx/>
              <a:cs typeface="+mn-ea"/>
              <a:sym typeface="+mn-lt"/>
            </a:endParaRPr>
          </a:p>
        </p:txBody>
      </p:sp>
      <p:sp>
        <p:nvSpPr>
          <p:cNvPr id="49" name="Text Placeholder 7"/>
          <p:cNvSpPr txBox="1"/>
          <p:nvPr/>
        </p:nvSpPr>
        <p:spPr>
          <a:xfrm>
            <a:off x="8364860" y="2523905"/>
            <a:ext cx="547828" cy="452099"/>
          </a:xfrm>
          <a:prstGeom prst="rect">
            <a:avLst/>
          </a:prstGeom>
        </p:spPr>
        <p:txBody>
          <a:bodyPr vert="horz"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20000"/>
              </a:lnSpc>
              <a:spcAft>
                <a:spcPct val="0"/>
              </a:spcAft>
            </a:pPr>
            <a:r>
              <a:rPr lang="es-ES_tradnl" sz="2000" dirty="0">
                <a:latin typeface="+mn-lt"/>
                <a:cs typeface="+mn-ea"/>
                <a:sym typeface="+mn-lt"/>
              </a:rPr>
              <a:t>02</a:t>
            </a:r>
            <a:endParaRPr lang="es-ES_tradnl" sz="2000" dirty="0">
              <a:latin typeface="+mn-lt"/>
              <a:cs typeface="+mn-ea"/>
              <a:sym typeface="+mn-lt"/>
            </a:endParaRPr>
          </a:p>
        </p:txBody>
      </p:sp>
      <p:sp>
        <p:nvSpPr>
          <p:cNvPr id="50" name="Text Placeholder 7"/>
          <p:cNvSpPr txBox="1"/>
          <p:nvPr/>
        </p:nvSpPr>
        <p:spPr>
          <a:xfrm>
            <a:off x="2324920" y="5118546"/>
            <a:ext cx="1550528" cy="318892"/>
          </a:xfrm>
          <a:prstGeom prst="rect">
            <a:avLst/>
          </a:prstGeom>
        </p:spPr>
        <p:txBody>
          <a:bodyPr vert="horz" lIns="0" tIns="0" rIns="0" bIns="0" anchor="ctr"/>
          <a:lstStyle>
            <a:lvl1pPr marL="0" indent="0" algn="r"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b="0" dirty="0">
                <a:solidFill>
                  <a:srgbClr val="4472C4"/>
                </a:solidFill>
                <a:latin typeface="+mn-lt"/>
                <a:cs typeface="+mn-ea"/>
                <a:sym typeface="+mn-lt"/>
              </a:rPr>
              <a:t>请替换文字内容</a:t>
            </a:r>
            <a:endParaRPr lang="es-ES_tradnl" sz="1400" b="0" dirty="0">
              <a:solidFill>
                <a:srgbClr val="4472C4"/>
              </a:solidFill>
              <a:latin typeface="+mn-lt"/>
              <a:cs typeface="+mn-ea"/>
              <a:sym typeface="+mn-lt"/>
            </a:endParaRPr>
          </a:p>
        </p:txBody>
      </p:sp>
      <p:sp>
        <p:nvSpPr>
          <p:cNvPr id="51" name="Text Placeholder 2"/>
          <p:cNvSpPr txBox="1"/>
          <p:nvPr/>
        </p:nvSpPr>
        <p:spPr>
          <a:xfrm>
            <a:off x="1628700" y="5525080"/>
            <a:ext cx="2246747" cy="608253"/>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base">
              <a:spcAft>
                <a:spcPct val="0"/>
              </a:spcAft>
            </a:pPr>
            <a:r>
              <a:rPr lang="zh-CN" altLang="en-US" sz="900" dirty="0">
                <a:solidFill>
                  <a:srgbClr val="4472C4"/>
                </a:solidFill>
                <a:latin typeface="+mn-lt"/>
                <a:cs typeface="+mn-ea"/>
                <a:sym typeface="+mn-lt"/>
              </a:rPr>
              <a:t>点击此处添加文字说明内容，可以通过复制您的文本内容，在此文本框粘贴并选择只保留文字。</a:t>
            </a:r>
            <a:endParaRPr lang="zh-CN" altLang="en-US" sz="900" dirty="0">
              <a:solidFill>
                <a:srgbClr val="4472C4"/>
              </a:solidFill>
              <a:latin typeface="+mn-lt"/>
              <a:cs typeface="+mn-ea"/>
              <a:sym typeface="+mn-lt"/>
            </a:endParaRPr>
          </a:p>
        </p:txBody>
      </p:sp>
      <p:sp>
        <p:nvSpPr>
          <p:cNvPr id="52" name="Rounded Rectangle 27"/>
          <p:cNvSpPr>
            <a:spLocks noChangeAspect="1"/>
          </p:cNvSpPr>
          <p:nvPr/>
        </p:nvSpPr>
        <p:spPr>
          <a:xfrm>
            <a:off x="4008474" y="5068920"/>
            <a:ext cx="676750" cy="677408"/>
          </a:xfrm>
          <a:prstGeom prst="roundRect">
            <a:avLst>
              <a:gd name="adj" fmla="val 0"/>
            </a:avLst>
          </a:prstGeom>
          <a:solidFill>
            <a:srgbClr val="40C4F1"/>
          </a:solidFill>
          <a:ln w="12700" cap="flat" cmpd="sng" algn="ctr">
            <a:noFill/>
            <a:prstDash val="solid"/>
            <a:miter lim="800000"/>
          </a:ln>
          <a:effectLst/>
        </p:spPr>
        <p:txBody>
          <a:bodyPr lIns="0" tIns="0" rIns="0" bIns="0" rtlCol="0"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en-US" sz="1200" b="0" i="0" u="none" strike="noStrike" kern="0" cap="none" spc="0" normalizeH="0" baseline="0" noProof="0" dirty="0">
              <a:ln>
                <a:noFill/>
              </a:ln>
              <a:solidFill>
                <a:srgbClr val="4472C4"/>
              </a:solidFill>
              <a:effectLst/>
              <a:uLnTx/>
              <a:uFillTx/>
              <a:cs typeface="+mn-ea"/>
              <a:sym typeface="+mn-lt"/>
            </a:endParaRPr>
          </a:p>
        </p:txBody>
      </p:sp>
      <p:sp>
        <p:nvSpPr>
          <p:cNvPr id="53" name="Text Placeholder 7"/>
          <p:cNvSpPr txBox="1"/>
          <p:nvPr/>
        </p:nvSpPr>
        <p:spPr>
          <a:xfrm>
            <a:off x="4062737" y="5154726"/>
            <a:ext cx="547828" cy="452099"/>
          </a:xfrm>
          <a:prstGeom prst="rect">
            <a:avLst/>
          </a:prstGeom>
        </p:spPr>
        <p:txBody>
          <a:bodyPr vert="horz"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20000"/>
              </a:lnSpc>
              <a:spcAft>
                <a:spcPct val="0"/>
              </a:spcAft>
            </a:pPr>
            <a:r>
              <a:rPr lang="es-ES_tradnl" sz="2000" dirty="0">
                <a:latin typeface="+mn-lt"/>
                <a:cs typeface="+mn-ea"/>
                <a:sym typeface="+mn-lt"/>
              </a:rPr>
              <a:t>0</a:t>
            </a:r>
            <a:r>
              <a:rPr lang="en-US" altLang="zh-CN" sz="2000" dirty="0">
                <a:latin typeface="+mn-lt"/>
                <a:cs typeface="+mn-ea"/>
                <a:sym typeface="+mn-lt"/>
              </a:rPr>
              <a:t>4</a:t>
            </a:r>
            <a:endParaRPr lang="es-ES_tradnl" sz="2000" dirty="0">
              <a:latin typeface="+mn-lt"/>
              <a:cs typeface="+mn-ea"/>
              <a:sym typeface="+mn-lt"/>
            </a:endParaRPr>
          </a:p>
        </p:txBody>
      </p:sp>
      <p:sp>
        <p:nvSpPr>
          <p:cNvPr id="54" name="Text Placeholder 7"/>
          <p:cNvSpPr txBox="1"/>
          <p:nvPr/>
        </p:nvSpPr>
        <p:spPr>
          <a:xfrm>
            <a:off x="9109075" y="5118546"/>
            <a:ext cx="1640780" cy="318892"/>
          </a:xfrm>
          <a:prstGeom prst="rect">
            <a:avLst/>
          </a:prstGeom>
        </p:spPr>
        <p:txBody>
          <a:bodyPr vert="horz" lIns="0" tIns="0" rIns="0" bIns="0"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b="0" dirty="0">
                <a:solidFill>
                  <a:srgbClr val="4472C4"/>
                </a:solidFill>
                <a:latin typeface="+mn-lt"/>
                <a:cs typeface="+mn-ea"/>
                <a:sym typeface="+mn-lt"/>
              </a:rPr>
              <a:t>请替换文字内容</a:t>
            </a:r>
            <a:endParaRPr lang="es-ES_tradnl" sz="1400" b="0" dirty="0">
              <a:solidFill>
                <a:srgbClr val="4472C4"/>
              </a:solidFill>
              <a:latin typeface="+mn-lt"/>
              <a:cs typeface="+mn-ea"/>
              <a:sym typeface="+mn-lt"/>
            </a:endParaRPr>
          </a:p>
        </p:txBody>
      </p:sp>
      <p:sp>
        <p:nvSpPr>
          <p:cNvPr id="55" name="Text Placeholder 2"/>
          <p:cNvSpPr txBox="1"/>
          <p:nvPr/>
        </p:nvSpPr>
        <p:spPr>
          <a:xfrm>
            <a:off x="9109075" y="5525080"/>
            <a:ext cx="2211029" cy="608253"/>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spcAft>
                <a:spcPct val="0"/>
              </a:spcAft>
            </a:pPr>
            <a:r>
              <a:rPr lang="zh-CN" altLang="en-US" sz="900" dirty="0">
                <a:solidFill>
                  <a:srgbClr val="4472C4"/>
                </a:solidFill>
                <a:latin typeface="+mn-lt"/>
                <a:cs typeface="+mn-ea"/>
                <a:sym typeface="+mn-lt"/>
              </a:rPr>
              <a:t>点击此处添加文字说明内容，可以通过复制您的文本内容，在此文本框粘贴并选择只保留文字</a:t>
            </a:r>
            <a:r>
              <a:rPr lang="zh-CN" altLang="en-US" sz="700" dirty="0">
                <a:solidFill>
                  <a:srgbClr val="4472C4"/>
                </a:solidFill>
                <a:latin typeface="+mn-lt"/>
                <a:cs typeface="+mn-ea"/>
                <a:sym typeface="+mn-lt"/>
              </a:rPr>
              <a:t>。</a:t>
            </a:r>
            <a:endParaRPr lang="zh-CN" altLang="en-US" sz="700" dirty="0">
              <a:solidFill>
                <a:srgbClr val="4472C4"/>
              </a:solidFill>
              <a:latin typeface="+mn-lt"/>
              <a:cs typeface="+mn-ea"/>
              <a:sym typeface="+mn-lt"/>
            </a:endParaRPr>
          </a:p>
        </p:txBody>
      </p:sp>
      <p:sp>
        <p:nvSpPr>
          <p:cNvPr id="56" name="Rounded Rectangle 16"/>
          <p:cNvSpPr>
            <a:spLocks noChangeAspect="1"/>
          </p:cNvSpPr>
          <p:nvPr/>
        </p:nvSpPr>
        <p:spPr>
          <a:xfrm>
            <a:off x="8310596" y="5068920"/>
            <a:ext cx="676750" cy="677408"/>
          </a:xfrm>
          <a:prstGeom prst="roundRect">
            <a:avLst>
              <a:gd name="adj" fmla="val 0"/>
            </a:avLst>
          </a:prstGeom>
          <a:solidFill>
            <a:srgbClr val="F9A200"/>
          </a:solidFill>
          <a:ln w="12700" cap="flat" cmpd="sng" algn="ctr">
            <a:noFill/>
            <a:prstDash val="solid"/>
            <a:miter lim="800000"/>
          </a:ln>
          <a:effectLst/>
        </p:spPr>
        <p:txBody>
          <a:bodyPr lIns="0" tIns="0" rIns="0" bIns="0" rtlCol="0"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en-US" sz="1200" b="0" i="0" u="none" strike="noStrike" kern="0" cap="none" spc="0" normalizeH="0" baseline="0" noProof="0" dirty="0">
              <a:ln>
                <a:noFill/>
              </a:ln>
              <a:solidFill>
                <a:srgbClr val="4472C4"/>
              </a:solidFill>
              <a:effectLst/>
              <a:uLnTx/>
              <a:uFillTx/>
              <a:cs typeface="+mn-ea"/>
              <a:sym typeface="+mn-lt"/>
            </a:endParaRPr>
          </a:p>
        </p:txBody>
      </p:sp>
      <p:sp>
        <p:nvSpPr>
          <p:cNvPr id="57" name="Text Placeholder 7"/>
          <p:cNvSpPr txBox="1"/>
          <p:nvPr/>
        </p:nvSpPr>
        <p:spPr>
          <a:xfrm>
            <a:off x="8364860" y="5154726"/>
            <a:ext cx="547828" cy="452099"/>
          </a:xfrm>
          <a:prstGeom prst="rect">
            <a:avLst/>
          </a:prstGeom>
        </p:spPr>
        <p:txBody>
          <a:bodyPr vert="horz"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20000"/>
              </a:lnSpc>
              <a:spcAft>
                <a:spcPct val="0"/>
              </a:spcAft>
            </a:pPr>
            <a:r>
              <a:rPr lang="es-ES_tradnl" sz="2000" dirty="0">
                <a:latin typeface="+mn-lt"/>
                <a:cs typeface="+mn-ea"/>
                <a:sym typeface="+mn-lt"/>
              </a:rPr>
              <a:t>03</a:t>
            </a:r>
            <a:endParaRPr lang="es-ES_tradnl" sz="2000" dirty="0">
              <a:latin typeface="+mn-lt"/>
              <a:cs typeface="+mn-ea"/>
              <a:sym typeface="+mn-lt"/>
            </a:endParaRPr>
          </a:p>
        </p:txBody>
      </p:sp>
      <p:grpSp>
        <p:nvGrpSpPr>
          <p:cNvPr id="58" name="组合 57"/>
          <p:cNvGrpSpPr/>
          <p:nvPr/>
        </p:nvGrpSpPr>
        <p:grpSpPr>
          <a:xfrm>
            <a:off x="4565749" y="285884"/>
            <a:ext cx="3060503" cy="797041"/>
            <a:chOff x="4565749" y="285884"/>
            <a:chExt cx="3060503" cy="797041"/>
          </a:xfrm>
        </p:grpSpPr>
        <p:sp>
          <p:nvSpPr>
            <p:cNvPr id="59"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60"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childTnLst>
                          </p:cTn>
                        </p:par>
                        <p:par>
                          <p:cTn id="8" fill="hold">
                            <p:stCondLst>
                              <p:cond delay="600"/>
                            </p:stCondLst>
                            <p:childTnLst>
                              <p:par>
                                <p:cTn id="9" presetID="9" presetClass="entr" presetSubtype="0" fill="hold" grpId="0" nodeType="afterEffect">
                                  <p:stCondLst>
                                    <p:cond delay="100"/>
                                  </p:stCondLst>
                                  <p:childTnLst>
                                    <p:set>
                                      <p:cBhvr>
                                        <p:cTn id="10" dur="1" fill="hold">
                                          <p:stCondLst>
                                            <p:cond delay="0"/>
                                          </p:stCondLst>
                                        </p:cTn>
                                        <p:tgtEl>
                                          <p:spTgt spid="38"/>
                                        </p:tgtEl>
                                        <p:attrNameLst>
                                          <p:attrName>style.visibility</p:attrName>
                                        </p:attrNameLst>
                                      </p:cBhvr>
                                      <p:to>
                                        <p:strVal val="visible"/>
                                      </p:to>
                                    </p:set>
                                    <p:animEffect transition="in" filter="dissolve">
                                      <p:cBhvr>
                                        <p:cTn id="11" dur="500"/>
                                        <p:tgtEl>
                                          <p:spTgt spid="38"/>
                                        </p:tgtEl>
                                      </p:cBhvr>
                                    </p:animEffect>
                                  </p:childTnLst>
                                </p:cTn>
                              </p:par>
                            </p:childTnLst>
                          </p:cTn>
                        </p:par>
                        <p:par>
                          <p:cTn id="12" fill="hold">
                            <p:stCondLst>
                              <p:cond delay="1200"/>
                            </p:stCondLst>
                            <p:childTnLst>
                              <p:par>
                                <p:cTn id="13" presetID="9" presetClass="entr" presetSubtype="0" fill="hold" nodeType="afterEffect">
                                  <p:stCondLst>
                                    <p:cond delay="100"/>
                                  </p:stCondLst>
                                  <p:childTnLst>
                                    <p:set>
                                      <p:cBhvr>
                                        <p:cTn id="14" dur="1" fill="hold">
                                          <p:stCondLst>
                                            <p:cond delay="0"/>
                                          </p:stCondLst>
                                        </p:cTn>
                                        <p:tgtEl>
                                          <p:spTgt spid="34"/>
                                        </p:tgtEl>
                                        <p:attrNameLst>
                                          <p:attrName>style.visibility</p:attrName>
                                        </p:attrNameLst>
                                      </p:cBhvr>
                                      <p:to>
                                        <p:strVal val="visible"/>
                                      </p:to>
                                    </p:set>
                                    <p:animEffect transition="in" filter="dissolve">
                                      <p:cBhvr>
                                        <p:cTn id="15" dur="500"/>
                                        <p:tgtEl>
                                          <p:spTgt spid="34"/>
                                        </p:tgtEl>
                                      </p:cBhvr>
                                    </p:animEffect>
                                  </p:childTnLst>
                                </p:cTn>
                              </p:par>
                            </p:childTnLst>
                          </p:cTn>
                        </p:par>
                        <p:par>
                          <p:cTn id="16" fill="hold">
                            <p:stCondLst>
                              <p:cond delay="1800"/>
                            </p:stCondLst>
                            <p:childTnLst>
                              <p:par>
                                <p:cTn id="17" presetID="9" presetClass="entr" presetSubtype="0" fill="hold" nodeType="afterEffect">
                                  <p:stCondLst>
                                    <p:cond delay="100"/>
                                  </p:stCondLst>
                                  <p:childTnLst>
                                    <p:set>
                                      <p:cBhvr>
                                        <p:cTn id="18" dur="1" fill="hold">
                                          <p:stCondLst>
                                            <p:cond delay="0"/>
                                          </p:stCondLst>
                                        </p:cTn>
                                        <p:tgtEl>
                                          <p:spTgt spid="36"/>
                                        </p:tgtEl>
                                        <p:attrNameLst>
                                          <p:attrName>style.visibility</p:attrName>
                                        </p:attrNameLst>
                                      </p:cBhvr>
                                      <p:to>
                                        <p:strVal val="visible"/>
                                      </p:to>
                                    </p:set>
                                    <p:animEffect transition="in" filter="dissolve">
                                      <p:cBhvr>
                                        <p:cTn id="19" dur="500"/>
                                        <p:tgtEl>
                                          <p:spTgt spid="36"/>
                                        </p:tgtEl>
                                      </p:cBhvr>
                                    </p:animEffect>
                                  </p:childTnLst>
                                </p:cTn>
                              </p:par>
                            </p:childTnLst>
                          </p:cTn>
                        </p:par>
                        <p:par>
                          <p:cTn id="20" fill="hold">
                            <p:stCondLst>
                              <p:cond delay="2400"/>
                            </p:stCondLst>
                            <p:childTnLst>
                              <p:par>
                                <p:cTn id="21" presetID="9" presetClass="entr" presetSubtype="0" fill="hold" nodeType="afterEffect">
                                  <p:stCondLst>
                                    <p:cond delay="100"/>
                                  </p:stCondLst>
                                  <p:childTnLst>
                                    <p:set>
                                      <p:cBhvr>
                                        <p:cTn id="22" dur="1" fill="hold">
                                          <p:stCondLst>
                                            <p:cond delay="0"/>
                                          </p:stCondLst>
                                        </p:cTn>
                                        <p:tgtEl>
                                          <p:spTgt spid="40"/>
                                        </p:tgtEl>
                                        <p:attrNameLst>
                                          <p:attrName>style.visibility</p:attrName>
                                        </p:attrNameLst>
                                      </p:cBhvr>
                                      <p:to>
                                        <p:strVal val="visible"/>
                                      </p:to>
                                    </p:set>
                                    <p:animEffect transition="in" filter="dissolve">
                                      <p:cBhvr>
                                        <p:cTn id="23" dur="500"/>
                                        <p:tgtEl>
                                          <p:spTgt spid="40"/>
                                        </p:tgtEl>
                                      </p:cBhvr>
                                    </p:animEffect>
                                  </p:childTnLst>
                                </p:cTn>
                              </p:par>
                            </p:childTnLst>
                          </p:cTn>
                        </p:par>
                        <p:par>
                          <p:cTn id="24" fill="hold">
                            <p:stCondLst>
                              <p:cond delay="3000"/>
                            </p:stCondLst>
                            <p:childTnLst>
                              <p:par>
                                <p:cTn id="25" presetID="9" presetClass="entr" presetSubtype="0" fill="hold" nodeType="afterEffect">
                                  <p:stCondLst>
                                    <p:cond delay="100"/>
                                  </p:stCondLst>
                                  <p:childTnLst>
                                    <p:set>
                                      <p:cBhvr>
                                        <p:cTn id="26" dur="1" fill="hold">
                                          <p:stCondLst>
                                            <p:cond delay="0"/>
                                          </p:stCondLst>
                                        </p:cTn>
                                        <p:tgtEl>
                                          <p:spTgt spid="35"/>
                                        </p:tgtEl>
                                        <p:attrNameLst>
                                          <p:attrName>style.visibility</p:attrName>
                                        </p:attrNameLst>
                                      </p:cBhvr>
                                      <p:to>
                                        <p:strVal val="visible"/>
                                      </p:to>
                                    </p:set>
                                    <p:animEffect transition="in" filter="dissolve">
                                      <p:cBhvr>
                                        <p:cTn id="27" dur="500"/>
                                        <p:tgtEl>
                                          <p:spTgt spid="35"/>
                                        </p:tgtEl>
                                      </p:cBhvr>
                                    </p:animEffect>
                                  </p:childTnLst>
                                </p:cTn>
                              </p:par>
                            </p:childTnLst>
                          </p:cTn>
                        </p:par>
                        <p:par>
                          <p:cTn id="28" fill="hold">
                            <p:stCondLst>
                              <p:cond delay="3600"/>
                            </p:stCondLst>
                            <p:childTnLst>
                              <p:par>
                                <p:cTn id="29" presetID="9" presetClass="entr" presetSubtype="0" fill="hold" nodeType="afterEffect">
                                  <p:stCondLst>
                                    <p:cond delay="100"/>
                                  </p:stCondLst>
                                  <p:childTnLst>
                                    <p:set>
                                      <p:cBhvr>
                                        <p:cTn id="30" dur="1" fill="hold">
                                          <p:stCondLst>
                                            <p:cond delay="0"/>
                                          </p:stCondLst>
                                        </p:cTn>
                                        <p:tgtEl>
                                          <p:spTgt spid="37"/>
                                        </p:tgtEl>
                                        <p:attrNameLst>
                                          <p:attrName>style.visibility</p:attrName>
                                        </p:attrNameLst>
                                      </p:cBhvr>
                                      <p:to>
                                        <p:strVal val="visible"/>
                                      </p:to>
                                    </p:set>
                                    <p:animEffect transition="in" filter="dissolve">
                                      <p:cBhvr>
                                        <p:cTn id="31" dur="500"/>
                                        <p:tgtEl>
                                          <p:spTgt spid="37"/>
                                        </p:tgtEl>
                                      </p:cBhvr>
                                    </p:animEffect>
                                  </p:childTnLst>
                                </p:cTn>
                              </p:par>
                            </p:childTnLst>
                          </p:cTn>
                        </p:par>
                        <p:par>
                          <p:cTn id="32" fill="hold">
                            <p:stCondLst>
                              <p:cond delay="4200"/>
                            </p:stCondLst>
                            <p:childTnLst>
                              <p:par>
                                <p:cTn id="33" presetID="9" presetClass="entr" presetSubtype="0" fill="hold" nodeType="afterEffect">
                                  <p:stCondLst>
                                    <p:cond delay="100"/>
                                  </p:stCondLst>
                                  <p:childTnLst>
                                    <p:set>
                                      <p:cBhvr>
                                        <p:cTn id="34" dur="1" fill="hold">
                                          <p:stCondLst>
                                            <p:cond delay="0"/>
                                          </p:stCondLst>
                                        </p:cTn>
                                        <p:tgtEl>
                                          <p:spTgt spid="41"/>
                                        </p:tgtEl>
                                        <p:attrNameLst>
                                          <p:attrName>style.visibility</p:attrName>
                                        </p:attrNameLst>
                                      </p:cBhvr>
                                      <p:to>
                                        <p:strVal val="visible"/>
                                      </p:to>
                                    </p:set>
                                    <p:animEffect transition="in" filter="dissolve">
                                      <p:cBhvr>
                                        <p:cTn id="35" dur="500"/>
                                        <p:tgtEl>
                                          <p:spTgt spid="41"/>
                                        </p:tgtEl>
                                      </p:cBhvr>
                                    </p:animEffect>
                                  </p:childTnLst>
                                </p:cTn>
                              </p:par>
                            </p:childTnLst>
                          </p:cTn>
                        </p:par>
                        <p:par>
                          <p:cTn id="36" fill="hold">
                            <p:stCondLst>
                              <p:cond delay="4800"/>
                            </p:stCondLst>
                            <p:childTnLst>
                              <p:par>
                                <p:cTn id="37" presetID="9" presetClass="entr" presetSubtype="0" fill="hold" grpId="0" nodeType="afterEffect">
                                  <p:stCondLst>
                                    <p:cond delay="100"/>
                                  </p:stCondLst>
                                  <p:childTnLst>
                                    <p:set>
                                      <p:cBhvr>
                                        <p:cTn id="38" dur="1" fill="hold">
                                          <p:stCondLst>
                                            <p:cond delay="0"/>
                                          </p:stCondLst>
                                        </p:cTn>
                                        <p:tgtEl>
                                          <p:spTgt spid="30"/>
                                        </p:tgtEl>
                                        <p:attrNameLst>
                                          <p:attrName>style.visibility</p:attrName>
                                        </p:attrNameLst>
                                      </p:cBhvr>
                                      <p:to>
                                        <p:strVal val="visible"/>
                                      </p:to>
                                    </p:set>
                                    <p:animEffect transition="in" filter="dissolve">
                                      <p:cBhvr>
                                        <p:cTn id="39" dur="500"/>
                                        <p:tgtEl>
                                          <p:spTgt spid="30"/>
                                        </p:tgtEl>
                                      </p:cBhvr>
                                    </p:animEffect>
                                  </p:childTnLst>
                                </p:cTn>
                              </p:par>
                            </p:childTnLst>
                          </p:cTn>
                        </p:par>
                        <p:par>
                          <p:cTn id="40" fill="hold">
                            <p:stCondLst>
                              <p:cond delay="5400"/>
                            </p:stCondLst>
                            <p:childTnLst>
                              <p:par>
                                <p:cTn id="41" presetID="2" presetClass="entr" presetSubtype="2" fill="hold" grpId="0" nodeType="afterEffect">
                                  <p:stCondLst>
                                    <p:cond delay="10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par>
                          <p:cTn id="45" fill="hold">
                            <p:stCondLst>
                              <p:cond delay="6000"/>
                            </p:stCondLst>
                            <p:childTnLst>
                              <p:par>
                                <p:cTn id="46" presetID="9" presetClass="entr" presetSubtype="0" fill="hold" grpId="0" nodeType="afterEffect">
                                  <p:stCondLst>
                                    <p:cond delay="100"/>
                                  </p:stCondLst>
                                  <p:childTnLst>
                                    <p:set>
                                      <p:cBhvr>
                                        <p:cTn id="47" dur="1" fill="hold">
                                          <p:stCondLst>
                                            <p:cond delay="0"/>
                                          </p:stCondLst>
                                        </p:cTn>
                                        <p:tgtEl>
                                          <p:spTgt spid="31"/>
                                        </p:tgtEl>
                                        <p:attrNameLst>
                                          <p:attrName>style.visibility</p:attrName>
                                        </p:attrNameLst>
                                      </p:cBhvr>
                                      <p:to>
                                        <p:strVal val="visible"/>
                                      </p:to>
                                    </p:set>
                                    <p:animEffect transition="in" filter="dissolve">
                                      <p:cBhvr>
                                        <p:cTn id="48" dur="500"/>
                                        <p:tgtEl>
                                          <p:spTgt spid="31"/>
                                        </p:tgtEl>
                                      </p:cBhvr>
                                    </p:animEffect>
                                  </p:childTnLst>
                                </p:cTn>
                              </p:par>
                            </p:childTnLst>
                          </p:cTn>
                        </p:par>
                        <p:par>
                          <p:cTn id="49" fill="hold">
                            <p:stCondLst>
                              <p:cond delay="6600"/>
                            </p:stCondLst>
                            <p:childTnLst>
                              <p:par>
                                <p:cTn id="50" presetID="2" presetClass="entr" presetSubtype="2" fill="hold" grpId="0" nodeType="afterEffect">
                                  <p:stCondLst>
                                    <p:cond delay="10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1+#ppt_w/2"/>
                                          </p:val>
                                        </p:tav>
                                        <p:tav tm="100000">
                                          <p:val>
                                            <p:strVal val="#ppt_x"/>
                                          </p:val>
                                        </p:tav>
                                      </p:tavLst>
                                    </p:anim>
                                    <p:anim calcmode="lin" valueType="num">
                                      <p:cBhvr additive="base">
                                        <p:cTn id="53" dur="500" fill="hold"/>
                                        <p:tgtEl>
                                          <p:spTgt spid="33"/>
                                        </p:tgtEl>
                                        <p:attrNameLst>
                                          <p:attrName>ppt_y</p:attrName>
                                        </p:attrNameLst>
                                      </p:cBhvr>
                                      <p:tavLst>
                                        <p:tav tm="0">
                                          <p:val>
                                            <p:strVal val="#ppt_y"/>
                                          </p:val>
                                        </p:tav>
                                        <p:tav tm="100000">
                                          <p:val>
                                            <p:strVal val="#ppt_y"/>
                                          </p:val>
                                        </p:tav>
                                      </p:tavLst>
                                    </p:anim>
                                  </p:childTnLst>
                                </p:cTn>
                              </p:par>
                              <p:par>
                                <p:cTn id="54" presetID="53" presetClass="entr" presetSubtype="16" fill="hold" grpId="0" nodeType="withEffect">
                                  <p:stCondLst>
                                    <p:cond delay="200"/>
                                  </p:stCondLst>
                                  <p:childTnLst>
                                    <p:set>
                                      <p:cBhvr>
                                        <p:cTn id="55" dur="1" fill="hold">
                                          <p:stCondLst>
                                            <p:cond delay="0"/>
                                          </p:stCondLst>
                                        </p:cTn>
                                        <p:tgtEl>
                                          <p:spTgt spid="42">
                                            <p:txEl>
                                              <p:pRg st="0" end="0"/>
                                            </p:txEl>
                                          </p:spTgt>
                                        </p:tgtEl>
                                        <p:attrNameLst>
                                          <p:attrName>style.visibility</p:attrName>
                                        </p:attrNameLst>
                                      </p:cBhvr>
                                      <p:to>
                                        <p:strVal val="visible"/>
                                      </p:to>
                                    </p:set>
                                    <p:anim calcmode="lin" valueType="num">
                                      <p:cBhvr>
                                        <p:cTn id="5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42">
                                            <p:txEl>
                                              <p:pRg st="0" end="0"/>
                                            </p:txEl>
                                          </p:spTgt>
                                        </p:tgtEl>
                                      </p:cBhvr>
                                    </p:animEffect>
                                  </p:childTnLst>
                                </p:cTn>
                              </p:par>
                              <p:par>
                                <p:cTn id="59" presetID="23" presetClass="entr" presetSubtype="16" fill="hold" grpId="0" nodeType="withEffect">
                                  <p:stCondLst>
                                    <p:cond delay="200"/>
                                  </p:stCondLst>
                                  <p:childTnLst>
                                    <p:set>
                                      <p:cBhvr>
                                        <p:cTn id="60" dur="1" fill="hold">
                                          <p:stCondLst>
                                            <p:cond delay="0"/>
                                          </p:stCondLst>
                                        </p:cTn>
                                        <p:tgtEl>
                                          <p:spTgt spid="43">
                                            <p:txEl>
                                              <p:pRg st="0" end="0"/>
                                            </p:txEl>
                                          </p:spTgt>
                                        </p:tgtEl>
                                        <p:attrNameLst>
                                          <p:attrName>style.visibility</p:attrName>
                                        </p:attrNameLst>
                                      </p:cBhvr>
                                      <p:to>
                                        <p:strVal val="visible"/>
                                      </p:to>
                                    </p:set>
                                    <p:anim calcmode="lin" valueType="num">
                                      <p:cBhvr>
                                        <p:cTn id="6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43">
                                            <p:txEl>
                                              <p:pRg st="0" end="0"/>
                                            </p:txEl>
                                          </p:spTgt>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200"/>
                                  </p:stCondLst>
                                  <p:childTnLst>
                                    <p:set>
                                      <p:cBhvr>
                                        <p:cTn id="64" dur="1" fill="hold">
                                          <p:stCondLst>
                                            <p:cond delay="0"/>
                                          </p:stCondLst>
                                        </p:cTn>
                                        <p:tgtEl>
                                          <p:spTgt spid="44"/>
                                        </p:tgtEl>
                                        <p:attrNameLst>
                                          <p:attrName>style.visibility</p:attrName>
                                        </p:attrNameLst>
                                      </p:cBhvr>
                                      <p:to>
                                        <p:strVal val="visible"/>
                                      </p:to>
                                    </p:set>
                                    <p:anim calcmode="lin" valueType="num">
                                      <p:cBhvr>
                                        <p:cTn id="65" dur="500" fill="hold"/>
                                        <p:tgtEl>
                                          <p:spTgt spid="44"/>
                                        </p:tgtEl>
                                        <p:attrNameLst>
                                          <p:attrName>ppt_w</p:attrName>
                                        </p:attrNameLst>
                                      </p:cBhvr>
                                      <p:tavLst>
                                        <p:tav tm="0">
                                          <p:val>
                                            <p:fltVal val="0"/>
                                          </p:val>
                                        </p:tav>
                                        <p:tav tm="100000">
                                          <p:val>
                                            <p:strVal val="#ppt_w"/>
                                          </p:val>
                                        </p:tav>
                                      </p:tavLst>
                                    </p:anim>
                                    <p:anim calcmode="lin" valueType="num">
                                      <p:cBhvr>
                                        <p:cTn id="66" dur="500" fill="hold"/>
                                        <p:tgtEl>
                                          <p:spTgt spid="44"/>
                                        </p:tgtEl>
                                        <p:attrNameLst>
                                          <p:attrName>ppt_h</p:attrName>
                                        </p:attrNameLst>
                                      </p:cBhvr>
                                      <p:tavLst>
                                        <p:tav tm="0">
                                          <p:val>
                                            <p:fltVal val="0"/>
                                          </p:val>
                                        </p:tav>
                                        <p:tav tm="100000">
                                          <p:val>
                                            <p:strVal val="#ppt_h"/>
                                          </p:val>
                                        </p:tav>
                                      </p:tavLst>
                                    </p:anim>
                                    <p:animEffect transition="in" filter="fade">
                                      <p:cBhvr>
                                        <p:cTn id="67" dur="500"/>
                                        <p:tgtEl>
                                          <p:spTgt spid="44"/>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45">
                                            <p:txEl>
                                              <p:pRg st="0" end="0"/>
                                            </p:txEl>
                                          </p:spTgt>
                                        </p:tgtEl>
                                        <p:attrNameLst>
                                          <p:attrName>style.visibility</p:attrName>
                                        </p:attrNameLst>
                                      </p:cBhvr>
                                      <p:to>
                                        <p:strVal val="visible"/>
                                      </p:to>
                                    </p:set>
                                    <p:anim calcmode="lin" valueType="num">
                                      <p:cBhvr>
                                        <p:cTn id="70"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71" dur="500" fill="hold"/>
                                        <p:tgtEl>
                                          <p:spTgt spid="45">
                                            <p:txEl>
                                              <p:pRg st="0" end="0"/>
                                            </p:txEl>
                                          </p:spTgt>
                                        </p:tgtEl>
                                        <p:attrNameLst>
                                          <p:attrName>ppt_h</p:attrName>
                                        </p:attrNameLst>
                                      </p:cBhvr>
                                      <p:tavLst>
                                        <p:tav tm="0">
                                          <p:val>
                                            <p:fltVal val="0"/>
                                          </p:val>
                                        </p:tav>
                                        <p:tav tm="100000">
                                          <p:val>
                                            <p:strVal val="#ppt_h"/>
                                          </p:val>
                                        </p:tav>
                                      </p:tavLst>
                                    </p:anim>
                                    <p:animEffect transition="in" filter="fade">
                                      <p:cBhvr>
                                        <p:cTn id="72" dur="500"/>
                                        <p:tgtEl>
                                          <p:spTgt spid="45">
                                            <p:txEl>
                                              <p:pRg st="0" end="0"/>
                                            </p:txEl>
                                          </p:spTgt>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46">
                                            <p:txEl>
                                              <p:pRg st="0" end="0"/>
                                            </p:txEl>
                                          </p:spTgt>
                                        </p:tgtEl>
                                        <p:attrNameLst>
                                          <p:attrName>style.visibility</p:attrName>
                                        </p:attrNameLst>
                                      </p:cBhvr>
                                      <p:to>
                                        <p:strVal val="visible"/>
                                      </p:to>
                                    </p:set>
                                    <p:anim calcmode="lin" valueType="num">
                                      <p:cBhvr>
                                        <p:cTn id="75"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76"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77" dur="500"/>
                                        <p:tgtEl>
                                          <p:spTgt spid="46">
                                            <p:txEl>
                                              <p:pRg st="0" end="0"/>
                                            </p:txEl>
                                          </p:spTgt>
                                        </p:tgtEl>
                                      </p:cBhvr>
                                    </p:animEffect>
                                  </p:childTnLst>
                                </p:cTn>
                              </p:par>
                              <p:par>
                                <p:cTn id="78" presetID="23" presetClass="entr" presetSubtype="16" fill="hold" grpId="0" nodeType="withEffect">
                                  <p:stCondLst>
                                    <p:cond delay="200"/>
                                  </p:stCondLst>
                                  <p:childTnLst>
                                    <p:set>
                                      <p:cBhvr>
                                        <p:cTn id="79" dur="1" fill="hold">
                                          <p:stCondLst>
                                            <p:cond delay="0"/>
                                          </p:stCondLst>
                                        </p:cTn>
                                        <p:tgtEl>
                                          <p:spTgt spid="47">
                                            <p:txEl>
                                              <p:pRg st="0" end="0"/>
                                            </p:txEl>
                                          </p:spTgt>
                                        </p:tgtEl>
                                        <p:attrNameLst>
                                          <p:attrName>style.visibility</p:attrName>
                                        </p:attrNameLst>
                                      </p:cBhvr>
                                      <p:to>
                                        <p:strVal val="visible"/>
                                      </p:to>
                                    </p:set>
                                    <p:anim calcmode="lin" valueType="num">
                                      <p:cBhvr>
                                        <p:cTn id="80"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81" dur="500" fill="hold"/>
                                        <p:tgtEl>
                                          <p:spTgt spid="47">
                                            <p:txEl>
                                              <p:pRg st="0" end="0"/>
                                            </p:txEl>
                                          </p:spTgt>
                                        </p:tgtEl>
                                        <p:attrNameLst>
                                          <p:attrName>ppt_h</p:attrName>
                                        </p:attrNameLst>
                                      </p:cBhvr>
                                      <p:tavLst>
                                        <p:tav tm="0">
                                          <p:val>
                                            <p:fltVal val="0"/>
                                          </p:val>
                                        </p:tav>
                                        <p:tav tm="100000">
                                          <p:val>
                                            <p:strVal val="#ppt_h"/>
                                          </p:val>
                                        </p:tav>
                                      </p:tavLst>
                                    </p:anim>
                                  </p:childTnLst>
                                </p:cTn>
                              </p:par>
                              <p:par>
                                <p:cTn id="82" presetID="53" presetClass="entr" presetSubtype="16" fill="hold" grpId="0" nodeType="withEffect">
                                  <p:stCondLst>
                                    <p:cond delay="20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Effect transition="in" filter="fade">
                                      <p:cBhvr>
                                        <p:cTn id="86" dur="500"/>
                                        <p:tgtEl>
                                          <p:spTgt spid="48"/>
                                        </p:tgtEl>
                                      </p:cBhvr>
                                    </p:animEffect>
                                  </p:childTnLst>
                                </p:cTn>
                              </p:par>
                              <p:par>
                                <p:cTn id="87" presetID="53" presetClass="entr" presetSubtype="16" fill="hold" grpId="0" nodeType="withEffect">
                                  <p:stCondLst>
                                    <p:cond delay="200"/>
                                  </p:stCondLst>
                                  <p:childTnLst>
                                    <p:set>
                                      <p:cBhvr>
                                        <p:cTn id="88" dur="1" fill="hold">
                                          <p:stCondLst>
                                            <p:cond delay="0"/>
                                          </p:stCondLst>
                                        </p:cTn>
                                        <p:tgtEl>
                                          <p:spTgt spid="49">
                                            <p:txEl>
                                              <p:pRg st="0" end="0"/>
                                            </p:txEl>
                                          </p:spTgt>
                                        </p:tgtEl>
                                        <p:attrNameLst>
                                          <p:attrName>style.visibility</p:attrName>
                                        </p:attrNameLst>
                                      </p:cBhvr>
                                      <p:to>
                                        <p:strVal val="visible"/>
                                      </p:to>
                                    </p:set>
                                    <p:anim calcmode="lin" valueType="num">
                                      <p:cBhvr>
                                        <p:cTn id="89"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90" dur="500" fill="hold"/>
                                        <p:tgtEl>
                                          <p:spTgt spid="49">
                                            <p:txEl>
                                              <p:pRg st="0" end="0"/>
                                            </p:txEl>
                                          </p:spTgt>
                                        </p:tgtEl>
                                        <p:attrNameLst>
                                          <p:attrName>ppt_h</p:attrName>
                                        </p:attrNameLst>
                                      </p:cBhvr>
                                      <p:tavLst>
                                        <p:tav tm="0">
                                          <p:val>
                                            <p:fltVal val="0"/>
                                          </p:val>
                                        </p:tav>
                                        <p:tav tm="100000">
                                          <p:val>
                                            <p:strVal val="#ppt_h"/>
                                          </p:val>
                                        </p:tav>
                                      </p:tavLst>
                                    </p:anim>
                                    <p:animEffect transition="in" filter="fade">
                                      <p:cBhvr>
                                        <p:cTn id="91" dur="500"/>
                                        <p:tgtEl>
                                          <p:spTgt spid="49">
                                            <p:txEl>
                                              <p:pRg st="0" end="0"/>
                                            </p:txEl>
                                          </p:spTgt>
                                        </p:tgtEl>
                                      </p:cBhvr>
                                    </p:animEffect>
                                  </p:childTnLst>
                                </p:cTn>
                              </p:par>
                              <p:par>
                                <p:cTn id="92" presetID="53" presetClass="entr" presetSubtype="16" fill="hold" grpId="0" nodeType="withEffect">
                                  <p:stCondLst>
                                    <p:cond delay="200"/>
                                  </p:stCondLst>
                                  <p:childTnLst>
                                    <p:set>
                                      <p:cBhvr>
                                        <p:cTn id="93" dur="1" fill="hold">
                                          <p:stCondLst>
                                            <p:cond delay="0"/>
                                          </p:stCondLst>
                                        </p:cTn>
                                        <p:tgtEl>
                                          <p:spTgt spid="50">
                                            <p:txEl>
                                              <p:pRg st="0" end="0"/>
                                            </p:txEl>
                                          </p:spTgt>
                                        </p:tgtEl>
                                        <p:attrNameLst>
                                          <p:attrName>style.visibility</p:attrName>
                                        </p:attrNameLst>
                                      </p:cBhvr>
                                      <p:to>
                                        <p:strVal val="visible"/>
                                      </p:to>
                                    </p:set>
                                    <p:anim calcmode="lin" valueType="num">
                                      <p:cBhvr>
                                        <p:cTn id="94" dur="500" fill="hold"/>
                                        <p:tgtEl>
                                          <p:spTgt spid="50">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50">
                                            <p:txEl>
                                              <p:pRg st="0" end="0"/>
                                            </p:txEl>
                                          </p:spTgt>
                                        </p:tgtEl>
                                        <p:attrNameLst>
                                          <p:attrName>ppt_h</p:attrName>
                                        </p:attrNameLst>
                                      </p:cBhvr>
                                      <p:tavLst>
                                        <p:tav tm="0">
                                          <p:val>
                                            <p:fltVal val="0"/>
                                          </p:val>
                                        </p:tav>
                                        <p:tav tm="100000">
                                          <p:val>
                                            <p:strVal val="#ppt_h"/>
                                          </p:val>
                                        </p:tav>
                                      </p:tavLst>
                                    </p:anim>
                                    <p:animEffect transition="in" filter="fade">
                                      <p:cBhvr>
                                        <p:cTn id="96" dur="500"/>
                                        <p:tgtEl>
                                          <p:spTgt spid="50">
                                            <p:txEl>
                                              <p:pRg st="0" end="0"/>
                                            </p:txEl>
                                          </p:spTgt>
                                        </p:tgtEl>
                                      </p:cBhvr>
                                    </p:animEffect>
                                  </p:childTnLst>
                                </p:cTn>
                              </p:par>
                              <p:par>
                                <p:cTn id="97" presetID="23" presetClass="entr" presetSubtype="16" fill="hold" grpId="0" nodeType="withEffect">
                                  <p:stCondLst>
                                    <p:cond delay="200"/>
                                  </p:stCondLst>
                                  <p:childTnLst>
                                    <p:set>
                                      <p:cBhvr>
                                        <p:cTn id="98" dur="1" fill="hold">
                                          <p:stCondLst>
                                            <p:cond delay="0"/>
                                          </p:stCondLst>
                                        </p:cTn>
                                        <p:tgtEl>
                                          <p:spTgt spid="51">
                                            <p:txEl>
                                              <p:pRg st="0" end="0"/>
                                            </p:txEl>
                                          </p:spTgt>
                                        </p:tgtEl>
                                        <p:attrNameLst>
                                          <p:attrName>style.visibility</p:attrName>
                                        </p:attrNameLst>
                                      </p:cBhvr>
                                      <p:to>
                                        <p:strVal val="visible"/>
                                      </p:to>
                                    </p:set>
                                    <p:anim calcmode="lin" valueType="num">
                                      <p:cBhvr>
                                        <p:cTn id="99"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100" dur="500" fill="hold"/>
                                        <p:tgtEl>
                                          <p:spTgt spid="51">
                                            <p:txEl>
                                              <p:pRg st="0" end="0"/>
                                            </p:txEl>
                                          </p:spTgt>
                                        </p:tgtEl>
                                        <p:attrNameLst>
                                          <p:attrName>ppt_h</p:attrName>
                                        </p:attrNameLst>
                                      </p:cBhvr>
                                      <p:tavLst>
                                        <p:tav tm="0">
                                          <p:val>
                                            <p:fltVal val="0"/>
                                          </p:val>
                                        </p:tav>
                                        <p:tav tm="100000">
                                          <p:val>
                                            <p:strVal val="#ppt_h"/>
                                          </p:val>
                                        </p:tav>
                                      </p:tavLst>
                                    </p:anim>
                                  </p:childTnLst>
                                </p:cTn>
                              </p:par>
                              <p:par>
                                <p:cTn id="101" presetID="53" presetClass="entr" presetSubtype="16" fill="hold" grpId="0" nodeType="withEffect">
                                  <p:stCondLst>
                                    <p:cond delay="200"/>
                                  </p:stCondLst>
                                  <p:childTnLst>
                                    <p:set>
                                      <p:cBhvr>
                                        <p:cTn id="102" dur="1" fill="hold">
                                          <p:stCondLst>
                                            <p:cond delay="0"/>
                                          </p:stCondLst>
                                        </p:cTn>
                                        <p:tgtEl>
                                          <p:spTgt spid="52"/>
                                        </p:tgtEl>
                                        <p:attrNameLst>
                                          <p:attrName>style.visibility</p:attrName>
                                        </p:attrNameLst>
                                      </p:cBhvr>
                                      <p:to>
                                        <p:strVal val="visible"/>
                                      </p:to>
                                    </p:set>
                                    <p:anim calcmode="lin" valueType="num">
                                      <p:cBhvr>
                                        <p:cTn id="103" dur="500" fill="hold"/>
                                        <p:tgtEl>
                                          <p:spTgt spid="52"/>
                                        </p:tgtEl>
                                        <p:attrNameLst>
                                          <p:attrName>ppt_w</p:attrName>
                                        </p:attrNameLst>
                                      </p:cBhvr>
                                      <p:tavLst>
                                        <p:tav tm="0">
                                          <p:val>
                                            <p:fltVal val="0"/>
                                          </p:val>
                                        </p:tav>
                                        <p:tav tm="100000">
                                          <p:val>
                                            <p:strVal val="#ppt_w"/>
                                          </p:val>
                                        </p:tav>
                                      </p:tavLst>
                                    </p:anim>
                                    <p:anim calcmode="lin" valueType="num">
                                      <p:cBhvr>
                                        <p:cTn id="104" dur="500" fill="hold"/>
                                        <p:tgtEl>
                                          <p:spTgt spid="52"/>
                                        </p:tgtEl>
                                        <p:attrNameLst>
                                          <p:attrName>ppt_h</p:attrName>
                                        </p:attrNameLst>
                                      </p:cBhvr>
                                      <p:tavLst>
                                        <p:tav tm="0">
                                          <p:val>
                                            <p:fltVal val="0"/>
                                          </p:val>
                                        </p:tav>
                                        <p:tav tm="100000">
                                          <p:val>
                                            <p:strVal val="#ppt_h"/>
                                          </p:val>
                                        </p:tav>
                                      </p:tavLst>
                                    </p:anim>
                                    <p:animEffect transition="in" filter="fade">
                                      <p:cBhvr>
                                        <p:cTn id="105" dur="500"/>
                                        <p:tgtEl>
                                          <p:spTgt spid="52"/>
                                        </p:tgtEl>
                                      </p:cBhvr>
                                    </p:animEffect>
                                  </p:childTnLst>
                                </p:cTn>
                              </p:par>
                              <p:par>
                                <p:cTn id="106" presetID="53" presetClass="entr" presetSubtype="16" fill="hold" grpId="0" nodeType="withEffect">
                                  <p:stCondLst>
                                    <p:cond delay="200"/>
                                  </p:stCondLst>
                                  <p:childTnLst>
                                    <p:set>
                                      <p:cBhvr>
                                        <p:cTn id="107" dur="1" fill="hold">
                                          <p:stCondLst>
                                            <p:cond delay="0"/>
                                          </p:stCondLst>
                                        </p:cTn>
                                        <p:tgtEl>
                                          <p:spTgt spid="53">
                                            <p:txEl>
                                              <p:pRg st="0" end="0"/>
                                            </p:txEl>
                                          </p:spTgt>
                                        </p:tgtEl>
                                        <p:attrNameLst>
                                          <p:attrName>style.visibility</p:attrName>
                                        </p:attrNameLst>
                                      </p:cBhvr>
                                      <p:to>
                                        <p:strVal val="visible"/>
                                      </p:to>
                                    </p:set>
                                    <p:anim calcmode="lin" valueType="num">
                                      <p:cBhvr>
                                        <p:cTn id="108" dur="500" fill="hold"/>
                                        <p:tgtEl>
                                          <p:spTgt spid="53">
                                            <p:txEl>
                                              <p:pRg st="0" end="0"/>
                                            </p:txEl>
                                          </p:spTgt>
                                        </p:tgtEl>
                                        <p:attrNameLst>
                                          <p:attrName>ppt_w</p:attrName>
                                        </p:attrNameLst>
                                      </p:cBhvr>
                                      <p:tavLst>
                                        <p:tav tm="0">
                                          <p:val>
                                            <p:fltVal val="0"/>
                                          </p:val>
                                        </p:tav>
                                        <p:tav tm="100000">
                                          <p:val>
                                            <p:strVal val="#ppt_w"/>
                                          </p:val>
                                        </p:tav>
                                      </p:tavLst>
                                    </p:anim>
                                    <p:anim calcmode="lin" valueType="num">
                                      <p:cBhvr>
                                        <p:cTn id="109" dur="500" fill="hold"/>
                                        <p:tgtEl>
                                          <p:spTgt spid="53">
                                            <p:txEl>
                                              <p:pRg st="0" end="0"/>
                                            </p:txEl>
                                          </p:spTgt>
                                        </p:tgtEl>
                                        <p:attrNameLst>
                                          <p:attrName>ppt_h</p:attrName>
                                        </p:attrNameLst>
                                      </p:cBhvr>
                                      <p:tavLst>
                                        <p:tav tm="0">
                                          <p:val>
                                            <p:fltVal val="0"/>
                                          </p:val>
                                        </p:tav>
                                        <p:tav tm="100000">
                                          <p:val>
                                            <p:strVal val="#ppt_h"/>
                                          </p:val>
                                        </p:tav>
                                      </p:tavLst>
                                    </p:anim>
                                    <p:animEffect transition="in" filter="fade">
                                      <p:cBhvr>
                                        <p:cTn id="110" dur="500"/>
                                        <p:tgtEl>
                                          <p:spTgt spid="53">
                                            <p:txEl>
                                              <p:pRg st="0" end="0"/>
                                            </p:txEl>
                                          </p:spTgt>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54">
                                            <p:txEl>
                                              <p:pRg st="0" end="0"/>
                                            </p:txEl>
                                          </p:spTgt>
                                        </p:tgtEl>
                                        <p:attrNameLst>
                                          <p:attrName>style.visibility</p:attrName>
                                        </p:attrNameLst>
                                      </p:cBhvr>
                                      <p:to>
                                        <p:strVal val="visible"/>
                                      </p:to>
                                    </p:set>
                                    <p:anim calcmode="lin" valueType="num">
                                      <p:cBhvr>
                                        <p:cTn id="113"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14"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15" dur="500"/>
                                        <p:tgtEl>
                                          <p:spTgt spid="54">
                                            <p:txEl>
                                              <p:pRg st="0" end="0"/>
                                            </p:txEl>
                                          </p:spTgt>
                                        </p:tgtEl>
                                      </p:cBhvr>
                                    </p:animEffect>
                                  </p:childTnLst>
                                </p:cTn>
                              </p:par>
                              <p:par>
                                <p:cTn id="116" presetID="23" presetClass="entr" presetSubtype="16" fill="hold" grpId="0" nodeType="withEffect">
                                  <p:stCondLst>
                                    <p:cond delay="200"/>
                                  </p:stCondLst>
                                  <p:childTnLst>
                                    <p:set>
                                      <p:cBhvr>
                                        <p:cTn id="117" dur="1" fill="hold">
                                          <p:stCondLst>
                                            <p:cond delay="0"/>
                                          </p:stCondLst>
                                        </p:cTn>
                                        <p:tgtEl>
                                          <p:spTgt spid="55">
                                            <p:txEl>
                                              <p:pRg st="0" end="0"/>
                                            </p:txEl>
                                          </p:spTgt>
                                        </p:tgtEl>
                                        <p:attrNameLst>
                                          <p:attrName>style.visibility</p:attrName>
                                        </p:attrNameLst>
                                      </p:cBhvr>
                                      <p:to>
                                        <p:strVal val="visible"/>
                                      </p:to>
                                    </p:set>
                                    <p:anim calcmode="lin" valueType="num">
                                      <p:cBhvr>
                                        <p:cTn id="118"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19" dur="500" fill="hold"/>
                                        <p:tgtEl>
                                          <p:spTgt spid="55">
                                            <p:txEl>
                                              <p:pRg st="0" end="0"/>
                                            </p:txEl>
                                          </p:spTgt>
                                        </p:tgtEl>
                                        <p:attrNameLst>
                                          <p:attrName>ppt_h</p:attrName>
                                        </p:attrNameLst>
                                      </p:cBhvr>
                                      <p:tavLst>
                                        <p:tav tm="0">
                                          <p:val>
                                            <p:fltVal val="0"/>
                                          </p:val>
                                        </p:tav>
                                        <p:tav tm="100000">
                                          <p:val>
                                            <p:strVal val="#ppt_h"/>
                                          </p:val>
                                        </p:tav>
                                      </p:tavLst>
                                    </p:anim>
                                  </p:childTnLst>
                                </p:cTn>
                              </p:par>
                              <p:par>
                                <p:cTn id="120" presetID="53" presetClass="entr" presetSubtype="16" fill="hold" grpId="0" nodeType="withEffect">
                                  <p:stCondLst>
                                    <p:cond delay="200"/>
                                  </p:stCondLst>
                                  <p:childTnLst>
                                    <p:set>
                                      <p:cBhvr>
                                        <p:cTn id="121" dur="1" fill="hold">
                                          <p:stCondLst>
                                            <p:cond delay="0"/>
                                          </p:stCondLst>
                                        </p:cTn>
                                        <p:tgtEl>
                                          <p:spTgt spid="56"/>
                                        </p:tgtEl>
                                        <p:attrNameLst>
                                          <p:attrName>style.visibility</p:attrName>
                                        </p:attrNameLst>
                                      </p:cBhvr>
                                      <p:to>
                                        <p:strVal val="visible"/>
                                      </p:to>
                                    </p:set>
                                    <p:anim calcmode="lin" valueType="num">
                                      <p:cBhvr>
                                        <p:cTn id="122" dur="500" fill="hold"/>
                                        <p:tgtEl>
                                          <p:spTgt spid="56"/>
                                        </p:tgtEl>
                                        <p:attrNameLst>
                                          <p:attrName>ppt_w</p:attrName>
                                        </p:attrNameLst>
                                      </p:cBhvr>
                                      <p:tavLst>
                                        <p:tav tm="0">
                                          <p:val>
                                            <p:fltVal val="0"/>
                                          </p:val>
                                        </p:tav>
                                        <p:tav tm="100000">
                                          <p:val>
                                            <p:strVal val="#ppt_w"/>
                                          </p:val>
                                        </p:tav>
                                      </p:tavLst>
                                    </p:anim>
                                    <p:anim calcmode="lin" valueType="num">
                                      <p:cBhvr>
                                        <p:cTn id="123" dur="500" fill="hold"/>
                                        <p:tgtEl>
                                          <p:spTgt spid="56"/>
                                        </p:tgtEl>
                                        <p:attrNameLst>
                                          <p:attrName>ppt_h</p:attrName>
                                        </p:attrNameLst>
                                      </p:cBhvr>
                                      <p:tavLst>
                                        <p:tav tm="0">
                                          <p:val>
                                            <p:fltVal val="0"/>
                                          </p:val>
                                        </p:tav>
                                        <p:tav tm="100000">
                                          <p:val>
                                            <p:strVal val="#ppt_h"/>
                                          </p:val>
                                        </p:tav>
                                      </p:tavLst>
                                    </p:anim>
                                    <p:animEffect transition="in" filter="fade">
                                      <p:cBhvr>
                                        <p:cTn id="124" dur="500"/>
                                        <p:tgtEl>
                                          <p:spTgt spid="56"/>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57">
                                            <p:txEl>
                                              <p:pRg st="0" end="0"/>
                                            </p:txEl>
                                          </p:spTgt>
                                        </p:tgtEl>
                                        <p:attrNameLst>
                                          <p:attrName>style.visibility</p:attrName>
                                        </p:attrNameLst>
                                      </p:cBhvr>
                                      <p:to>
                                        <p:strVal val="visible"/>
                                      </p:to>
                                    </p:set>
                                    <p:anim calcmode="lin" valueType="num">
                                      <p:cBhvr>
                                        <p:cTn id="127"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5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autoUpdateAnimBg="0"/>
      <p:bldP spid="31" grpId="0" animBg="1" autoUpdateAnimBg="0"/>
      <p:bldP spid="32" grpId="0" autoUpdateAnimBg="0"/>
      <p:bldP spid="33" grpId="0" autoUpdateAnimBg="0"/>
      <p:bldP spid="38" grpId="0" animBg="1"/>
      <p:bldP spid="39"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2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childTnLst>
                </p:cTn>
              </p:par>
            </p:tnLst>
          </p:tmpl>
        </p:tmplLst>
      </p:bldP>
      <p:bldP spid="44" grpId="0" animBg="1"/>
      <p:bldP spid="45" grpId="0" build="p">
        <p:tmplLst>
          <p:tmpl lvl="1">
            <p:tnLst>
              <p:par>
                <p:cTn presetID="5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Effect transition="in" filter="fade">
                      <p:cBhvr>
                        <p:cTn dur="500"/>
                        <p:tgtEl>
                          <p:spTgt spid="45"/>
                        </p:tgtEl>
                      </p:cBhvr>
                    </p:animEffect>
                  </p:childTnLst>
                </p:cTn>
              </p:par>
            </p:tnLst>
          </p:tmpl>
        </p:tmplLst>
      </p:bldP>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2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childTnLst>
                </p:cTn>
              </p:par>
            </p:tnLst>
          </p:tmpl>
        </p:tmplLst>
      </p:bldP>
      <p:bldP spid="48" grpId="0" animBg="1"/>
      <p:bldP spid="49" grpId="0" build="p">
        <p:tmplLst>
          <p:tmpl lvl="1">
            <p:tnLst>
              <p:par>
                <p:cTn presetID="53" presetClass="entr" presetSubtype="16"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Effect transition="in" filter="fade">
                      <p:cBhvr>
                        <p:cTn dur="500"/>
                        <p:tgtEl>
                          <p:spTgt spid="49"/>
                        </p:tgtEl>
                      </p:cBhvr>
                    </p:animEffect>
                  </p:childTnLst>
                </p:cTn>
              </p:par>
            </p:tnLst>
          </p:tmpl>
        </p:tmplLst>
      </p:bldP>
      <p:bldP spid="50" grpId="0" build="p">
        <p:tmplLst>
          <p:tmpl lvl="1">
            <p:tnLst>
              <p:par>
                <p:cTn presetID="53" presetClass="entr" presetSubtype="16" fill="hold" nodeType="withEffect">
                  <p:stCondLst>
                    <p:cond delay="200"/>
                  </p:stCondLst>
                  <p:childTnLst>
                    <p:set>
                      <p:cBhvr>
                        <p:cTn dur="1" fill="hold">
                          <p:stCondLst>
                            <p:cond delay="0"/>
                          </p:stCondLst>
                        </p:cTn>
                        <p:tgtEl>
                          <p:spTgt spid="50"/>
                        </p:tgtEl>
                        <p:attrNameLst>
                          <p:attrName>style.visibility</p:attrName>
                        </p:attrNameLst>
                      </p:cBhvr>
                      <p:to>
                        <p:strVal val="visible"/>
                      </p:to>
                    </p:set>
                    <p:anim calcmode="lin" valueType="num">
                      <p:cBhvr>
                        <p:cTn dur="500" fill="hold"/>
                        <p:tgtEl>
                          <p:spTgt spid="50"/>
                        </p:tgtEl>
                        <p:attrNameLst>
                          <p:attrName>ppt_w</p:attrName>
                        </p:attrNameLst>
                      </p:cBhvr>
                      <p:tavLst>
                        <p:tav tm="0">
                          <p:val>
                            <p:fltVal val="0"/>
                          </p:val>
                        </p:tav>
                        <p:tav tm="100000">
                          <p:val>
                            <p:strVal val="#ppt_w"/>
                          </p:val>
                        </p:tav>
                      </p:tavLst>
                    </p:anim>
                    <p:anim calcmode="lin" valueType="num">
                      <p:cBhvr>
                        <p:cTn dur="500" fill="hold"/>
                        <p:tgtEl>
                          <p:spTgt spid="50"/>
                        </p:tgtEl>
                        <p:attrNameLst>
                          <p:attrName>ppt_h</p:attrName>
                        </p:attrNameLst>
                      </p:cBhvr>
                      <p:tavLst>
                        <p:tav tm="0">
                          <p:val>
                            <p:fltVal val="0"/>
                          </p:val>
                        </p:tav>
                        <p:tav tm="100000">
                          <p:val>
                            <p:strVal val="#ppt_h"/>
                          </p:val>
                        </p:tav>
                      </p:tavLst>
                    </p:anim>
                    <p:animEffect transition="in" filter="fade">
                      <p:cBhvr>
                        <p:cTn dur="500"/>
                        <p:tgtEl>
                          <p:spTgt spid="50"/>
                        </p:tgtEl>
                      </p:cBhvr>
                    </p:animEffect>
                  </p:childTnLst>
                </p:cTn>
              </p:par>
            </p:tnLst>
          </p:tmpl>
        </p:tmplLst>
      </p:bldP>
      <p:bldP spid="51" grpId="0" build="p">
        <p:tmplLst>
          <p:tmpl lvl="1">
            <p:tnLst>
              <p:par>
                <p:cTn presetID="23" presetClass="entr" presetSubtype="16"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 calcmode="lin" valueType="num">
                      <p:cBhvr>
                        <p:cTn dur="500" fill="hold"/>
                        <p:tgtEl>
                          <p:spTgt spid="51"/>
                        </p:tgtEl>
                        <p:attrNameLst>
                          <p:attrName>ppt_w</p:attrName>
                        </p:attrNameLst>
                      </p:cBhvr>
                      <p:tavLst>
                        <p:tav tm="0">
                          <p:val>
                            <p:fltVal val="0"/>
                          </p:val>
                        </p:tav>
                        <p:tav tm="100000">
                          <p:val>
                            <p:strVal val="#ppt_w"/>
                          </p:val>
                        </p:tav>
                      </p:tavLst>
                    </p:anim>
                    <p:anim calcmode="lin" valueType="num">
                      <p:cBhvr>
                        <p:cTn dur="500" fill="hold"/>
                        <p:tgtEl>
                          <p:spTgt spid="51"/>
                        </p:tgtEl>
                        <p:attrNameLst>
                          <p:attrName>ppt_h</p:attrName>
                        </p:attrNameLst>
                      </p:cBhvr>
                      <p:tavLst>
                        <p:tav tm="0">
                          <p:val>
                            <p:fltVal val="0"/>
                          </p:val>
                        </p:tav>
                        <p:tav tm="100000">
                          <p:val>
                            <p:strVal val="#ppt_h"/>
                          </p:val>
                        </p:tav>
                      </p:tavLst>
                    </p:anim>
                  </p:childTnLst>
                </p:cTn>
              </p:par>
            </p:tnLst>
          </p:tmpl>
        </p:tmplLst>
      </p:bldP>
      <p:bldP spid="52" grpId="0" animBg="1"/>
      <p:bldP spid="53" grpId="0" build="p">
        <p:tmplLst>
          <p:tmpl lvl="1">
            <p:tnLst>
              <p:par>
                <p:cTn presetID="53" presetClass="entr" presetSubtype="16"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 calcmode="lin" valueType="num">
                      <p:cBhvr>
                        <p:cTn dur="500" fill="hold"/>
                        <p:tgtEl>
                          <p:spTgt spid="53"/>
                        </p:tgtEl>
                        <p:attrNameLst>
                          <p:attrName>ppt_w</p:attrName>
                        </p:attrNameLst>
                      </p:cBhvr>
                      <p:tavLst>
                        <p:tav tm="0">
                          <p:val>
                            <p:fltVal val="0"/>
                          </p:val>
                        </p:tav>
                        <p:tav tm="100000">
                          <p:val>
                            <p:strVal val="#ppt_w"/>
                          </p:val>
                        </p:tav>
                      </p:tavLst>
                    </p:anim>
                    <p:anim calcmode="lin" valueType="num">
                      <p:cBhvr>
                        <p:cTn dur="500" fill="hold"/>
                        <p:tgtEl>
                          <p:spTgt spid="53"/>
                        </p:tgtEl>
                        <p:attrNameLst>
                          <p:attrName>ppt_h</p:attrName>
                        </p:attrNameLst>
                      </p:cBhvr>
                      <p:tavLst>
                        <p:tav tm="0">
                          <p:val>
                            <p:fltVal val="0"/>
                          </p:val>
                        </p:tav>
                        <p:tav tm="100000">
                          <p:val>
                            <p:strVal val="#ppt_h"/>
                          </p:val>
                        </p:tav>
                      </p:tavLst>
                    </p:anim>
                    <p:animEffect transition="in" filter="fade">
                      <p:cBhvr>
                        <p:cTn dur="500"/>
                        <p:tgtEl>
                          <p:spTgt spid="53"/>
                        </p:tgtEl>
                      </p:cBhvr>
                    </p:animEffect>
                  </p:childTnLst>
                </p:cTn>
              </p:par>
            </p:tnLst>
          </p:tmpl>
        </p:tmplLst>
      </p:bldP>
      <p:bldP spid="54" grpId="0" build="p">
        <p:tmplLst>
          <p:tmpl lvl="1">
            <p:tnLst>
              <p:par>
                <p:cTn presetID="53" presetClass="entr" presetSubtype="16" fill="hold" nodeType="withEffect">
                  <p:stCondLst>
                    <p:cond delay="20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55" grpId="0" build="p">
        <p:tmplLst>
          <p:tmpl lvl="1">
            <p:tnLst>
              <p:par>
                <p:cTn presetID="23" presetClass="entr" presetSubtype="16"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childTnLst>
                </p:cTn>
              </p:par>
            </p:tnLst>
          </p:tmpl>
        </p:tmplLst>
      </p:bldP>
      <p:bldP spid="56" grpId="0" animBg="1"/>
      <p:bldP spid="57" grpId="0" build="p">
        <p:tmplLst>
          <p:tmpl lvl="1">
            <p:tnLst>
              <p:par>
                <p:cTn presetID="53" presetClass="entr" presetSubtype="16"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090493" y="6409370"/>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rgbClr val="8494D5"/>
                </a:solidFill>
                <a:effectLst/>
                <a:uLnTx/>
                <a:uFillTx/>
              </a:rPr>
              <a:t>PPT</a:t>
            </a:r>
            <a:r>
              <a:rPr kumimoji="0" lang="zh-CN" altLang="en-US" sz="100" b="0" i="0" u="none" strike="noStrike" kern="0" cap="none" spc="0" normalizeH="0" baseline="0" noProof="0" dirty="0" smtClean="0">
                <a:ln>
                  <a:noFill/>
                </a:ln>
                <a:solidFill>
                  <a:srgbClr val="8494D5"/>
                </a:solidFill>
                <a:effectLst/>
                <a:uLnTx/>
                <a:uFillTx/>
              </a:rPr>
              <a:t>模板 </a:t>
            </a:r>
            <a:r>
              <a:rPr kumimoji="0" lang="en-US" altLang="zh-CN" sz="100" b="0" i="0" u="none" strike="noStrike" kern="0" cap="none" spc="0" normalizeH="0" baseline="0" noProof="0" dirty="0" smtClean="0">
                <a:ln>
                  <a:noFill/>
                </a:ln>
                <a:solidFill>
                  <a:srgbClr val="8494D5"/>
                </a:solidFill>
                <a:effectLst/>
                <a:uLnTx/>
                <a:uFillTx/>
              </a:rPr>
              <a:t>http://www.1ppt.com/moban/</a:t>
            </a:r>
            <a:r>
              <a:rPr kumimoji="0" lang="zh-CN" altLang="en-US" sz="100" b="0" i="0" u="none" strike="noStrike" kern="0" cap="none" spc="0" normalizeH="0" baseline="0" noProof="0" dirty="0" smtClean="0">
                <a:ln>
                  <a:noFill/>
                </a:ln>
                <a:solidFill>
                  <a:srgbClr val="8494D5"/>
                </a:solidFill>
                <a:effectLst/>
                <a:uLnTx/>
                <a:uFillTx/>
              </a:rPr>
              <a:t> </a:t>
            </a:r>
            <a:endParaRPr kumimoji="0" lang="en-US" altLang="zh-CN" sz="100" b="0" i="0" u="none" strike="noStrike" kern="0" cap="none" spc="0" normalizeH="0" baseline="0" noProof="0" dirty="0" smtClean="0">
              <a:ln>
                <a:noFill/>
              </a:ln>
              <a:solidFill>
                <a:srgbClr val="8494D5"/>
              </a:solidFill>
              <a:effectLst/>
              <a:uLnTx/>
              <a:uFillTx/>
            </a:endParaRPr>
          </a:p>
        </p:txBody>
      </p:sp>
      <p:sp>
        <p:nvSpPr>
          <p:cNvPr id="31" name="矩形: 圆角 30"/>
          <p:cNvSpPr/>
          <p:nvPr/>
        </p:nvSpPr>
        <p:spPr>
          <a:xfrm>
            <a:off x="406734" y="1082925"/>
            <a:ext cx="11378531" cy="5489191"/>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cs typeface="+mn-ea"/>
              <a:sym typeface="+mn-lt"/>
            </a:endParaRPr>
          </a:p>
        </p:txBody>
      </p:sp>
      <p:grpSp>
        <p:nvGrpSpPr>
          <p:cNvPr id="15" name="组合 14"/>
          <p:cNvGrpSpPr/>
          <p:nvPr/>
        </p:nvGrpSpPr>
        <p:grpSpPr>
          <a:xfrm>
            <a:off x="1170068" y="1453058"/>
            <a:ext cx="10213281" cy="4545834"/>
            <a:chOff x="1925443" y="1711477"/>
            <a:chExt cx="8587048" cy="3822013"/>
          </a:xfrm>
        </p:grpSpPr>
        <p:grpSp>
          <p:nvGrpSpPr>
            <p:cNvPr id="16" name="组合 15"/>
            <p:cNvGrpSpPr/>
            <p:nvPr/>
          </p:nvGrpSpPr>
          <p:grpSpPr>
            <a:xfrm>
              <a:off x="3641139" y="1711477"/>
              <a:ext cx="6871352" cy="465118"/>
              <a:chOff x="3002037" y="1465798"/>
              <a:chExt cx="7067433" cy="369332"/>
            </a:xfrm>
            <a:solidFill>
              <a:srgbClr val="EA5246">
                <a:lumMod val="75000"/>
              </a:srgbClr>
            </a:solidFill>
          </p:grpSpPr>
          <p:sp>
            <p:nvSpPr>
              <p:cNvPr id="26" name="矩形 25"/>
              <p:cNvSpPr/>
              <p:nvPr/>
            </p:nvSpPr>
            <p:spPr bwMode="auto">
              <a:xfrm>
                <a:off x="3002037" y="1465798"/>
                <a:ext cx="7067433" cy="369332"/>
              </a:xfrm>
              <a:prstGeom prst="rect">
                <a:avLst/>
              </a:prstGeom>
              <a:solidFill>
                <a:srgbClr val="4A5A9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2135" b="0" i="0" u="none" strike="noStrike" kern="0" cap="none" spc="0" normalizeH="0" baseline="0" noProof="0">
                  <a:ln>
                    <a:noFill/>
                  </a:ln>
                  <a:solidFill>
                    <a:srgbClr val="000000"/>
                  </a:solidFill>
                  <a:effectLst/>
                  <a:uLnTx/>
                  <a:uFillTx/>
                  <a:cs typeface="+mn-ea"/>
                  <a:sym typeface="+mn-lt"/>
                </a:endParaRPr>
              </a:p>
            </p:txBody>
          </p:sp>
          <p:sp>
            <p:nvSpPr>
              <p:cNvPr id="27" name="TextBox 4"/>
              <p:cNvSpPr txBox="1"/>
              <p:nvPr/>
            </p:nvSpPr>
            <p:spPr>
              <a:xfrm>
                <a:off x="3033222" y="1474123"/>
                <a:ext cx="5688632" cy="308219"/>
              </a:xfrm>
              <a:prstGeom prst="rect">
                <a:avLst/>
              </a:prstGeom>
              <a:solidFill>
                <a:srgbClr val="4A5A9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rgbClr val="FFFFFF"/>
                    </a:solidFill>
                    <a:effectLst/>
                    <a:uLnTx/>
                    <a:uFillTx/>
                    <a:cs typeface="+mn-ea"/>
                    <a:sym typeface="+mn-lt"/>
                  </a:rPr>
                  <a:t>单击此处添加标题</a:t>
                </a: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grpSp>
        <p:grpSp>
          <p:nvGrpSpPr>
            <p:cNvPr id="17" name="组合 16"/>
            <p:cNvGrpSpPr/>
            <p:nvPr/>
          </p:nvGrpSpPr>
          <p:grpSpPr>
            <a:xfrm>
              <a:off x="3641139" y="3975903"/>
              <a:ext cx="6871352" cy="465119"/>
              <a:chOff x="3002037" y="3922395"/>
              <a:chExt cx="7067433" cy="369332"/>
            </a:xfrm>
            <a:solidFill>
              <a:srgbClr val="EA5246">
                <a:lumMod val="75000"/>
              </a:srgbClr>
            </a:solidFill>
          </p:grpSpPr>
          <p:sp>
            <p:nvSpPr>
              <p:cNvPr id="24" name="矩形 23"/>
              <p:cNvSpPr/>
              <p:nvPr/>
            </p:nvSpPr>
            <p:spPr bwMode="auto">
              <a:xfrm>
                <a:off x="3002037" y="3922395"/>
                <a:ext cx="7067433" cy="369332"/>
              </a:xfrm>
              <a:prstGeom prst="rect">
                <a:avLst/>
              </a:prstGeom>
              <a:solidFill>
                <a:srgbClr val="C9877E"/>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2135" b="0" i="0" u="none" strike="noStrike" kern="0" cap="none" spc="0" normalizeH="0" baseline="0" noProof="0">
                  <a:ln>
                    <a:noFill/>
                  </a:ln>
                  <a:solidFill>
                    <a:srgbClr val="000000"/>
                  </a:solidFill>
                  <a:effectLst/>
                  <a:uLnTx/>
                  <a:uFillTx/>
                  <a:cs typeface="+mn-ea"/>
                  <a:sym typeface="+mn-lt"/>
                </a:endParaRPr>
              </a:p>
            </p:txBody>
          </p:sp>
          <p:sp>
            <p:nvSpPr>
              <p:cNvPr id="25" name="TextBox 8"/>
              <p:cNvSpPr txBox="1"/>
              <p:nvPr/>
            </p:nvSpPr>
            <p:spPr>
              <a:xfrm>
                <a:off x="3023808" y="3939647"/>
                <a:ext cx="4085844" cy="308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rgbClr val="FFFFFF"/>
                    </a:solidFill>
                    <a:effectLst/>
                    <a:uLnTx/>
                    <a:uFillTx/>
                    <a:cs typeface="+mn-ea"/>
                    <a:sym typeface="+mn-lt"/>
                  </a:rPr>
                  <a:t>单击此处添加标题</a:t>
                </a: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grpSp>
        <p:sp>
          <p:nvSpPr>
            <p:cNvPr id="18" name="TextBox 9"/>
            <p:cNvSpPr txBox="1"/>
            <p:nvPr/>
          </p:nvSpPr>
          <p:spPr>
            <a:xfrm>
              <a:off x="3641139" y="2236417"/>
              <a:ext cx="6871352" cy="1009204"/>
            </a:xfrm>
            <a:prstGeom prst="rect">
              <a:avLst/>
            </a:prstGeom>
            <a:noFill/>
          </p:spPr>
          <p:txBody>
            <a:bodyPr wrap="square" lIns="91440" tIns="45720" rIns="91440" bIns="45720"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472C4"/>
                  </a:solidFill>
                  <a:effectLst/>
                  <a:uLnTx/>
                  <a:uFillTx/>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在此录入上述图表的综合描述说明您的内容打在这里，或者通过复制您的文本后，在此框中选择粘贴，并选择只保留文字。</a:t>
              </a: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19" name="TextBox 10"/>
            <p:cNvSpPr txBox="1"/>
            <p:nvPr/>
          </p:nvSpPr>
          <p:spPr>
            <a:xfrm>
              <a:off x="3641139" y="4524286"/>
              <a:ext cx="6871352" cy="1009204"/>
            </a:xfrm>
            <a:prstGeom prst="rect">
              <a:avLst/>
            </a:prstGeom>
            <a:noFill/>
          </p:spPr>
          <p:txBody>
            <a:bodyPr wrap="square" lIns="91440" tIns="45720" rIns="91440" bIns="45720"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472C4"/>
                  </a:solidFill>
                  <a:effectLst/>
                  <a:uLnTx/>
                  <a:uFillTx/>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在此录入上述图表的综合描述说明您的内容打在这里，或者通过复制您的文本后，在此框中选择粘贴，并选择只保留文字。</a:t>
              </a:r>
              <a:endParaRPr kumimoji="0" lang="zh-CN" altLang="en-US" sz="1200" b="0" i="0" u="none" strike="noStrike" kern="0" cap="none" spc="0" normalizeH="0" baseline="0" noProof="0" dirty="0">
                <a:ln>
                  <a:noFill/>
                </a:ln>
                <a:solidFill>
                  <a:srgbClr val="4472C4"/>
                </a:solidFill>
                <a:effectLst/>
                <a:uLnTx/>
                <a:uFillTx/>
                <a:cs typeface="+mn-ea"/>
                <a:sym typeface="+mn-lt"/>
              </a:endParaRPr>
            </a:p>
          </p:txBody>
        </p:sp>
        <p:sp>
          <p:nvSpPr>
            <p:cNvPr id="20" name="等腰三角形 2"/>
            <p:cNvSpPr/>
            <p:nvPr/>
          </p:nvSpPr>
          <p:spPr bwMode="auto">
            <a:xfrm rot="2747878">
              <a:off x="2029337" y="1654997"/>
              <a:ext cx="1323028" cy="153081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4A5A9F"/>
            </a:solidFill>
            <a:ln>
              <a:noFill/>
            </a:ln>
          </p:spPr>
          <p:txBody>
            <a:bodyPr wrap="none" lIns="91440" tIns="45720" rIns="91440" bIns="4572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65" b="0" i="0" u="none" strike="noStrike" kern="0" cap="none" spc="0" normalizeH="0" baseline="0" noProof="0" dirty="0">
                <a:ln>
                  <a:noFill/>
                </a:ln>
                <a:solidFill>
                  <a:srgbClr val="FFFFFF"/>
                </a:solidFill>
                <a:effectLst/>
                <a:uLnTx/>
                <a:uFillTx/>
                <a:cs typeface="+mn-ea"/>
                <a:sym typeface="+mn-lt"/>
              </a:endParaRPr>
            </a:p>
          </p:txBody>
        </p:sp>
        <p:sp>
          <p:nvSpPr>
            <p:cNvPr id="21" name="TextBox 12"/>
            <p:cNvSpPr txBox="1"/>
            <p:nvPr/>
          </p:nvSpPr>
          <p:spPr>
            <a:xfrm>
              <a:off x="2170969" y="2243343"/>
              <a:ext cx="858447" cy="492344"/>
            </a:xfrm>
            <a:prstGeom prst="rect">
              <a:avLst/>
            </a:prstGeom>
            <a:noFill/>
            <a:ln>
              <a:noFill/>
            </a:ln>
          </p:spPr>
          <p:txBody>
            <a:bodyPr wrap="none" lIns="91440" tIns="45720" rIns="91440" bIns="45720"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FFFFF"/>
                  </a:solidFill>
                  <a:effectLst/>
                  <a:uLnTx/>
                  <a:uFillTx/>
                  <a:latin typeface="+mn-lt"/>
                  <a:ea typeface="+mn-ea"/>
                  <a:cs typeface="+mn-ea"/>
                  <a:sym typeface="+mn-lt"/>
                </a:rPr>
                <a:t>正面</a:t>
              </a:r>
              <a:endParaRPr kumimoji="0" lang="en-US" altLang="zh-CN" sz="2400" b="0" i="0" u="none" strike="noStrike" kern="1200" cap="none" spc="0" normalizeH="0" baseline="0" noProof="0" dirty="0">
                <a:ln>
                  <a:noFill/>
                </a:ln>
                <a:solidFill>
                  <a:srgbClr val="FFFFFF"/>
                </a:solidFill>
                <a:effectLst/>
                <a:uLnTx/>
                <a:uFillTx/>
                <a:latin typeface="+mn-lt"/>
                <a:ea typeface="+mn-ea"/>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FFFFF"/>
                  </a:solidFill>
                  <a:effectLst/>
                  <a:uLnTx/>
                  <a:uFillTx/>
                  <a:latin typeface="+mn-lt"/>
                  <a:ea typeface="+mn-ea"/>
                  <a:cs typeface="+mn-ea"/>
                  <a:sym typeface="+mn-lt"/>
                </a:rPr>
                <a:t>观点</a:t>
              </a:r>
              <a:endParaRPr kumimoji="0" lang="zh-CN" altLang="en-US" sz="24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22" name="等腰三角形 2"/>
            <p:cNvSpPr/>
            <p:nvPr/>
          </p:nvSpPr>
          <p:spPr bwMode="auto">
            <a:xfrm rot="3036074">
              <a:off x="2029335" y="3981520"/>
              <a:ext cx="1323031" cy="1530816"/>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C9877E"/>
            </a:solidFill>
            <a:ln>
              <a:noFill/>
            </a:ln>
          </p:spPr>
          <p:txBody>
            <a:bodyPr wrap="none" lIns="91440" tIns="45720" rIns="91440" bIns="4572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65" b="0" i="0" u="none" strike="noStrike" kern="0" cap="none" spc="0" normalizeH="0" baseline="0" noProof="0">
                <a:ln>
                  <a:noFill/>
                </a:ln>
                <a:solidFill>
                  <a:srgbClr val="FFFFFF"/>
                </a:solidFill>
                <a:effectLst/>
                <a:uLnTx/>
                <a:uFillTx/>
                <a:cs typeface="+mn-ea"/>
                <a:sym typeface="+mn-lt"/>
              </a:endParaRPr>
            </a:p>
          </p:txBody>
        </p:sp>
        <p:sp>
          <p:nvSpPr>
            <p:cNvPr id="23" name="TextBox 14"/>
            <p:cNvSpPr txBox="1"/>
            <p:nvPr/>
          </p:nvSpPr>
          <p:spPr>
            <a:xfrm>
              <a:off x="2170971" y="4561601"/>
              <a:ext cx="858447" cy="492344"/>
            </a:xfrm>
            <a:prstGeom prst="rect">
              <a:avLst/>
            </a:prstGeom>
            <a:noFill/>
            <a:ln>
              <a:noFill/>
            </a:ln>
          </p:spPr>
          <p:txBody>
            <a:bodyPr wrap="none" lIns="91440" tIns="45720" rIns="91440" bIns="45720"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FFFFF"/>
                  </a:solidFill>
                  <a:effectLst/>
                  <a:uLnTx/>
                  <a:uFillTx/>
                  <a:latin typeface="+mn-lt"/>
                  <a:ea typeface="+mn-ea"/>
                  <a:cs typeface="+mn-ea"/>
                  <a:sym typeface="+mn-lt"/>
                </a:rPr>
                <a:t>负面</a:t>
              </a:r>
              <a:endParaRPr kumimoji="0" lang="en-US" altLang="zh-CN" sz="2400" b="0" i="0" u="none" strike="noStrike" kern="1200" cap="none" spc="0" normalizeH="0" baseline="0" noProof="0" dirty="0">
                <a:ln>
                  <a:noFill/>
                </a:ln>
                <a:solidFill>
                  <a:srgbClr val="FFFFFF"/>
                </a:solidFill>
                <a:effectLst/>
                <a:uLnTx/>
                <a:uFillTx/>
                <a:latin typeface="+mn-lt"/>
                <a:ea typeface="+mn-ea"/>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FFFFF"/>
                  </a:solidFill>
                  <a:effectLst/>
                  <a:uLnTx/>
                  <a:uFillTx/>
                  <a:latin typeface="+mn-lt"/>
                  <a:ea typeface="+mn-ea"/>
                  <a:cs typeface="+mn-ea"/>
                  <a:sym typeface="+mn-lt"/>
                </a:rPr>
                <a:t>观点</a:t>
              </a:r>
              <a:endParaRPr kumimoji="0" lang="zh-CN" altLang="en-US" sz="2400" b="0" i="0" u="none" strike="noStrike" kern="1200" cap="none" spc="0" normalizeH="0" baseline="0" noProof="0" dirty="0">
                <a:ln>
                  <a:noFill/>
                </a:ln>
                <a:solidFill>
                  <a:srgbClr val="FFFFFF"/>
                </a:solidFill>
                <a:effectLst/>
                <a:uLnTx/>
                <a:uFillTx/>
                <a:latin typeface="+mn-lt"/>
                <a:ea typeface="+mn-ea"/>
                <a:cs typeface="+mn-ea"/>
                <a:sym typeface="+mn-lt"/>
              </a:endParaRPr>
            </a:p>
          </p:txBody>
        </p:sp>
      </p:grpSp>
      <p:grpSp>
        <p:nvGrpSpPr>
          <p:cNvPr id="28" name="组合 27"/>
          <p:cNvGrpSpPr/>
          <p:nvPr/>
        </p:nvGrpSpPr>
        <p:grpSpPr>
          <a:xfrm>
            <a:off x="4565749" y="285884"/>
            <a:ext cx="3060503" cy="797041"/>
            <a:chOff x="4565749" y="285884"/>
            <a:chExt cx="3060503" cy="797041"/>
          </a:xfrm>
        </p:grpSpPr>
        <p:sp>
          <p:nvSpPr>
            <p:cNvPr id="29" name="TextBox 8"/>
            <p:cNvSpPr txBox="1"/>
            <p:nvPr/>
          </p:nvSpPr>
          <p:spPr>
            <a:xfrm>
              <a:off x="4565749" y="285884"/>
              <a:ext cx="3060503" cy="615553"/>
            </a:xfrm>
            <a:prstGeom prst="rect">
              <a:avLst/>
            </a:prstGeom>
            <a:noFill/>
          </p:spPr>
          <p:txBody>
            <a:bodyPr wrap="square" lIns="0" tIns="0" rIns="0" bIns="0" rtlCol="0" anchor="ctr">
              <a:spAutoFit/>
            </a:bodyPr>
            <a:lstStyle/>
            <a:p>
              <a:pPr fontAlgn="base">
                <a:spcBef>
                  <a:spcPct val="0"/>
                </a:spcBef>
                <a:spcAft>
                  <a:spcPct val="0"/>
                </a:spcAft>
              </a:pPr>
              <a:r>
                <a:rPr lang="zh-CN" altLang="en-US" sz="4000" b="1" dirty="0">
                  <a:solidFill>
                    <a:schemeClr val="bg1"/>
                  </a:solidFill>
                  <a:cs typeface="+mn-ea"/>
                  <a:sym typeface="+mn-lt"/>
                </a:rPr>
                <a:t>添加标题文字</a:t>
              </a:r>
              <a:endParaRPr lang="zh-CN" altLang="en-US" sz="4000" b="1" dirty="0">
                <a:solidFill>
                  <a:schemeClr val="bg1"/>
                </a:solidFill>
                <a:cs typeface="+mn-ea"/>
                <a:sym typeface="+mn-lt"/>
              </a:endParaRPr>
            </a:p>
          </p:txBody>
        </p:sp>
        <p:sp>
          <p:nvSpPr>
            <p:cNvPr id="30" name="TextBox 8"/>
            <p:cNvSpPr txBox="1"/>
            <p:nvPr/>
          </p:nvSpPr>
          <p:spPr>
            <a:xfrm>
              <a:off x="4692140" y="867481"/>
              <a:ext cx="2807720" cy="215444"/>
            </a:xfrm>
            <a:prstGeom prst="rect">
              <a:avLst/>
            </a:prstGeom>
            <a:noFill/>
          </p:spPr>
          <p:txBody>
            <a:bodyPr wrap="square" lIns="0" tIns="0" rIns="0" bIns="0" rtlCol="0" anchor="ctr">
              <a:spAutoFit/>
            </a:bodyPr>
            <a:lstStyle/>
            <a:p>
              <a:pPr fontAlgn="base">
                <a:spcBef>
                  <a:spcPct val="0"/>
                </a:spcBef>
                <a:spcAft>
                  <a:spcPct val="0"/>
                </a:spcAft>
              </a:pPr>
              <a:r>
                <a:rPr lang="en-US" altLang="zh-CN" sz="1400" b="1" dirty="0">
                  <a:solidFill>
                    <a:schemeClr val="bg1"/>
                  </a:solidFill>
                  <a:cs typeface="+mn-ea"/>
                  <a:sym typeface="+mn-lt"/>
                </a:rPr>
                <a:t>CLICK TO ADD CAPTION TEXT</a:t>
              </a:r>
              <a:endParaRPr lang="zh-CN" altLang="en-US"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4140" y="936056"/>
            <a:ext cx="3476333" cy="1015663"/>
          </a:xfrm>
          <a:prstGeom prst="rect">
            <a:avLst/>
          </a:prstGeom>
        </p:spPr>
        <p:txBody>
          <a:bodyPr wrap="square">
            <a:spAutoFit/>
          </a:bodyPr>
          <a:lstStyle/>
          <a:p>
            <a:r>
              <a:rPr lang="en-US" altLang="zh-CN" sz="6000" dirty="0">
                <a:solidFill>
                  <a:schemeClr val="accent1"/>
                </a:solidFill>
                <a:cs typeface="+mn-ea"/>
                <a:sym typeface="+mn-lt"/>
              </a:rPr>
              <a:t>PART 02</a:t>
            </a:r>
            <a:endParaRPr lang="en-US" altLang="zh-CN" sz="6000" dirty="0">
              <a:solidFill>
                <a:schemeClr val="accent1"/>
              </a:solidFill>
              <a:cs typeface="+mn-ea"/>
              <a:sym typeface="+mn-lt"/>
            </a:endParaRPr>
          </a:p>
        </p:txBody>
      </p:sp>
      <p:sp>
        <p:nvSpPr>
          <p:cNvPr id="3" name="矩形: 圆角 2"/>
          <p:cNvSpPr/>
          <p:nvPr/>
        </p:nvSpPr>
        <p:spPr>
          <a:xfrm>
            <a:off x="853440" y="2377440"/>
            <a:ext cx="10485120" cy="3544504"/>
          </a:xfrm>
          <a:prstGeom prst="roundRect">
            <a:avLst/>
          </a:prstGeom>
          <a:solidFill>
            <a:schemeClr val="bg1"/>
          </a:solidFill>
          <a:ln>
            <a:noFill/>
          </a:ln>
          <a:effectLst>
            <a:outerShdw blurRad="469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形 3"/>
          <p:cNvPicPr>
            <a:picLocks noChangeAspect="1"/>
          </p:cNvPicPr>
          <p:nvPr/>
        </p:nvPicPr>
        <p:blipFill rotWithShape="1">
          <a:blip r:embed="rId1" cstate="print">
            <a:extLst>
              <a:ext uri="{28A0092B-C50C-407E-A947-70E740481C1C}">
                <a14:useLocalDpi xmlns:a14="http://schemas.microsoft.com/office/drawing/2010/main" val="0"/>
              </a:ext>
            </a:extLst>
          </a:blip>
          <a:srcRect t="366" b="-366"/>
          <a:stretch>
            <a:fillRect/>
          </a:stretch>
        </p:blipFill>
        <p:spPr>
          <a:xfrm>
            <a:off x="5917312" y="3143509"/>
            <a:ext cx="4934871" cy="2778435"/>
          </a:xfrm>
          <a:prstGeom prst="rect">
            <a:avLst/>
          </a:prstGeom>
        </p:spPr>
      </p:pic>
      <p:sp>
        <p:nvSpPr>
          <p:cNvPr id="5" name="矩形 4"/>
          <p:cNvSpPr/>
          <p:nvPr/>
        </p:nvSpPr>
        <p:spPr>
          <a:xfrm>
            <a:off x="1194140" y="2976306"/>
            <a:ext cx="4723172" cy="2123658"/>
          </a:xfrm>
          <a:prstGeom prst="rect">
            <a:avLst/>
          </a:prstGeom>
        </p:spPr>
        <p:txBody>
          <a:bodyPr wrap="square">
            <a:spAutoFit/>
          </a:bodyPr>
          <a:lstStyle/>
          <a:p>
            <a:r>
              <a:rPr lang="zh-CN" altLang="en-US" sz="6600" b="1" spc="400" dirty="0">
                <a:solidFill>
                  <a:schemeClr val="accent2"/>
                </a:solidFill>
                <a:cs typeface="+mn-ea"/>
                <a:sym typeface="+mn-lt"/>
              </a:rPr>
              <a:t>添加</a:t>
            </a:r>
            <a:endParaRPr lang="en-US" altLang="zh-CN" sz="6600" b="1" spc="400" dirty="0">
              <a:solidFill>
                <a:schemeClr val="accent2"/>
              </a:solidFill>
              <a:cs typeface="+mn-ea"/>
              <a:sym typeface="+mn-lt"/>
            </a:endParaRPr>
          </a:p>
          <a:p>
            <a:r>
              <a:rPr lang="zh-CN" altLang="en-US" sz="6600" b="1" spc="400" dirty="0">
                <a:solidFill>
                  <a:schemeClr val="accent1"/>
                </a:solidFill>
                <a:cs typeface="+mn-ea"/>
                <a:sym typeface="+mn-lt"/>
              </a:rPr>
              <a:t>标题文字</a:t>
            </a:r>
            <a:endParaRPr lang="zh-CN" altLang="en-US" sz="6600" b="1" spc="400" dirty="0">
              <a:solidFill>
                <a:schemeClr val="accent1"/>
              </a:solidFill>
              <a:cs typeface="+mn-ea"/>
              <a:sym typeface="+mn-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MH" val="20161022203851"/>
  <p:tag name="MH_LIBRARY" val="GRAPHIC"/>
  <p:tag name="MH_TYPE" val="SubTitle"/>
  <p:tag name="MH_ORDER" val="1"/>
</p:tagLst>
</file>

<file path=ppt/tags/tag10.xml><?xml version="1.0" encoding="utf-8"?>
<p:tagLst xmlns:p="http://schemas.openxmlformats.org/presentationml/2006/main">
  <p:tag name="MH" val="20160830110146"/>
  <p:tag name="MH_LIBRARY" val="CONTENTS"/>
  <p:tag name="MH_TYPE" val="OTHERS"/>
  <p:tag name="ID" val="553512"/>
</p:tagLst>
</file>

<file path=ppt/tags/tag2.xml><?xml version="1.0" encoding="utf-8"?>
<p:tagLst xmlns:p="http://schemas.openxmlformats.org/presentationml/2006/main">
  <p:tag name="MH" val="20161022203851"/>
  <p:tag name="MH_LIBRARY" val="GRAPHIC"/>
  <p:tag name="MH_TYPE" val="Other"/>
  <p:tag name="MH_ORDER" val="1"/>
</p:tagLst>
</file>

<file path=ppt/tags/tag3.xml><?xml version="1.0" encoding="utf-8"?>
<p:tagLst xmlns:p="http://schemas.openxmlformats.org/presentationml/2006/main">
  <p:tag name="MH" val="20161022203851"/>
  <p:tag name="MH_LIBRARY" val="GRAPHIC"/>
  <p:tag name="MH_TYPE" val="SubTitle"/>
  <p:tag name="MH_ORDER" val="2"/>
</p:tagLst>
</file>

<file path=ppt/tags/tag4.xml><?xml version="1.0" encoding="utf-8"?>
<p:tagLst xmlns:p="http://schemas.openxmlformats.org/presentationml/2006/main">
  <p:tag name="MH" val="20161022203851"/>
  <p:tag name="MH_LIBRARY" val="GRAPHIC"/>
  <p:tag name="MH_TYPE" val="Other"/>
  <p:tag name="MH_ORDER" val="2"/>
</p:tagLst>
</file>

<file path=ppt/tags/tag5.xml><?xml version="1.0" encoding="utf-8"?>
<p:tagLst xmlns:p="http://schemas.openxmlformats.org/presentationml/2006/main">
  <p:tag name="MH" val="20161022203851"/>
  <p:tag name="MH_LIBRARY" val="GRAPHIC"/>
  <p:tag name="MH_TYPE" val="SubTitle"/>
  <p:tag name="MH_ORDER" val="1"/>
</p:tagLst>
</file>

<file path=ppt/tags/tag6.xml><?xml version="1.0" encoding="utf-8"?>
<p:tagLst xmlns:p="http://schemas.openxmlformats.org/presentationml/2006/main">
  <p:tag name="MH" val="20161022203851"/>
  <p:tag name="MH_LIBRARY" val="GRAPHIC"/>
  <p:tag name="MH_TYPE" val="Other"/>
  <p:tag name="MH_ORDER" val="1"/>
</p:tagLst>
</file>

<file path=ppt/tags/tag7.xml><?xml version="1.0" encoding="utf-8"?>
<p:tagLst xmlns:p="http://schemas.openxmlformats.org/presentationml/2006/main">
  <p:tag name="MH" val="20161022203851"/>
  <p:tag name="MH_LIBRARY" val="GRAPHIC"/>
  <p:tag name="MH_TYPE" val="SubTitle"/>
  <p:tag name="MH_ORDER" val="2"/>
</p:tagLst>
</file>

<file path=ppt/tags/tag8.xml><?xml version="1.0" encoding="utf-8"?>
<p:tagLst xmlns:p="http://schemas.openxmlformats.org/presentationml/2006/main">
  <p:tag name="MH" val="20161022203851"/>
  <p:tag name="MH_LIBRARY" val="GRAPHIC"/>
  <p:tag name="MH_TYPE" val="Other"/>
  <p:tag name="MH_ORDER" val="2"/>
</p:tagLst>
</file>

<file path=ppt/tags/tag9.xml><?xml version="1.0" encoding="utf-8"?>
<p:tagLst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冬天来了">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rhvp2ql">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4320</Words>
  <Application>WPS 演示</Application>
  <PresentationFormat>自定义</PresentationFormat>
  <Paragraphs>441</Paragraphs>
  <Slides>24</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24</vt:i4>
      </vt:variant>
    </vt:vector>
  </HeadingPairs>
  <TitlesOfParts>
    <vt:vector size="45" baseType="lpstr">
      <vt:lpstr>Arial</vt:lpstr>
      <vt:lpstr>宋体</vt:lpstr>
      <vt:lpstr>Wingdings</vt:lpstr>
      <vt:lpstr>Agency FB</vt:lpstr>
      <vt:lpstr>Trebuchet MS</vt:lpstr>
      <vt:lpstr>微软雅黑</vt:lpstr>
      <vt:lpstr>仿宋_GB2312</vt:lpstr>
      <vt:lpstr>Calibri</vt:lpstr>
      <vt:lpstr>思源黑体 CN Regular</vt:lpstr>
      <vt:lpstr>黑体</vt:lpstr>
      <vt:lpstr>League Gothic Regular</vt:lpstr>
      <vt:lpstr>★日文毛笔</vt:lpstr>
      <vt:lpstr>Lato Regular</vt:lpstr>
      <vt:lpstr>FontAwesome</vt:lpstr>
      <vt:lpstr>Arial Unicode MS</vt:lpstr>
      <vt:lpstr>等线</vt:lpstr>
      <vt:lpstr>MS PGothic</vt:lpstr>
      <vt:lpstr>Neris Thin</vt:lpstr>
      <vt:lpstr>Arial</vt:lpstr>
      <vt:lpstr>冬天来了</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卡通冬天来了</dc:title>
  <dc:creator>第一PPT</dc:creator>
  <cp:keywords>www.1ppt.com</cp:keywords>
  <dc:description>www.1ppt.com</dc:description>
  <cp:lastModifiedBy>铭</cp:lastModifiedBy>
  <cp:revision>31</cp:revision>
  <dcterms:created xsi:type="dcterms:W3CDTF">2021-11-17T07:16:00Z</dcterms:created>
  <dcterms:modified xsi:type="dcterms:W3CDTF">2022-01-21T07:26:00Z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F3BF368DFCA14DF1841AEFAB301364A2</vt:lpwstr>
  </property>
  <property fmtid="{D5CDD505-2E9C-101B-9397-08002B2CF9AE}" pid="3" name="KSOProductBuildVer">
    <vt:lpwstr>2052-11.1.0.11045</vt:lpwstr>
  </property>
</Properties>
</file>