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56" r:id="rId4"/>
    <p:sldId id="257" r:id="rId6"/>
    <p:sldId id="258" r:id="rId7"/>
    <p:sldId id="263" r:id="rId8"/>
    <p:sldId id="262" r:id="rId9"/>
    <p:sldId id="264" r:id="rId10"/>
    <p:sldId id="259" r:id="rId11"/>
    <p:sldId id="266" r:id="rId12"/>
    <p:sldId id="267" r:id="rId13"/>
    <p:sldId id="265" r:id="rId14"/>
    <p:sldId id="260" r:id="rId15"/>
    <p:sldId id="269" r:id="rId16"/>
    <p:sldId id="274" r:id="rId17"/>
    <p:sldId id="268" r:id="rId18"/>
    <p:sldId id="261" r:id="rId19"/>
    <p:sldId id="271" r:id="rId20"/>
    <p:sldId id="270" r:id="rId21"/>
    <p:sldId id="272" r:id="rId22"/>
    <p:sldId id="273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09BA1"/>
    <a:srgbClr val="BC637C"/>
    <a:srgbClr val="766D6B"/>
    <a:srgbClr val="AEAAA7"/>
    <a:srgbClr val="4A75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86" autoAdjust="0"/>
    <p:restoredTop sz="96314" autoAdjust="0"/>
  </p:normalViewPr>
  <p:slideViewPr>
    <p:cSldViewPr snapToGrid="0">
      <p:cViewPr varScale="1">
        <p:scale>
          <a:sx n="58" d="100"/>
          <a:sy n="58" d="100"/>
        </p:scale>
        <p:origin x="-108" y="-112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A49421-B439-491F-B032-66975F8039A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EE9D3A-CE92-49B1-88DB-77195FDE128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EE9D3A-CE92-49B1-88DB-77195FDE12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EE9D3A-CE92-49B1-88DB-77195FDE12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EE9D3A-CE92-49B1-88DB-77195FDE12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EE9D3A-CE92-49B1-88DB-77195FDE12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EE9D3A-CE92-49B1-88DB-77195FDE12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EE9D3A-CE92-49B1-88DB-77195FDE12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EE9D3A-CE92-49B1-88DB-77195FDE12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EE9D3A-CE92-49B1-88DB-77195FDE12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EE9D3A-CE92-49B1-88DB-77195FDE12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EE9D3A-CE92-49B1-88DB-77195FDE12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EE9D3A-CE92-49B1-88DB-77195FDE12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EE9D3A-CE92-49B1-88DB-77195FDE12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EE9D3A-CE92-49B1-88DB-77195FDE12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EE9D3A-CE92-49B1-88DB-77195FDE12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EE9D3A-CE92-49B1-88DB-77195FDE12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EE9D3A-CE92-49B1-88DB-77195FDE12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EE9D3A-CE92-49B1-88DB-77195FDE12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EE9D3A-CE92-49B1-88DB-77195FDE12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EE9D3A-CE92-49B1-88DB-77195FDE12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589F291-1B9B-4D86-8DB7-90C38C97E3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37DC25-4E81-4EB3-B856-4FF9EB2466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589F291-1B9B-4D86-8DB7-90C38C97E3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37DC25-4E81-4EB3-B856-4FF9EB2466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589F291-1B9B-4D86-8DB7-90C38C97E3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37DC25-4E81-4EB3-B856-4FF9EB2466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589F291-1B9B-4D86-8DB7-90C38C97E3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37DC25-4E81-4EB3-B856-4FF9EB2466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589F291-1B9B-4D86-8DB7-90C38C97E3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37DC25-4E81-4EB3-B856-4FF9EB2466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589F291-1B9B-4D86-8DB7-90C38C97E3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37DC25-4E81-4EB3-B856-4FF9EB2466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589F291-1B9B-4D86-8DB7-90C38C97E3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37DC25-4E81-4EB3-B856-4FF9EB2466C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4014090" y="6483126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0" dirty="0" smtClean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solidFill>
                  <a:prstClr val="black"/>
                </a:solidFill>
                <a:ea typeface="微软雅黑" panose="020B0503020204020204" pitchFamily="34" charset="-122"/>
              </a:rPr>
              <a:t>http://www.1ppt.com/moban/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</a:rPr>
              <a:t> </a:t>
            </a:r>
            <a:endParaRPr lang="en-US" altLang="zh-CN" sz="100" dirty="0" smtClean="0">
              <a:solidFill>
                <a:prstClr val="black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589F291-1B9B-4D86-8DB7-90C38C97E3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37DC25-4E81-4EB3-B856-4FF9EB2466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589F291-1B9B-4D86-8DB7-90C38C97E3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37DC25-4E81-4EB3-B856-4FF9EB2466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589F291-1B9B-4D86-8DB7-90C38C97E3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37DC25-4E81-4EB3-B856-4FF9EB2466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589F291-1B9B-4D86-8DB7-90C38C97E3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37DC25-4E81-4EB3-B856-4FF9EB2466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2" Type="http://schemas.openxmlformats.org/officeDocument/2006/relationships/notesSlide" Target="../notesSlides/notesSlide1.xml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10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6.png"/><Relationship Id="rId6" Type="http://schemas.openxmlformats.org/officeDocument/2006/relationships/image" Target="../media/image17.png"/><Relationship Id="rId5" Type="http://schemas.openxmlformats.org/officeDocument/2006/relationships/image" Target="../media/image7.png"/><Relationship Id="rId4" Type="http://schemas.openxmlformats.org/officeDocument/2006/relationships/image" Target="../media/image23.png"/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3" Type="http://schemas.openxmlformats.org/officeDocument/2006/relationships/notesSlide" Target="../notesSlides/notesSlide10.xml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4.png"/><Relationship Id="rId10" Type="http://schemas.openxmlformats.org/officeDocument/2006/relationships/image" Target="../media/image10.png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6.png"/><Relationship Id="rId4" Type="http://schemas.openxmlformats.org/officeDocument/2006/relationships/image" Target="../media/image24.png"/><Relationship Id="rId3" Type="http://schemas.openxmlformats.org/officeDocument/2006/relationships/image" Target="../media/image3.png"/><Relationship Id="rId2" Type="http://schemas.openxmlformats.org/officeDocument/2006/relationships/image" Target="../media/image12.png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26.jpeg"/><Relationship Id="rId7" Type="http://schemas.openxmlformats.org/officeDocument/2006/relationships/image" Target="../media/image25.jpeg"/><Relationship Id="rId6" Type="http://schemas.openxmlformats.org/officeDocument/2006/relationships/image" Target="../media/image5.png"/><Relationship Id="rId5" Type="http://schemas.openxmlformats.org/officeDocument/2006/relationships/image" Target="../media/image8.png"/><Relationship Id="rId4" Type="http://schemas.openxmlformats.org/officeDocument/2006/relationships/image" Target="../media/image6.png"/><Relationship Id="rId3" Type="http://schemas.openxmlformats.org/officeDocument/2006/relationships/image" Target="../media/image24.png"/><Relationship Id="rId2" Type="http://schemas.openxmlformats.org/officeDocument/2006/relationships/image" Target="../media/image3.png"/><Relationship Id="rId10" Type="http://schemas.openxmlformats.org/officeDocument/2006/relationships/notesSlide" Target="../notesSlides/notesSlide12.xml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3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8.png"/><Relationship Id="rId4" Type="http://schemas.openxmlformats.org/officeDocument/2006/relationships/image" Target="../media/image6.png"/><Relationship Id="rId3" Type="http://schemas.openxmlformats.org/officeDocument/2006/relationships/image" Target="../media/image24.png"/><Relationship Id="rId2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8.png"/><Relationship Id="rId7" Type="http://schemas.openxmlformats.org/officeDocument/2006/relationships/image" Target="../media/image6.png"/><Relationship Id="rId6" Type="http://schemas.openxmlformats.org/officeDocument/2006/relationships/image" Target="../media/image28.png"/><Relationship Id="rId5" Type="http://schemas.openxmlformats.org/officeDocument/2006/relationships/image" Target="../media/image3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0" Type="http://schemas.openxmlformats.org/officeDocument/2006/relationships/notesSlide" Target="../notesSlides/notesSlide14.xml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6.png"/><Relationship Id="rId4" Type="http://schemas.openxmlformats.org/officeDocument/2006/relationships/image" Target="../media/image7.png"/><Relationship Id="rId3" Type="http://schemas.openxmlformats.org/officeDocument/2006/relationships/image" Target="../media/image20.png"/><Relationship Id="rId2" Type="http://schemas.openxmlformats.org/officeDocument/2006/relationships/image" Target="../media/image5.png"/><Relationship Id="rId11" Type="http://schemas.openxmlformats.org/officeDocument/2006/relationships/notesSlide" Target="../notesSlides/notesSlide15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9.png"/><Relationship Id="rId8" Type="http://schemas.openxmlformats.org/officeDocument/2006/relationships/image" Target="../media/image11.png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6.png"/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1" Type="http://schemas.openxmlformats.org/officeDocument/2006/relationships/notesSlide" Target="../notesSlides/notesSlide16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png"/><Relationship Id="rId8" Type="http://schemas.openxmlformats.org/officeDocument/2006/relationships/image" Target="../media/image11.png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6.png"/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3" Type="http://schemas.openxmlformats.org/officeDocument/2006/relationships/notesSlide" Target="../notesSlides/notesSlide17.xml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17.png"/><Relationship Id="rId10" Type="http://schemas.openxmlformats.org/officeDocument/2006/relationships/image" Target="../media/image30.png"/><Relationship Id="rId1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31.png"/><Relationship Id="rId8" Type="http://schemas.openxmlformats.org/officeDocument/2006/relationships/image" Target="../media/image4.png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6.png"/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9" Type="http://schemas.openxmlformats.org/officeDocument/2006/relationships/notesSlide" Target="../notesSlides/notesSlide18.xml"/><Relationship Id="rId18" Type="http://schemas.openxmlformats.org/officeDocument/2006/relationships/slideLayout" Target="../slideLayouts/slideLayout1.xml"/><Relationship Id="rId17" Type="http://schemas.openxmlformats.org/officeDocument/2006/relationships/image" Target="../media/image36.png"/><Relationship Id="rId16" Type="http://schemas.openxmlformats.org/officeDocument/2006/relationships/image" Target="../media/image35.png"/><Relationship Id="rId15" Type="http://schemas.openxmlformats.org/officeDocument/2006/relationships/image" Target="../media/image34.png"/><Relationship Id="rId14" Type="http://schemas.openxmlformats.org/officeDocument/2006/relationships/image" Target="../media/image33.png"/><Relationship Id="rId13" Type="http://schemas.openxmlformats.org/officeDocument/2006/relationships/image" Target="../media/image32.png"/><Relationship Id="rId12" Type="http://schemas.openxmlformats.org/officeDocument/2006/relationships/image" Target="../media/image18.jpeg"/><Relationship Id="rId11" Type="http://schemas.openxmlformats.org/officeDocument/2006/relationships/image" Target="../media/image21.png"/><Relationship Id="rId10" Type="http://schemas.openxmlformats.org/officeDocument/2006/relationships/image" Target="../media/image14.png"/><Relationship Id="rId1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2" Type="http://schemas.openxmlformats.org/officeDocument/2006/relationships/notesSlide" Target="../notesSlides/notesSlide19.xml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10.pn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8.png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12.png"/><Relationship Id="rId10" Type="http://schemas.openxmlformats.org/officeDocument/2006/relationships/notesSlide" Target="../notesSlides/notesSlide3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png"/><Relationship Id="rId8" Type="http://schemas.openxmlformats.org/officeDocument/2006/relationships/image" Target="../media/image13.png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1" Type="http://schemas.openxmlformats.org/officeDocument/2006/relationships/notesSlide" Target="../notesSlides/notesSlide4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2" Type="http://schemas.openxmlformats.org/officeDocument/2006/relationships/notesSlide" Target="../notesSlides/notesSlide5.xml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17.png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9.png"/><Relationship Id="rId7" Type="http://schemas.openxmlformats.org/officeDocument/2006/relationships/image" Target="../media/image18.jpeg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1" Type="http://schemas.openxmlformats.org/officeDocument/2006/relationships/notesSlide" Target="../notesSlides/notesSlide6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../media/image6.png"/><Relationship Id="rId5" Type="http://schemas.openxmlformats.org/officeDocument/2006/relationships/image" Target="../media/image17.png"/><Relationship Id="rId4" Type="http://schemas.openxmlformats.org/officeDocument/2006/relationships/image" Target="../media/image7.png"/><Relationship Id="rId3" Type="http://schemas.openxmlformats.org/officeDocument/2006/relationships/image" Target="../media/image20.png"/><Relationship Id="rId2" Type="http://schemas.openxmlformats.org/officeDocument/2006/relationships/image" Target="../media/image15.png"/><Relationship Id="rId12" Type="http://schemas.openxmlformats.org/officeDocument/2006/relationships/notesSlide" Target="../notesSlides/notesSlide7.xml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4.png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png"/><Relationship Id="rId8" Type="http://schemas.openxmlformats.org/officeDocument/2006/relationships/image" Target="../media/image4.png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6.png"/><Relationship Id="rId3" Type="http://schemas.openxmlformats.org/officeDocument/2006/relationships/image" Target="../media/image7.png"/><Relationship Id="rId2" Type="http://schemas.openxmlformats.org/officeDocument/2006/relationships/image" Target="../media/image21.png"/><Relationship Id="rId11" Type="http://schemas.openxmlformats.org/officeDocument/2006/relationships/notesSlide" Target="../notesSlides/notesSlide8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png"/><Relationship Id="rId8" Type="http://schemas.openxmlformats.org/officeDocument/2006/relationships/image" Target="../media/image22.png"/><Relationship Id="rId7" Type="http://schemas.openxmlformats.org/officeDocument/2006/relationships/image" Target="../media/image4.png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1" Type="http://schemas.openxmlformats.org/officeDocument/2006/relationships/notesSlide" Target="../notesSlides/notesSlide9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8604" y="1256979"/>
            <a:ext cx="3306802" cy="2664421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81014" y="-1931469"/>
            <a:ext cx="4637275" cy="263379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306" y="645854"/>
            <a:ext cx="2668298" cy="150719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9287" y="1938099"/>
            <a:ext cx="3707987" cy="490848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2670" y="2238890"/>
            <a:ext cx="444444" cy="72380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2161" y="3037483"/>
            <a:ext cx="1166622" cy="77132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4670" y="2841850"/>
            <a:ext cx="356446" cy="56509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356" y="2385293"/>
            <a:ext cx="286557" cy="46667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5546" y="-106651"/>
            <a:ext cx="356446" cy="56509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0994" y="3980000"/>
            <a:ext cx="392404" cy="63905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724" y="3454721"/>
            <a:ext cx="286557" cy="466679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8350" y="760109"/>
            <a:ext cx="286557" cy="46667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29488" y="5245671"/>
            <a:ext cx="338788" cy="55174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0505" y="6403867"/>
            <a:ext cx="1549206" cy="22857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909" y="6040698"/>
            <a:ext cx="1003998" cy="54848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935225" y="-611414"/>
            <a:ext cx="3079632" cy="174911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5079" y="3263995"/>
            <a:ext cx="356446" cy="56509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41341" y="5616065"/>
            <a:ext cx="214291" cy="348989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4729" y="876061"/>
            <a:ext cx="330065" cy="523274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070" y="333611"/>
            <a:ext cx="286422" cy="466459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8164" y="430901"/>
            <a:ext cx="2668298" cy="1507198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9264" y="556909"/>
            <a:ext cx="286557" cy="466679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335" y="1394106"/>
            <a:ext cx="286557" cy="466679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192620" y="233339"/>
            <a:ext cx="214291" cy="348989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2896" y="-106651"/>
            <a:ext cx="286422" cy="466459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00879" y="2375171"/>
            <a:ext cx="286557" cy="466679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2022" y="2084544"/>
            <a:ext cx="228177" cy="361744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8173" y="1212584"/>
            <a:ext cx="187379" cy="305160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5677274" y="3802000"/>
            <a:ext cx="482536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spc="-300" dirty="0">
                <a:solidFill>
                  <a:srgbClr val="609BA1"/>
                </a:solidFill>
                <a:latin typeface="+mj-ea"/>
                <a:ea typeface="+mj-ea"/>
                <a:cs typeface="+mn-ea"/>
                <a:sym typeface="+mn-lt"/>
              </a:rPr>
              <a:t>卡通</a:t>
            </a:r>
            <a:r>
              <a:rPr lang="en-US" altLang="zh-CN" sz="6600" spc="-300" dirty="0" smtClean="0">
                <a:solidFill>
                  <a:srgbClr val="609BA1"/>
                </a:solidFill>
                <a:latin typeface="+mj-ea"/>
                <a:ea typeface="+mj-ea"/>
                <a:cs typeface="+mn-ea"/>
                <a:sym typeface="+mn-lt"/>
              </a:rPr>
              <a:t>PPT</a:t>
            </a:r>
            <a:r>
              <a:rPr lang="zh-CN" altLang="en-US" sz="6600" spc="-300" dirty="0" smtClean="0">
                <a:solidFill>
                  <a:srgbClr val="609BA1"/>
                </a:solidFill>
                <a:latin typeface="+mj-ea"/>
                <a:ea typeface="+mj-ea"/>
                <a:cs typeface="+mn-ea"/>
                <a:sym typeface="+mn-lt"/>
              </a:rPr>
              <a:t>模板</a:t>
            </a:r>
            <a:endParaRPr lang="zh-CN" altLang="en-US" sz="6600" spc="-300" dirty="0">
              <a:solidFill>
                <a:srgbClr val="609BA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879699" y="4751887"/>
            <a:ext cx="47051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spc="-300" dirty="0" smtClean="0">
                <a:solidFill>
                  <a:srgbClr val="766D6B"/>
                </a:solidFill>
                <a:cs typeface="+mn-ea"/>
                <a:sym typeface="+mn-lt"/>
              </a:rPr>
              <a:t>幼儿园课件</a:t>
            </a:r>
            <a:r>
              <a:rPr lang="en-US" altLang="zh-CN" sz="2800" spc="-300" dirty="0" smtClean="0">
                <a:solidFill>
                  <a:srgbClr val="766D6B"/>
                </a:solidFill>
                <a:cs typeface="+mn-ea"/>
                <a:sym typeface="+mn-lt"/>
              </a:rPr>
              <a:t>/</a:t>
            </a:r>
            <a:r>
              <a:rPr lang="zh-CN" altLang="en-US" sz="2800" spc="-300" dirty="0" smtClean="0">
                <a:solidFill>
                  <a:srgbClr val="766D6B"/>
                </a:solidFill>
                <a:cs typeface="+mn-ea"/>
                <a:sym typeface="+mn-lt"/>
              </a:rPr>
              <a:t>宝宝成长</a:t>
            </a:r>
            <a:r>
              <a:rPr lang="en-US" altLang="zh-CN" sz="2800" spc="-300" dirty="0" smtClean="0">
                <a:solidFill>
                  <a:srgbClr val="766D6B"/>
                </a:solidFill>
                <a:cs typeface="+mn-ea"/>
                <a:sym typeface="+mn-lt"/>
              </a:rPr>
              <a:t>/</a:t>
            </a:r>
            <a:r>
              <a:rPr lang="zh-CN" altLang="en-US" sz="2800" spc="-300" dirty="0" smtClean="0">
                <a:solidFill>
                  <a:srgbClr val="766D6B"/>
                </a:solidFill>
                <a:cs typeface="+mn-ea"/>
                <a:sym typeface="+mn-lt"/>
              </a:rPr>
              <a:t>儿童相册</a:t>
            </a:r>
            <a:endParaRPr lang="zh-CN" altLang="en-US" sz="1600" spc="-300" dirty="0">
              <a:solidFill>
                <a:srgbClr val="766D6B"/>
              </a:solidFill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163069" y="1698812"/>
            <a:ext cx="256993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spc="-3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58000"/>
                    </a:prstClr>
                  </a:outerShdw>
                </a:effectLst>
                <a:cs typeface="+mn-ea"/>
                <a:sym typeface="+mn-lt"/>
              </a:rPr>
              <a:t>可爱</a:t>
            </a:r>
            <a:endParaRPr lang="en-US" altLang="zh-CN" sz="9600" spc="-300" dirty="0" smtClean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58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958516" y="1777231"/>
            <a:ext cx="259605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spc="-300" dirty="0">
                <a:solidFill>
                  <a:srgbClr val="BC637C"/>
                </a:solidFill>
                <a:cs typeface="+mn-ea"/>
                <a:sym typeface="+mn-lt"/>
              </a:rPr>
              <a:t>兔叽</a:t>
            </a:r>
            <a:endParaRPr lang="en-US" altLang="zh-CN" sz="9600" spc="-300" dirty="0" smtClean="0">
              <a:solidFill>
                <a:srgbClr val="BC637C"/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296235" y="6186301"/>
            <a:ext cx="127254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pc="-300" dirty="0">
                <a:solidFill>
                  <a:srgbClr val="766D6B"/>
                </a:solidFill>
                <a:cs typeface="+mn-ea"/>
                <a:sym typeface="+mn-lt"/>
              </a:rPr>
              <a:t>汇报人</a:t>
            </a:r>
            <a:r>
              <a:rPr lang="zh-CN" altLang="en-US" spc="-300" dirty="0" smtClean="0">
                <a:solidFill>
                  <a:srgbClr val="766D6B"/>
                </a:solidFill>
                <a:cs typeface="+mn-ea"/>
                <a:sym typeface="+mn-lt"/>
              </a:rPr>
              <a:t>：</a:t>
            </a:r>
            <a:r>
              <a:rPr lang="en-US" altLang="zh-CN" spc="-300" dirty="0" smtClean="0">
                <a:solidFill>
                  <a:srgbClr val="766D6B"/>
                </a:solidFill>
                <a:cs typeface="+mn-ea"/>
                <a:sym typeface="+mn-lt"/>
              </a:rPr>
              <a:t>XXX</a:t>
            </a:r>
            <a:endParaRPr lang="en-US" altLang="zh-CN" sz="1100" spc="-300" dirty="0" smtClean="0">
              <a:solidFill>
                <a:srgbClr val="766D6B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5000"/>
    </mc:Choice>
    <mc:Fallback>
      <p:transition spd="slow" advClick="0" advTm="500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 p14:presetBounceEnd="7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8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8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" presetClass="entr" presetSubtype="1" fill="hold" nodeType="click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2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4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1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4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4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1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4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4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1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5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5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3" fill="hold">
                          <p:stCondLst>
                            <p:cond delay="indefinite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2" presetClass="entr" presetSubtype="12" fill="hold" nodeType="click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5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5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9" fill="hold">
                          <p:stCondLst>
                            <p:cond delay="indefinite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2" presetClass="entr" presetSubtype="4" fill="hold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5" fill="hold">
                          <p:stCondLst>
                            <p:cond delay="indefinite"/>
                          </p:stCondLst>
                          <p:childTnLst>
                            <p:par>
                              <p:cTn id="6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7" presetID="2" presetClass="entr" presetSubtype="6" fill="hold" nodeType="click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6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7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1" fill="hold">
                          <p:stCondLst>
                            <p:cond delay="indefinite"/>
                          </p:stCondLst>
                          <p:childTnLst>
                            <p:par>
                              <p:cTn id="7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3" presetID="2" presetClass="entr" presetSubtype="1" fill="hold" nodeType="click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7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1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1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8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1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8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1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9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9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1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9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9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1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9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0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1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0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0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1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0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0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1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1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1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1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1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1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2" presetClass="entr" presetSubtype="1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1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2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21" fill="hold">
                          <p:stCondLst>
                            <p:cond delay="indefinite"/>
                          </p:stCondLst>
                          <p:childTnLst>
                            <p:par>
                              <p:cTn id="1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3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5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26" fill="hold">
                          <p:stCondLst>
                            <p:cond delay="indefinite"/>
                          </p:stCondLst>
                          <p:childTnLst>
                            <p:par>
                              <p:cTn id="1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8" presetID="2" presetClass="entr" presetSubtype="4" fill="hold" grpId="0" nodeType="click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3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13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2" fill="hold">
                          <p:stCondLst>
                            <p:cond delay="indefinite"/>
                          </p:stCondLst>
                          <p:childTnLst>
                            <p:par>
                              <p:cTn id="13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4" presetID="2" presetClass="entr" presetSubtype="4" fill="hold" grpId="0" nodeType="click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36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13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8" fill="hold">
                          <p:stCondLst>
                            <p:cond delay="indefinite"/>
                          </p:stCondLst>
                          <p:childTnLst>
                            <p:par>
                              <p:cTn id="1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0" presetID="2" presetClass="entr" presetSubtype="2" fill="hold" grpId="0" nodeType="click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42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43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4" fill="hold">
                          <p:stCondLst>
                            <p:cond delay="indefinite"/>
                          </p:stCondLst>
                          <p:childTnLst>
                            <p:par>
                              <p:cTn id="14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6" presetID="2" presetClass="entr" presetSubtype="2" fill="hold" grpId="0" nodeType="click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4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4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0" fill="hold">
                          <p:stCondLst>
                            <p:cond delay="indefinite"/>
                          </p:stCondLst>
                          <p:childTnLst>
                            <p:par>
                              <p:cTn id="15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2" presetID="2" presetClass="entr" presetSubtype="8" fill="hold" nodeType="click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15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15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6" presetID="2" presetClass="entr" presetSubtype="8" fill="hold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15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15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/>
          <p:bldP spid="35" grpId="0"/>
          <p:bldP spid="36" grpId="0"/>
          <p:bldP spid="4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3" fill="hold">
                          <p:stCondLst>
                            <p:cond delay="indefinite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2" presetClass="entr" presetSubtype="1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9" fill="hold">
                          <p:stCondLst>
                            <p:cond delay="indefinite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5" fill="hold">
                          <p:stCondLst>
                            <p:cond delay="indefinite"/>
                          </p:stCondLst>
                          <p:childTnLst>
                            <p:par>
                              <p:cTn id="6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7" presetID="2" presetClass="entr" presetSubtype="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1" fill="hold">
                          <p:stCondLst>
                            <p:cond delay="indefinite"/>
                          </p:stCondLst>
                          <p:childTnLst>
                            <p:par>
                              <p:cTn id="7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3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21" fill="hold">
                          <p:stCondLst>
                            <p:cond delay="indefinite"/>
                          </p:stCondLst>
                          <p:childTnLst>
                            <p:par>
                              <p:cTn id="1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3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5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26" fill="hold">
                          <p:stCondLst>
                            <p:cond delay="indefinite"/>
                          </p:stCondLst>
                          <p:childTnLst>
                            <p:par>
                              <p:cTn id="1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8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2" fill="hold">
                          <p:stCondLst>
                            <p:cond delay="indefinite"/>
                          </p:stCondLst>
                          <p:childTnLst>
                            <p:par>
                              <p:cTn id="13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4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6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8" fill="hold">
                          <p:stCondLst>
                            <p:cond delay="indefinite"/>
                          </p:stCondLst>
                          <p:childTnLst>
                            <p:par>
                              <p:cTn id="1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0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2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3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4" fill="hold">
                          <p:stCondLst>
                            <p:cond delay="indefinite"/>
                          </p:stCondLst>
                          <p:childTnLst>
                            <p:par>
                              <p:cTn id="14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6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0" fill="hold">
                          <p:stCondLst>
                            <p:cond delay="indefinite"/>
                          </p:stCondLst>
                          <p:childTnLst>
                            <p:par>
                              <p:cTn id="15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2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6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/>
          <p:bldP spid="35" grpId="0"/>
          <p:bldP spid="36" grpId="0"/>
          <p:bldP spid="41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2762" y="3252561"/>
            <a:ext cx="2174489" cy="296521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930044">
            <a:off x="9535467" y="4317363"/>
            <a:ext cx="1478548" cy="143263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84015">
            <a:off x="3062231" y="2033334"/>
            <a:ext cx="2294717" cy="1841270"/>
          </a:xfrm>
          <a:prstGeom prst="rect">
            <a:avLst/>
          </a:prstGeom>
        </p:spPr>
      </p:pic>
      <p:sp>
        <p:nvSpPr>
          <p:cNvPr id="20" name="云形标注 19"/>
          <p:cNvSpPr/>
          <p:nvPr/>
        </p:nvSpPr>
        <p:spPr>
          <a:xfrm>
            <a:off x="3618778" y="2242589"/>
            <a:ext cx="5837864" cy="3911369"/>
          </a:xfrm>
          <a:prstGeom prst="cloudCallout">
            <a:avLst>
              <a:gd name="adj1" fmla="val -62701"/>
              <a:gd name="adj2" fmla="val 4415"/>
            </a:avLst>
          </a:prstGeom>
          <a:solidFill>
            <a:schemeClr val="bg1"/>
          </a:solidFill>
          <a:ln w="19050">
            <a:solidFill>
              <a:srgbClr val="BC637C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510599">
            <a:off x="8204156" y="5064049"/>
            <a:ext cx="1341210" cy="129955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1407" y="219754"/>
            <a:ext cx="2279637" cy="150719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782" y="4030885"/>
            <a:ext cx="1959028" cy="193422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1178" y="2359881"/>
            <a:ext cx="444444" cy="72380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2502" y="3427306"/>
            <a:ext cx="356446" cy="56509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385" y="2933032"/>
            <a:ext cx="392404" cy="63905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282" y="2120667"/>
            <a:ext cx="286557" cy="46667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6416" y="6242887"/>
            <a:ext cx="1549206" cy="22857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6820" y="5879718"/>
            <a:ext cx="1003998" cy="548480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6928005" y="644278"/>
            <a:ext cx="249299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spc="-300" dirty="0" smtClean="0">
                <a:solidFill>
                  <a:srgbClr val="BC637C"/>
                </a:solidFill>
                <a:cs typeface="+mn-ea"/>
                <a:sym typeface="+mn-lt"/>
              </a:rPr>
              <a:t>我的标题</a:t>
            </a:r>
            <a:endParaRPr lang="en-US" altLang="zh-CN" sz="4800" spc="-300" dirty="0" smtClean="0">
              <a:solidFill>
                <a:srgbClr val="BC637C"/>
              </a:solidFill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0228221" y="124257"/>
            <a:ext cx="90601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spc="-300" dirty="0" smtClean="0">
                <a:solidFill>
                  <a:srgbClr val="609BA1"/>
                </a:solidFill>
                <a:cs typeface="+mn-ea"/>
                <a:sym typeface="+mn-lt"/>
              </a:rPr>
              <a:t>2</a:t>
            </a:r>
            <a:endParaRPr lang="en-US" altLang="zh-CN" sz="9600" b="1" spc="-300" dirty="0" smtClean="0">
              <a:solidFill>
                <a:srgbClr val="609BA1"/>
              </a:solidFill>
              <a:cs typeface="+mn-ea"/>
              <a:sym typeface="+mn-lt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02909" y="852683"/>
            <a:ext cx="2668298" cy="1507198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4848348" y="3182117"/>
            <a:ext cx="317086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609BA1"/>
                </a:solidFill>
                <a:cs typeface="+mn-ea"/>
                <a:sym typeface="+mn-lt"/>
              </a:rPr>
              <a:t>输入我的标题</a:t>
            </a:r>
            <a:endParaRPr lang="en-US" altLang="zh-CN" sz="2800" dirty="0">
              <a:solidFill>
                <a:srgbClr val="609BA1"/>
              </a:solidFill>
              <a:cs typeface="+mn-ea"/>
              <a:sym typeface="+mn-lt"/>
            </a:endParaRPr>
          </a:p>
          <a:p>
            <a:pPr lvl="0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609BA1"/>
                </a:solidFill>
                <a:cs typeface="+mn-ea"/>
                <a:sym typeface="+mn-lt"/>
              </a:rPr>
              <a:t>E-ZEN </a:t>
            </a:r>
            <a:r>
              <a:rPr lang="en-US" altLang="zh-CN" sz="1400" dirty="0">
                <a:solidFill>
                  <a:srgbClr val="609BA1"/>
                </a:solidFill>
                <a:cs typeface="+mn-ea"/>
                <a:sym typeface="+mn-lt"/>
              </a:rPr>
              <a:t>PPT</a:t>
            </a:r>
            <a:r>
              <a:rPr lang="zh-CN" altLang="en-US" sz="1400" dirty="0">
                <a:solidFill>
                  <a:srgbClr val="609BA1"/>
                </a:solidFill>
                <a:cs typeface="+mn-ea"/>
                <a:sym typeface="+mn-lt"/>
              </a:rPr>
              <a:t>演示设计，艺术级演示版式，提升您的演讲逼格，同时兼顾国内各大公司实用的框架结构，极大便利演示制作过程，清晰思路。</a:t>
            </a:r>
            <a:r>
              <a:rPr lang="en-US" altLang="zh-CN" sz="1400" dirty="0">
                <a:solidFill>
                  <a:srgbClr val="609BA1"/>
                </a:solidFill>
                <a:cs typeface="+mn-ea"/>
                <a:sym typeface="+mn-lt"/>
              </a:rPr>
              <a:t> </a:t>
            </a:r>
            <a:endParaRPr lang="en-US" altLang="zh-CN" sz="1400" dirty="0">
              <a:solidFill>
                <a:srgbClr val="609BA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5000">
    <p:cover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1" fill="hold" nodeType="click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1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" presetClass="entr" presetSubtype="1" fill="hold" grpId="0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" presetClass="entr" presetSubtype="8" fill="hold" grpId="0" nodeType="click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3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3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2" presetClass="entr" presetSubtype="1" fill="hold" nodeType="clickEffect" p14:presetBounceEnd="7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8000">
                                          <p:cBhvr additive="base">
                                            <p:cTn id="4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8000">
                                          <p:cBhvr additive="base">
                                            <p:cTn id="4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2" presetClass="entr" presetSubtype="12" fill="hold" nodeType="click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4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5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1" fill="hold">
                          <p:stCondLst>
                            <p:cond delay="indefinite"/>
                          </p:stCondLst>
                          <p:childTnLst>
                            <p:par>
                              <p:cTn id="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6" fill="hold">
                          <p:stCondLst>
                            <p:cond delay="indefinite"/>
                          </p:stCondLst>
                          <p:childTnLst>
                            <p:par>
                              <p:cTn id="5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8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3" fill="hold">
                          <p:stCondLst>
                            <p:cond delay="indefinite"/>
                          </p:stCondLst>
                          <p:childTnLst>
                            <p:par>
                              <p:cTn id="6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5" presetID="2" presetClass="entr" presetSubtype="4" fill="hold" grpId="0" nodeType="click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6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6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9" fill="hold">
                          <p:stCondLst>
                            <p:cond delay="indefinite"/>
                          </p:stCondLst>
                          <p:childTnLst>
                            <p:par>
                              <p:cTn id="7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1" presetID="2" presetClass="entr" presetSubtype="1" fill="hold" nodeType="clickEffect" p14:presetBounceEnd="7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8000">
                                          <p:cBhvr additive="base">
                                            <p:cTn id="7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8000">
                                          <p:cBhvr additive="base">
                                            <p:cTn id="7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5" fill="hold">
                          <p:stCondLst>
                            <p:cond delay="indefinite"/>
                          </p:stCondLst>
                          <p:childTnLst>
                            <p:par>
                              <p:cTn id="7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7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7" fill="hold">
                          <p:stCondLst>
                            <p:cond delay="indefinite"/>
                          </p:stCondLst>
                          <p:childTnLst>
                            <p:par>
                              <p:cTn id="8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9" presetID="2" presetClass="entr" presetSubtype="8" fill="hold" nodeType="click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9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9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8" fill="hold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9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9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 animBg="1"/>
          <p:bldP spid="36" grpId="0"/>
          <p:bldP spid="38" grpId="0"/>
          <p:bldP spid="2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2" presetClass="entr" presetSubtype="1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1" fill="hold">
                          <p:stCondLst>
                            <p:cond delay="indefinite"/>
                          </p:stCondLst>
                          <p:childTnLst>
                            <p:par>
                              <p:cTn id="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6" fill="hold">
                          <p:stCondLst>
                            <p:cond delay="indefinite"/>
                          </p:stCondLst>
                          <p:childTnLst>
                            <p:par>
                              <p:cTn id="5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8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3" fill="hold">
                          <p:stCondLst>
                            <p:cond delay="indefinite"/>
                          </p:stCondLst>
                          <p:childTnLst>
                            <p:par>
                              <p:cTn id="6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5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9" fill="hold">
                          <p:stCondLst>
                            <p:cond delay="indefinite"/>
                          </p:stCondLst>
                          <p:childTnLst>
                            <p:par>
                              <p:cTn id="7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1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5" fill="hold">
                          <p:stCondLst>
                            <p:cond delay="indefinite"/>
                          </p:stCondLst>
                          <p:childTnLst>
                            <p:par>
                              <p:cTn id="7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7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7" fill="hold">
                          <p:stCondLst>
                            <p:cond delay="indefinite"/>
                          </p:stCondLst>
                          <p:childTnLst>
                            <p:par>
                              <p:cTn id="8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9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 animBg="1"/>
          <p:bldP spid="36" grpId="0"/>
          <p:bldP spid="38" grpId="0"/>
          <p:bldP spid="21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8321" y="3445931"/>
            <a:ext cx="4881021" cy="28947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9796" y="303453"/>
            <a:ext cx="2653699" cy="150719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343" y="2075197"/>
            <a:ext cx="4931241" cy="422222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3643" y="2058067"/>
            <a:ext cx="444444" cy="72380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7606" y="2923578"/>
            <a:ext cx="356446" cy="56509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8838" y="1613948"/>
            <a:ext cx="392404" cy="63905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4747" y="1818853"/>
            <a:ext cx="286557" cy="466679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6235016" y="4083959"/>
            <a:ext cx="37240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spc="-300" dirty="0" smtClean="0">
                <a:solidFill>
                  <a:schemeClr val="bg1"/>
                </a:solidFill>
                <a:cs typeface="+mn-ea"/>
                <a:sym typeface="+mn-lt"/>
              </a:rPr>
              <a:t>我的标题</a:t>
            </a:r>
            <a:endParaRPr lang="en-US" altLang="zh-CN" sz="7200" spc="-3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423641" y="207956"/>
            <a:ext cx="90601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spc="-300" dirty="0" smtClean="0">
                <a:solidFill>
                  <a:srgbClr val="BC637C"/>
                </a:solidFill>
                <a:cs typeface="+mn-ea"/>
                <a:sym typeface="+mn-lt"/>
              </a:rPr>
              <a:t>3</a:t>
            </a:r>
            <a:endParaRPr lang="en-US" altLang="zh-CN" sz="9600" b="1" spc="-300" dirty="0" smtClean="0">
              <a:solidFill>
                <a:srgbClr val="BC637C"/>
              </a:solidFill>
              <a:cs typeface="+mn-ea"/>
              <a:sym typeface="+mn-lt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882306" y="-1316897"/>
            <a:ext cx="4637275" cy="263379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8587" y="3360150"/>
            <a:ext cx="444444" cy="72380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6062" y="1413497"/>
            <a:ext cx="356446" cy="565098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2539" y="1933478"/>
            <a:ext cx="286422" cy="466459"/>
          </a:xfrm>
          <a:prstGeom prst="rect">
            <a:avLst/>
          </a:prstGeom>
        </p:spPr>
      </p:pic>
    </p:spTree>
  </p:cSld>
  <p:clrMapOvr>
    <a:masterClrMapping/>
  </p:clrMapOvr>
  <p:transition spd="slow" advClick="0" advTm="5000">
    <p:push dir="u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1" fill="hold" grpId="0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1" fill="hold" nodeType="click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9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20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2" fill="hold" grpId="0" nodeType="click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25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2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" presetClass="entr" presetSubtype="1" fill="hold" nodeType="click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3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3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" presetClass="entr" presetSubtype="1" fill="hold" nodeType="clickEffect" p14:presetBounceEnd="7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8000">
                                          <p:cBhvr additive="base">
                                            <p:cTn id="3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8000">
                                          <p:cBhvr additive="base">
                                            <p:cTn id="3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1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4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4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1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4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4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1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4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5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1" fill="hold">
                          <p:stCondLst>
                            <p:cond delay="indefinite"/>
                          </p:stCondLst>
                          <p:childTnLst>
                            <p:par>
                              <p:cTn id="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1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6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6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1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6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6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1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6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6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  <p:bldP spid="3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1" fill="hold">
                          <p:stCondLst>
                            <p:cond delay="indefinite"/>
                          </p:stCondLst>
                          <p:childTnLst>
                            <p:par>
                              <p:cTn id="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  <p:bldP spid="38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4959838" y="1536096"/>
            <a:ext cx="4360259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BC637C"/>
                </a:solidFill>
                <a:cs typeface="+mn-ea"/>
                <a:sym typeface="+mn-lt"/>
              </a:rPr>
              <a:t>E-ZEN </a:t>
            </a:r>
            <a:r>
              <a:rPr lang="en-US" altLang="zh-CN" sz="1400" dirty="0">
                <a:solidFill>
                  <a:srgbClr val="BC637C"/>
                </a:solidFill>
                <a:cs typeface="+mn-ea"/>
                <a:sym typeface="+mn-lt"/>
              </a:rPr>
              <a:t>PPT</a:t>
            </a:r>
            <a:r>
              <a:rPr lang="zh-CN" altLang="en-US" sz="1400" dirty="0">
                <a:solidFill>
                  <a:srgbClr val="BC637C"/>
                </a:solidFill>
                <a:cs typeface="+mn-ea"/>
                <a:sym typeface="+mn-lt"/>
              </a:rPr>
              <a:t>演示设计，艺术级演示版式，提升您的演讲逼格，同时兼顾国内各大公司实用的框架结构，极大便利演示制作过程，清晰思路。</a:t>
            </a:r>
            <a:r>
              <a:rPr lang="en-US" altLang="zh-CN" sz="1400" dirty="0">
                <a:solidFill>
                  <a:srgbClr val="BC637C"/>
                </a:solidFill>
                <a:cs typeface="+mn-ea"/>
                <a:sym typeface="+mn-lt"/>
              </a:rPr>
              <a:t> </a:t>
            </a:r>
            <a:endParaRPr lang="en-US" altLang="zh-CN" sz="1400" dirty="0">
              <a:solidFill>
                <a:srgbClr val="BC637C"/>
              </a:solidFill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1188" y="205479"/>
            <a:ext cx="2653699" cy="150719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810293" y="2957746"/>
            <a:ext cx="3349919" cy="286826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7586" y="2291445"/>
            <a:ext cx="444444" cy="72380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7144" y="3880765"/>
            <a:ext cx="356446" cy="56509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418" y="974622"/>
            <a:ext cx="392404" cy="63905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8690" y="2052231"/>
            <a:ext cx="286557" cy="466679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6892336" y="638877"/>
            <a:ext cx="249299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spc="-300" dirty="0" smtClean="0">
                <a:solidFill>
                  <a:srgbClr val="609BA1"/>
                </a:solidFill>
                <a:cs typeface="+mn-ea"/>
                <a:sym typeface="+mn-lt"/>
              </a:rPr>
              <a:t>我的标题</a:t>
            </a:r>
            <a:endParaRPr lang="en-US" altLang="zh-CN" sz="4800" spc="-300" dirty="0" smtClean="0">
              <a:solidFill>
                <a:srgbClr val="609BA1"/>
              </a:solidFill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0275033" y="109982"/>
            <a:ext cx="90601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spc="-300" dirty="0" smtClean="0">
                <a:solidFill>
                  <a:srgbClr val="BC637C"/>
                </a:solidFill>
                <a:cs typeface="+mn-ea"/>
                <a:sym typeface="+mn-lt"/>
              </a:rPr>
              <a:t>3</a:t>
            </a:r>
            <a:endParaRPr lang="en-US" altLang="zh-CN" sz="9600" b="1" spc="-300" dirty="0" smtClean="0">
              <a:solidFill>
                <a:srgbClr val="BC637C"/>
              </a:solidFill>
              <a:cs typeface="+mn-ea"/>
              <a:sym typeface="+mn-lt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91295" y="-1205068"/>
            <a:ext cx="3577363" cy="203180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851" y="3722054"/>
            <a:ext cx="444444" cy="72380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5642" y="774171"/>
            <a:ext cx="356446" cy="565098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2119" y="1294152"/>
            <a:ext cx="286422" cy="466459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632613" y="2957746"/>
            <a:ext cx="2248317" cy="2976233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378541" y="3396215"/>
            <a:ext cx="2254072" cy="245243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85101" y="1346945"/>
            <a:ext cx="3406228" cy="5192419"/>
          </a:xfrm>
          <a:prstGeom prst="rect">
            <a:avLst/>
          </a:prstGeom>
        </p:spPr>
      </p:pic>
    </p:spTree>
  </p:cSld>
  <p:clrMapOvr>
    <a:masterClrMapping/>
  </p:clrMapOvr>
  <p:transition spd="med" advClick="0" advTm="5000">
    <p:pull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1" fill="hold" grpId="0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" presetClass="entr" presetSubtype="2" fill="hold" grpId="0" nodeType="click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3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3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1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4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4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1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4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4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1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5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5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2" fill="hold">
                          <p:stCondLst>
                            <p:cond delay="indefinite"/>
                          </p:stCondLst>
                          <p:childTnLst>
                            <p:par>
                              <p:cTn id="5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4" presetID="2" presetClass="entr" presetSubtype="1" fill="hold" nodeType="click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5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5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8" fill="hold">
                          <p:stCondLst>
                            <p:cond delay="indefinite"/>
                          </p:stCondLst>
                          <p:childTnLst>
                            <p:par>
                              <p:cTn id="5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0" presetID="2" presetClass="entr" presetSubtype="1" fill="hold" nodeType="clickEffect" p14:presetBounceEnd="7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8000">
                                          <p:cBhvr additive="base">
                                            <p:cTn id="6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8000">
                                          <p:cBhvr additive="base">
                                            <p:cTn id="6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4" fill="hold">
                          <p:stCondLst>
                            <p:cond delay="indefinite"/>
                          </p:stCondLst>
                          <p:childTnLst>
                            <p:par>
                              <p:cTn id="6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6" presetID="2" presetClass="entr" presetSubtype="1" fill="hold" nodeType="clickEffect" p14:presetBounceEnd="7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8000">
                                          <p:cBhvr additive="base">
                                            <p:cTn id="6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8000">
                                          <p:cBhvr additive="base">
                                            <p:cTn id="6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0" fill="hold">
                          <p:stCondLst>
                            <p:cond delay="indefinite"/>
                          </p:stCondLst>
                          <p:childTnLst>
                            <p:par>
                              <p:cTn id="7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2" presetID="2" presetClass="entr" presetSubtype="1" fill="hold" nodeType="clickEffect" p14:presetBounceEnd="7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8000">
                                          <p:cBhvr additive="base">
                                            <p:cTn id="7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8000">
                                          <p:cBhvr additive="base">
                                            <p:cTn id="7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6" fill="hold">
                          <p:stCondLst>
                            <p:cond delay="indefinite"/>
                          </p:stCondLst>
                          <p:childTnLst>
                            <p:par>
                              <p:cTn id="7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8" presetID="2" presetClass="entr" presetSubtype="1" fill="hold" nodeType="clickEffect" p14:presetBounceEnd="7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8000">
                                          <p:cBhvr additive="base">
                                            <p:cTn id="8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8000">
                                          <p:cBhvr additive="base">
                                            <p:cTn id="8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2" fill="hold">
                          <p:stCondLst>
                            <p:cond delay="indefinite"/>
                          </p:stCondLst>
                          <p:childTnLst>
                            <p:par>
                              <p:cTn id="8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4" presetID="2" presetClass="entr" presetSubtype="8" fill="hold" grpId="0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  <p:bldP spid="36" grpId="0"/>
          <p:bldP spid="3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2" fill="hold">
                          <p:stCondLst>
                            <p:cond delay="indefinite"/>
                          </p:stCondLst>
                          <p:childTnLst>
                            <p:par>
                              <p:cTn id="5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4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8" fill="hold">
                          <p:stCondLst>
                            <p:cond delay="indefinite"/>
                          </p:stCondLst>
                          <p:childTnLst>
                            <p:par>
                              <p:cTn id="5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0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4" fill="hold">
                          <p:stCondLst>
                            <p:cond delay="indefinite"/>
                          </p:stCondLst>
                          <p:childTnLst>
                            <p:par>
                              <p:cTn id="6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6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0" fill="hold">
                          <p:stCondLst>
                            <p:cond delay="indefinite"/>
                          </p:stCondLst>
                          <p:childTnLst>
                            <p:par>
                              <p:cTn id="7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2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6" fill="hold">
                          <p:stCondLst>
                            <p:cond delay="indefinite"/>
                          </p:stCondLst>
                          <p:childTnLst>
                            <p:par>
                              <p:cTn id="7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8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2" fill="hold">
                          <p:stCondLst>
                            <p:cond delay="indefinite"/>
                          </p:stCondLst>
                          <p:childTnLst>
                            <p:par>
                              <p:cTn id="8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4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  <p:bldP spid="36" grpId="0"/>
          <p:bldP spid="38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1726613" y="4500967"/>
            <a:ext cx="335893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BC637C"/>
                </a:solidFill>
                <a:cs typeface="+mn-ea"/>
                <a:sym typeface="+mn-lt"/>
              </a:rPr>
              <a:t>输入我的标题</a:t>
            </a:r>
            <a:endParaRPr lang="en-US" altLang="zh-CN" sz="2800" dirty="0">
              <a:solidFill>
                <a:srgbClr val="BC637C"/>
              </a:solidFill>
              <a:cs typeface="+mn-ea"/>
              <a:sym typeface="+mn-lt"/>
            </a:endParaRPr>
          </a:p>
          <a:p>
            <a:pPr lvl="0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BC637C"/>
                </a:solidFill>
                <a:cs typeface="+mn-ea"/>
                <a:sym typeface="+mn-lt"/>
              </a:rPr>
              <a:t>E-ZEN </a:t>
            </a:r>
            <a:r>
              <a:rPr lang="en-US" altLang="zh-CN" sz="1400" dirty="0">
                <a:solidFill>
                  <a:srgbClr val="BC637C"/>
                </a:solidFill>
                <a:cs typeface="+mn-ea"/>
                <a:sym typeface="+mn-lt"/>
              </a:rPr>
              <a:t>PPT</a:t>
            </a:r>
            <a:r>
              <a:rPr lang="zh-CN" altLang="en-US" sz="1400" dirty="0">
                <a:solidFill>
                  <a:srgbClr val="BC637C"/>
                </a:solidFill>
                <a:cs typeface="+mn-ea"/>
                <a:sym typeface="+mn-lt"/>
              </a:rPr>
              <a:t>演示设计，艺术级演示版式，提升您的演讲逼格，同时兼顾国内各大公司实用的框架结构，极大便利演示制作过程，清晰思路。</a:t>
            </a:r>
            <a:r>
              <a:rPr lang="en-US" altLang="zh-CN" sz="1400" dirty="0">
                <a:solidFill>
                  <a:srgbClr val="BC637C"/>
                </a:solidFill>
                <a:cs typeface="+mn-ea"/>
                <a:sym typeface="+mn-lt"/>
              </a:rPr>
              <a:t> </a:t>
            </a:r>
            <a:endParaRPr lang="en-US" altLang="zh-CN" sz="1400" dirty="0">
              <a:solidFill>
                <a:srgbClr val="BC637C"/>
              </a:solidFill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1188" y="205479"/>
            <a:ext cx="2653699" cy="150719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45870" y="3594022"/>
            <a:ext cx="3430512" cy="293727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7586" y="2291445"/>
            <a:ext cx="444444" cy="72380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7144" y="3880765"/>
            <a:ext cx="356446" cy="56509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418" y="974622"/>
            <a:ext cx="392404" cy="63905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8690" y="2052231"/>
            <a:ext cx="286557" cy="466679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6892336" y="638877"/>
            <a:ext cx="249299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spc="-300" dirty="0" smtClean="0">
                <a:solidFill>
                  <a:srgbClr val="609BA1"/>
                </a:solidFill>
                <a:cs typeface="+mn-ea"/>
                <a:sym typeface="+mn-lt"/>
              </a:rPr>
              <a:t>我的标题</a:t>
            </a:r>
            <a:endParaRPr lang="en-US" altLang="zh-CN" sz="4800" spc="-300" dirty="0" smtClean="0">
              <a:solidFill>
                <a:srgbClr val="609BA1"/>
              </a:solidFill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0275033" y="109982"/>
            <a:ext cx="90601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spc="-300" dirty="0" smtClean="0">
                <a:solidFill>
                  <a:srgbClr val="BC637C"/>
                </a:solidFill>
                <a:cs typeface="+mn-ea"/>
                <a:sym typeface="+mn-lt"/>
              </a:rPr>
              <a:t>3</a:t>
            </a:r>
            <a:endParaRPr lang="en-US" altLang="zh-CN" sz="9600" b="1" spc="-300" dirty="0" smtClean="0">
              <a:solidFill>
                <a:srgbClr val="BC637C"/>
              </a:solidFill>
              <a:cs typeface="+mn-ea"/>
              <a:sym typeface="+mn-lt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91295" y="-1205068"/>
            <a:ext cx="3577363" cy="203180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851" y="3722054"/>
            <a:ext cx="444444" cy="72380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5642" y="774171"/>
            <a:ext cx="356446" cy="565098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2119" y="1294152"/>
            <a:ext cx="286422" cy="46645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271822">
            <a:off x="4937690" y="2071508"/>
            <a:ext cx="3327615" cy="2812710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 rot="19839352">
            <a:off x="4741467" y="1715660"/>
            <a:ext cx="3309752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b="1" spc="-300" dirty="0" smtClean="0">
                <a:solidFill>
                  <a:schemeClr val="bg1"/>
                </a:solidFill>
                <a:cs typeface="+mn-ea"/>
                <a:sym typeface="+mn-lt"/>
              </a:rPr>
              <a:t>wo</a:t>
            </a:r>
            <a:endParaRPr lang="en-US" altLang="zh-CN" sz="16600" b="1" spc="-3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5000">
    <p:cover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1" fill="hold" nodeType="click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1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" presetClass="entr" presetSubtype="1" fill="hold" grpId="0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" presetClass="entr" presetSubtype="2" fill="hold" grpId="0" nodeType="click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3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3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1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4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4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1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5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5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1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5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5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8" fill="hold">
                          <p:stCondLst>
                            <p:cond delay="indefinite"/>
                          </p:stCondLst>
                          <p:childTnLst>
                            <p:par>
                              <p:cTn id="5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0" presetID="2" presetClass="entr" presetSubtype="1" fill="hold" nodeType="clickEffect" p14:presetBounceEnd="7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8000">
                                          <p:cBhvr additive="base">
                                            <p:cTn id="6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8000">
                                          <p:cBhvr additive="base">
                                            <p:cTn id="6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4" fill="hold">
                          <p:stCondLst>
                            <p:cond delay="indefinite"/>
                          </p:stCondLst>
                          <p:childTnLst>
                            <p:par>
                              <p:cTn id="6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6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8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9" fill="hold">
                          <p:stCondLst>
                            <p:cond delay="indefinite"/>
                          </p:stCondLst>
                          <p:childTnLst>
                            <p:par>
                              <p:cTn id="7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1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6" fill="hold">
                          <p:stCondLst>
                            <p:cond delay="indefinite"/>
                          </p:stCondLst>
                          <p:childTnLst>
                            <p:par>
                              <p:cTn id="7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8" presetID="26" presetClass="emph" presetSubtype="0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9" dur="500" tmFilter="0, 0; .2, .5; .8, .5; 1, 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0" dur="250" autoRev="1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1" fill="hold">
                          <p:stCondLst>
                            <p:cond delay="indefinite"/>
                          </p:stCondLst>
                          <p:childTnLst>
                            <p:par>
                              <p:cTn id="8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3" presetID="2" presetClass="entr" presetSubtype="8" fill="hold" grpId="0" nodeType="click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8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8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  <p:bldP spid="36" grpId="0"/>
          <p:bldP spid="38" grpId="0"/>
          <p:bldP spid="26" grpId="0"/>
          <p:bldP spid="26" grpId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8" fill="hold">
                          <p:stCondLst>
                            <p:cond delay="indefinite"/>
                          </p:stCondLst>
                          <p:childTnLst>
                            <p:par>
                              <p:cTn id="5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0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4" fill="hold">
                          <p:stCondLst>
                            <p:cond delay="indefinite"/>
                          </p:stCondLst>
                          <p:childTnLst>
                            <p:par>
                              <p:cTn id="6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6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8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9" fill="hold">
                          <p:stCondLst>
                            <p:cond delay="indefinite"/>
                          </p:stCondLst>
                          <p:childTnLst>
                            <p:par>
                              <p:cTn id="7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1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6" fill="hold">
                          <p:stCondLst>
                            <p:cond delay="indefinite"/>
                          </p:stCondLst>
                          <p:childTnLst>
                            <p:par>
                              <p:cTn id="7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8" presetID="26" presetClass="emph" presetSubtype="0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9" dur="500" tmFilter="0, 0; .2, .5; .8, .5; 1, 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0" dur="250" autoRev="1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1" fill="hold">
                          <p:stCondLst>
                            <p:cond delay="indefinite"/>
                          </p:stCondLst>
                          <p:childTnLst>
                            <p:par>
                              <p:cTn id="8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3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  <p:bldP spid="36" grpId="0"/>
          <p:bldP spid="38" grpId="0"/>
          <p:bldP spid="26" grpId="0"/>
          <p:bldP spid="26" grpId="1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930044">
            <a:off x="8249614" y="3927733"/>
            <a:ext cx="1478548" cy="143263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38990">
            <a:off x="2752564" y="1800445"/>
            <a:ext cx="2501587" cy="1841270"/>
          </a:xfrm>
          <a:prstGeom prst="rect">
            <a:avLst/>
          </a:prstGeom>
        </p:spPr>
      </p:pic>
      <p:sp>
        <p:nvSpPr>
          <p:cNvPr id="22" name="云形标注 21"/>
          <p:cNvSpPr/>
          <p:nvPr/>
        </p:nvSpPr>
        <p:spPr>
          <a:xfrm rot="562418">
            <a:off x="3378540" y="1577051"/>
            <a:ext cx="5941817" cy="4408835"/>
          </a:xfrm>
          <a:prstGeom prst="cloudCallout">
            <a:avLst>
              <a:gd name="adj1" fmla="val -55886"/>
              <a:gd name="adj2" fmla="val 33014"/>
            </a:avLst>
          </a:prstGeom>
          <a:solidFill>
            <a:schemeClr val="bg1"/>
          </a:solidFill>
          <a:ln w="19050">
            <a:solidFill>
              <a:srgbClr val="609BA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510599">
            <a:off x="7315634" y="5047187"/>
            <a:ext cx="1341210" cy="1299557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3310" y="4364705"/>
            <a:ext cx="1537048" cy="1517591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4686938" y="2653349"/>
            <a:ext cx="335893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BC637C"/>
                </a:solidFill>
                <a:cs typeface="+mn-ea"/>
                <a:sym typeface="+mn-lt"/>
              </a:rPr>
              <a:t>输入我的标题</a:t>
            </a:r>
            <a:endParaRPr lang="en-US" altLang="zh-CN" sz="2800" dirty="0">
              <a:solidFill>
                <a:srgbClr val="BC637C"/>
              </a:solidFill>
              <a:cs typeface="+mn-ea"/>
              <a:sym typeface="+mn-lt"/>
            </a:endParaRPr>
          </a:p>
          <a:p>
            <a:pPr lvl="0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BC637C"/>
                </a:solidFill>
                <a:cs typeface="+mn-ea"/>
                <a:sym typeface="+mn-lt"/>
              </a:rPr>
              <a:t>E-ZEN </a:t>
            </a:r>
            <a:r>
              <a:rPr lang="en-US" altLang="zh-CN" sz="1400" dirty="0">
                <a:solidFill>
                  <a:srgbClr val="BC637C"/>
                </a:solidFill>
                <a:cs typeface="+mn-ea"/>
                <a:sym typeface="+mn-lt"/>
              </a:rPr>
              <a:t>PPT</a:t>
            </a:r>
            <a:r>
              <a:rPr lang="zh-CN" altLang="en-US" sz="1400" dirty="0">
                <a:solidFill>
                  <a:srgbClr val="BC637C"/>
                </a:solidFill>
                <a:cs typeface="+mn-ea"/>
                <a:sym typeface="+mn-lt"/>
              </a:rPr>
              <a:t>演示设计，艺术级演示版式，提升您的演讲逼格，同时兼顾国内各大公司实用的框架结构，极大便利演示制作过程，清晰思路。</a:t>
            </a:r>
            <a:r>
              <a:rPr lang="en-US" altLang="zh-CN" sz="1400" dirty="0">
                <a:solidFill>
                  <a:srgbClr val="BC637C"/>
                </a:solidFill>
                <a:cs typeface="+mn-ea"/>
                <a:sym typeface="+mn-lt"/>
              </a:rPr>
              <a:t> </a:t>
            </a:r>
            <a:endParaRPr lang="en-US" altLang="zh-CN" sz="1400" dirty="0">
              <a:solidFill>
                <a:srgbClr val="BC637C"/>
              </a:solidFill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1188" y="205479"/>
            <a:ext cx="2653699" cy="150719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454" y="3502535"/>
            <a:ext cx="2373419" cy="293727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7586" y="2291445"/>
            <a:ext cx="444444" cy="72380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7144" y="3880765"/>
            <a:ext cx="356446" cy="56509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418" y="974622"/>
            <a:ext cx="392404" cy="63905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8690" y="2052231"/>
            <a:ext cx="286557" cy="466679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6892336" y="638877"/>
            <a:ext cx="249299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spc="-300" dirty="0" smtClean="0">
                <a:solidFill>
                  <a:srgbClr val="609BA1"/>
                </a:solidFill>
                <a:cs typeface="+mn-ea"/>
                <a:sym typeface="+mn-lt"/>
              </a:rPr>
              <a:t>我的标题</a:t>
            </a:r>
            <a:endParaRPr lang="en-US" altLang="zh-CN" sz="4800" spc="-300" dirty="0" smtClean="0">
              <a:solidFill>
                <a:srgbClr val="609BA1"/>
              </a:solidFill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0275033" y="109982"/>
            <a:ext cx="90601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spc="-300" dirty="0" smtClean="0">
                <a:solidFill>
                  <a:srgbClr val="BC637C"/>
                </a:solidFill>
                <a:cs typeface="+mn-ea"/>
                <a:sym typeface="+mn-lt"/>
              </a:rPr>
              <a:t>3</a:t>
            </a:r>
            <a:endParaRPr lang="en-US" altLang="zh-CN" sz="9600" b="1" spc="-300" dirty="0" smtClean="0">
              <a:solidFill>
                <a:srgbClr val="BC637C"/>
              </a:solidFill>
              <a:cs typeface="+mn-ea"/>
              <a:sym typeface="+mn-lt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91295" y="-1205068"/>
            <a:ext cx="3577363" cy="203180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7372" y="5369724"/>
            <a:ext cx="444444" cy="72380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5642" y="774171"/>
            <a:ext cx="356446" cy="565098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2119" y="1294152"/>
            <a:ext cx="286422" cy="466459"/>
          </a:xfrm>
          <a:prstGeom prst="rect">
            <a:avLst/>
          </a:prstGeom>
        </p:spPr>
      </p:pic>
    </p:spTree>
  </p:cSld>
  <p:clrMapOvr>
    <a:masterClrMapping/>
  </p:clrMapOvr>
  <p:transition spd="slow" advClick="0" advTm="5000">
    <p:push dir="u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1" fill="hold" grpId="0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8" fill="hold" grpId="0" nodeType="click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2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1" fill="hold" nodeType="click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3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3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3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3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3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2" presetClass="entr" presetSubtype="1" fill="hold" nodeType="clickEffect" p14:presetBounceEnd="7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8000">
                                          <p:cBhvr additive="base">
                                            <p:cTn id="4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8000">
                                          <p:cBhvr additive="base">
                                            <p:cTn id="4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0" fill="hold">
                          <p:stCondLst>
                            <p:cond delay="indefinite"/>
                          </p:stCondLst>
                          <p:childTnLst>
                            <p:par>
                              <p:cTn id="5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2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5" fill="hold">
                          <p:stCondLst>
                            <p:cond delay="indefinite"/>
                          </p:stCondLst>
                          <p:childTnLst>
                            <p:par>
                              <p:cTn id="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7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1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6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6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1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6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6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1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7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4" fill="hold">
                          <p:stCondLst>
                            <p:cond delay="indefinite"/>
                          </p:stCondLst>
                          <p:childTnLst>
                            <p:par>
                              <p:cTn id="7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6" presetID="2" presetClass="entr" presetSubtype="1" fill="hold" grpId="0" nodeType="click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7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7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0" fill="hold">
                          <p:stCondLst>
                            <p:cond delay="indefinite"/>
                          </p:stCondLst>
                          <p:childTnLst>
                            <p:par>
                              <p:cTn id="8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2" presetID="2" presetClass="entr" presetSubtype="1" fill="hold" nodeType="clickEffect" p14:presetBounceEnd="7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8000">
                                          <p:cBhvr additive="base">
                                            <p:cTn id="8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8000">
                                          <p:cBhvr additive="base">
                                            <p:cTn id="8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1" fill="hold">
                          <p:stCondLst>
                            <p:cond delay="indefinite"/>
                          </p:stCondLst>
                          <p:childTnLst>
                            <p:par>
                              <p:cTn id="9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3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5" grpId="0"/>
          <p:bldP spid="36" grpId="0"/>
          <p:bldP spid="3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0" fill="hold">
                          <p:stCondLst>
                            <p:cond delay="indefinite"/>
                          </p:stCondLst>
                          <p:childTnLst>
                            <p:par>
                              <p:cTn id="5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2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5" fill="hold">
                          <p:stCondLst>
                            <p:cond delay="indefinite"/>
                          </p:stCondLst>
                          <p:childTnLst>
                            <p:par>
                              <p:cTn id="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7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4" fill="hold">
                          <p:stCondLst>
                            <p:cond delay="indefinite"/>
                          </p:stCondLst>
                          <p:childTnLst>
                            <p:par>
                              <p:cTn id="7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6" presetID="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0" fill="hold">
                          <p:stCondLst>
                            <p:cond delay="indefinite"/>
                          </p:stCondLst>
                          <p:childTnLst>
                            <p:par>
                              <p:cTn id="8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2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1" fill="hold">
                          <p:stCondLst>
                            <p:cond delay="indefinite"/>
                          </p:stCondLst>
                          <p:childTnLst>
                            <p:par>
                              <p:cTn id="9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3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5" grpId="0"/>
          <p:bldP spid="36" grpId="0"/>
          <p:bldP spid="38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3870" y="169391"/>
            <a:ext cx="2994722" cy="3964293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987" y="3749277"/>
            <a:ext cx="4481784" cy="28947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1484" y="1918634"/>
            <a:ext cx="2279637" cy="150719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8651" y="5492809"/>
            <a:ext cx="444444" cy="72380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16129" y="5236879"/>
            <a:ext cx="356446" cy="56509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9306" y="4387305"/>
            <a:ext cx="392404" cy="63905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5508" y="3532565"/>
            <a:ext cx="286557" cy="46667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6622" y="3181071"/>
            <a:ext cx="1549206" cy="22857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7026" y="2817902"/>
            <a:ext cx="1003998" cy="548480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4219064" y="4387305"/>
            <a:ext cx="37240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spc="-300" dirty="0" smtClean="0">
                <a:solidFill>
                  <a:schemeClr val="bg1"/>
                </a:solidFill>
                <a:cs typeface="+mn-ea"/>
                <a:sym typeface="+mn-lt"/>
              </a:rPr>
              <a:t>我的标题</a:t>
            </a:r>
            <a:endParaRPr lang="en-US" altLang="zh-CN" sz="7200" spc="-3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9955" y="677212"/>
            <a:ext cx="2835378" cy="4533870"/>
          </a:xfrm>
          <a:prstGeom prst="rect">
            <a:avLst/>
          </a:prstGeom>
        </p:spPr>
      </p:pic>
      <p:sp>
        <p:nvSpPr>
          <p:cNvPr id="38" name="文本框 37"/>
          <p:cNvSpPr txBox="1"/>
          <p:nvPr/>
        </p:nvSpPr>
        <p:spPr>
          <a:xfrm>
            <a:off x="3014028" y="633952"/>
            <a:ext cx="90601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spc="-300" dirty="0" smtClean="0">
                <a:solidFill>
                  <a:srgbClr val="609BA1"/>
                </a:solidFill>
                <a:cs typeface="+mn-ea"/>
                <a:sym typeface="+mn-lt"/>
              </a:rPr>
              <a:t>4</a:t>
            </a:r>
            <a:endParaRPr lang="en-US" altLang="zh-CN" sz="9600" b="1" spc="-300" dirty="0" smtClean="0">
              <a:solidFill>
                <a:srgbClr val="609BA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med" advClick="0" advTm="5000">
    <p:pull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clickEffect" p14:presetBounceEnd="7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8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8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4" fill="hold" nodeType="click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1" fill="hold" grpId="0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1" fill="hold" nodeType="click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2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26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" presetClass="entr" presetSubtype="8" fill="hold" grpId="0" nodeType="click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3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3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" presetClass="entr" presetSubtype="4" fill="hold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2" presetClass="entr" presetSubtype="1" fill="hold" nodeType="click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4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4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1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4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4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1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5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5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1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5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5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7" fill="hold">
                          <p:stCondLst>
                            <p:cond delay="indefinite"/>
                          </p:stCondLst>
                          <p:childTnLst>
                            <p:par>
                              <p:cTn id="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9" presetID="2" presetClass="entr" presetSubtype="8" fill="hold" nodeType="click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6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6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8" fill="hold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6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6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  <p:bldP spid="3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7" fill="hold">
                          <p:stCondLst>
                            <p:cond delay="indefinite"/>
                          </p:stCondLst>
                          <p:childTnLst>
                            <p:par>
                              <p:cTn id="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9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  <p:bldP spid="38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870" y="3052158"/>
            <a:ext cx="2994722" cy="396429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7574" y="235789"/>
            <a:ext cx="2279637" cy="150719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745" y="5623437"/>
            <a:ext cx="444444" cy="72380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2219" y="3554034"/>
            <a:ext cx="356446" cy="56509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11190" y="2341563"/>
            <a:ext cx="392404" cy="63905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1598" y="1849720"/>
            <a:ext cx="286557" cy="46667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3288" y="6502221"/>
            <a:ext cx="1549206" cy="22857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3692" y="6139052"/>
            <a:ext cx="1003998" cy="548480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3002494" y="538722"/>
            <a:ext cx="249299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spc="-300" dirty="0" smtClean="0">
                <a:solidFill>
                  <a:srgbClr val="BC637C"/>
                </a:solidFill>
                <a:cs typeface="+mn-ea"/>
                <a:sym typeface="+mn-lt"/>
              </a:rPr>
              <a:t>我的标题</a:t>
            </a:r>
            <a:endParaRPr lang="en-US" altLang="zh-CN" sz="4800" spc="-300" dirty="0" smtClean="0">
              <a:solidFill>
                <a:srgbClr val="BC637C"/>
              </a:solidFill>
              <a:cs typeface="+mn-ea"/>
              <a:sym typeface="+mn-lt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116" y="212651"/>
            <a:ext cx="2835378" cy="4533870"/>
          </a:xfrm>
          <a:prstGeom prst="rect">
            <a:avLst/>
          </a:prstGeom>
        </p:spPr>
      </p:pic>
      <p:sp>
        <p:nvSpPr>
          <p:cNvPr id="38" name="文本框 37"/>
          <p:cNvSpPr txBox="1"/>
          <p:nvPr/>
        </p:nvSpPr>
        <p:spPr>
          <a:xfrm>
            <a:off x="1131189" y="169391"/>
            <a:ext cx="90601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spc="-300" dirty="0" smtClean="0">
                <a:solidFill>
                  <a:srgbClr val="609BA1"/>
                </a:solidFill>
                <a:cs typeface="+mn-ea"/>
                <a:sym typeface="+mn-lt"/>
              </a:rPr>
              <a:t>4</a:t>
            </a:r>
            <a:endParaRPr lang="en-US" altLang="zh-CN" sz="9600" b="1" spc="-300" dirty="0" smtClean="0">
              <a:solidFill>
                <a:srgbClr val="609BA1"/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801997" y="3435763"/>
            <a:ext cx="317086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609BA1"/>
                </a:solidFill>
                <a:cs typeface="+mn-ea"/>
                <a:sym typeface="+mn-lt"/>
              </a:rPr>
              <a:t>输入我的标题</a:t>
            </a:r>
            <a:endParaRPr lang="en-US" altLang="zh-CN" sz="2800" dirty="0">
              <a:solidFill>
                <a:srgbClr val="609BA1"/>
              </a:solidFill>
              <a:cs typeface="+mn-ea"/>
              <a:sym typeface="+mn-lt"/>
            </a:endParaRPr>
          </a:p>
          <a:p>
            <a:pPr lvl="0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609BA1"/>
                </a:solidFill>
                <a:cs typeface="+mn-ea"/>
                <a:sym typeface="+mn-lt"/>
              </a:rPr>
              <a:t>E-ZEN </a:t>
            </a:r>
            <a:r>
              <a:rPr lang="en-US" altLang="zh-CN" sz="1400" dirty="0">
                <a:solidFill>
                  <a:srgbClr val="609BA1"/>
                </a:solidFill>
                <a:cs typeface="+mn-ea"/>
                <a:sym typeface="+mn-lt"/>
              </a:rPr>
              <a:t>PPT</a:t>
            </a:r>
            <a:r>
              <a:rPr lang="zh-CN" altLang="en-US" sz="1400" dirty="0">
                <a:solidFill>
                  <a:srgbClr val="609BA1"/>
                </a:solidFill>
                <a:cs typeface="+mn-ea"/>
                <a:sym typeface="+mn-lt"/>
              </a:rPr>
              <a:t>演示设计，艺术级演示版式，提升您的演讲逼格，同时兼顾国内各大公司实用的框架结构，极大便利演示制作过程，清晰思路。</a:t>
            </a:r>
            <a:r>
              <a:rPr lang="en-US" altLang="zh-CN" sz="1400" dirty="0">
                <a:solidFill>
                  <a:srgbClr val="609BA1"/>
                </a:solidFill>
                <a:cs typeface="+mn-ea"/>
                <a:sym typeface="+mn-lt"/>
              </a:rPr>
              <a:t> </a:t>
            </a:r>
            <a:endParaRPr lang="en-US" altLang="zh-CN" sz="1400" dirty="0">
              <a:solidFill>
                <a:srgbClr val="609BA1"/>
              </a:solidFill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9558" y="434681"/>
            <a:ext cx="3763941" cy="3052158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7063767" y="245240"/>
            <a:ext cx="1967205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b="1" spc="-300" dirty="0" err="1" smtClean="0">
                <a:solidFill>
                  <a:schemeClr val="bg1"/>
                </a:solidFill>
                <a:cs typeface="+mn-ea"/>
                <a:sym typeface="+mn-lt"/>
              </a:rPr>
              <a:t>ai</a:t>
            </a:r>
            <a:endParaRPr lang="en-US" altLang="zh-CN" sz="16600" b="1" spc="-3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5000">
    <p:cover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 p14:presetBounceEnd="7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8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8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4" fill="hold" nodeType="click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1" fill="hold" grpId="0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2" fill="hold" grpId="0" nodeType="click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25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2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" presetClass="entr" presetSubtype="4" fill="hold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" presetClass="entr" presetSubtype="1" fill="hold" nodeType="click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3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3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1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4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4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1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4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4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1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4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5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1" fill="hold">
                          <p:stCondLst>
                            <p:cond delay="indefinite"/>
                          </p:stCondLst>
                          <p:childTnLst>
                            <p:par>
                              <p:cTn id="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5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6" fill="hold">
                          <p:stCondLst>
                            <p:cond delay="indefinite"/>
                          </p:stCondLst>
                          <p:childTnLst>
                            <p:par>
                              <p:cTn id="5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8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3" fill="hold">
                          <p:stCondLst>
                            <p:cond delay="indefinite"/>
                          </p:stCondLst>
                          <p:childTnLst>
                            <p:par>
                              <p:cTn id="6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5" presetID="26" presetClass="emph" presetSubtype="0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6" dur="500" tmFilter="0, 0; .2, .5; .8, .5; 1, 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7" dur="250" autoRev="1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8" fill="hold">
                          <p:stCondLst>
                            <p:cond delay="indefinite"/>
                          </p:stCondLst>
                          <p:childTnLst>
                            <p:par>
                              <p:cTn id="6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0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4" fill="hold">
                          <p:stCondLst>
                            <p:cond delay="indefinite"/>
                          </p:stCondLst>
                          <p:childTnLst>
                            <p:par>
                              <p:cTn id="7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6" presetID="2" presetClass="entr" presetSubtype="8" fill="hold" nodeType="click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7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7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8" fill="hold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8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8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  <p:bldP spid="38" grpId="0"/>
          <p:bldP spid="23" grpId="0"/>
          <p:bldP spid="24" grpId="0"/>
          <p:bldP spid="24" grpId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1" fill="hold">
                          <p:stCondLst>
                            <p:cond delay="indefinite"/>
                          </p:stCondLst>
                          <p:childTnLst>
                            <p:par>
                              <p:cTn id="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5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6" fill="hold">
                          <p:stCondLst>
                            <p:cond delay="indefinite"/>
                          </p:stCondLst>
                          <p:childTnLst>
                            <p:par>
                              <p:cTn id="5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8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3" fill="hold">
                          <p:stCondLst>
                            <p:cond delay="indefinite"/>
                          </p:stCondLst>
                          <p:childTnLst>
                            <p:par>
                              <p:cTn id="6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5" presetID="26" presetClass="emph" presetSubtype="0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6" dur="500" tmFilter="0, 0; .2, .5; .8, .5; 1, 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7" dur="250" autoRev="1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8" fill="hold">
                          <p:stCondLst>
                            <p:cond delay="indefinite"/>
                          </p:stCondLst>
                          <p:childTnLst>
                            <p:par>
                              <p:cTn id="6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0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4" fill="hold">
                          <p:stCondLst>
                            <p:cond delay="indefinite"/>
                          </p:stCondLst>
                          <p:childTnLst>
                            <p:par>
                              <p:cTn id="7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6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  <p:bldP spid="38" grpId="0"/>
          <p:bldP spid="23" grpId="0"/>
          <p:bldP spid="24" grpId="0"/>
          <p:bldP spid="24" grpId="1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6468" y="2980622"/>
            <a:ext cx="2994722" cy="396429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7574" y="235789"/>
            <a:ext cx="2279637" cy="150719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745" y="5623437"/>
            <a:ext cx="444444" cy="72380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2219" y="3554034"/>
            <a:ext cx="356446" cy="56509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11190" y="2341563"/>
            <a:ext cx="392404" cy="63905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1598" y="1849720"/>
            <a:ext cx="286557" cy="46667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3288" y="6502221"/>
            <a:ext cx="1549206" cy="22857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3692" y="6139052"/>
            <a:ext cx="1003998" cy="548480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3002494" y="538722"/>
            <a:ext cx="249299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spc="-300" dirty="0" smtClean="0">
                <a:solidFill>
                  <a:srgbClr val="BC637C"/>
                </a:solidFill>
                <a:cs typeface="+mn-ea"/>
                <a:sym typeface="+mn-lt"/>
              </a:rPr>
              <a:t>我的标题</a:t>
            </a:r>
            <a:endParaRPr lang="en-US" altLang="zh-CN" sz="4800" spc="-300" dirty="0" smtClean="0">
              <a:solidFill>
                <a:srgbClr val="BC637C"/>
              </a:solidFill>
              <a:cs typeface="+mn-ea"/>
              <a:sym typeface="+mn-lt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116" y="212651"/>
            <a:ext cx="2835378" cy="4533870"/>
          </a:xfrm>
          <a:prstGeom prst="rect">
            <a:avLst/>
          </a:prstGeom>
        </p:spPr>
      </p:pic>
      <p:sp>
        <p:nvSpPr>
          <p:cNvPr id="38" name="文本框 37"/>
          <p:cNvSpPr txBox="1"/>
          <p:nvPr/>
        </p:nvSpPr>
        <p:spPr>
          <a:xfrm>
            <a:off x="1131189" y="169391"/>
            <a:ext cx="90601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spc="-300" dirty="0" smtClean="0">
                <a:solidFill>
                  <a:srgbClr val="609BA1"/>
                </a:solidFill>
                <a:cs typeface="+mn-ea"/>
                <a:sym typeface="+mn-lt"/>
              </a:rPr>
              <a:t>4</a:t>
            </a:r>
            <a:endParaRPr lang="en-US" altLang="zh-CN" sz="9600" b="1" spc="-300" dirty="0" smtClean="0">
              <a:solidFill>
                <a:srgbClr val="609BA1"/>
              </a:solidFill>
              <a:cs typeface="+mn-ea"/>
              <a:sym typeface="+mn-lt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930044">
            <a:off x="4162625" y="5132532"/>
            <a:ext cx="1478548" cy="143263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158850">
            <a:off x="3404558" y="2028416"/>
            <a:ext cx="2294717" cy="1682791"/>
          </a:xfrm>
          <a:prstGeom prst="rect">
            <a:avLst/>
          </a:prstGeom>
        </p:spPr>
      </p:pic>
      <p:sp>
        <p:nvSpPr>
          <p:cNvPr id="20" name="云形标注 19"/>
          <p:cNvSpPr/>
          <p:nvPr/>
        </p:nvSpPr>
        <p:spPr>
          <a:xfrm>
            <a:off x="3618778" y="2242589"/>
            <a:ext cx="5837864" cy="3911369"/>
          </a:xfrm>
          <a:prstGeom prst="cloudCallout">
            <a:avLst>
              <a:gd name="adj1" fmla="val 54649"/>
              <a:gd name="adj2" fmla="val 1446"/>
            </a:avLst>
          </a:prstGeom>
          <a:solidFill>
            <a:schemeClr val="bg1"/>
          </a:solidFill>
          <a:ln w="19050">
            <a:solidFill>
              <a:srgbClr val="BC637C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510599">
            <a:off x="2668335" y="4636353"/>
            <a:ext cx="1341210" cy="1299557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8940" y="4396111"/>
            <a:ext cx="1959028" cy="1934229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5105457" y="3063207"/>
            <a:ext cx="317086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609BA1"/>
                </a:solidFill>
                <a:cs typeface="+mn-ea"/>
                <a:sym typeface="+mn-lt"/>
              </a:rPr>
              <a:t>输入我的标题</a:t>
            </a:r>
            <a:endParaRPr lang="en-US" altLang="zh-CN" sz="2800" dirty="0">
              <a:solidFill>
                <a:srgbClr val="609BA1"/>
              </a:solidFill>
              <a:cs typeface="+mn-ea"/>
              <a:sym typeface="+mn-lt"/>
            </a:endParaRPr>
          </a:p>
          <a:p>
            <a:pPr lvl="0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609BA1"/>
                </a:solidFill>
                <a:cs typeface="+mn-ea"/>
                <a:sym typeface="+mn-lt"/>
              </a:rPr>
              <a:t>E-ZEN </a:t>
            </a:r>
            <a:r>
              <a:rPr lang="en-US" altLang="zh-CN" sz="1400" dirty="0">
                <a:solidFill>
                  <a:srgbClr val="609BA1"/>
                </a:solidFill>
                <a:cs typeface="+mn-ea"/>
                <a:sym typeface="+mn-lt"/>
              </a:rPr>
              <a:t>PPT</a:t>
            </a:r>
            <a:r>
              <a:rPr lang="zh-CN" altLang="en-US" sz="1400" dirty="0">
                <a:solidFill>
                  <a:srgbClr val="609BA1"/>
                </a:solidFill>
                <a:cs typeface="+mn-ea"/>
                <a:sym typeface="+mn-lt"/>
              </a:rPr>
              <a:t>演示设计，艺术级演示版式，提升您的演讲逼格，同时兼顾国内各大公司实用的框架结构，极大便利演示制作过程，清晰思路。</a:t>
            </a:r>
            <a:r>
              <a:rPr lang="en-US" altLang="zh-CN" sz="1400" dirty="0">
                <a:solidFill>
                  <a:srgbClr val="609BA1"/>
                </a:solidFill>
                <a:cs typeface="+mn-ea"/>
                <a:sym typeface="+mn-lt"/>
              </a:rPr>
              <a:t> </a:t>
            </a:r>
            <a:endParaRPr lang="en-US" altLang="zh-CN" sz="1400" dirty="0">
              <a:solidFill>
                <a:srgbClr val="609BA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5000">
    <p:push dir="u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 p14:presetBounceEnd="7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8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8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4" fill="hold" nodeType="click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1" fill="hold" grpId="0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2" fill="hold" grpId="0" nodeType="click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25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2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" presetClass="entr" presetSubtype="1" fill="hold" nodeType="click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3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3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3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3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3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4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1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4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4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2" presetClass="entr" presetSubtype="4" fill="hold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1" fill="hold">
                          <p:stCondLst>
                            <p:cond delay="indefinite"/>
                          </p:stCondLst>
                          <p:childTnLst>
                            <p:par>
                              <p:cTn id="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" presetID="2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6" fill="hold">
                          <p:stCondLst>
                            <p:cond delay="indefinite"/>
                          </p:stCondLst>
                          <p:childTnLst>
                            <p:par>
                              <p:cTn id="5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8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3" fill="hold">
                          <p:stCondLst>
                            <p:cond delay="indefinite"/>
                          </p:stCondLst>
                          <p:childTnLst>
                            <p:par>
                              <p:cTn id="6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5" presetID="2" presetClass="entr" presetSubtype="1" fill="hold" grpId="0" nodeType="click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6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6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9" fill="hold">
                          <p:stCondLst>
                            <p:cond delay="indefinite"/>
                          </p:stCondLst>
                          <p:childTnLst>
                            <p:par>
                              <p:cTn id="7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1" presetID="2" presetClass="entr" presetSubtype="1" fill="hold" nodeType="clickEffect" p14:presetBounceEnd="7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8000">
                                          <p:cBhvr additive="base">
                                            <p:cTn id="7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8000">
                                          <p:cBhvr additive="base">
                                            <p:cTn id="7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5" fill="hold">
                          <p:stCondLst>
                            <p:cond delay="indefinite"/>
                          </p:stCondLst>
                          <p:childTnLst>
                            <p:par>
                              <p:cTn id="7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7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7" fill="hold">
                          <p:stCondLst>
                            <p:cond delay="indefinite"/>
                          </p:stCondLst>
                          <p:childTnLst>
                            <p:par>
                              <p:cTn id="8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9" presetID="2" presetClass="entr" presetSubtype="8" fill="hold" nodeType="click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9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9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8" fill="hold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9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9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  <p:bldP spid="38" grpId="0"/>
          <p:bldP spid="20" grpId="0" animBg="1"/>
          <p:bldP spid="23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1" fill="hold">
                          <p:stCondLst>
                            <p:cond delay="indefinite"/>
                          </p:stCondLst>
                          <p:childTnLst>
                            <p:par>
                              <p:cTn id="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" presetID="2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6" fill="hold">
                          <p:stCondLst>
                            <p:cond delay="indefinite"/>
                          </p:stCondLst>
                          <p:childTnLst>
                            <p:par>
                              <p:cTn id="5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8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3" fill="hold">
                          <p:stCondLst>
                            <p:cond delay="indefinite"/>
                          </p:stCondLst>
                          <p:childTnLst>
                            <p:par>
                              <p:cTn id="6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5" presetID="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9" fill="hold">
                          <p:stCondLst>
                            <p:cond delay="indefinite"/>
                          </p:stCondLst>
                          <p:childTnLst>
                            <p:par>
                              <p:cTn id="7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1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5" fill="hold">
                          <p:stCondLst>
                            <p:cond delay="indefinite"/>
                          </p:stCondLst>
                          <p:childTnLst>
                            <p:par>
                              <p:cTn id="7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7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7" fill="hold">
                          <p:stCondLst>
                            <p:cond delay="indefinite"/>
                          </p:stCondLst>
                          <p:childTnLst>
                            <p:par>
                              <p:cTn id="8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9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  <p:bldP spid="38" grpId="0"/>
          <p:bldP spid="20" grpId="0" animBg="1"/>
          <p:bldP spid="23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5414" y="4150273"/>
            <a:ext cx="1679323" cy="222302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7574" y="235789"/>
            <a:ext cx="2279637" cy="150719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2948" y="2125582"/>
            <a:ext cx="444444" cy="72380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442" y="1843033"/>
            <a:ext cx="356446" cy="56509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928" y="5111365"/>
            <a:ext cx="392404" cy="63905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597" y="1967411"/>
            <a:ext cx="286557" cy="46667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51" y="6462223"/>
            <a:ext cx="1549206" cy="22857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155" y="6099054"/>
            <a:ext cx="1003998" cy="548480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3002494" y="538722"/>
            <a:ext cx="249299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spc="-300" dirty="0" smtClean="0">
                <a:solidFill>
                  <a:srgbClr val="BC637C"/>
                </a:solidFill>
                <a:cs typeface="+mn-ea"/>
                <a:sym typeface="+mn-lt"/>
              </a:rPr>
              <a:t>我的标题</a:t>
            </a:r>
            <a:endParaRPr lang="en-US" altLang="zh-CN" sz="4800" spc="-300" dirty="0" smtClean="0">
              <a:solidFill>
                <a:srgbClr val="BC637C"/>
              </a:solidFill>
              <a:cs typeface="+mn-ea"/>
              <a:sym typeface="+mn-lt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116" y="188601"/>
            <a:ext cx="2835378" cy="1601573"/>
          </a:xfrm>
          <a:prstGeom prst="rect">
            <a:avLst/>
          </a:prstGeom>
        </p:spPr>
      </p:pic>
      <p:sp>
        <p:nvSpPr>
          <p:cNvPr id="38" name="文本框 37"/>
          <p:cNvSpPr txBox="1"/>
          <p:nvPr/>
        </p:nvSpPr>
        <p:spPr>
          <a:xfrm>
            <a:off x="1131189" y="169391"/>
            <a:ext cx="90601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spc="-300" dirty="0" smtClean="0">
                <a:solidFill>
                  <a:srgbClr val="609BA1"/>
                </a:solidFill>
                <a:cs typeface="+mn-ea"/>
                <a:sym typeface="+mn-lt"/>
              </a:rPr>
              <a:t>4</a:t>
            </a:r>
            <a:endParaRPr lang="en-US" altLang="zh-CN" sz="9600" b="1" spc="-300" dirty="0" smtClean="0">
              <a:solidFill>
                <a:srgbClr val="609BA1"/>
              </a:solidFill>
              <a:cs typeface="+mn-ea"/>
              <a:sym typeface="+mn-lt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08703" y="4661706"/>
            <a:ext cx="1796711" cy="1538379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0314" y="4170203"/>
            <a:ext cx="2745868" cy="2221806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907953" y="4330867"/>
            <a:ext cx="2008980" cy="2131356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12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66884" y="4658197"/>
            <a:ext cx="1885950" cy="1808268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2277" y="2698268"/>
            <a:ext cx="2110671" cy="1711531"/>
          </a:xfrm>
          <a:prstGeom prst="rect">
            <a:avLst/>
          </a:prstGeom>
        </p:spPr>
      </p:pic>
      <p:sp>
        <p:nvSpPr>
          <p:cNvPr id="54" name="文本框 23"/>
          <p:cNvSpPr txBox="1"/>
          <p:nvPr/>
        </p:nvSpPr>
        <p:spPr>
          <a:xfrm>
            <a:off x="9724292" y="2679272"/>
            <a:ext cx="146044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b="1" spc="-300" dirty="0" err="1" smtClean="0">
                <a:solidFill>
                  <a:prstClr val="white"/>
                </a:solidFill>
                <a:latin typeface="+mn-ea"/>
              </a:rPr>
              <a:t>ai</a:t>
            </a:r>
            <a:endParaRPr lang="en-US" altLang="zh-CN" sz="8800" b="1" spc="-300" dirty="0" smtClean="0">
              <a:solidFill>
                <a:prstClr val="white"/>
              </a:solidFill>
              <a:latin typeface="+mn-ea"/>
            </a:endParaRPr>
          </a:p>
        </p:txBody>
      </p:sp>
      <p:pic>
        <p:nvPicPr>
          <p:cNvPr id="55" name="图片 54"/>
          <p:cNvPicPr>
            <a:picLocks noChangeAspect="1"/>
          </p:cNvPicPr>
          <p:nvPr/>
        </p:nvPicPr>
        <p:blipFill>
          <a:blip r:embed="rId14" cstate="print">
            <a:duotone>
              <a:prstClr val="black"/>
              <a:srgbClr val="5B9BD5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6359" y="2764711"/>
            <a:ext cx="2039349" cy="1723786"/>
          </a:xfrm>
          <a:prstGeom prst="rect">
            <a:avLst/>
          </a:prstGeom>
        </p:spPr>
      </p:pic>
      <p:sp>
        <p:nvSpPr>
          <p:cNvPr id="56" name="文本框 19"/>
          <p:cNvSpPr txBox="1"/>
          <p:nvPr/>
        </p:nvSpPr>
        <p:spPr>
          <a:xfrm>
            <a:off x="7429091" y="2570433"/>
            <a:ext cx="134043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b="1" spc="-300" dirty="0" smtClean="0">
                <a:solidFill>
                  <a:prstClr val="white"/>
                </a:solidFill>
                <a:latin typeface="+mn-ea"/>
              </a:rPr>
              <a:t>wo</a:t>
            </a:r>
            <a:endParaRPr lang="en-US" altLang="zh-CN" sz="8800" b="1" spc="-300" dirty="0" smtClean="0">
              <a:solidFill>
                <a:prstClr val="white"/>
              </a:solidFill>
              <a:latin typeface="+mn-ea"/>
            </a:endParaRPr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3579" y="2581768"/>
            <a:ext cx="1997927" cy="1608087"/>
          </a:xfrm>
          <a:prstGeom prst="rect">
            <a:avLst/>
          </a:prstGeom>
        </p:spPr>
      </p:pic>
      <p:sp>
        <p:nvSpPr>
          <p:cNvPr id="58" name="文本框 21"/>
          <p:cNvSpPr txBox="1"/>
          <p:nvPr/>
        </p:nvSpPr>
        <p:spPr>
          <a:xfrm>
            <a:off x="5303022" y="2647043"/>
            <a:ext cx="118654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b="1" spc="-300" dirty="0" smtClean="0">
                <a:solidFill>
                  <a:prstClr val="white"/>
                </a:solidFill>
                <a:latin typeface="+mn-ea"/>
              </a:rPr>
              <a:t>ho</a:t>
            </a:r>
            <a:endParaRPr lang="en-US" altLang="zh-CN" sz="8800" b="1" spc="-300" dirty="0" smtClean="0">
              <a:solidFill>
                <a:prstClr val="white"/>
              </a:solidFill>
              <a:latin typeface="+mn-ea"/>
            </a:endParaRPr>
          </a:p>
        </p:txBody>
      </p:sp>
      <p:pic>
        <p:nvPicPr>
          <p:cNvPr id="59" name="图片 58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29262" flipH="1">
            <a:off x="2711198" y="2336224"/>
            <a:ext cx="2080495" cy="2049052"/>
          </a:xfrm>
          <a:prstGeom prst="rect">
            <a:avLst/>
          </a:prstGeom>
        </p:spPr>
      </p:pic>
      <p:sp>
        <p:nvSpPr>
          <p:cNvPr id="60" name="文本框 27"/>
          <p:cNvSpPr txBox="1"/>
          <p:nvPr/>
        </p:nvSpPr>
        <p:spPr>
          <a:xfrm>
            <a:off x="3168751" y="2568184"/>
            <a:ext cx="891591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b="1" spc="-300" dirty="0" smtClean="0">
                <a:solidFill>
                  <a:prstClr val="white"/>
                </a:solidFill>
                <a:latin typeface="+mn-ea"/>
              </a:rPr>
              <a:t>hi</a:t>
            </a:r>
            <a:endParaRPr lang="en-US" altLang="zh-CN" sz="8800" b="1" spc="-300" dirty="0" smtClean="0">
              <a:solidFill>
                <a:prstClr val="white"/>
              </a:solidFill>
              <a:latin typeface="+mn-ea"/>
            </a:endParaRPr>
          </a:p>
        </p:txBody>
      </p:sp>
      <p:pic>
        <p:nvPicPr>
          <p:cNvPr id="61" name="图片 60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00000" flipH="1">
            <a:off x="576736" y="2699106"/>
            <a:ext cx="2014046" cy="1742385"/>
          </a:xfrm>
          <a:prstGeom prst="rect">
            <a:avLst/>
          </a:prstGeom>
        </p:spPr>
      </p:pic>
      <p:sp>
        <p:nvSpPr>
          <p:cNvPr id="62" name="文本框 30"/>
          <p:cNvSpPr txBox="1"/>
          <p:nvPr/>
        </p:nvSpPr>
        <p:spPr>
          <a:xfrm>
            <a:off x="789927" y="2637495"/>
            <a:ext cx="117852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b="1" spc="-300" dirty="0" err="1" smtClean="0">
                <a:solidFill>
                  <a:prstClr val="white"/>
                </a:solidFill>
                <a:latin typeface="+mn-ea"/>
              </a:rPr>
              <a:t>en</a:t>
            </a:r>
            <a:endParaRPr lang="en-US" altLang="zh-CN" sz="8800" b="1" spc="-300" dirty="0" smtClean="0">
              <a:solidFill>
                <a:prstClr val="white"/>
              </a:solidFill>
              <a:latin typeface="+mn-ea"/>
            </a:endParaRPr>
          </a:p>
        </p:txBody>
      </p:sp>
    </p:spTree>
  </p:cSld>
  <p:clrMapOvr>
    <a:masterClrMapping/>
  </p:clrMapOvr>
  <p:transition spd="med" advClick="0" advTm="5000">
    <p:pull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click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1" fill="hold" grpId="0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2" fill="hold" grpId="0" nodeType="click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2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1" fill="hold" nodeType="click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3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3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3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3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3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2" presetClass="entr" presetSubtype="4" fill="hold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2" presetClass="entr" presetSubtype="2" fill="hold" nodeType="clickEffect" p14:presetBounceEnd="7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8000">
                                          <p:cBhvr additive="base">
                                            <p:cTn id="4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8000">
                                          <p:cBhvr additive="base">
                                            <p:cTn id="5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1" fill="hold">
                          <p:stCondLst>
                            <p:cond delay="indefinite"/>
                          </p:stCondLst>
                          <p:childTnLst>
                            <p:par>
                              <p:cTn id="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" presetID="2" presetClass="entr" presetSubtype="1" fill="hold" nodeType="clickEffect" p14:presetBounceEnd="7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8000">
                                          <p:cBhvr additive="base">
                                            <p:cTn id="55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8000">
                                          <p:cBhvr additive="base">
                                            <p:cTn id="5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7" fill="hold">
                          <p:stCondLst>
                            <p:cond delay="indefinite"/>
                          </p:stCondLst>
                          <p:childTnLst>
                            <p:par>
                              <p:cTn id="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9" presetID="2" presetClass="entr" presetSubtype="1" fill="hold" nodeType="clickEffect" p14:presetBounceEnd="7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8000">
                                          <p:cBhvr additive="base">
                                            <p:cTn id="6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8000">
                                          <p:cBhvr additive="base">
                                            <p:cTn id="6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3" fill="hold">
                          <p:stCondLst>
                            <p:cond delay="indefinite"/>
                          </p:stCondLst>
                          <p:childTnLst>
                            <p:par>
                              <p:cTn id="6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5" presetID="2" presetClass="entr" presetSubtype="1" fill="hold" nodeType="clickEffect" p14:presetBounceEnd="7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8000">
                                          <p:cBhvr additive="base">
                                            <p:cTn id="6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8000">
                                          <p:cBhvr additive="base">
                                            <p:cTn id="6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9" fill="hold">
                          <p:stCondLst>
                            <p:cond delay="indefinite"/>
                          </p:stCondLst>
                          <p:childTnLst>
                            <p:par>
                              <p:cTn id="7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1" presetID="2" presetClass="entr" presetSubtype="1" fill="hold" nodeType="clickEffect" p14:presetBounceEnd="7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8000">
                                          <p:cBhvr additive="base">
                                            <p:cTn id="7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8000">
                                          <p:cBhvr additive="base">
                                            <p:cTn id="7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5" fill="hold">
                          <p:stCondLst>
                            <p:cond delay="indefinite"/>
                          </p:stCondLst>
                          <p:childTnLst>
                            <p:par>
                              <p:cTn id="7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7" presetID="2" presetClass="entr" presetSubtype="8" fill="hold" nodeType="click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7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8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8" fill="hold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8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8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5" fill="hold">
                          <p:stCondLst>
                            <p:cond delay="indefinite"/>
                          </p:stCondLst>
                          <p:childTnLst>
                            <p:par>
                              <p:cTn id="8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7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2" fill="hold">
                          <p:stCondLst>
                            <p:cond delay="indefinite"/>
                          </p:stCondLst>
                          <p:childTnLst>
                            <p:par>
                              <p:cTn id="9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4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8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9" fill="hold">
                          <p:stCondLst>
                            <p:cond delay="indefinite"/>
                          </p:stCondLst>
                          <p:childTnLst>
                            <p:par>
                              <p:cTn id="10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1" presetID="26" presetClass="emph" presetSubtype="0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2" dur="500" tmFilter="0, 0; .2, .5; .8, .5; 1, 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03" dur="250" autoRev="1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4" fill="hold">
                          <p:stCondLst>
                            <p:cond delay="indefinite"/>
                          </p:stCondLst>
                          <p:childTnLst>
                            <p:par>
                              <p:cTn id="10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6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8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9" fill="hold">
                          <p:stCondLst>
                            <p:cond delay="indefinite"/>
                          </p:stCondLst>
                          <p:childTnLst>
                            <p:par>
                              <p:cTn id="1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1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5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6" fill="hold">
                          <p:stCondLst>
                            <p:cond delay="indefinite"/>
                          </p:stCondLst>
                          <p:childTnLst>
                            <p:par>
                              <p:cTn id="1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8" presetID="26" presetClass="emph" presetSubtype="0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9" dur="500" tmFilter="0, 0; .2, .5; .8, .5; 1, 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20" dur="250" autoRev="1" fill="hold"/>
                                            <p:tgtEl>
                                              <p:spTgt spid="6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21" fill="hold">
                          <p:stCondLst>
                            <p:cond delay="indefinite"/>
                          </p:stCondLst>
                          <p:childTnLst>
                            <p:par>
                              <p:cTn id="1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3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5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26" fill="hold">
                          <p:stCondLst>
                            <p:cond delay="indefinite"/>
                          </p:stCondLst>
                          <p:childTnLst>
                            <p:par>
                              <p:cTn id="1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8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0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2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3" fill="hold">
                          <p:stCondLst>
                            <p:cond delay="indefinite"/>
                          </p:stCondLst>
                          <p:childTnLst>
                            <p:par>
                              <p:cTn id="1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5" presetID="26" presetClass="emph" presetSubtype="0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6" dur="500" tmFilter="0, 0; .2, .5; .8, .5; 1, 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37" dur="250" autoRev="1" fill="hold"/>
                                            <p:tgtEl>
                                              <p:spTgt spid="5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8" fill="hold">
                          <p:stCondLst>
                            <p:cond delay="indefinite"/>
                          </p:stCondLst>
                          <p:childTnLst>
                            <p:par>
                              <p:cTn id="1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0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2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3" fill="hold">
                          <p:stCondLst>
                            <p:cond delay="indefinite"/>
                          </p:stCondLst>
                          <p:childTnLst>
                            <p:par>
                              <p:cTn id="1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5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7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9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0" fill="hold">
                          <p:stCondLst>
                            <p:cond delay="indefinite"/>
                          </p:stCondLst>
                          <p:childTnLst>
                            <p:par>
                              <p:cTn id="15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2" presetID="26" presetClass="emph" presetSubtype="0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3" dur="500" tmFilter="0, 0; .2, .5; .8, .5; 1, 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54" dur="250" autoRev="1" fill="hold"/>
                                            <p:tgtEl>
                                              <p:spTgt spid="5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5" fill="hold">
                          <p:stCondLst>
                            <p:cond delay="indefinite"/>
                          </p:stCondLst>
                          <p:childTnLst>
                            <p:par>
                              <p:cTn id="1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7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59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0" fill="hold">
                          <p:stCondLst>
                            <p:cond delay="indefinite"/>
                          </p:stCondLst>
                          <p:childTnLst>
                            <p:par>
                              <p:cTn id="1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2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4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5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6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7" fill="hold">
                          <p:stCondLst>
                            <p:cond delay="indefinite"/>
                          </p:stCondLst>
                          <p:childTnLst>
                            <p:par>
                              <p:cTn id="16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9" presetID="26" presetClass="emph" presetSubtype="0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0" dur="500" tmFilter="0, 0; .2, .5; .8, .5; 1, 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71" dur="250" autoRev="1" fill="hold"/>
                                            <p:tgtEl>
                                              <p:spTgt spid="5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  <p:bldP spid="38" grpId="0"/>
          <p:bldP spid="54" grpId="0"/>
          <p:bldP spid="54" grpId="1"/>
          <p:bldP spid="56" grpId="0"/>
          <p:bldP spid="56" grpId="1"/>
          <p:bldP spid="58" grpId="0"/>
          <p:bldP spid="58" grpId="1"/>
          <p:bldP spid="60" grpId="0"/>
          <p:bldP spid="60" grpId="1"/>
          <p:bldP spid="62" grpId="0"/>
          <p:bldP spid="62" grpId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1" fill="hold">
                          <p:stCondLst>
                            <p:cond delay="indefinite"/>
                          </p:stCondLst>
                          <p:childTnLst>
                            <p:par>
                              <p:cTn id="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7" fill="hold">
                          <p:stCondLst>
                            <p:cond delay="indefinite"/>
                          </p:stCondLst>
                          <p:childTnLst>
                            <p:par>
                              <p:cTn id="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9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3" fill="hold">
                          <p:stCondLst>
                            <p:cond delay="indefinite"/>
                          </p:stCondLst>
                          <p:childTnLst>
                            <p:par>
                              <p:cTn id="6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5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9" fill="hold">
                          <p:stCondLst>
                            <p:cond delay="indefinite"/>
                          </p:stCondLst>
                          <p:childTnLst>
                            <p:par>
                              <p:cTn id="7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1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5" fill="hold">
                          <p:stCondLst>
                            <p:cond delay="indefinite"/>
                          </p:stCondLst>
                          <p:childTnLst>
                            <p:par>
                              <p:cTn id="7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7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5" fill="hold">
                          <p:stCondLst>
                            <p:cond delay="indefinite"/>
                          </p:stCondLst>
                          <p:childTnLst>
                            <p:par>
                              <p:cTn id="8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7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2" fill="hold">
                          <p:stCondLst>
                            <p:cond delay="indefinite"/>
                          </p:stCondLst>
                          <p:childTnLst>
                            <p:par>
                              <p:cTn id="9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4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8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9" fill="hold">
                          <p:stCondLst>
                            <p:cond delay="indefinite"/>
                          </p:stCondLst>
                          <p:childTnLst>
                            <p:par>
                              <p:cTn id="10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1" presetID="26" presetClass="emph" presetSubtype="0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2" dur="500" tmFilter="0, 0; .2, .5; .8, .5; 1, 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03" dur="250" autoRev="1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4" fill="hold">
                          <p:stCondLst>
                            <p:cond delay="indefinite"/>
                          </p:stCondLst>
                          <p:childTnLst>
                            <p:par>
                              <p:cTn id="10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6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8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9" fill="hold">
                          <p:stCondLst>
                            <p:cond delay="indefinite"/>
                          </p:stCondLst>
                          <p:childTnLst>
                            <p:par>
                              <p:cTn id="1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1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5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6" fill="hold">
                          <p:stCondLst>
                            <p:cond delay="indefinite"/>
                          </p:stCondLst>
                          <p:childTnLst>
                            <p:par>
                              <p:cTn id="1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8" presetID="26" presetClass="emph" presetSubtype="0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9" dur="500" tmFilter="0, 0; .2, .5; .8, .5; 1, 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20" dur="250" autoRev="1" fill="hold"/>
                                            <p:tgtEl>
                                              <p:spTgt spid="6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21" fill="hold">
                          <p:stCondLst>
                            <p:cond delay="indefinite"/>
                          </p:stCondLst>
                          <p:childTnLst>
                            <p:par>
                              <p:cTn id="1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3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5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26" fill="hold">
                          <p:stCondLst>
                            <p:cond delay="indefinite"/>
                          </p:stCondLst>
                          <p:childTnLst>
                            <p:par>
                              <p:cTn id="1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8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0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2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3" fill="hold">
                          <p:stCondLst>
                            <p:cond delay="indefinite"/>
                          </p:stCondLst>
                          <p:childTnLst>
                            <p:par>
                              <p:cTn id="1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5" presetID="26" presetClass="emph" presetSubtype="0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6" dur="500" tmFilter="0, 0; .2, .5; .8, .5; 1, 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37" dur="250" autoRev="1" fill="hold"/>
                                            <p:tgtEl>
                                              <p:spTgt spid="5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8" fill="hold">
                          <p:stCondLst>
                            <p:cond delay="indefinite"/>
                          </p:stCondLst>
                          <p:childTnLst>
                            <p:par>
                              <p:cTn id="1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0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2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3" fill="hold">
                          <p:stCondLst>
                            <p:cond delay="indefinite"/>
                          </p:stCondLst>
                          <p:childTnLst>
                            <p:par>
                              <p:cTn id="1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5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7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9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0" fill="hold">
                          <p:stCondLst>
                            <p:cond delay="indefinite"/>
                          </p:stCondLst>
                          <p:childTnLst>
                            <p:par>
                              <p:cTn id="15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2" presetID="26" presetClass="emph" presetSubtype="0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3" dur="500" tmFilter="0, 0; .2, .5; .8, .5; 1, 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54" dur="250" autoRev="1" fill="hold"/>
                                            <p:tgtEl>
                                              <p:spTgt spid="5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5" fill="hold">
                          <p:stCondLst>
                            <p:cond delay="indefinite"/>
                          </p:stCondLst>
                          <p:childTnLst>
                            <p:par>
                              <p:cTn id="1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7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59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0" fill="hold">
                          <p:stCondLst>
                            <p:cond delay="indefinite"/>
                          </p:stCondLst>
                          <p:childTnLst>
                            <p:par>
                              <p:cTn id="1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2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4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5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6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7" fill="hold">
                          <p:stCondLst>
                            <p:cond delay="indefinite"/>
                          </p:stCondLst>
                          <p:childTnLst>
                            <p:par>
                              <p:cTn id="16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9" presetID="26" presetClass="emph" presetSubtype="0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0" dur="500" tmFilter="0, 0; .2, .5; .8, .5; 1, 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71" dur="250" autoRev="1" fill="hold"/>
                                            <p:tgtEl>
                                              <p:spTgt spid="5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  <p:bldP spid="38" grpId="0"/>
          <p:bldP spid="54" grpId="0"/>
          <p:bldP spid="54" grpId="1"/>
          <p:bldP spid="56" grpId="0"/>
          <p:bldP spid="56" grpId="1"/>
          <p:bldP spid="58" grpId="0"/>
          <p:bldP spid="58" grpId="1"/>
          <p:bldP spid="60" grpId="0"/>
          <p:bldP spid="60" grpId="1"/>
          <p:bldP spid="62" grpId="0"/>
          <p:bldP spid="62" grpId="1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4971" y="2252310"/>
            <a:ext cx="3306802" cy="2664421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81014" y="-1931469"/>
            <a:ext cx="4637275" cy="263379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306" y="645854"/>
            <a:ext cx="2668298" cy="150719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5642" y="1889668"/>
            <a:ext cx="3803565" cy="503500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2670" y="2238890"/>
            <a:ext cx="444444" cy="72380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6842" y="4098417"/>
            <a:ext cx="1166622" cy="77132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4670" y="2841850"/>
            <a:ext cx="356446" cy="56509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356" y="2385293"/>
            <a:ext cx="286557" cy="46667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5546" y="-106651"/>
            <a:ext cx="356446" cy="56509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0994" y="3980000"/>
            <a:ext cx="392404" cy="63905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724" y="3454721"/>
            <a:ext cx="286557" cy="466679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8350" y="760109"/>
            <a:ext cx="286557" cy="46667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932628" y="5039841"/>
            <a:ext cx="338788" cy="55174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2408" y="6226346"/>
            <a:ext cx="1549206" cy="22857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2812" y="5863177"/>
            <a:ext cx="1003998" cy="54848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935225" y="-611414"/>
            <a:ext cx="3079632" cy="174911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9244" y="1186115"/>
            <a:ext cx="356446" cy="56509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430632" y="4600388"/>
            <a:ext cx="214291" cy="348989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4729" y="876061"/>
            <a:ext cx="330065" cy="523274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070" y="333611"/>
            <a:ext cx="286422" cy="466459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8164" y="430901"/>
            <a:ext cx="2668298" cy="1507198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9264" y="556909"/>
            <a:ext cx="286557" cy="466679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335" y="1394106"/>
            <a:ext cx="286557" cy="466679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192620" y="233339"/>
            <a:ext cx="214291" cy="348989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2896" y="-106651"/>
            <a:ext cx="286422" cy="466459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00879" y="2375171"/>
            <a:ext cx="286557" cy="466679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2022" y="2084544"/>
            <a:ext cx="228177" cy="361744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7478" y="2252310"/>
            <a:ext cx="187379" cy="305160"/>
          </a:xfrm>
          <a:prstGeom prst="rect">
            <a:avLst/>
          </a:prstGeom>
        </p:spPr>
      </p:pic>
      <p:sp>
        <p:nvSpPr>
          <p:cNvPr id="35" name="文本框 34"/>
          <p:cNvSpPr txBox="1"/>
          <p:nvPr/>
        </p:nvSpPr>
        <p:spPr>
          <a:xfrm>
            <a:off x="6158030" y="5150944"/>
            <a:ext cx="47051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spc="-300" dirty="0" smtClean="0">
                <a:solidFill>
                  <a:srgbClr val="766D6B"/>
                </a:solidFill>
                <a:cs typeface="+mn-ea"/>
                <a:sym typeface="+mn-lt"/>
              </a:rPr>
              <a:t>幼儿园课件</a:t>
            </a:r>
            <a:r>
              <a:rPr lang="en-US" altLang="zh-CN" sz="2800" spc="-300" dirty="0" smtClean="0">
                <a:solidFill>
                  <a:srgbClr val="766D6B"/>
                </a:solidFill>
                <a:cs typeface="+mn-ea"/>
                <a:sym typeface="+mn-lt"/>
              </a:rPr>
              <a:t>/</a:t>
            </a:r>
            <a:r>
              <a:rPr lang="zh-CN" altLang="en-US" sz="2800" spc="-300" dirty="0" smtClean="0">
                <a:solidFill>
                  <a:srgbClr val="766D6B"/>
                </a:solidFill>
                <a:cs typeface="+mn-ea"/>
                <a:sym typeface="+mn-lt"/>
              </a:rPr>
              <a:t>宝宝成长</a:t>
            </a:r>
            <a:r>
              <a:rPr lang="en-US" altLang="zh-CN" sz="2800" spc="-300" dirty="0" smtClean="0">
                <a:solidFill>
                  <a:srgbClr val="766D6B"/>
                </a:solidFill>
                <a:cs typeface="+mn-ea"/>
                <a:sym typeface="+mn-lt"/>
              </a:rPr>
              <a:t>/</a:t>
            </a:r>
            <a:r>
              <a:rPr lang="zh-CN" altLang="en-US" sz="2800" spc="-300" dirty="0" smtClean="0">
                <a:solidFill>
                  <a:srgbClr val="766D6B"/>
                </a:solidFill>
                <a:cs typeface="+mn-ea"/>
                <a:sym typeface="+mn-lt"/>
              </a:rPr>
              <a:t>儿童相册</a:t>
            </a:r>
            <a:endParaRPr lang="zh-CN" altLang="en-US" sz="1600" spc="-300" dirty="0">
              <a:solidFill>
                <a:srgbClr val="766D6B"/>
              </a:solidFill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703920" y="2681815"/>
            <a:ext cx="185178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spc="-3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ea"/>
                <a:cs typeface="+mn-ea"/>
                <a:sym typeface="+mn-lt"/>
              </a:rPr>
              <a:t>Bye</a:t>
            </a:r>
            <a:endParaRPr lang="en-US" altLang="zh-CN" sz="9600" b="1" spc="-300" dirty="0" smtClean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n-ea"/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440065" y="2770714"/>
            <a:ext cx="203292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spc="-300" dirty="0" smtClean="0">
                <a:solidFill>
                  <a:srgbClr val="609BA1"/>
                </a:solidFill>
                <a:latin typeface="+mn-ea"/>
                <a:cs typeface="+mn-ea"/>
                <a:sym typeface="+mn-lt"/>
              </a:rPr>
              <a:t>b</a:t>
            </a:r>
            <a:r>
              <a:rPr lang="en-US" altLang="zh-CN" sz="9600" b="1" spc="-300" dirty="0" smtClean="0">
                <a:solidFill>
                  <a:srgbClr val="BC637C"/>
                </a:solidFill>
                <a:latin typeface="+mn-ea"/>
                <a:cs typeface="+mn-ea"/>
                <a:sym typeface="+mn-lt"/>
              </a:rPr>
              <a:t>y</a:t>
            </a:r>
            <a:r>
              <a:rPr lang="en-US" altLang="zh-CN" sz="9600" b="1" spc="-300" dirty="0" smtClean="0">
                <a:solidFill>
                  <a:srgbClr val="609BA1"/>
                </a:solidFill>
                <a:latin typeface="+mn-ea"/>
                <a:cs typeface="+mn-ea"/>
                <a:sym typeface="+mn-lt"/>
              </a:rPr>
              <a:t>e</a:t>
            </a:r>
            <a:r>
              <a:rPr lang="en-US" altLang="zh-CN" sz="9600" b="1" spc="-300" dirty="0" smtClean="0">
                <a:solidFill>
                  <a:srgbClr val="BC637C"/>
                </a:solidFill>
                <a:latin typeface="+mn-ea"/>
                <a:cs typeface="+mn-ea"/>
                <a:sym typeface="+mn-lt"/>
              </a:rPr>
              <a:t>!</a:t>
            </a:r>
            <a:endParaRPr lang="en-US" altLang="zh-CN" sz="9600" b="1" spc="-300" dirty="0" smtClean="0">
              <a:solidFill>
                <a:srgbClr val="BC637C"/>
              </a:solidFill>
              <a:latin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5000">
    <p:cover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 p14:presetBounceEnd="7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8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8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" presetClass="entr" presetSubtype="1" fill="hold" nodeType="click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2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4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1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4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4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1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4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4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1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5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5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3" fill="hold">
                          <p:stCondLst>
                            <p:cond delay="indefinite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2" presetClass="entr" presetSubtype="12" fill="hold" nodeType="click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5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5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9" fill="hold">
                          <p:stCondLst>
                            <p:cond delay="indefinite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2" presetClass="entr" presetSubtype="4" fill="hold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5" fill="hold">
                          <p:stCondLst>
                            <p:cond delay="indefinite"/>
                          </p:stCondLst>
                          <p:childTnLst>
                            <p:par>
                              <p:cTn id="6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7" presetID="2" presetClass="entr" presetSubtype="6" fill="hold" nodeType="click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6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7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1" fill="hold">
                          <p:stCondLst>
                            <p:cond delay="indefinite"/>
                          </p:stCondLst>
                          <p:childTnLst>
                            <p:par>
                              <p:cTn id="7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3" presetID="2" presetClass="entr" presetSubtype="1" fill="hold" nodeType="click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7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1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1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8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1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8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1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9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9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1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9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9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1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9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0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1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0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0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1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0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0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1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1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1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1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1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1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2" presetClass="entr" presetSubtype="1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1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2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21" fill="hold">
                          <p:stCondLst>
                            <p:cond delay="indefinite"/>
                          </p:stCondLst>
                          <p:childTnLst>
                            <p:par>
                              <p:cTn id="1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3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5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26" fill="hold">
                          <p:stCondLst>
                            <p:cond delay="indefinite"/>
                          </p:stCondLst>
                          <p:childTnLst>
                            <p:par>
                              <p:cTn id="1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8" presetID="2" presetClass="entr" presetSubtype="4" fill="hold" grpId="0" nodeType="click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3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13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2" fill="hold">
                          <p:stCondLst>
                            <p:cond delay="indefinite"/>
                          </p:stCondLst>
                          <p:childTnLst>
                            <p:par>
                              <p:cTn id="13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4" presetID="2" presetClass="entr" presetSubtype="4" fill="hold" grpId="0" nodeType="click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3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13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8" fill="hold">
                          <p:stCondLst>
                            <p:cond delay="indefinite"/>
                          </p:stCondLst>
                          <p:childTnLst>
                            <p:par>
                              <p:cTn id="1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0" presetID="2" presetClass="entr" presetSubtype="2" fill="hold" grpId="0" nodeType="click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4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4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4" fill="hold">
                          <p:stCondLst>
                            <p:cond delay="indefinite"/>
                          </p:stCondLst>
                          <p:childTnLst>
                            <p:par>
                              <p:cTn id="14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6" presetID="2" presetClass="entr" presetSubtype="8" fill="hold" nodeType="click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14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14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0" presetID="2" presetClass="entr" presetSubtype="8" fill="hold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15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15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/>
          <p:bldP spid="36" grpId="0"/>
          <p:bldP spid="3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3" fill="hold">
                          <p:stCondLst>
                            <p:cond delay="indefinite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2" presetClass="entr" presetSubtype="1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9" fill="hold">
                          <p:stCondLst>
                            <p:cond delay="indefinite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5" fill="hold">
                          <p:stCondLst>
                            <p:cond delay="indefinite"/>
                          </p:stCondLst>
                          <p:childTnLst>
                            <p:par>
                              <p:cTn id="6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7" presetID="2" presetClass="entr" presetSubtype="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1" fill="hold">
                          <p:stCondLst>
                            <p:cond delay="indefinite"/>
                          </p:stCondLst>
                          <p:childTnLst>
                            <p:par>
                              <p:cTn id="7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3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21" fill="hold">
                          <p:stCondLst>
                            <p:cond delay="indefinite"/>
                          </p:stCondLst>
                          <p:childTnLst>
                            <p:par>
                              <p:cTn id="1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3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5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26" fill="hold">
                          <p:stCondLst>
                            <p:cond delay="indefinite"/>
                          </p:stCondLst>
                          <p:childTnLst>
                            <p:par>
                              <p:cTn id="1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8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2" fill="hold">
                          <p:stCondLst>
                            <p:cond delay="indefinite"/>
                          </p:stCondLst>
                          <p:childTnLst>
                            <p:par>
                              <p:cTn id="13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4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8" fill="hold">
                          <p:stCondLst>
                            <p:cond delay="indefinite"/>
                          </p:stCondLst>
                          <p:childTnLst>
                            <p:par>
                              <p:cTn id="1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0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4" fill="hold">
                          <p:stCondLst>
                            <p:cond delay="indefinite"/>
                          </p:stCondLst>
                          <p:childTnLst>
                            <p:par>
                              <p:cTn id="14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6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0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/>
          <p:bldP spid="36" grpId="0"/>
          <p:bldP spid="39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530" y="2688915"/>
            <a:ext cx="1839383" cy="121612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7309" y="2762250"/>
            <a:ext cx="2394602" cy="38290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205201" y="2360779"/>
            <a:ext cx="86754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spc="-300" dirty="0" smtClean="0">
                <a:solidFill>
                  <a:srgbClr val="BC637C"/>
                </a:solidFill>
                <a:cs typeface="+mn-ea"/>
                <a:sym typeface="+mn-lt"/>
              </a:rPr>
              <a:t>1</a:t>
            </a:r>
            <a:endParaRPr lang="en-US" altLang="zh-CN" sz="9600" spc="-300" dirty="0" smtClean="0">
              <a:solidFill>
                <a:srgbClr val="BC637C"/>
              </a:solidFill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8642356" y="1795968"/>
            <a:ext cx="2237876" cy="150305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8200" y="3628067"/>
            <a:ext cx="2355661" cy="133060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810277" y="3462116"/>
            <a:ext cx="86754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spc="-300" dirty="0" smtClean="0">
                <a:solidFill>
                  <a:srgbClr val="609BA1"/>
                </a:solidFill>
                <a:cs typeface="+mn-ea"/>
                <a:sym typeface="+mn-lt"/>
              </a:rPr>
              <a:t>2</a:t>
            </a:r>
            <a:endParaRPr lang="en-US" altLang="zh-CN" sz="9600" spc="-300" dirty="0" smtClean="0">
              <a:solidFill>
                <a:srgbClr val="609BA1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424908" y="2446814"/>
            <a:ext cx="86754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spc="-300" dirty="0" smtClean="0">
                <a:solidFill>
                  <a:srgbClr val="BC637C"/>
                </a:solidFill>
                <a:cs typeface="+mn-ea"/>
                <a:sym typeface="+mn-lt"/>
              </a:rPr>
              <a:t>3</a:t>
            </a:r>
            <a:endParaRPr lang="en-US" altLang="zh-CN" sz="9600" spc="-300" dirty="0" smtClean="0">
              <a:solidFill>
                <a:srgbClr val="BC637C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334928" y="1727316"/>
            <a:ext cx="86754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spc="-300" dirty="0" smtClean="0">
                <a:solidFill>
                  <a:srgbClr val="609BA1"/>
                </a:solidFill>
                <a:cs typeface="+mn-ea"/>
                <a:sym typeface="+mn-lt"/>
              </a:rPr>
              <a:t>4</a:t>
            </a:r>
            <a:endParaRPr lang="en-US" altLang="zh-CN" sz="9600" spc="-300" dirty="0" smtClean="0">
              <a:solidFill>
                <a:srgbClr val="609BA1"/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32957" y="4026919"/>
            <a:ext cx="677108" cy="157992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spc="-300" dirty="0" smtClean="0">
                <a:solidFill>
                  <a:srgbClr val="609BA1"/>
                </a:solidFill>
                <a:cs typeface="+mn-ea"/>
                <a:sym typeface="+mn-lt"/>
              </a:rPr>
              <a:t>我的标题</a:t>
            </a:r>
            <a:endParaRPr lang="zh-CN" altLang="en-US" sz="3200" spc="-300" dirty="0">
              <a:solidFill>
                <a:srgbClr val="609BA1"/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960436" y="1899100"/>
            <a:ext cx="677108" cy="157992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spc="-300" dirty="0" smtClean="0">
                <a:solidFill>
                  <a:srgbClr val="BC637C"/>
                </a:solidFill>
                <a:cs typeface="+mn-ea"/>
                <a:sym typeface="+mn-lt"/>
              </a:rPr>
              <a:t>我的标题</a:t>
            </a:r>
            <a:endParaRPr lang="zh-CN" altLang="en-US" sz="3200" spc="-300" dirty="0">
              <a:solidFill>
                <a:srgbClr val="BC637C"/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528943" y="1013808"/>
            <a:ext cx="677108" cy="157992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spc="-300" dirty="0" smtClean="0">
                <a:solidFill>
                  <a:srgbClr val="609BA1"/>
                </a:solidFill>
                <a:cs typeface="+mn-ea"/>
                <a:sym typeface="+mn-lt"/>
              </a:rPr>
              <a:t>我的标题</a:t>
            </a:r>
            <a:endParaRPr lang="zh-CN" altLang="en-US" sz="3200" spc="-300" dirty="0">
              <a:solidFill>
                <a:srgbClr val="609BA1"/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472387" y="3378751"/>
            <a:ext cx="677108" cy="157992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spc="-300" dirty="0" smtClean="0">
                <a:solidFill>
                  <a:srgbClr val="BC637C"/>
                </a:solidFill>
                <a:cs typeface="+mn-ea"/>
                <a:sym typeface="+mn-lt"/>
              </a:rPr>
              <a:t>我的标题</a:t>
            </a:r>
            <a:endParaRPr lang="zh-CN" altLang="en-US" sz="3200" spc="-300" dirty="0">
              <a:solidFill>
                <a:srgbClr val="BC637C"/>
              </a:solidFill>
              <a:cs typeface="+mn-ea"/>
              <a:sym typeface="+mn-lt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228" y="6172904"/>
            <a:ext cx="286557" cy="46667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1418" y="4491903"/>
            <a:ext cx="286557" cy="466679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973348" y="3905036"/>
            <a:ext cx="214291" cy="34898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8956" y="5193211"/>
            <a:ext cx="330065" cy="52327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1717" y="5958527"/>
            <a:ext cx="286422" cy="466459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650900" y="3164395"/>
            <a:ext cx="214291" cy="34898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5667" y="3447195"/>
            <a:ext cx="228177" cy="361744"/>
          </a:xfrm>
          <a:prstGeom prst="rect">
            <a:avLst/>
          </a:prstGeom>
        </p:spPr>
      </p:pic>
    </p:spTree>
  </p:cSld>
  <p:clrMapOvr>
    <a:masterClrMapping/>
  </p:clrMapOvr>
  <p:transition spd="slow" advClick="0" advTm="5000">
    <p:push dir="u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" fill="hold">
                          <p:stCondLst>
                            <p:cond delay="indefinite"/>
                          </p:stCondLst>
                          <p:childTnLst>
                            <p:par>
                              <p:cTn id="1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" presetID="2" presetClass="entr" presetSubtype="1" fill="hold" grpId="0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2" presetClass="entr" presetSubtype="4" fill="hold" grpId="0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" fill="hold">
                          <p:stCondLst>
                            <p:cond delay="indefinite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2" presetClass="entr" presetSubtype="4" fill="hold" grpId="0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2" presetClass="entr" presetSubtype="1" fill="hold" grpId="0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1" fill="hold">
                          <p:stCondLst>
                            <p:cond delay="indefinite"/>
                          </p:stCondLst>
                          <p:childTnLst>
                            <p:par>
                              <p:cTn id="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8" fill="hold">
                          <p:stCondLst>
                            <p:cond delay="indefinite"/>
                          </p:stCondLst>
                          <p:childTnLst>
                            <p:par>
                              <p:cTn id="4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0" presetID="2" presetClass="entr" presetSubtype="1" fill="hold" grpId="0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4" fill="hold">
                          <p:stCondLst>
                            <p:cond delay="indefinite"/>
                          </p:stCondLst>
                          <p:childTnLst>
                            <p:par>
                              <p:cTn id="5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6" presetID="2" presetClass="entr" presetSubtype="1" fill="hold" grpId="0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0" fill="hold">
                          <p:stCondLst>
                            <p:cond delay="indefinite"/>
                          </p:stCondLst>
                          <p:childTnLst>
                            <p:par>
                              <p:cTn id="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2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7" fill="hold">
                          <p:stCondLst>
                            <p:cond delay="indefinite"/>
                          </p:stCondLst>
                          <p:childTnLst>
                            <p:par>
                              <p:cTn id="6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9" presetID="2" presetClass="entr" presetSubtype="1" fill="hold" grpId="0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3" fill="hold">
                          <p:stCondLst>
                            <p:cond delay="indefinite"/>
                          </p:stCondLst>
                          <p:childTnLst>
                            <p:par>
                              <p:cTn id="7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5" presetID="2" presetClass="entr" presetSubtype="4" fill="hold" grpId="0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9" fill="hold">
                          <p:stCondLst>
                            <p:cond delay="indefinite"/>
                          </p:stCondLst>
                          <p:childTnLst>
                            <p:par>
                              <p:cTn id="8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1" presetID="2" presetClass="entr" presetSubtype="1" fill="hold" nodeType="click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8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8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1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8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8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1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9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9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1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9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9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1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9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0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1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0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0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1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0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0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7" grpId="0"/>
          <p:bldP spid="8" grpId="0"/>
          <p:bldP spid="9" grpId="0"/>
          <p:bldP spid="10" grpId="0"/>
          <p:bldP spid="11" grpId="0"/>
          <p:bldP spid="12" grpId="0"/>
          <p:bldP spid="13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" fill="hold">
                          <p:stCondLst>
                            <p:cond delay="indefinite"/>
                          </p:stCondLst>
                          <p:childTnLst>
                            <p:par>
                              <p:cTn id="1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" presetID="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" fill="hold">
                          <p:stCondLst>
                            <p:cond delay="indefinite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1" fill="hold">
                          <p:stCondLst>
                            <p:cond delay="indefinite"/>
                          </p:stCondLst>
                          <p:childTnLst>
                            <p:par>
                              <p:cTn id="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8" fill="hold">
                          <p:stCondLst>
                            <p:cond delay="indefinite"/>
                          </p:stCondLst>
                          <p:childTnLst>
                            <p:par>
                              <p:cTn id="4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0" presetID="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4" fill="hold">
                          <p:stCondLst>
                            <p:cond delay="indefinite"/>
                          </p:stCondLst>
                          <p:childTnLst>
                            <p:par>
                              <p:cTn id="5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6" presetID="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0" fill="hold">
                          <p:stCondLst>
                            <p:cond delay="indefinite"/>
                          </p:stCondLst>
                          <p:childTnLst>
                            <p:par>
                              <p:cTn id="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2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7" fill="hold">
                          <p:stCondLst>
                            <p:cond delay="indefinite"/>
                          </p:stCondLst>
                          <p:childTnLst>
                            <p:par>
                              <p:cTn id="6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9" presetID="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3" fill="hold">
                          <p:stCondLst>
                            <p:cond delay="indefinite"/>
                          </p:stCondLst>
                          <p:childTnLst>
                            <p:par>
                              <p:cTn id="7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5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9" fill="hold">
                          <p:stCondLst>
                            <p:cond delay="indefinite"/>
                          </p:stCondLst>
                          <p:childTnLst>
                            <p:par>
                              <p:cTn id="8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1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7" grpId="0"/>
          <p:bldP spid="8" grpId="0"/>
          <p:bldP spid="9" grpId="0"/>
          <p:bldP spid="10" grpId="0"/>
          <p:bldP spid="11" grpId="0"/>
          <p:bldP spid="12" grpId="0"/>
          <p:bldP spid="13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2369" y="589907"/>
            <a:ext cx="4881021" cy="28947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317" y="1034172"/>
            <a:ext cx="2668298" cy="150719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2616" y="2557470"/>
            <a:ext cx="3188345" cy="422060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9202" y="2930014"/>
            <a:ext cx="444444" cy="72380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165" y="3795525"/>
            <a:ext cx="356446" cy="56509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2664" y="5384122"/>
            <a:ext cx="392404" cy="63905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0306" y="2690800"/>
            <a:ext cx="286557" cy="46667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6691" y="6112110"/>
            <a:ext cx="1549206" cy="22857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7095" y="5748941"/>
            <a:ext cx="1003998" cy="548480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4219064" y="1227935"/>
            <a:ext cx="37240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spc="-300" dirty="0" smtClean="0">
                <a:solidFill>
                  <a:schemeClr val="bg1"/>
                </a:solidFill>
                <a:cs typeface="+mn-ea"/>
                <a:sym typeface="+mn-lt"/>
              </a:rPr>
              <a:t>我的标题</a:t>
            </a:r>
            <a:endParaRPr lang="en-US" altLang="zh-CN" sz="7200" spc="-3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2341461" y="938675"/>
            <a:ext cx="90601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spc="-300" dirty="0" smtClean="0">
                <a:solidFill>
                  <a:srgbClr val="BC637C"/>
                </a:solidFill>
                <a:cs typeface="+mn-ea"/>
                <a:sym typeface="+mn-lt"/>
              </a:rPr>
              <a:t>1</a:t>
            </a:r>
            <a:endParaRPr lang="en-US" altLang="zh-CN" sz="9600" b="1" spc="-300" dirty="0" smtClean="0">
              <a:solidFill>
                <a:srgbClr val="BC637C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med" advClick="0" advTm="5000">
    <p:pull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 p14:presetBounceEnd="7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8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8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1" fill="hold" nodeType="click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4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4" fill="hold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1" fill="hold" nodeType="click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3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3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3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3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3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2" presetClass="entr" presetSubtype="1" fill="hold" grpId="0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2" presetClass="entr" presetSubtype="2" fill="hold" grpId="0" nodeType="click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4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5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1" fill="hold">
                          <p:stCondLst>
                            <p:cond delay="indefinite"/>
                          </p:stCondLst>
                          <p:childTnLst>
                            <p:par>
                              <p:cTn id="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" presetID="2" presetClass="entr" presetSubtype="8" fill="hold" nodeType="click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5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5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fill="hold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5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6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  <p:bldP spid="3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1" fill="hold">
                          <p:stCondLst>
                            <p:cond delay="indefinite"/>
                          </p:stCondLst>
                          <p:childTnLst>
                            <p:par>
                              <p:cTn id="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  <p:bldP spid="38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87" y="204782"/>
            <a:ext cx="2668298" cy="150719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2258" y="3124208"/>
            <a:ext cx="2071952" cy="274276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9809" y="4166539"/>
            <a:ext cx="444444" cy="72380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7558" y="2645665"/>
            <a:ext cx="356446" cy="56509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8424" y="2477394"/>
            <a:ext cx="392404" cy="63905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0602" y="2010715"/>
            <a:ext cx="286557" cy="46667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205" y="6112110"/>
            <a:ext cx="1549206" cy="22857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609" y="5748941"/>
            <a:ext cx="1003998" cy="548480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2824500" y="664986"/>
            <a:ext cx="249299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spc="-300" dirty="0" smtClean="0">
                <a:solidFill>
                  <a:srgbClr val="609BA1"/>
                </a:solidFill>
                <a:cs typeface="+mn-ea"/>
                <a:sym typeface="+mn-lt"/>
              </a:rPr>
              <a:t>我的标题</a:t>
            </a:r>
            <a:endParaRPr lang="en-US" altLang="zh-CN" sz="4800" spc="-300" dirty="0" smtClean="0">
              <a:solidFill>
                <a:srgbClr val="609BA1"/>
              </a:solidFill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954831" y="109285"/>
            <a:ext cx="90601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spc="-300" dirty="0" smtClean="0">
                <a:solidFill>
                  <a:srgbClr val="BC637C"/>
                </a:solidFill>
                <a:cs typeface="+mn-ea"/>
                <a:sym typeface="+mn-lt"/>
              </a:rPr>
              <a:t>1</a:t>
            </a:r>
            <a:endParaRPr lang="en-US" altLang="zh-CN" sz="9600" b="1" spc="-300" dirty="0" smtClean="0">
              <a:solidFill>
                <a:srgbClr val="BC637C"/>
              </a:solidFill>
              <a:cs typeface="+mn-ea"/>
              <a:sym typeface="+mn-lt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1966" y="3210763"/>
            <a:ext cx="1884416" cy="2569658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9126" y="2097499"/>
            <a:ext cx="4512716" cy="3651442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3233238" y="2010715"/>
            <a:ext cx="553998" cy="116955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spc="-300" dirty="0" smtClean="0">
                <a:solidFill>
                  <a:srgbClr val="609BA1"/>
                </a:solidFill>
                <a:cs typeface="+mn-ea"/>
                <a:sym typeface="+mn-lt"/>
              </a:rPr>
              <a:t>我的标题</a:t>
            </a:r>
            <a:endParaRPr lang="zh-CN" altLang="en-US" sz="2400" spc="-300" dirty="0">
              <a:solidFill>
                <a:srgbClr val="609BA1"/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750505" y="1768598"/>
            <a:ext cx="553998" cy="116955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spc="-300" dirty="0" smtClean="0">
                <a:solidFill>
                  <a:srgbClr val="BC637C"/>
                </a:solidFill>
                <a:cs typeface="+mn-ea"/>
                <a:sym typeface="+mn-lt"/>
              </a:rPr>
              <a:t>我的标题</a:t>
            </a:r>
            <a:endParaRPr lang="zh-CN" altLang="en-US" sz="2400" spc="-300" dirty="0">
              <a:solidFill>
                <a:srgbClr val="BC637C"/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070828" y="2645665"/>
            <a:ext cx="553998" cy="116955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spc="-300" dirty="0" smtClean="0">
                <a:solidFill>
                  <a:srgbClr val="609BA1"/>
                </a:solidFill>
                <a:cs typeface="+mn-ea"/>
                <a:sym typeface="+mn-lt"/>
              </a:rPr>
              <a:t>我的标题</a:t>
            </a:r>
            <a:endParaRPr lang="zh-CN" altLang="en-US" sz="2400" spc="-300" dirty="0">
              <a:solidFill>
                <a:srgbClr val="609BA1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571935" y="691870"/>
            <a:ext cx="553998" cy="116955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spc="-300" dirty="0" smtClean="0">
                <a:solidFill>
                  <a:srgbClr val="BC637C"/>
                </a:solidFill>
                <a:cs typeface="+mn-ea"/>
                <a:sym typeface="+mn-lt"/>
              </a:rPr>
              <a:t>我的标题</a:t>
            </a:r>
            <a:endParaRPr lang="zh-CN" altLang="en-US" sz="2400" spc="-300" dirty="0">
              <a:solidFill>
                <a:srgbClr val="BC637C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5000">
    <p:cover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1" fill="hold" nodeType="click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1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" presetClass="entr" presetSubtype="1" fill="hold" grpId="0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" presetClass="entr" presetSubtype="2" fill="hold" grpId="0" nodeType="click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3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3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2" presetClass="entr" presetSubtype="1" fill="hold" nodeType="clickEffect" p14:presetBounceEnd="7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8000">
                                          <p:cBhvr additive="base">
                                            <p:cTn id="4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8000">
                                          <p:cBhvr additive="base">
                                            <p:cTn id="4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2" presetClass="entr" presetSubtype="1" fill="hold" grpId="0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0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1" fill="hold">
                          <p:stCondLst>
                            <p:cond delay="indefinite"/>
                          </p:stCondLst>
                          <p:childTnLst>
                            <p:par>
                              <p:cTn id="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" presetID="2" presetClass="entr" presetSubtype="1" fill="hold" nodeType="clickEffect" p14:presetBounceEnd="7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8000">
                                          <p:cBhvr additive="base">
                                            <p:cTn id="5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8000">
                                          <p:cBhvr additive="base">
                                            <p:cTn id="5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7" fill="hold">
                          <p:stCondLst>
                            <p:cond delay="indefinite"/>
                          </p:stCondLst>
                          <p:childTnLst>
                            <p:par>
                              <p:cTn id="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9" presetID="2" presetClass="entr" presetSubtype="1" fill="hold" grpId="0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3" fill="hold">
                          <p:stCondLst>
                            <p:cond delay="indefinite"/>
                          </p:stCondLst>
                          <p:childTnLst>
                            <p:par>
                              <p:cTn id="6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5" presetID="2" presetClass="entr" presetSubtype="1" fill="hold" nodeType="clickEffect" p14:presetBounceEnd="7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8000">
                                          <p:cBhvr additive="base">
                                            <p:cTn id="6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8000">
                                          <p:cBhvr additive="base">
                                            <p:cTn id="6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9" fill="hold">
                          <p:stCondLst>
                            <p:cond delay="indefinite"/>
                          </p:stCondLst>
                          <p:childTnLst>
                            <p:par>
                              <p:cTn id="7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1" presetID="2" presetClass="entr" presetSubtype="1" fill="hold" grpId="0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5" fill="hold">
                          <p:stCondLst>
                            <p:cond delay="indefinite"/>
                          </p:stCondLst>
                          <p:childTnLst>
                            <p:par>
                              <p:cTn id="7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7" presetID="2" presetClass="entr" presetSubtype="4" fill="hold" grpId="0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1" fill="hold">
                          <p:stCondLst>
                            <p:cond delay="indefinite"/>
                          </p:stCondLst>
                          <p:childTnLst>
                            <p:par>
                              <p:cTn id="8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3" presetID="2" presetClass="entr" presetSubtype="8" fill="hold" nodeType="click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8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8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8" fill="hold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8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9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  <p:bldP spid="38" grpId="0"/>
          <p:bldP spid="22" grpId="0"/>
          <p:bldP spid="23" grpId="0"/>
          <p:bldP spid="24" grpId="0"/>
          <p:bldP spid="25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1" fill="hold">
                          <p:stCondLst>
                            <p:cond delay="indefinite"/>
                          </p:stCondLst>
                          <p:childTnLst>
                            <p:par>
                              <p:cTn id="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7" fill="hold">
                          <p:stCondLst>
                            <p:cond delay="indefinite"/>
                          </p:stCondLst>
                          <p:childTnLst>
                            <p:par>
                              <p:cTn id="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9" presetID="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3" fill="hold">
                          <p:stCondLst>
                            <p:cond delay="indefinite"/>
                          </p:stCondLst>
                          <p:childTnLst>
                            <p:par>
                              <p:cTn id="6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5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9" fill="hold">
                          <p:stCondLst>
                            <p:cond delay="indefinite"/>
                          </p:stCondLst>
                          <p:childTnLst>
                            <p:par>
                              <p:cTn id="7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1" presetID="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5" fill="hold">
                          <p:stCondLst>
                            <p:cond delay="indefinite"/>
                          </p:stCondLst>
                          <p:childTnLst>
                            <p:par>
                              <p:cTn id="7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7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1" fill="hold">
                          <p:stCondLst>
                            <p:cond delay="indefinite"/>
                          </p:stCondLst>
                          <p:childTnLst>
                            <p:par>
                              <p:cTn id="8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3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  <p:bldP spid="38" grpId="0"/>
          <p:bldP spid="22" grpId="0"/>
          <p:bldP spid="23" grpId="0"/>
          <p:bldP spid="24" grpId="0"/>
          <p:bldP spid="25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930044">
            <a:off x="3775546" y="4991324"/>
            <a:ext cx="1478548" cy="14326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100000">
            <a:off x="8039946" y="1315802"/>
            <a:ext cx="2501587" cy="184127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017" y="176263"/>
            <a:ext cx="2668298" cy="150719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3371" y="3037498"/>
            <a:ext cx="2712390" cy="359055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9809" y="4166539"/>
            <a:ext cx="444444" cy="72380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7558" y="2645665"/>
            <a:ext cx="356446" cy="56509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22120" y="3946318"/>
            <a:ext cx="392404" cy="63905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0602" y="2010715"/>
            <a:ext cx="286557" cy="46667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205" y="6112110"/>
            <a:ext cx="1549206" cy="22857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609" y="5748941"/>
            <a:ext cx="1003998" cy="548480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2925830" y="636467"/>
            <a:ext cx="249299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spc="-300" dirty="0" smtClean="0">
                <a:solidFill>
                  <a:srgbClr val="609BA1"/>
                </a:solidFill>
                <a:cs typeface="+mn-ea"/>
                <a:sym typeface="+mn-lt"/>
              </a:rPr>
              <a:t>我的标题</a:t>
            </a:r>
            <a:endParaRPr lang="en-US" altLang="zh-CN" sz="4800" spc="-300" dirty="0" smtClean="0">
              <a:solidFill>
                <a:srgbClr val="609BA1"/>
              </a:solidFill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056161" y="80766"/>
            <a:ext cx="90601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spc="-300" dirty="0" smtClean="0">
                <a:solidFill>
                  <a:srgbClr val="BC637C"/>
                </a:solidFill>
                <a:cs typeface="+mn-ea"/>
                <a:sym typeface="+mn-lt"/>
              </a:rPr>
              <a:t>1</a:t>
            </a:r>
            <a:endParaRPr lang="en-US" altLang="zh-CN" sz="9600" b="1" spc="-300" dirty="0" smtClean="0">
              <a:solidFill>
                <a:srgbClr val="BC637C"/>
              </a:solidFill>
              <a:cs typeface="+mn-ea"/>
              <a:sym typeface="+mn-lt"/>
            </a:endParaRPr>
          </a:p>
        </p:txBody>
      </p:sp>
      <p:sp>
        <p:nvSpPr>
          <p:cNvPr id="2" name="云形标注 1"/>
          <p:cNvSpPr/>
          <p:nvPr/>
        </p:nvSpPr>
        <p:spPr>
          <a:xfrm>
            <a:off x="2564752" y="1646823"/>
            <a:ext cx="6580350" cy="4408835"/>
          </a:xfrm>
          <a:prstGeom prst="cloudCallout">
            <a:avLst>
              <a:gd name="adj1" fmla="val 61921"/>
              <a:gd name="adj2" fmla="val 5732"/>
            </a:avLst>
          </a:prstGeom>
          <a:solidFill>
            <a:schemeClr val="bg1"/>
          </a:solidFill>
          <a:ln w="19050">
            <a:solidFill>
              <a:srgbClr val="609BA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510599">
            <a:off x="2540991" y="5099162"/>
            <a:ext cx="1341210" cy="129955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0575" y="4779830"/>
            <a:ext cx="1537048" cy="1517591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4493312" y="2660150"/>
            <a:ext cx="2647554" cy="21390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BC637C"/>
                </a:solidFill>
                <a:cs typeface="+mn-ea"/>
                <a:sym typeface="+mn-lt"/>
              </a:rPr>
              <a:t>输入我的标题</a:t>
            </a:r>
            <a:endParaRPr lang="en-US" altLang="zh-CN" sz="2800" dirty="0">
              <a:solidFill>
                <a:srgbClr val="BC637C"/>
              </a:solidFill>
              <a:cs typeface="+mn-ea"/>
              <a:sym typeface="+mn-lt"/>
            </a:endParaRPr>
          </a:p>
          <a:p>
            <a:pPr lvl="0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BC637C"/>
                </a:solidFill>
                <a:cs typeface="+mn-ea"/>
                <a:sym typeface="+mn-lt"/>
              </a:rPr>
              <a:t>E-ZEN </a:t>
            </a:r>
            <a:r>
              <a:rPr lang="en-US" altLang="zh-CN" sz="1400" dirty="0">
                <a:solidFill>
                  <a:srgbClr val="BC637C"/>
                </a:solidFill>
                <a:cs typeface="+mn-ea"/>
                <a:sym typeface="+mn-lt"/>
              </a:rPr>
              <a:t>PPT</a:t>
            </a:r>
            <a:r>
              <a:rPr lang="zh-CN" altLang="en-US" sz="1400" dirty="0">
                <a:solidFill>
                  <a:srgbClr val="BC637C"/>
                </a:solidFill>
                <a:cs typeface="+mn-ea"/>
                <a:sym typeface="+mn-lt"/>
              </a:rPr>
              <a:t>演示设计，艺术级演示版式，提升您的演讲逼格，同时兼顾国内各大公司实用的框架结构，极大便利演示制作过程，清晰思路。</a:t>
            </a:r>
            <a:r>
              <a:rPr lang="en-US" altLang="zh-CN" sz="1400" dirty="0">
                <a:solidFill>
                  <a:srgbClr val="BC637C"/>
                </a:solidFill>
                <a:cs typeface="+mn-ea"/>
                <a:sym typeface="+mn-lt"/>
              </a:rPr>
              <a:t> </a:t>
            </a:r>
            <a:endParaRPr lang="en-US" altLang="zh-CN" sz="1400" dirty="0">
              <a:solidFill>
                <a:srgbClr val="BC637C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5000">
    <p:push dir="u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1" fill="hold" nodeType="click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1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" presetClass="entr" presetSubtype="1" fill="hold" grpId="0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" presetClass="entr" presetSubtype="2" fill="hold" grpId="0" nodeType="click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3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3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2" presetClass="entr" presetSubtype="1" fill="hold" nodeType="clickEffect" p14:presetBounceEnd="7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8000">
                                          <p:cBhvr additive="base">
                                            <p:cTn id="4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8000">
                                          <p:cBhvr additive="base">
                                            <p:cTn id="4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2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0" fill="hold">
                          <p:stCondLst>
                            <p:cond delay="indefinite"/>
                          </p:stCondLst>
                          <p:childTnLst>
                            <p:par>
                              <p:cTn id="5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2" presetID="2" presetClass="entr" presetSubtype="8" fill="hold" nodeType="click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5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5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8" fill="hold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5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5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0" fill="hold">
                          <p:stCondLst>
                            <p:cond delay="indefinite"/>
                          </p:stCondLst>
                          <p:childTnLst>
                            <p:par>
                              <p:cTn id="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2" presetID="2" presetClass="entr" presetSubtype="4" fill="hold" grpId="0" nodeType="click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6" fill="hold">
                          <p:stCondLst>
                            <p:cond delay="indefinite"/>
                          </p:stCondLst>
                          <p:childTnLst>
                            <p:par>
                              <p:cTn id="6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8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0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1" fill="hold">
                          <p:stCondLst>
                            <p:cond delay="indefinite"/>
                          </p:stCondLst>
                          <p:childTnLst>
                            <p:par>
                              <p:cTn id="7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3" presetID="2" presetClass="entr" presetSubtype="1" fill="hold" nodeType="clickEffect" p14:presetBounceEnd="7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8000">
                                          <p:cBhvr additive="base">
                                            <p:cTn id="7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8000">
                                          <p:cBhvr additive="base">
                                            <p:cTn id="7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2" fill="hold">
                          <p:stCondLst>
                            <p:cond delay="indefinite"/>
                          </p:stCondLst>
                          <p:childTnLst>
                            <p:par>
                              <p:cTn id="8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4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  <p:bldP spid="38" grpId="0"/>
          <p:bldP spid="2" grpId="0" animBg="1"/>
          <p:bldP spid="1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2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0" fill="hold">
                          <p:stCondLst>
                            <p:cond delay="indefinite"/>
                          </p:stCondLst>
                          <p:childTnLst>
                            <p:par>
                              <p:cTn id="5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2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0" fill="hold">
                          <p:stCondLst>
                            <p:cond delay="indefinite"/>
                          </p:stCondLst>
                          <p:childTnLst>
                            <p:par>
                              <p:cTn id="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2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6" fill="hold">
                          <p:stCondLst>
                            <p:cond delay="indefinite"/>
                          </p:stCondLst>
                          <p:childTnLst>
                            <p:par>
                              <p:cTn id="6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8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0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1" fill="hold">
                          <p:stCondLst>
                            <p:cond delay="indefinite"/>
                          </p:stCondLst>
                          <p:childTnLst>
                            <p:par>
                              <p:cTn id="7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3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2" fill="hold">
                          <p:stCondLst>
                            <p:cond delay="indefinite"/>
                          </p:stCondLst>
                          <p:childTnLst>
                            <p:par>
                              <p:cTn id="8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4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  <p:bldP spid="38" grpId="0"/>
          <p:bldP spid="2" grpId="0" animBg="1"/>
          <p:bldP spid="19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" y="190479"/>
            <a:ext cx="2668298" cy="150719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701" y="3887916"/>
            <a:ext cx="444444" cy="72380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7558" y="2645665"/>
            <a:ext cx="356446" cy="56509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9123" y="5008736"/>
            <a:ext cx="392404" cy="63905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0602" y="2010715"/>
            <a:ext cx="286557" cy="46667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205" y="6112110"/>
            <a:ext cx="1549206" cy="22857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609" y="5748941"/>
            <a:ext cx="1003998" cy="548480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2904369" y="650683"/>
            <a:ext cx="249299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spc="-300" dirty="0" smtClean="0">
                <a:solidFill>
                  <a:srgbClr val="609BA1"/>
                </a:solidFill>
                <a:cs typeface="+mn-ea"/>
                <a:sym typeface="+mn-lt"/>
              </a:rPr>
              <a:t>我的标题</a:t>
            </a:r>
            <a:endParaRPr lang="en-US" altLang="zh-CN" sz="4800" spc="-300" dirty="0" smtClean="0">
              <a:solidFill>
                <a:srgbClr val="609BA1"/>
              </a:solidFill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034700" y="94982"/>
            <a:ext cx="90601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spc="-300" dirty="0" smtClean="0">
                <a:solidFill>
                  <a:srgbClr val="BC637C"/>
                </a:solidFill>
                <a:cs typeface="+mn-ea"/>
                <a:sym typeface="+mn-lt"/>
              </a:rPr>
              <a:t>1</a:t>
            </a:r>
            <a:endParaRPr lang="en-US" altLang="zh-CN" sz="9600" b="1" spc="-300" dirty="0" smtClean="0">
              <a:solidFill>
                <a:srgbClr val="BC637C"/>
              </a:solidFill>
              <a:cs typeface="+mn-ea"/>
              <a:sym typeface="+mn-lt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7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220585" y="3554235"/>
            <a:ext cx="3700486" cy="354806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00000" flipH="1">
            <a:off x="3754442" y="1872081"/>
            <a:ext cx="3833361" cy="2976587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4292264" y="1460956"/>
            <a:ext cx="2725426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b="1" spc="-300" dirty="0" err="1" smtClean="0">
                <a:solidFill>
                  <a:schemeClr val="bg1"/>
                </a:solidFill>
                <a:cs typeface="+mn-ea"/>
                <a:sym typeface="+mn-lt"/>
              </a:rPr>
              <a:t>en</a:t>
            </a:r>
            <a:endParaRPr lang="en-US" altLang="zh-CN" sz="16600" b="1" spc="-3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4155" y="-645954"/>
            <a:ext cx="2835378" cy="4533870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2115781" y="4254184"/>
            <a:ext cx="2886752" cy="21390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BC637C"/>
                </a:solidFill>
                <a:cs typeface="+mn-ea"/>
                <a:sym typeface="+mn-lt"/>
              </a:rPr>
              <a:t>输入我的标题</a:t>
            </a:r>
            <a:endParaRPr lang="en-US" altLang="zh-CN" sz="2800" dirty="0">
              <a:solidFill>
                <a:srgbClr val="BC637C"/>
              </a:solidFill>
              <a:cs typeface="+mn-ea"/>
              <a:sym typeface="+mn-lt"/>
            </a:endParaRPr>
          </a:p>
          <a:p>
            <a:pPr lvl="0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BC637C"/>
                </a:solidFill>
                <a:cs typeface="+mn-ea"/>
                <a:sym typeface="+mn-lt"/>
              </a:rPr>
              <a:t>E-ZEN </a:t>
            </a:r>
            <a:r>
              <a:rPr lang="en-US" altLang="zh-CN" sz="1400" dirty="0">
                <a:solidFill>
                  <a:srgbClr val="BC637C"/>
                </a:solidFill>
                <a:cs typeface="+mn-ea"/>
                <a:sym typeface="+mn-lt"/>
              </a:rPr>
              <a:t>PPT</a:t>
            </a:r>
            <a:r>
              <a:rPr lang="zh-CN" altLang="en-US" sz="1400" dirty="0">
                <a:solidFill>
                  <a:srgbClr val="BC637C"/>
                </a:solidFill>
                <a:cs typeface="+mn-ea"/>
                <a:sym typeface="+mn-lt"/>
              </a:rPr>
              <a:t>演示设计，艺术级演示版式，提升您的演讲逼格，同时兼顾国内各大公司实用的框架结构，极大便利演示制作过程，清晰思路。</a:t>
            </a:r>
            <a:r>
              <a:rPr lang="en-US" altLang="zh-CN" sz="1400" dirty="0">
                <a:solidFill>
                  <a:srgbClr val="BC637C"/>
                </a:solidFill>
                <a:cs typeface="+mn-ea"/>
                <a:sym typeface="+mn-lt"/>
              </a:rPr>
              <a:t> </a:t>
            </a:r>
            <a:endParaRPr lang="en-US" altLang="zh-CN" sz="1400" dirty="0">
              <a:solidFill>
                <a:srgbClr val="BC637C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med" advClick="0" advTm="5000">
    <p:pull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1" fill="hold" nodeType="click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1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" presetClass="entr" presetSubtype="1" fill="hold" grpId="0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" presetClass="entr" presetSubtype="2" fill="hold" grpId="0" nodeType="click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3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3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2" presetClass="entr" presetSubtype="8" fill="hold" nodeType="click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4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4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fill="hold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4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4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9" fill="hold">
                          <p:stCondLst>
                            <p:cond delay="indefinite"/>
                          </p:stCondLst>
                          <p:childTnLst>
                            <p:par>
                              <p:cTn id="5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1" presetID="2" presetClass="entr" presetSubtype="4" fill="hold" nodeType="click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5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5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5" fill="hold">
                          <p:stCondLst>
                            <p:cond delay="indefinite"/>
                          </p:stCondLst>
                          <p:childTnLst>
                            <p:par>
                              <p:cTn id="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7" presetID="2" presetClass="entr" presetSubtype="2" fill="hold" nodeType="clickEffect" p14:presetBounceEnd="7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8000">
                                          <p:cBhvr additive="base">
                                            <p:cTn id="5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8000">
                                          <p:cBhvr additive="base">
                                            <p:cTn id="6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1" fill="hold">
                          <p:stCondLst>
                            <p:cond delay="indefinite"/>
                          </p:stCondLst>
                          <p:childTnLst>
                            <p:par>
                              <p:cTn id="6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3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8" fill="hold">
                          <p:stCondLst>
                            <p:cond delay="indefinite"/>
                          </p:stCondLst>
                          <p:childTnLst>
                            <p:par>
                              <p:cTn id="6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0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5" fill="hold">
                          <p:stCondLst>
                            <p:cond delay="indefinite"/>
                          </p:stCondLst>
                          <p:childTnLst>
                            <p:par>
                              <p:cTn id="7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7" presetID="26" presetClass="emph" presetSubtype="0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8" dur="500" tmFilter="0, 0; .2, .5; .8, .5; 1, 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9" dur="250" autoRev="1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0" fill="hold">
                          <p:stCondLst>
                            <p:cond delay="indefinite"/>
                          </p:stCondLst>
                          <p:childTnLst>
                            <p:par>
                              <p:cTn id="8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2" presetID="2" presetClass="entr" presetSubtype="2" fill="hold" grpId="0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  <p:bldP spid="38" grpId="0"/>
          <p:bldP spid="16" grpId="0"/>
          <p:bldP spid="16" grpId="1"/>
          <p:bldP spid="1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9" fill="hold">
                          <p:stCondLst>
                            <p:cond delay="indefinite"/>
                          </p:stCondLst>
                          <p:childTnLst>
                            <p:par>
                              <p:cTn id="5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1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5" fill="hold">
                          <p:stCondLst>
                            <p:cond delay="indefinite"/>
                          </p:stCondLst>
                          <p:childTnLst>
                            <p:par>
                              <p:cTn id="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7" presetID="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1" fill="hold">
                          <p:stCondLst>
                            <p:cond delay="indefinite"/>
                          </p:stCondLst>
                          <p:childTnLst>
                            <p:par>
                              <p:cTn id="6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3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8" fill="hold">
                          <p:stCondLst>
                            <p:cond delay="indefinite"/>
                          </p:stCondLst>
                          <p:childTnLst>
                            <p:par>
                              <p:cTn id="6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0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5" fill="hold">
                          <p:stCondLst>
                            <p:cond delay="indefinite"/>
                          </p:stCondLst>
                          <p:childTnLst>
                            <p:par>
                              <p:cTn id="7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7" presetID="26" presetClass="emph" presetSubtype="0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8" dur="500" tmFilter="0, 0; .2, .5; .8, .5; 1, 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9" dur="250" autoRev="1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0" fill="hold">
                          <p:stCondLst>
                            <p:cond delay="indefinite"/>
                          </p:stCondLst>
                          <p:childTnLst>
                            <p:par>
                              <p:cTn id="8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2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  <p:bldP spid="38" grpId="0"/>
          <p:bldP spid="16" grpId="0"/>
          <p:bldP spid="16" grpId="1"/>
          <p:bldP spid="19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930044">
            <a:off x="6305555" y="3747767"/>
            <a:ext cx="1478548" cy="143263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510599">
            <a:off x="4532058" y="4010482"/>
            <a:ext cx="1341210" cy="1299557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987" y="1482639"/>
            <a:ext cx="4481784" cy="28947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1029" y="814840"/>
            <a:ext cx="2279637" cy="150719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5802" y="3110959"/>
            <a:ext cx="1959028" cy="193422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3714" y="2944147"/>
            <a:ext cx="444444" cy="72380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152" y="4461984"/>
            <a:ext cx="356446" cy="56509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128" y="4201016"/>
            <a:ext cx="392404" cy="63905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4818" y="2704933"/>
            <a:ext cx="286557" cy="46667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332" y="6415456"/>
            <a:ext cx="1549206" cy="22857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9736" y="6052287"/>
            <a:ext cx="1003998" cy="548480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4219064" y="2120667"/>
            <a:ext cx="37240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spc="-300" dirty="0" smtClean="0">
                <a:solidFill>
                  <a:schemeClr val="bg1"/>
                </a:solidFill>
                <a:cs typeface="+mn-ea"/>
                <a:sym typeface="+mn-lt"/>
              </a:rPr>
              <a:t>我的标题</a:t>
            </a:r>
            <a:endParaRPr lang="en-US" altLang="zh-CN" sz="7200" spc="-3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187843" y="719343"/>
            <a:ext cx="90601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spc="-300" dirty="0" smtClean="0">
                <a:solidFill>
                  <a:srgbClr val="609BA1"/>
                </a:solidFill>
                <a:cs typeface="+mn-ea"/>
                <a:sym typeface="+mn-lt"/>
              </a:rPr>
              <a:t>2</a:t>
            </a:r>
            <a:endParaRPr lang="en-US" altLang="zh-CN" sz="9600" b="1" spc="-300" dirty="0" smtClean="0">
              <a:solidFill>
                <a:srgbClr val="609BA1"/>
              </a:solidFill>
              <a:cs typeface="+mn-ea"/>
              <a:sym typeface="+mn-lt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56166" y="2120667"/>
            <a:ext cx="2668298" cy="1507198"/>
          </a:xfrm>
          <a:prstGeom prst="rect">
            <a:avLst/>
          </a:prstGeom>
        </p:spPr>
      </p:pic>
    </p:spTree>
  </p:cSld>
  <p:clrMapOvr>
    <a:masterClrMapping/>
  </p:clrMapOvr>
  <p:transition spd="slow" advClick="0" advTm="5000">
    <p:cover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1" fill="hold" grpId="0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1" fill="hold" nodeType="click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9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20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8" fill="hold" grpId="0" nodeType="click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25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2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" presetClass="entr" presetSubtype="1" fill="hold" nodeType="clickEffect" p14:presetBounceEnd="7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8000">
                                          <p:cBhvr additive="base">
                                            <p:cTn id="3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8000">
                                          <p:cBhvr additive="base">
                                            <p:cTn id="3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2" presetClass="entr" presetSubtype="12" fill="hold" nodeType="click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4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5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1" fill="hold">
                          <p:stCondLst>
                            <p:cond delay="indefinite"/>
                          </p:stCondLst>
                          <p:childTnLst>
                            <p:par>
                              <p:cTn id="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" presetID="2" presetClass="entr" presetSubtype="1" fill="hold" nodeType="click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5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5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1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5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6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1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6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6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1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6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6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9" fill="hold">
                          <p:stCondLst>
                            <p:cond delay="indefinite"/>
                          </p:stCondLst>
                          <p:childTnLst>
                            <p:par>
                              <p:cTn id="7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1" presetID="2" presetClass="entr" presetSubtype="8" fill="hold" nodeType="click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7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7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8" fill="hold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7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7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  <p:bldP spid="3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2" presetClass="entr" presetSubtype="1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1" fill="hold">
                          <p:stCondLst>
                            <p:cond delay="indefinite"/>
                          </p:stCondLst>
                          <p:childTnLst>
                            <p:par>
                              <p:cTn id="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9" fill="hold">
                          <p:stCondLst>
                            <p:cond delay="indefinite"/>
                          </p:stCondLst>
                          <p:childTnLst>
                            <p:par>
                              <p:cTn id="7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1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  <p:bldP spid="38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060508" y="3572091"/>
            <a:ext cx="2669044" cy="283162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1407" y="219754"/>
            <a:ext cx="2279637" cy="150719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1178" y="2359881"/>
            <a:ext cx="444444" cy="72380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2502" y="3427306"/>
            <a:ext cx="356446" cy="56509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385" y="2933032"/>
            <a:ext cx="392404" cy="63905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282" y="2120667"/>
            <a:ext cx="286557" cy="46667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6416" y="6242887"/>
            <a:ext cx="1549206" cy="22857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6820" y="5879718"/>
            <a:ext cx="1003998" cy="548480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6928005" y="644278"/>
            <a:ext cx="249299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spc="-300" dirty="0" smtClean="0">
                <a:solidFill>
                  <a:srgbClr val="BC637C"/>
                </a:solidFill>
                <a:cs typeface="+mn-ea"/>
                <a:sym typeface="+mn-lt"/>
              </a:rPr>
              <a:t>我的标题</a:t>
            </a:r>
            <a:endParaRPr lang="en-US" altLang="zh-CN" sz="4800" spc="-300" dirty="0" smtClean="0">
              <a:solidFill>
                <a:srgbClr val="BC637C"/>
              </a:solidFill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0228221" y="124257"/>
            <a:ext cx="90601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spc="-300" dirty="0" smtClean="0">
                <a:solidFill>
                  <a:srgbClr val="609BA1"/>
                </a:solidFill>
                <a:cs typeface="+mn-ea"/>
                <a:sym typeface="+mn-lt"/>
              </a:rPr>
              <a:t>2</a:t>
            </a:r>
            <a:endParaRPr lang="en-US" altLang="zh-CN" sz="9600" b="1" spc="-300" dirty="0" smtClean="0">
              <a:solidFill>
                <a:srgbClr val="609BA1"/>
              </a:solidFill>
              <a:cs typeface="+mn-ea"/>
              <a:sym typeface="+mn-lt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02909" y="852683"/>
            <a:ext cx="2668298" cy="150719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3840" y="921861"/>
            <a:ext cx="3696861" cy="2978707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4194130" y="825589"/>
            <a:ext cx="2111475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b="1" spc="-300" dirty="0" smtClean="0">
                <a:solidFill>
                  <a:schemeClr val="bg1"/>
                </a:solidFill>
                <a:cs typeface="+mn-ea"/>
                <a:sym typeface="+mn-lt"/>
              </a:rPr>
              <a:t>hi</a:t>
            </a:r>
            <a:endParaRPr lang="en-US" altLang="zh-CN" sz="16600" b="1" spc="-3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342571" y="4244202"/>
            <a:ext cx="317086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609BA1"/>
                </a:solidFill>
                <a:cs typeface="+mn-ea"/>
                <a:sym typeface="+mn-lt"/>
              </a:rPr>
              <a:t>输入我的标题</a:t>
            </a:r>
            <a:endParaRPr lang="en-US" altLang="zh-CN" sz="2800" dirty="0">
              <a:solidFill>
                <a:srgbClr val="609BA1"/>
              </a:solidFill>
              <a:cs typeface="+mn-ea"/>
              <a:sym typeface="+mn-lt"/>
            </a:endParaRPr>
          </a:p>
          <a:p>
            <a:pPr lvl="0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609BA1"/>
                </a:solidFill>
                <a:cs typeface="+mn-ea"/>
                <a:sym typeface="+mn-lt"/>
              </a:rPr>
              <a:t>E-ZEN </a:t>
            </a:r>
            <a:r>
              <a:rPr lang="en-US" altLang="zh-CN" sz="1400" dirty="0">
                <a:solidFill>
                  <a:srgbClr val="609BA1"/>
                </a:solidFill>
                <a:cs typeface="+mn-ea"/>
                <a:sym typeface="+mn-lt"/>
              </a:rPr>
              <a:t>PPT</a:t>
            </a:r>
            <a:r>
              <a:rPr lang="zh-CN" altLang="en-US" sz="1400" dirty="0">
                <a:solidFill>
                  <a:srgbClr val="609BA1"/>
                </a:solidFill>
                <a:cs typeface="+mn-ea"/>
                <a:sym typeface="+mn-lt"/>
              </a:rPr>
              <a:t>演示设计，艺术级演示版式，提升您的演讲逼格，同时兼顾国内各大公司实用的框架结构，极大便利演示制作过程，清晰思路。</a:t>
            </a:r>
            <a:r>
              <a:rPr lang="en-US" altLang="zh-CN" sz="1400" dirty="0">
                <a:solidFill>
                  <a:srgbClr val="609BA1"/>
                </a:solidFill>
                <a:cs typeface="+mn-ea"/>
                <a:sym typeface="+mn-lt"/>
              </a:rPr>
              <a:t> </a:t>
            </a:r>
            <a:endParaRPr lang="en-US" altLang="zh-CN" sz="1400" dirty="0">
              <a:solidFill>
                <a:srgbClr val="609BA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5000">
    <p:push dir="u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1" fill="hold" nodeType="click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1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" presetClass="entr" presetSubtype="1" fill="hold" grpId="0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2" presetClass="entr" presetSubtype="8" fill="hold" grpId="0" nodeType="click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33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3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2" presetClass="entr" presetSubtype="1" fill="hold" nodeType="clickEffect" p14:presetBounceEnd="7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8000">
                                          <p:cBhvr additive="base">
                                            <p:cTn id="3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8000">
                                          <p:cBhvr additive="base">
                                            <p:cTn id="40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1" fill="hold">
                          <p:stCondLst>
                            <p:cond delay="indefinite"/>
                          </p:stCondLst>
                          <p:childTnLst>
                            <p:par>
                              <p:cTn id="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6" fill="hold">
                          <p:stCondLst>
                            <p:cond delay="indefinite"/>
                          </p:stCondLst>
                          <p:childTnLst>
                            <p:par>
                              <p:cTn id="4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8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3" fill="hold">
                          <p:stCondLst>
                            <p:cond delay="indefinite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26" presetClass="emph" presetSubtype="0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6" dur="500" tmFilter="0, 0; .2, .5; .8, .5; 1, 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57" dur="250" autoRev="1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8" fill="hold">
                          <p:stCondLst>
                            <p:cond delay="indefinite"/>
                          </p:stCondLst>
                          <p:childTnLst>
                            <p:par>
                              <p:cTn id="5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0" presetID="2" presetClass="entr" presetSubtype="1" fill="hold" nodeType="click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6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6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1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6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6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8" fill="hold">
                          <p:stCondLst>
                            <p:cond delay="indefinite"/>
                          </p:stCondLst>
                          <p:childTnLst>
                            <p:par>
                              <p:cTn id="6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0" presetID="2" presetClass="entr" presetSubtype="2" fill="hold" grpId="0" nodeType="click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4" fill="hold">
                          <p:stCondLst>
                            <p:cond delay="indefinite"/>
                          </p:stCondLst>
                          <p:childTnLst>
                            <p:par>
                              <p:cTn id="7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6" presetID="2" presetClass="entr" presetSubtype="8" fill="hold" nodeType="click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7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7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8" fill="hold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8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8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  <p:bldP spid="38" grpId="0"/>
          <p:bldP spid="23" grpId="0"/>
          <p:bldP spid="23" grpId="1"/>
          <p:bldP spid="2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1" fill="hold">
                          <p:stCondLst>
                            <p:cond delay="indefinite"/>
                          </p:stCondLst>
                          <p:childTnLst>
                            <p:par>
                              <p:cTn id="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6" fill="hold">
                          <p:stCondLst>
                            <p:cond delay="indefinite"/>
                          </p:stCondLst>
                          <p:childTnLst>
                            <p:par>
                              <p:cTn id="4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8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3" fill="hold">
                          <p:stCondLst>
                            <p:cond delay="indefinite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26" presetClass="emph" presetSubtype="0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6" dur="500" tmFilter="0, 0; .2, .5; .8, .5; 1, 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57" dur="250" autoRev="1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8" fill="hold">
                          <p:stCondLst>
                            <p:cond delay="indefinite"/>
                          </p:stCondLst>
                          <p:childTnLst>
                            <p:par>
                              <p:cTn id="5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0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8" fill="hold">
                          <p:stCondLst>
                            <p:cond delay="indefinite"/>
                          </p:stCondLst>
                          <p:childTnLst>
                            <p:par>
                              <p:cTn id="6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0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4" fill="hold">
                          <p:stCondLst>
                            <p:cond delay="indefinite"/>
                          </p:stCondLst>
                          <p:childTnLst>
                            <p:par>
                              <p:cTn id="7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6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  <p:bldP spid="38" grpId="0"/>
          <p:bldP spid="23" grpId="0"/>
          <p:bldP spid="23" grpId="1"/>
          <p:bldP spid="24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1407" y="219754"/>
            <a:ext cx="2279637" cy="150719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1178" y="2359881"/>
            <a:ext cx="444444" cy="72380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2502" y="3427306"/>
            <a:ext cx="356446" cy="56509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385" y="2933032"/>
            <a:ext cx="392404" cy="63905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282" y="2120667"/>
            <a:ext cx="286557" cy="46667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981" y="5843418"/>
            <a:ext cx="1549206" cy="22857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385" y="5480249"/>
            <a:ext cx="1003998" cy="548480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6928005" y="644278"/>
            <a:ext cx="249299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spc="-300" dirty="0" smtClean="0">
                <a:solidFill>
                  <a:srgbClr val="BC637C"/>
                </a:solidFill>
                <a:cs typeface="+mn-ea"/>
                <a:sym typeface="+mn-lt"/>
              </a:rPr>
              <a:t>我的标题</a:t>
            </a:r>
            <a:endParaRPr lang="en-US" altLang="zh-CN" sz="4800" spc="-300" dirty="0" smtClean="0">
              <a:solidFill>
                <a:srgbClr val="BC637C"/>
              </a:solidFill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0228221" y="124257"/>
            <a:ext cx="90601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spc="-300" dirty="0" smtClean="0">
                <a:solidFill>
                  <a:srgbClr val="609BA1"/>
                </a:solidFill>
                <a:cs typeface="+mn-ea"/>
                <a:sym typeface="+mn-lt"/>
              </a:rPr>
              <a:t>2</a:t>
            </a:r>
            <a:endParaRPr lang="en-US" altLang="zh-CN" sz="9600" b="1" spc="-300" dirty="0" smtClean="0">
              <a:solidFill>
                <a:srgbClr val="609BA1"/>
              </a:solidFill>
              <a:cs typeface="+mn-ea"/>
              <a:sym typeface="+mn-lt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02909" y="852683"/>
            <a:ext cx="2668298" cy="150719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784545" y="870527"/>
            <a:ext cx="3696860" cy="2978707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3779827" y="797132"/>
            <a:ext cx="2880917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b="1" spc="-300" dirty="0" smtClean="0">
                <a:solidFill>
                  <a:schemeClr val="bg1"/>
                </a:solidFill>
                <a:cs typeface="+mn-ea"/>
                <a:sym typeface="+mn-lt"/>
              </a:rPr>
              <a:t>ho</a:t>
            </a:r>
            <a:endParaRPr lang="en-US" altLang="zh-CN" sz="16600" b="1" spc="-3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3700" y="2339768"/>
            <a:ext cx="4512716" cy="3651442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2172032" y="4122205"/>
            <a:ext cx="317086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609BA1"/>
                </a:solidFill>
                <a:cs typeface="+mn-ea"/>
                <a:sym typeface="+mn-lt"/>
              </a:rPr>
              <a:t>输入我的标题</a:t>
            </a:r>
            <a:endParaRPr lang="en-US" altLang="zh-CN" sz="2800" dirty="0">
              <a:solidFill>
                <a:srgbClr val="609BA1"/>
              </a:solidFill>
              <a:cs typeface="+mn-ea"/>
              <a:sym typeface="+mn-lt"/>
            </a:endParaRPr>
          </a:p>
          <a:p>
            <a:pPr lvl="0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609BA1"/>
                </a:solidFill>
                <a:cs typeface="+mn-ea"/>
                <a:sym typeface="+mn-lt"/>
              </a:rPr>
              <a:t>E-ZEN </a:t>
            </a:r>
            <a:r>
              <a:rPr lang="en-US" altLang="zh-CN" sz="1400" dirty="0">
                <a:solidFill>
                  <a:srgbClr val="609BA1"/>
                </a:solidFill>
                <a:cs typeface="+mn-ea"/>
                <a:sym typeface="+mn-lt"/>
              </a:rPr>
              <a:t>PPT</a:t>
            </a:r>
            <a:r>
              <a:rPr lang="zh-CN" altLang="en-US" sz="1400" dirty="0">
                <a:solidFill>
                  <a:srgbClr val="609BA1"/>
                </a:solidFill>
                <a:cs typeface="+mn-ea"/>
                <a:sym typeface="+mn-lt"/>
              </a:rPr>
              <a:t>演示设计，艺术级演示版式，提升您的演讲逼格，同时兼顾国内各大公司实用的框架结构，极大便利演示制作过程，清晰思路。</a:t>
            </a:r>
            <a:r>
              <a:rPr lang="en-US" altLang="zh-CN" sz="1400" dirty="0">
                <a:solidFill>
                  <a:srgbClr val="609BA1"/>
                </a:solidFill>
                <a:cs typeface="+mn-ea"/>
                <a:sym typeface="+mn-lt"/>
              </a:rPr>
              <a:t> </a:t>
            </a:r>
            <a:endParaRPr lang="en-US" altLang="zh-CN" sz="1400" dirty="0">
              <a:solidFill>
                <a:srgbClr val="609BA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med" advClick="0" advTm="5000">
    <p:pull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1" fill="hold" grpId="0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1" fill="hold" nodeType="click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2" presetClass="entr" presetSubtype="8" fill="hold" grpId="0" nodeType="click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33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3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2" presetClass="entr" presetSubtype="1" fill="hold" nodeType="clickEffect" p14:presetBounceEnd="7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8000">
                                          <p:cBhvr additive="base">
                                            <p:cTn id="3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8000">
                                          <p:cBhvr additive="base">
                                            <p:cTn id="4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1" fill="hold">
                          <p:stCondLst>
                            <p:cond delay="indefinite"/>
                          </p:stCondLst>
                          <p:childTnLst>
                            <p:par>
                              <p:cTn id="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6" fill="hold">
                          <p:stCondLst>
                            <p:cond delay="indefinite"/>
                          </p:stCondLst>
                          <p:childTnLst>
                            <p:par>
                              <p:cTn id="4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8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3" fill="hold">
                          <p:stCondLst>
                            <p:cond delay="indefinite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26" presetClass="emph" presetSubtype="0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6" dur="500" tmFilter="0, 0; .2, .5; .8, .5; 1, 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57" dur="250" autoRev="1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8" fill="hold">
                          <p:stCondLst>
                            <p:cond delay="indefinite"/>
                          </p:stCondLst>
                          <p:childTnLst>
                            <p:par>
                              <p:cTn id="5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0" presetID="2" presetClass="entr" presetSubtype="1" fill="hold" nodeType="click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6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6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1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6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6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8" fill="hold">
                          <p:stCondLst>
                            <p:cond delay="indefinite"/>
                          </p:stCondLst>
                          <p:childTnLst>
                            <p:par>
                              <p:cTn id="6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0" presetID="2" presetClass="entr" presetSubtype="8" fill="hold" grpId="0" nodeType="click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7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7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4" fill="hold">
                          <p:stCondLst>
                            <p:cond delay="indefinite"/>
                          </p:stCondLst>
                          <p:childTnLst>
                            <p:par>
                              <p:cTn id="7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6" presetID="2" presetClass="entr" presetSubtype="8" fill="hold" nodeType="click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7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7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8" fill="hold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8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8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  <p:bldP spid="38" grpId="0"/>
          <p:bldP spid="23" grpId="0"/>
          <p:bldP spid="23" grpId="1"/>
          <p:bldP spid="1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1" fill="hold">
                          <p:stCondLst>
                            <p:cond delay="indefinite"/>
                          </p:stCondLst>
                          <p:childTnLst>
                            <p:par>
                              <p:cTn id="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6" fill="hold">
                          <p:stCondLst>
                            <p:cond delay="indefinite"/>
                          </p:stCondLst>
                          <p:childTnLst>
                            <p:par>
                              <p:cTn id="4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8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3" fill="hold">
                          <p:stCondLst>
                            <p:cond delay="indefinite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26" presetClass="emph" presetSubtype="0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6" dur="500" tmFilter="0, 0; .2, .5; .8, .5; 1, 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57" dur="250" autoRev="1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8" fill="hold">
                          <p:stCondLst>
                            <p:cond delay="indefinite"/>
                          </p:stCondLst>
                          <p:childTnLst>
                            <p:par>
                              <p:cTn id="5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0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8" fill="hold">
                          <p:stCondLst>
                            <p:cond delay="indefinite"/>
                          </p:stCondLst>
                          <p:childTnLst>
                            <p:par>
                              <p:cTn id="6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0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4" fill="hold">
                          <p:stCondLst>
                            <p:cond delay="indefinite"/>
                          </p:stCondLst>
                          <p:childTnLst>
                            <p:par>
                              <p:cTn id="7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6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  <p:bldP spid="38" grpId="0"/>
          <p:bldP spid="23" grpId="0"/>
          <p:bldP spid="23" grpId="1"/>
          <p:bldP spid="19" grpId="0"/>
        </p:bldLst>
      </p:timing>
    </mc:Fallback>
  </mc:AlternateContent>
</p:sld>
</file>

<file path=ppt/tags/tag1.xml><?xml version="1.0" encoding="utf-8"?>
<p:tagLst xmlns:p="http://schemas.openxmlformats.org/presentationml/2006/main">
  <p:tag name="ISPRING_PRESENTATION_TITLE" val="132"/>
</p:tagLst>
</file>

<file path=ppt/theme/theme1.xml><?xml version="1.0" encoding="utf-8"?>
<a:theme xmlns:a="http://schemas.openxmlformats.org/drawingml/2006/main" name="小兔子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buiedeq">
      <a:majorFont>
        <a:latin typeface="微软雅黑"/>
        <a:ea typeface="汉仪跳跳体简"/>
        <a:cs typeface=""/>
      </a:majorFont>
      <a:minorFont>
        <a:latin typeface="微软雅黑"/>
        <a:ea typeface="汉仪跳跳体简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905</Words>
  <Application>WPS 演示</Application>
  <PresentationFormat>自定义</PresentationFormat>
  <Paragraphs>153</Paragraphs>
  <Slides>19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汉仪跳跳体简</vt:lpstr>
      <vt:lpstr>Arial Unicode MS</vt:lpstr>
      <vt:lpstr>Calibri</vt:lpstr>
      <vt:lpstr>Arial</vt:lpstr>
      <vt:lpstr>小兔子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可爱小兔子</dc:title>
  <dc:creator>第一PPT</dc:creator>
  <cp:keywords>www.1ppt.com</cp:keywords>
  <dc:description>www.1ppt.com</dc:description>
  <cp:lastModifiedBy>铭</cp:lastModifiedBy>
  <cp:revision>51</cp:revision>
  <dcterms:created xsi:type="dcterms:W3CDTF">2017-03-26T08:36:00Z</dcterms:created>
  <dcterms:modified xsi:type="dcterms:W3CDTF">2022-02-18T08:04:36Z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24B0B1BBBC964F5EA0735474C840EFEF</vt:lpwstr>
  </property>
  <property fmtid="{D5CDD505-2E9C-101B-9397-08002B2CF9AE}" pid="3" name="KSOProductBuildVer">
    <vt:lpwstr>2052-11.1.0.11045</vt:lpwstr>
  </property>
</Properties>
</file>