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257" r:id="rId3"/>
    <p:sldId id="258" r:id="rId5"/>
    <p:sldId id="259" r:id="rId6"/>
    <p:sldId id="262" r:id="rId7"/>
    <p:sldId id="260" r:id="rId8"/>
    <p:sldId id="263" r:id="rId9"/>
    <p:sldId id="261" r:id="rId10"/>
    <p:sldId id="264" r:id="rId11"/>
    <p:sldId id="265" r:id="rId12"/>
    <p:sldId id="273" r:id="rId13"/>
    <p:sldId id="269" r:id="rId14"/>
    <p:sldId id="268" r:id="rId15"/>
    <p:sldId id="266" r:id="rId16"/>
    <p:sldId id="270" r:id="rId17"/>
    <p:sldId id="271" r:id="rId18"/>
    <p:sldId id="272" r:id="rId19"/>
    <p:sldId id="267" r:id="rId20"/>
    <p:sldId id="274" r:id="rId21"/>
    <p:sldId id="275" r:id="rId22"/>
    <p:sldId id="278" r:id="rId23"/>
    <p:sldId id="277" r:id="rId24"/>
    <p:sldId id="279" r:id="rId25"/>
    <p:sldId id="280" r:id="rId26"/>
    <p:sldId id="276" r:id="rId27"/>
    <p:sldId id="281" r:id="rId2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7A45"/>
    <a:srgbClr val="FFCEA1"/>
    <a:srgbClr val="97633B"/>
    <a:srgbClr val="EFC650"/>
    <a:srgbClr val="5C9F9C"/>
    <a:srgbClr val="73A76D"/>
    <a:srgbClr val="BDC2CE"/>
    <a:srgbClr val="F07264"/>
    <a:srgbClr val="F19C1D"/>
    <a:srgbClr val="FFBF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82" autoAdjust="0"/>
    <p:restoredTop sz="96318" autoAdjust="0"/>
  </p:normalViewPr>
  <p:slideViewPr>
    <p:cSldViewPr snapToGrid="0" showGuides="1">
      <p:cViewPr varScale="1">
        <p:scale>
          <a:sx n="106" d="100"/>
          <a:sy n="106" d="100"/>
        </p:scale>
        <p:origin x="78" y="78"/>
      </p:cViewPr>
      <p:guideLst>
        <p:guide orient="horz" pos="2157"/>
        <p:guide pos="3840"/>
      </p:guideLst>
    </p:cSldViewPr>
  </p:slideViewPr>
  <p:notesTextViewPr>
    <p:cViewPr>
      <p:scale>
        <a:sx n="1" d="1"/>
        <a:sy n="1" d="1"/>
      </p:scale>
      <p:origin x="0" y="0"/>
    </p:cViewPr>
  </p:notesTextViewPr>
  <p:notesViewPr>
    <p:cSldViewPr snapToGrid="0">
      <p:cViewPr varScale="1">
        <p:scale>
          <a:sx n="87" d="100"/>
          <a:sy n="87" d="100"/>
        </p:scale>
        <p:origin x="3480"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a:defRPr/>
            </a:pPr>
            <a:fld id="{4C016D85-5EC4-404B-90D1-31028D9A1891}"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a:defRPr/>
            </a:pPr>
            <a:fld id="{BD7C4291-9E55-4D36-9A91-DFAAA3C624BA}"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a:defRPr/>
            </a:pPr>
            <a:fld id="{E1CE2E70-C924-4C7C-98EA-3B83FDFA4DEE}"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二级</a:t>
            </a:r>
            <a:endParaRPr lang="zh-CN" altLang="en-US" noProof="0"/>
          </a:p>
          <a:p>
            <a:pPr lvl="2"/>
            <a:r>
              <a:rPr lang="zh-CN" altLang="en-US" noProof="0"/>
              <a:t>三级</a:t>
            </a:r>
            <a:endParaRPr lang="zh-CN" altLang="en-US" noProof="0"/>
          </a:p>
          <a:p>
            <a:pPr lvl="3"/>
            <a:r>
              <a:rPr lang="zh-CN" altLang="en-US" noProof="0"/>
              <a:t>四级</a:t>
            </a:r>
            <a:endParaRPr lang="zh-CN" altLang="en-US" noProof="0"/>
          </a:p>
          <a:p>
            <a:pPr lvl="4"/>
            <a:r>
              <a:rPr lang="zh-CN" altLang="en-US" noProof="0"/>
              <a:t>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a:defRPr/>
            </a:pPr>
            <a:fld id="{9189628C-5FB7-4DD4-A232-928A4CE82FCD}"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a:defRPr/>
            </a:pPr>
            <a:fld id="{9189628C-5FB7-4DD4-A232-928A4CE82FC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4A44005-491F-4ADB-8929-A6A576E06C2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BAF95B7-AF74-4F24-B7FF-E0826487F923}" type="slidenum">
              <a:rPr lang="zh-CN" altLang="en-US"/>
            </a:fld>
            <a:endParaRPr lang="zh-CN" altLang="en-US"/>
          </a:p>
        </p:txBody>
      </p:sp>
    </p:spTree>
  </p:cSld>
  <p:clrMapOvr>
    <a:masterClrMapping/>
  </p:clrMapOvr>
  <p:transition spd="slow" advClick="0" advTm="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E5DB8C0-222C-463C-8E56-759B012FC67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DC5514-7CD0-42C8-B21E-80E374F8230F}" type="slidenum">
              <a:rPr lang="zh-CN" altLang="en-US"/>
            </a:fld>
            <a:endParaRPr lang="zh-CN" altLang="en-US"/>
          </a:p>
        </p:txBody>
      </p:sp>
    </p:spTree>
  </p:cSld>
  <p:clrMapOvr>
    <a:masterClrMapping/>
  </p:clrMapOvr>
  <p:transition spd="slow" advClick="0" advTm="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ACF6F99-27A4-4DD0-BF62-F88B30BA860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40E3AC6-ECA8-49FB-9D1A-87E00A9C4D9A}" type="slidenum">
              <a:rPr lang="zh-CN" altLang="en-US"/>
            </a:fld>
            <a:endParaRPr lang="zh-CN" altLang="en-US"/>
          </a:p>
        </p:txBody>
      </p:sp>
    </p:spTree>
  </p:cSld>
  <p:clrMapOvr>
    <a:masterClrMapping/>
  </p:clrMapOvr>
  <p:transition spd="slow" advClick="0" advTm="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0686DA7-3446-417F-9FB3-E9C34F1F8903}"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E3D3FBD-68E2-4DC6-950B-B0540DB3CAA0}" type="slidenum">
              <a:rPr lang="zh-CN" altLang="en-US"/>
            </a:fld>
            <a:endParaRPr lang="zh-CN" altLang="en-US"/>
          </a:p>
        </p:txBody>
      </p:sp>
    </p:spTree>
  </p:cSld>
  <p:clrMapOvr>
    <a:masterClrMapping/>
  </p:clrMapOvr>
  <p:transition spd="slow" advClick="0" advTm="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5171F85-F021-48E9-BB6B-2924F9D3CDEE}"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5CE101A-360A-49B2-BDE2-11BDFECFC0B7}" type="slidenum">
              <a:rPr lang="zh-CN" altLang="en-US"/>
            </a:fld>
            <a:endParaRPr lang="zh-CN" altLang="en-US"/>
          </a:p>
        </p:txBody>
      </p:sp>
    </p:spTree>
  </p:cSld>
  <p:clrMapOvr>
    <a:masterClrMapping/>
  </p:clrMapOvr>
  <p:transition spd="slow" advClick="0" advTm="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2192AB9-AB77-4044-9089-48A14947FD6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638ECD6-8DA6-47E8-82EB-1538BF369560}" type="slidenum">
              <a:rPr lang="zh-CN" altLang="en-US"/>
            </a:fld>
            <a:endParaRPr lang="zh-CN" altLang="en-US"/>
          </a:p>
        </p:txBody>
      </p:sp>
    </p:spTree>
  </p:cSld>
  <p:clrMapOvr>
    <a:masterClrMapping/>
  </p:clrMapOvr>
  <p:transition spd="slow" advClick="0" advTm="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198882A2-ED13-4A87-8D25-C0BB56A59C96}"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5045F94-1EF7-46DE-ADB9-BDA483E0F1D9}" type="slidenum">
              <a:rPr lang="zh-CN" altLang="en-US"/>
            </a:fld>
            <a:endParaRPr lang="zh-CN" altLang="en-US"/>
          </a:p>
        </p:txBody>
      </p:sp>
    </p:spTree>
  </p:cSld>
  <p:clrMapOvr>
    <a:masterClrMapping/>
  </p:clrMapOvr>
  <p:transition spd="slow" advClick="0" advTm="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DE77F85-66DD-4863-8375-C15B6176C033}"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127F447-CC35-4472-BADC-C2DCC72ACD09}" type="slidenum">
              <a:rPr lang="zh-CN" altLang="en-US"/>
            </a:fld>
            <a:endParaRPr lang="zh-CN" altLang="en-US"/>
          </a:p>
        </p:txBody>
      </p:sp>
    </p:spTree>
  </p:cSld>
  <p:clrMapOvr>
    <a:masterClrMapping/>
  </p:clrMapOvr>
  <p:transition spd="slow" advClick="0" advTm="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BDC2CE">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日期占位符 1"/>
          <p:cNvSpPr>
            <a:spLocks noGrp="1"/>
          </p:cNvSpPr>
          <p:nvPr>
            <p:ph type="dt" sz="half" idx="10"/>
          </p:nvPr>
        </p:nvSpPr>
        <p:spPr/>
        <p:txBody>
          <a:bodyPr/>
          <a:lstStyle>
            <a:lvl1pPr>
              <a:defRPr/>
            </a:lvl1pPr>
          </a:lstStyle>
          <a:p>
            <a:pPr>
              <a:defRPr/>
            </a:pPr>
            <a:fld id="{390DD9D0-5B05-481D-BEA5-84714C70DA19}" type="datetimeFigureOut">
              <a:rPr lang="zh-CN" altLang="en-US"/>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pPr>
              <a:defRPr/>
            </a:pPr>
            <a:fld id="{1B0F7FA0-7FF1-4FC3-B763-B73535AB9315}" type="slidenum">
              <a:rPr lang="zh-CN" altLang="en-US"/>
            </a:fld>
            <a:endParaRPr lang="zh-CN" altLang="en-US"/>
          </a:p>
        </p:txBody>
      </p:sp>
    </p:spTree>
  </p:cSld>
  <p:clrMapOvr>
    <a:masterClrMapping/>
  </p:clrMapOvr>
  <p:transition spd="slow" advClick="0" advTm="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4EA6FCE4-8E40-4168-A56D-D54C8044A839}"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25AC4C0-CD2F-4D25-A923-E60FF14E11E9}" type="slidenum">
              <a:rPr lang="zh-CN" altLang="en-US"/>
            </a:fld>
            <a:endParaRPr lang="zh-CN" altLang="en-US"/>
          </a:p>
        </p:txBody>
      </p:sp>
    </p:spTree>
  </p:cSld>
  <p:clrMapOvr>
    <a:masterClrMapping/>
  </p:clrMapOvr>
  <p:transition spd="slow" advClick="0" advTm="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5D9CBEB4-153F-47CE-A3C9-54F2181F20DF}"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A33A370-FBEC-42AB-AB07-05FBF86D7516}" type="slidenum">
              <a:rPr lang="zh-CN" altLang="en-US"/>
            </a:fld>
            <a:endParaRPr lang="zh-CN" altLang="en-US"/>
          </a:p>
        </p:txBody>
      </p:sp>
    </p:spTree>
  </p:cSld>
  <p:clrMapOvr>
    <a:masterClrMapping/>
  </p:clrMapOvr>
  <p:transition spd="slow" advClick="0" advTm="0">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C28F643B-9EE8-42D9-860B-940B840B1C2A}"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552FF246-BA5D-407A-8171-DFA8AC685D0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randomBar dir="ver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4" Type="http://schemas.openxmlformats.org/officeDocument/2006/relationships/notesSlide" Target="../notesSlides/notesSlide1.xml"/><Relationship Id="rId13" Type="http://schemas.openxmlformats.org/officeDocument/2006/relationships/slideLayout" Target="../slideLayouts/slideLayout7.xml"/><Relationship Id="rId12" Type="http://schemas.openxmlformats.org/officeDocument/2006/relationships/image" Target="../media/image12.jpe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2.GIF"/><Relationship Id="rId2" Type="http://schemas.openxmlformats.org/officeDocument/2006/relationships/image" Target="../media/image4.pn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34.png"/><Relationship Id="rId1"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5.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37.png"/><Relationship Id="rId1" Type="http://schemas.openxmlformats.org/officeDocument/2006/relationships/image" Target="../media/image36.GI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9.png"/><Relationship Id="rId7" Type="http://schemas.openxmlformats.org/officeDocument/2006/relationships/image" Target="../media/image7.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1" Type="http://schemas.openxmlformats.org/officeDocument/2006/relationships/notesSlide" Target="../notesSlides/notesSlide2.xml"/><Relationship Id="rId10"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18.png"/><Relationship Id="rId2" Type="http://schemas.openxmlformats.org/officeDocument/2006/relationships/image" Target="../media/image43.jpe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39.jpeg"/><Relationship Id="rId2" Type="http://schemas.openxmlformats.org/officeDocument/2006/relationships/image" Target="../media/image34.png"/><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4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47.jpeg"/></Relationships>
</file>

<file path=ppt/slides/_rels/slide25.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image" Target="../media/image11.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0.png"/><Relationship Id="rId11" Type="http://schemas.openxmlformats.org/officeDocument/2006/relationships/notesSlide" Target="../notesSlides/notesSlide25.xml"/><Relationship Id="rId10"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microsoft.com/office/2007/relationships/hdphoto" Target="../media/image28.wdp"/><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14761" y="1136715"/>
            <a:ext cx="8772775" cy="5470525"/>
          </a:xfrm>
          <a:prstGeom prst="rect">
            <a:avLst/>
          </a:prstGeom>
          <a:blipFill dpi="0" rotWithShape="1">
            <a:blip r:embed="rId2">
              <a:alphaModFix amt="8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图片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322" y="1195388"/>
            <a:ext cx="5178681"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9388" y="4556125"/>
            <a:ext cx="63722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300" y="2819400"/>
            <a:ext cx="58039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noChangeArrowheads="1"/>
          </p:cNvPicPr>
          <p:nvPr/>
        </p:nvPicPr>
        <p:blipFill>
          <a:blip r:embed="rId6">
            <a:clrChange>
              <a:clrFrom>
                <a:srgbClr val="F9C2C5"/>
              </a:clrFrom>
              <a:clrTo>
                <a:srgbClr val="F9C2C5">
                  <a:alpha val="0"/>
                </a:srgbClr>
              </a:clrTo>
            </a:clrChange>
            <a:extLst>
              <a:ext uri="{28A0092B-C50C-407E-A947-70E740481C1C}">
                <a14:useLocalDpi xmlns:a14="http://schemas.microsoft.com/office/drawing/2010/main" val="0"/>
              </a:ext>
            </a:extLst>
          </a:blip>
          <a:srcRect l="26472" t="6493" r="26691" b="69466"/>
          <a:stretch>
            <a:fillRect/>
          </a:stretch>
        </p:blipFill>
        <p:spPr bwMode="auto">
          <a:xfrm>
            <a:off x="4351338" y="23813"/>
            <a:ext cx="3563937"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7" name="组合 16"/>
          <p:cNvGrpSpPr/>
          <p:nvPr/>
        </p:nvGrpSpPr>
        <p:grpSpPr bwMode="auto">
          <a:xfrm>
            <a:off x="2813050" y="3411538"/>
            <a:ext cx="3479800" cy="2455862"/>
            <a:chOff x="3393422" y="3429000"/>
            <a:chExt cx="3117731" cy="2201738"/>
          </a:xfrm>
        </p:grpSpPr>
        <p:pic>
          <p:nvPicPr>
            <p:cNvPr id="5136"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3422" y="3429000"/>
              <a:ext cx="3117731" cy="2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图片 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01879" y="4702701"/>
              <a:ext cx="331014" cy="37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8" name="图片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3250" y="5346700"/>
            <a:ext cx="108426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742696">
            <a:off x="1335088" y="5829300"/>
            <a:ext cx="6667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图片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688" y="93663"/>
            <a:ext cx="2593976"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a:spLocks noChangeArrowheads="1"/>
          </p:cNvSpPr>
          <p:nvPr/>
        </p:nvSpPr>
        <p:spPr bwMode="auto">
          <a:xfrm>
            <a:off x="5599113" y="2451100"/>
            <a:ext cx="55260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8000" dirty="0">
                <a:latin typeface="字魂7号-温暖童稚体" panose="00000500000000000000" pitchFamily="2" charset="-122"/>
                <a:ea typeface="字魂7号-温暖童稚体" panose="00000500000000000000" pitchFamily="2" charset="-122"/>
              </a:rPr>
              <a:t>森林故事</a:t>
            </a:r>
            <a:endParaRPr lang="zh-CN" altLang="en-US" sz="8000" dirty="0">
              <a:latin typeface="字魂7号-温暖童稚体" panose="00000500000000000000" pitchFamily="2" charset="-122"/>
              <a:ea typeface="字魂7号-温暖童稚体" panose="00000500000000000000" pitchFamily="2" charset="-122"/>
            </a:endParaRPr>
          </a:p>
        </p:txBody>
      </p:sp>
      <p:grpSp>
        <p:nvGrpSpPr>
          <p:cNvPr id="6" name="组合 5"/>
          <p:cNvGrpSpPr/>
          <p:nvPr/>
        </p:nvGrpSpPr>
        <p:grpSpPr bwMode="auto">
          <a:xfrm>
            <a:off x="6575425" y="3959224"/>
            <a:ext cx="4359275" cy="714216"/>
            <a:chOff x="6641940" y="4174419"/>
            <a:chExt cx="3907437" cy="640168"/>
          </a:xfrm>
        </p:grpSpPr>
        <p:sp>
          <p:nvSpPr>
            <p:cNvPr id="5134" name="文本框 1"/>
            <p:cNvSpPr txBox="1">
              <a:spLocks noChangeArrowheads="1"/>
            </p:cNvSpPr>
            <p:nvPr/>
          </p:nvSpPr>
          <p:spPr bwMode="auto">
            <a:xfrm>
              <a:off x="6641940" y="4174419"/>
              <a:ext cx="34878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1400" dirty="0">
                  <a:latin typeface="字魂58号-创中黑" panose="00000500000000000000" pitchFamily="2" charset="-122"/>
                  <a:ea typeface="字魂58号-创中黑" panose="00000500000000000000" pitchFamily="2" charset="-122"/>
                </a:rPr>
                <a:t>幼儿</a:t>
              </a:r>
              <a:r>
                <a:rPr lang="en-US" altLang="zh-CN" sz="1400" dirty="0">
                  <a:latin typeface="字魂58号-创中黑" panose="00000500000000000000" pitchFamily="2" charset="-122"/>
                  <a:ea typeface="字魂58号-创中黑" panose="00000500000000000000" pitchFamily="2" charset="-122"/>
                </a:rPr>
                <a:t>/</a:t>
              </a:r>
              <a:r>
                <a:rPr lang="zh-CN" altLang="en-US" sz="1400" dirty="0">
                  <a:latin typeface="字魂58号-创中黑" panose="00000500000000000000" pitchFamily="2" charset="-122"/>
                  <a:ea typeface="字魂58号-创中黑" panose="00000500000000000000" pitchFamily="2" charset="-122"/>
                </a:rPr>
                <a:t>卡通</a:t>
              </a:r>
              <a:r>
                <a:rPr lang="en-US" altLang="zh-CN" sz="1400" dirty="0">
                  <a:latin typeface="字魂58号-创中黑" panose="00000500000000000000" pitchFamily="2" charset="-122"/>
                  <a:ea typeface="字魂58号-创中黑" panose="00000500000000000000" pitchFamily="2" charset="-122"/>
                </a:rPr>
                <a:t>/</a:t>
              </a:r>
              <a:r>
                <a:rPr lang="zh-CN" altLang="en-US" sz="1400" dirty="0">
                  <a:latin typeface="字魂58号-创中黑" panose="00000500000000000000" pitchFamily="2" charset="-122"/>
                  <a:ea typeface="字魂58号-创中黑" panose="00000500000000000000" pitchFamily="2" charset="-122"/>
                </a:rPr>
                <a:t>教育公开课</a:t>
              </a:r>
              <a:r>
                <a:rPr lang="en-US" altLang="zh-CN" sz="1400" dirty="0">
                  <a:latin typeface="字魂58号-创中黑" panose="00000500000000000000" pitchFamily="2" charset="-122"/>
                  <a:ea typeface="字魂58号-创中黑" panose="00000500000000000000" pitchFamily="2" charset="-122"/>
                </a:rPr>
                <a:t>/PPT</a:t>
              </a:r>
              <a:r>
                <a:rPr lang="zh-CN" altLang="en-US" sz="1400" dirty="0">
                  <a:latin typeface="字魂58号-创中黑" panose="00000500000000000000" pitchFamily="2" charset="-122"/>
                  <a:ea typeface="字魂58号-创中黑" panose="00000500000000000000" pitchFamily="2" charset="-122"/>
                </a:rPr>
                <a:t>模板</a:t>
              </a:r>
              <a:endParaRPr lang="zh-CN" altLang="en-US" sz="1400" dirty="0">
                <a:latin typeface="字魂58号-创中黑" panose="00000500000000000000" pitchFamily="2" charset="-122"/>
                <a:ea typeface="字魂58号-创中黑" panose="00000500000000000000" pitchFamily="2" charset="-122"/>
              </a:endParaRPr>
            </a:p>
          </p:txBody>
        </p:sp>
        <p:sp>
          <p:nvSpPr>
            <p:cNvPr id="5135" name="文本框 3"/>
            <p:cNvSpPr txBox="1">
              <a:spLocks noChangeArrowheads="1"/>
            </p:cNvSpPr>
            <p:nvPr/>
          </p:nvSpPr>
          <p:spPr bwMode="auto">
            <a:xfrm>
              <a:off x="8667525" y="4539680"/>
              <a:ext cx="1881852" cy="274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汇报人 </a:t>
              </a:r>
              <a:r>
                <a:rPr lang="zh-CN" altLang="en-US" sz="1400" dirty="0" smtClean="0">
                  <a:latin typeface="字魂58号-创中黑" panose="00000500000000000000" pitchFamily="2" charset="-122"/>
                  <a:ea typeface="字魂58号-创中黑" panose="00000500000000000000" pitchFamily="2" charset="-122"/>
                </a:rPr>
                <a:t>：</a:t>
              </a:r>
              <a:r>
                <a:rPr lang="en-US" sz="1400" dirty="0">
                  <a:latin typeface="字魂58号-创中黑" panose="00000500000000000000" pitchFamily="2" charset="-122"/>
                  <a:ea typeface="字魂58号-创中黑" panose="00000500000000000000" pitchFamily="2" charset="-122"/>
                </a:rPr>
                <a:t>XXX</a:t>
              </a:r>
              <a:endParaRPr lang="en-US" sz="1400" dirty="0">
                <a:latin typeface="字魂58号-创中黑" panose="00000500000000000000" pitchFamily="2" charset="-122"/>
                <a:ea typeface="字魂58号-创中黑" panose="00000500000000000000" pitchFamily="2" charset="-122"/>
              </a:endParaRPr>
            </a:p>
          </p:txBody>
        </p:sp>
      </p:grpSp>
      <p:pic>
        <p:nvPicPr>
          <p:cNvPr id="5133" name="图片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2413" y="5313363"/>
            <a:ext cx="16160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rotWithShape="1">
          <a:blip r:embed="rId1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157914" y="2128484"/>
            <a:ext cx="790072" cy="732603"/>
          </a:xfrm>
          <a:prstGeom prst="rect">
            <a:avLst/>
          </a:prstGeom>
        </p:spPr>
      </p:pic>
      <p:pic>
        <p:nvPicPr>
          <p:cNvPr id="19" name="图片 18"/>
          <p:cNvPicPr>
            <a:picLocks noChangeAspect="1"/>
          </p:cNvPicPr>
          <p:nvPr/>
        </p:nvPicPr>
        <p:blipFill rotWithShape="1">
          <a:blip r:embed="rId1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9829415" y="5042197"/>
            <a:ext cx="877117" cy="813316"/>
          </a:xfrm>
          <a:prstGeom prst="rect">
            <a:avLst/>
          </a:prstGeom>
        </p:spPr>
      </p:pic>
      <p:pic>
        <p:nvPicPr>
          <p:cNvPr id="20" name="图片 19"/>
          <p:cNvPicPr>
            <a:picLocks noChangeAspect="1"/>
          </p:cNvPicPr>
          <p:nvPr/>
        </p:nvPicPr>
        <p:blipFill rotWithShape="1">
          <a:blip r:embed="rId1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10071570" y="214723"/>
            <a:ext cx="790072" cy="73260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80606" y="1236329"/>
            <a:ext cx="9076415" cy="458695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0" name="图片 9"/>
          <p:cNvPicPr>
            <a:picLocks noChangeAspect="1"/>
          </p:cNvPicPr>
          <p:nvPr/>
        </p:nvPicPr>
        <p:blipFill rotWithShape="1">
          <a:blip r:embed="rId1">
            <a:clrChange>
              <a:clrFrom>
                <a:srgbClr val="F0EEE1"/>
              </a:clrFrom>
              <a:clrTo>
                <a:srgbClr val="F0EEE1">
                  <a:alpha val="0"/>
                </a:srgbClr>
              </a:clrTo>
            </a:clrChange>
            <a:extLst>
              <a:ext uri="{28A0092B-C50C-407E-A947-70E740481C1C}">
                <a14:useLocalDpi xmlns:a14="http://schemas.microsoft.com/office/drawing/2010/main" val="0"/>
              </a:ext>
            </a:extLst>
          </a:blip>
          <a:srcRect l="34533" t="21579" r="48641" b="20300"/>
          <a:stretch>
            <a:fillRect/>
          </a:stretch>
        </p:blipFill>
        <p:spPr>
          <a:xfrm>
            <a:off x="867620" y="1920835"/>
            <a:ext cx="1874235" cy="4058304"/>
          </a:xfrm>
          <a:prstGeom prst="rect">
            <a:avLst/>
          </a:prstGeom>
        </p:spPr>
      </p:pic>
      <p:grpSp>
        <p:nvGrpSpPr>
          <p:cNvPr id="13" name="组合 12"/>
          <p:cNvGrpSpPr/>
          <p:nvPr/>
        </p:nvGrpSpPr>
        <p:grpSpPr>
          <a:xfrm>
            <a:off x="3307590" y="1906804"/>
            <a:ext cx="6903804" cy="3714867"/>
            <a:chOff x="2867593" y="2579396"/>
            <a:chExt cx="6903804" cy="2043236"/>
          </a:xfrm>
        </p:grpSpPr>
        <p:sp>
          <p:nvSpPr>
            <p:cNvPr id="15" name="文本框 14"/>
            <p:cNvSpPr txBox="1"/>
            <p:nvPr/>
          </p:nvSpPr>
          <p:spPr>
            <a:xfrm>
              <a:off x="2867593" y="2989333"/>
              <a:ext cx="553998" cy="1633299"/>
            </a:xfrm>
            <a:prstGeom prst="rect">
              <a:avLst/>
            </a:prstGeom>
            <a:noFill/>
          </p:spPr>
          <p:txBody>
            <a:bodyPr vert="eaVert"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sp>
          <p:nvSpPr>
            <p:cNvPr id="16" name="文本框 15"/>
            <p:cNvSpPr txBox="1">
              <a:spLocks noChangeArrowheads="1"/>
            </p:cNvSpPr>
            <p:nvPr/>
          </p:nvSpPr>
          <p:spPr bwMode="auto">
            <a:xfrm>
              <a:off x="3608171" y="2579396"/>
              <a:ext cx="6163226" cy="185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200000"/>
                </a:lnSpc>
              </a:pPr>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a:p>
              <a:pPr eaLnBrk="1" hangingPunct="1">
                <a:lnSpc>
                  <a:spcPct val="200000"/>
                </a:lnSpc>
              </a:pPr>
              <a:endParaRPr lang="zh-CN" altLang="en-US" sz="1400" dirty="0">
                <a:latin typeface="字魂58号-创中黑" panose="00000500000000000000" pitchFamily="2" charset="-122"/>
                <a:ea typeface="字魂58号-创中黑" panose="00000500000000000000" pitchFamily="2" charset="-122"/>
              </a:endParaRPr>
            </a:p>
          </p:txBody>
        </p:sp>
      </p:grpSp>
      <p:pic>
        <p:nvPicPr>
          <p:cNvPr id="17" name="图片 16"/>
          <p:cNvPicPr>
            <a:picLocks noChangeAspect="1"/>
          </p:cNvPicPr>
          <p:nvPr/>
        </p:nvPicPr>
        <p:blipFill rotWithShape="1">
          <a:blip r:embed="rId1">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2234651" y="1987843"/>
            <a:ext cx="790072" cy="732603"/>
          </a:xfrm>
          <a:prstGeom prst="rect">
            <a:avLst/>
          </a:prstGeom>
        </p:spPr>
      </p:pic>
      <p:pic>
        <p:nvPicPr>
          <p:cNvPr id="18" name="图片 17"/>
          <p:cNvPicPr>
            <a:picLocks noChangeAspect="1"/>
          </p:cNvPicPr>
          <p:nvPr/>
        </p:nvPicPr>
        <p:blipFill>
          <a:blip r:embed="rId2"/>
          <a:stretch>
            <a:fillRect/>
          </a:stretch>
        </p:blipFill>
        <p:spPr>
          <a:xfrm>
            <a:off x="-56622" y="4937165"/>
            <a:ext cx="12854292" cy="2688530"/>
          </a:xfrm>
          <a:prstGeom prst="rect">
            <a:avLst/>
          </a:prstGeom>
        </p:spPr>
      </p:pic>
      <p:pic>
        <p:nvPicPr>
          <p:cNvPr id="20" name="图片 19"/>
          <p:cNvPicPr>
            <a:picLocks noChangeAspect="1"/>
          </p:cNvPicPr>
          <p:nvPr/>
        </p:nvPicPr>
        <p:blipFill>
          <a:blip r:embed="rId3">
            <a:clrChange>
              <a:clrFrom>
                <a:srgbClr val="FEE5EA"/>
              </a:clrFrom>
              <a:clrTo>
                <a:srgbClr val="FEE5EA">
                  <a:alpha val="0"/>
                </a:srgbClr>
              </a:clrTo>
            </a:clrChange>
            <a:extLst>
              <a:ext uri="{28A0092B-C50C-407E-A947-70E740481C1C}">
                <a14:useLocalDpi xmlns:a14="http://schemas.microsoft.com/office/drawing/2010/main" val="0"/>
              </a:ext>
            </a:extLst>
          </a:blip>
          <a:stretch>
            <a:fillRect/>
          </a:stretch>
        </p:blipFill>
        <p:spPr>
          <a:xfrm>
            <a:off x="4788270" y="552587"/>
            <a:ext cx="6764552" cy="10557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71337" y="1300502"/>
            <a:ext cx="1842836" cy="1933738"/>
          </a:xfrm>
          <a:prstGeom prst="rect">
            <a:avLst/>
          </a:prstGeom>
        </p:spPr>
      </p:pic>
      <p:pic>
        <p:nvPicPr>
          <p:cNvPr id="4" name="图片 3"/>
          <p:cNvPicPr>
            <a:picLocks noChangeAspect="1"/>
          </p:cNvPicPr>
          <p:nvPr/>
        </p:nvPicPr>
        <p:blipFill>
          <a:blip r:embed="rId2">
            <a:duotone>
              <a:prstClr val="black"/>
              <a:schemeClr val="accent1">
                <a:tint val="45000"/>
                <a:satMod val="400000"/>
              </a:schemeClr>
            </a:duotone>
          </a:blip>
          <a:stretch>
            <a:fillRect/>
          </a:stretch>
        </p:blipFill>
        <p:spPr>
          <a:xfrm flipH="1">
            <a:off x="3890211" y="1300502"/>
            <a:ext cx="1842836" cy="1933738"/>
          </a:xfrm>
          <a:prstGeom prst="rect">
            <a:avLst/>
          </a:prstGeom>
        </p:spPr>
      </p:pic>
      <p:pic>
        <p:nvPicPr>
          <p:cNvPr id="5" name="图片 4"/>
          <p:cNvPicPr>
            <a:picLocks noChangeAspect="1"/>
          </p:cNvPicPr>
          <p:nvPr/>
        </p:nvPicPr>
        <p:blipFill>
          <a:blip r:embed="rId1"/>
          <a:stretch>
            <a:fillRect/>
          </a:stretch>
        </p:blipFill>
        <p:spPr>
          <a:xfrm>
            <a:off x="6509085" y="1300502"/>
            <a:ext cx="1842836" cy="1933738"/>
          </a:xfrm>
          <a:prstGeom prst="rect">
            <a:avLst/>
          </a:prstGeom>
        </p:spPr>
      </p:pic>
      <p:pic>
        <p:nvPicPr>
          <p:cNvPr id="6" name="图片 5"/>
          <p:cNvPicPr>
            <a:picLocks noChangeAspect="1"/>
          </p:cNvPicPr>
          <p:nvPr/>
        </p:nvPicPr>
        <p:blipFill>
          <a:blip r:embed="rId2">
            <a:duotone>
              <a:prstClr val="black"/>
              <a:schemeClr val="accent1">
                <a:tint val="45000"/>
                <a:satMod val="400000"/>
              </a:schemeClr>
            </a:duotone>
          </a:blip>
          <a:stretch>
            <a:fillRect/>
          </a:stretch>
        </p:blipFill>
        <p:spPr>
          <a:xfrm flipH="1">
            <a:off x="9127959" y="1300502"/>
            <a:ext cx="1842836" cy="1933738"/>
          </a:xfrm>
          <a:prstGeom prst="rect">
            <a:avLst/>
          </a:prstGeom>
        </p:spPr>
      </p:pic>
      <p:pic>
        <p:nvPicPr>
          <p:cNvPr id="7"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52549"/>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nvGrpSpPr>
        <p:grpSpPr>
          <a:xfrm>
            <a:off x="1524526" y="3776161"/>
            <a:ext cx="2034315" cy="1695116"/>
            <a:chOff x="2097015" y="3593939"/>
            <a:chExt cx="2034315" cy="1695116"/>
          </a:xfrm>
        </p:grpSpPr>
        <p:sp>
          <p:nvSpPr>
            <p:cNvPr id="8" name="文本框 7"/>
            <p:cNvSpPr txBox="1">
              <a:spLocks noChangeArrowheads="1"/>
            </p:cNvSpPr>
            <p:nvPr/>
          </p:nvSpPr>
          <p:spPr bwMode="auto">
            <a:xfrm>
              <a:off x="2107069" y="4119098"/>
              <a:ext cx="1496879" cy="116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9" name="文本框 6"/>
            <p:cNvSpPr txBox="1">
              <a:spLocks noChangeArrowheads="1"/>
            </p:cNvSpPr>
            <p:nvPr/>
          </p:nvSpPr>
          <p:spPr bwMode="auto">
            <a:xfrm>
              <a:off x="2097015" y="3593939"/>
              <a:ext cx="20343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1" name="组合 10"/>
          <p:cNvGrpSpPr/>
          <p:nvPr/>
        </p:nvGrpSpPr>
        <p:grpSpPr>
          <a:xfrm>
            <a:off x="4091250" y="3776161"/>
            <a:ext cx="2034315" cy="1695116"/>
            <a:chOff x="2097015" y="3593939"/>
            <a:chExt cx="2034315" cy="1695116"/>
          </a:xfrm>
        </p:grpSpPr>
        <p:sp>
          <p:nvSpPr>
            <p:cNvPr id="12" name="文本框 11"/>
            <p:cNvSpPr txBox="1">
              <a:spLocks noChangeArrowheads="1"/>
            </p:cNvSpPr>
            <p:nvPr/>
          </p:nvSpPr>
          <p:spPr bwMode="auto">
            <a:xfrm>
              <a:off x="2107069" y="4119098"/>
              <a:ext cx="1496879" cy="116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3" name="文本框 6"/>
            <p:cNvSpPr txBox="1">
              <a:spLocks noChangeArrowheads="1"/>
            </p:cNvSpPr>
            <p:nvPr/>
          </p:nvSpPr>
          <p:spPr bwMode="auto">
            <a:xfrm>
              <a:off x="2097015" y="3593939"/>
              <a:ext cx="20343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4" name="组合 13"/>
          <p:cNvGrpSpPr/>
          <p:nvPr/>
        </p:nvGrpSpPr>
        <p:grpSpPr>
          <a:xfrm>
            <a:off x="6863062" y="3776161"/>
            <a:ext cx="2034315" cy="1695116"/>
            <a:chOff x="2097015" y="3593939"/>
            <a:chExt cx="2034315" cy="1695116"/>
          </a:xfrm>
        </p:grpSpPr>
        <p:sp>
          <p:nvSpPr>
            <p:cNvPr id="15" name="文本框 14"/>
            <p:cNvSpPr txBox="1">
              <a:spLocks noChangeArrowheads="1"/>
            </p:cNvSpPr>
            <p:nvPr/>
          </p:nvSpPr>
          <p:spPr bwMode="auto">
            <a:xfrm>
              <a:off x="2107069" y="4119098"/>
              <a:ext cx="1496879" cy="116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6" name="文本框 6"/>
            <p:cNvSpPr txBox="1">
              <a:spLocks noChangeArrowheads="1"/>
            </p:cNvSpPr>
            <p:nvPr/>
          </p:nvSpPr>
          <p:spPr bwMode="auto">
            <a:xfrm>
              <a:off x="2097015" y="3593939"/>
              <a:ext cx="20343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7" name="组合 16"/>
          <p:cNvGrpSpPr/>
          <p:nvPr/>
        </p:nvGrpSpPr>
        <p:grpSpPr>
          <a:xfrm>
            <a:off x="9424759" y="3776161"/>
            <a:ext cx="2034315" cy="1695116"/>
            <a:chOff x="2097015" y="3593939"/>
            <a:chExt cx="2034315" cy="1695116"/>
          </a:xfrm>
        </p:grpSpPr>
        <p:sp>
          <p:nvSpPr>
            <p:cNvPr id="18" name="文本框 17"/>
            <p:cNvSpPr txBox="1">
              <a:spLocks noChangeArrowheads="1"/>
            </p:cNvSpPr>
            <p:nvPr/>
          </p:nvSpPr>
          <p:spPr bwMode="auto">
            <a:xfrm>
              <a:off x="2107069" y="4119098"/>
              <a:ext cx="1496879" cy="116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9" name="文本框 6"/>
            <p:cNvSpPr txBox="1">
              <a:spLocks noChangeArrowheads="1"/>
            </p:cNvSpPr>
            <p:nvPr/>
          </p:nvSpPr>
          <p:spPr bwMode="auto">
            <a:xfrm>
              <a:off x="2097015" y="3593939"/>
              <a:ext cx="20343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35">
                                          <p:stCondLst>
                                            <p:cond delay="0"/>
                                          </p:stCondLst>
                                        </p:cTn>
                                        <p:tgtEl>
                                          <p:spTgt spid="2"/>
                                        </p:tgtEl>
                                      </p:cBhvr>
                                    </p:animEffect>
                                    <p:anim calcmode="lin" valueType="num">
                                      <p:cBhvr>
                                        <p:cTn id="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13" dur="20">
                                          <p:stCondLst>
                                            <p:cond delay="487"/>
                                          </p:stCondLst>
                                        </p:cTn>
                                        <p:tgtEl>
                                          <p:spTgt spid="2"/>
                                        </p:tgtEl>
                                      </p:cBhvr>
                                      <p:to x="100000" y="60000"/>
                                    </p:animScale>
                                    <p:animScale>
                                      <p:cBhvr>
                                        <p:cTn id="14" dur="124" decel="50000">
                                          <p:stCondLst>
                                            <p:cond delay="507"/>
                                          </p:stCondLst>
                                        </p:cTn>
                                        <p:tgtEl>
                                          <p:spTgt spid="2"/>
                                        </p:tgtEl>
                                      </p:cBhvr>
                                      <p:to x="100000" y="100000"/>
                                    </p:animScale>
                                    <p:animScale>
                                      <p:cBhvr>
                                        <p:cTn id="15" dur="20">
                                          <p:stCondLst>
                                            <p:cond delay="984"/>
                                          </p:stCondLst>
                                        </p:cTn>
                                        <p:tgtEl>
                                          <p:spTgt spid="2"/>
                                        </p:tgtEl>
                                      </p:cBhvr>
                                      <p:to x="100000" y="80000"/>
                                    </p:animScale>
                                    <p:animScale>
                                      <p:cBhvr>
                                        <p:cTn id="16" dur="124" decel="50000">
                                          <p:stCondLst>
                                            <p:cond delay="1004"/>
                                          </p:stCondLst>
                                        </p:cTn>
                                        <p:tgtEl>
                                          <p:spTgt spid="2"/>
                                        </p:tgtEl>
                                      </p:cBhvr>
                                      <p:to x="100000" y="100000"/>
                                    </p:animScale>
                                    <p:animScale>
                                      <p:cBhvr>
                                        <p:cTn id="17" dur="20">
                                          <p:stCondLst>
                                            <p:cond delay="1231"/>
                                          </p:stCondLst>
                                        </p:cTn>
                                        <p:tgtEl>
                                          <p:spTgt spid="2"/>
                                        </p:tgtEl>
                                      </p:cBhvr>
                                      <p:to x="100000" y="90000"/>
                                    </p:animScale>
                                    <p:animScale>
                                      <p:cBhvr>
                                        <p:cTn id="18" dur="124" decel="50000">
                                          <p:stCondLst>
                                            <p:cond delay="1251"/>
                                          </p:stCondLst>
                                        </p:cTn>
                                        <p:tgtEl>
                                          <p:spTgt spid="2"/>
                                        </p:tgtEl>
                                      </p:cBhvr>
                                      <p:to x="100000" y="100000"/>
                                    </p:animScale>
                                    <p:animScale>
                                      <p:cBhvr>
                                        <p:cTn id="19" dur="20">
                                          <p:stCondLst>
                                            <p:cond delay="1356"/>
                                          </p:stCondLst>
                                        </p:cTn>
                                        <p:tgtEl>
                                          <p:spTgt spid="2"/>
                                        </p:tgtEl>
                                      </p:cBhvr>
                                      <p:to x="100000" y="95000"/>
                                    </p:animScale>
                                    <p:animScale>
                                      <p:cBhvr>
                                        <p:cTn id="20" dur="124" decel="50000">
                                          <p:stCondLst>
                                            <p:cond delay="1376"/>
                                          </p:stCondLst>
                                        </p:cTn>
                                        <p:tgtEl>
                                          <p:spTgt spid="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par>
                                <p:cTn id="37" presetID="16" presetClass="entr" presetSubtype="21"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1000"/>
                                        <p:tgtEl>
                                          <p:spTgt spid="10"/>
                                        </p:tgtEl>
                                      </p:cBhvr>
                                    </p:animEffect>
                                  </p:childTnLst>
                                </p:cTn>
                              </p:par>
                              <p:par>
                                <p:cTn id="40" presetID="16" presetClass="entr" presetSubtype="21"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1000"/>
                                        <p:tgtEl>
                                          <p:spTgt spid="11"/>
                                        </p:tgtEl>
                                      </p:cBhvr>
                                    </p:animEffect>
                                  </p:childTnLst>
                                </p:cTn>
                              </p:par>
                            </p:childTnLst>
                          </p:cTn>
                        </p:par>
                        <p:par>
                          <p:cTn id="43" fill="hold">
                            <p:stCondLst>
                              <p:cond delay="1500"/>
                            </p:stCondLst>
                            <p:childTnLst>
                              <p:par>
                                <p:cTn id="44" presetID="26"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435">
                                          <p:stCondLst>
                                            <p:cond delay="0"/>
                                          </p:stCondLst>
                                        </p:cTn>
                                        <p:tgtEl>
                                          <p:spTgt spid="5"/>
                                        </p:tgtEl>
                                      </p:cBhvr>
                                    </p:animEffect>
                                    <p:anim calcmode="lin" valueType="num">
                                      <p:cBhvr>
                                        <p:cTn id="47"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8"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9"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50"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51"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52" dur="20">
                                          <p:stCondLst>
                                            <p:cond delay="487"/>
                                          </p:stCondLst>
                                        </p:cTn>
                                        <p:tgtEl>
                                          <p:spTgt spid="5"/>
                                        </p:tgtEl>
                                      </p:cBhvr>
                                      <p:to x="100000" y="60000"/>
                                    </p:animScale>
                                    <p:animScale>
                                      <p:cBhvr>
                                        <p:cTn id="53" dur="124" decel="50000">
                                          <p:stCondLst>
                                            <p:cond delay="507"/>
                                          </p:stCondLst>
                                        </p:cTn>
                                        <p:tgtEl>
                                          <p:spTgt spid="5"/>
                                        </p:tgtEl>
                                      </p:cBhvr>
                                      <p:to x="100000" y="100000"/>
                                    </p:animScale>
                                    <p:animScale>
                                      <p:cBhvr>
                                        <p:cTn id="54" dur="20">
                                          <p:stCondLst>
                                            <p:cond delay="984"/>
                                          </p:stCondLst>
                                        </p:cTn>
                                        <p:tgtEl>
                                          <p:spTgt spid="5"/>
                                        </p:tgtEl>
                                      </p:cBhvr>
                                      <p:to x="100000" y="80000"/>
                                    </p:animScale>
                                    <p:animScale>
                                      <p:cBhvr>
                                        <p:cTn id="55" dur="124" decel="50000">
                                          <p:stCondLst>
                                            <p:cond delay="1004"/>
                                          </p:stCondLst>
                                        </p:cTn>
                                        <p:tgtEl>
                                          <p:spTgt spid="5"/>
                                        </p:tgtEl>
                                      </p:cBhvr>
                                      <p:to x="100000" y="100000"/>
                                    </p:animScale>
                                    <p:animScale>
                                      <p:cBhvr>
                                        <p:cTn id="56" dur="20">
                                          <p:stCondLst>
                                            <p:cond delay="1231"/>
                                          </p:stCondLst>
                                        </p:cTn>
                                        <p:tgtEl>
                                          <p:spTgt spid="5"/>
                                        </p:tgtEl>
                                      </p:cBhvr>
                                      <p:to x="100000" y="90000"/>
                                    </p:animScale>
                                    <p:animScale>
                                      <p:cBhvr>
                                        <p:cTn id="57" dur="124" decel="50000">
                                          <p:stCondLst>
                                            <p:cond delay="1251"/>
                                          </p:stCondLst>
                                        </p:cTn>
                                        <p:tgtEl>
                                          <p:spTgt spid="5"/>
                                        </p:tgtEl>
                                      </p:cBhvr>
                                      <p:to x="100000" y="100000"/>
                                    </p:animScale>
                                    <p:animScale>
                                      <p:cBhvr>
                                        <p:cTn id="58" dur="20">
                                          <p:stCondLst>
                                            <p:cond delay="1356"/>
                                          </p:stCondLst>
                                        </p:cTn>
                                        <p:tgtEl>
                                          <p:spTgt spid="5"/>
                                        </p:tgtEl>
                                      </p:cBhvr>
                                      <p:to x="100000" y="95000"/>
                                    </p:animScale>
                                    <p:animScale>
                                      <p:cBhvr>
                                        <p:cTn id="59" dur="124" decel="50000">
                                          <p:stCondLst>
                                            <p:cond delay="1376"/>
                                          </p:stCondLst>
                                        </p:cTn>
                                        <p:tgtEl>
                                          <p:spTgt spid="5"/>
                                        </p:tgtEl>
                                      </p:cBhvr>
                                      <p:to x="100000" y="100000"/>
                                    </p:animScale>
                                  </p:childTnLst>
                                </p:cTn>
                              </p:par>
                              <p:par>
                                <p:cTn id="60" presetID="26" presetClass="entr" presetSubtype="0"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435">
                                          <p:stCondLst>
                                            <p:cond delay="0"/>
                                          </p:stCondLst>
                                        </p:cTn>
                                        <p:tgtEl>
                                          <p:spTgt spid="6"/>
                                        </p:tgtEl>
                                      </p:cBhvr>
                                    </p:animEffect>
                                    <p:anim calcmode="lin" valueType="num">
                                      <p:cBhvr>
                                        <p:cTn id="63" dur="1367"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4" dur="498"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5" dur="498" tmFilter="0, 0; 0.125,0.2665; 0.25,0.4; 0.375,0.465; 0.5,0.5;  0.625,0.535; 0.75,0.6; 0.875,0.7335; 1,1">
                                          <p:stCondLst>
                                            <p:cond delay="498"/>
                                          </p:stCondLst>
                                        </p:cTn>
                                        <p:tgtEl>
                                          <p:spTgt spid="6"/>
                                        </p:tgtEl>
                                        <p:attrNameLst>
                                          <p:attrName>ppt_y</p:attrName>
                                        </p:attrNameLst>
                                      </p:cBhvr>
                                      <p:tavLst>
                                        <p:tav tm="0" fmla="#ppt_y-sin(pi*$)/9">
                                          <p:val>
                                            <p:fltVal val="0"/>
                                          </p:val>
                                        </p:tav>
                                        <p:tav tm="100000">
                                          <p:val>
                                            <p:fltVal val="1"/>
                                          </p:val>
                                        </p:tav>
                                      </p:tavLst>
                                    </p:anim>
                                    <p:anim calcmode="lin" valueType="num">
                                      <p:cBhvr>
                                        <p:cTn id="66" dur="249" tmFilter="0, 0; 0.125,0.2665; 0.25,0.4; 0.375,0.465; 0.5,0.5;  0.625,0.535; 0.75,0.6; 0.875,0.7335; 1,1">
                                          <p:stCondLst>
                                            <p:cond delay="993"/>
                                          </p:stCondLst>
                                        </p:cTn>
                                        <p:tgtEl>
                                          <p:spTgt spid="6"/>
                                        </p:tgtEl>
                                        <p:attrNameLst>
                                          <p:attrName>ppt_y</p:attrName>
                                        </p:attrNameLst>
                                      </p:cBhvr>
                                      <p:tavLst>
                                        <p:tav tm="0" fmla="#ppt_y-sin(pi*$)/27">
                                          <p:val>
                                            <p:fltVal val="0"/>
                                          </p:val>
                                        </p:tav>
                                        <p:tav tm="100000">
                                          <p:val>
                                            <p:fltVal val="1"/>
                                          </p:val>
                                        </p:tav>
                                      </p:tavLst>
                                    </p:anim>
                                    <p:anim calcmode="lin" valueType="num">
                                      <p:cBhvr>
                                        <p:cTn id="67" dur="123" tmFilter="0, 0; 0.125,0.2665; 0.25,0.4; 0.375,0.465; 0.5,0.5;  0.625,0.535; 0.75,0.6; 0.875,0.7335; 1,1">
                                          <p:stCondLst>
                                            <p:cond delay="1242"/>
                                          </p:stCondLst>
                                        </p:cTn>
                                        <p:tgtEl>
                                          <p:spTgt spid="6"/>
                                        </p:tgtEl>
                                        <p:attrNameLst>
                                          <p:attrName>ppt_y</p:attrName>
                                        </p:attrNameLst>
                                      </p:cBhvr>
                                      <p:tavLst>
                                        <p:tav tm="0" fmla="#ppt_y-sin(pi*$)/81">
                                          <p:val>
                                            <p:fltVal val="0"/>
                                          </p:val>
                                        </p:tav>
                                        <p:tav tm="100000">
                                          <p:val>
                                            <p:fltVal val="1"/>
                                          </p:val>
                                        </p:tav>
                                      </p:tavLst>
                                    </p:anim>
                                    <p:animScale>
                                      <p:cBhvr>
                                        <p:cTn id="68" dur="20">
                                          <p:stCondLst>
                                            <p:cond delay="487"/>
                                          </p:stCondLst>
                                        </p:cTn>
                                        <p:tgtEl>
                                          <p:spTgt spid="6"/>
                                        </p:tgtEl>
                                      </p:cBhvr>
                                      <p:to x="100000" y="60000"/>
                                    </p:animScale>
                                    <p:animScale>
                                      <p:cBhvr>
                                        <p:cTn id="69" dur="124" decel="50000">
                                          <p:stCondLst>
                                            <p:cond delay="507"/>
                                          </p:stCondLst>
                                        </p:cTn>
                                        <p:tgtEl>
                                          <p:spTgt spid="6"/>
                                        </p:tgtEl>
                                      </p:cBhvr>
                                      <p:to x="100000" y="100000"/>
                                    </p:animScale>
                                    <p:animScale>
                                      <p:cBhvr>
                                        <p:cTn id="70" dur="20">
                                          <p:stCondLst>
                                            <p:cond delay="984"/>
                                          </p:stCondLst>
                                        </p:cTn>
                                        <p:tgtEl>
                                          <p:spTgt spid="6"/>
                                        </p:tgtEl>
                                      </p:cBhvr>
                                      <p:to x="100000" y="80000"/>
                                    </p:animScale>
                                    <p:animScale>
                                      <p:cBhvr>
                                        <p:cTn id="71" dur="124" decel="50000">
                                          <p:stCondLst>
                                            <p:cond delay="1004"/>
                                          </p:stCondLst>
                                        </p:cTn>
                                        <p:tgtEl>
                                          <p:spTgt spid="6"/>
                                        </p:tgtEl>
                                      </p:cBhvr>
                                      <p:to x="100000" y="100000"/>
                                    </p:animScale>
                                    <p:animScale>
                                      <p:cBhvr>
                                        <p:cTn id="72" dur="20">
                                          <p:stCondLst>
                                            <p:cond delay="1231"/>
                                          </p:stCondLst>
                                        </p:cTn>
                                        <p:tgtEl>
                                          <p:spTgt spid="6"/>
                                        </p:tgtEl>
                                      </p:cBhvr>
                                      <p:to x="100000" y="90000"/>
                                    </p:animScale>
                                    <p:animScale>
                                      <p:cBhvr>
                                        <p:cTn id="73" dur="124" decel="50000">
                                          <p:stCondLst>
                                            <p:cond delay="1251"/>
                                          </p:stCondLst>
                                        </p:cTn>
                                        <p:tgtEl>
                                          <p:spTgt spid="6"/>
                                        </p:tgtEl>
                                      </p:cBhvr>
                                      <p:to x="100000" y="100000"/>
                                    </p:animScale>
                                    <p:animScale>
                                      <p:cBhvr>
                                        <p:cTn id="74" dur="20">
                                          <p:stCondLst>
                                            <p:cond delay="1356"/>
                                          </p:stCondLst>
                                        </p:cTn>
                                        <p:tgtEl>
                                          <p:spTgt spid="6"/>
                                        </p:tgtEl>
                                      </p:cBhvr>
                                      <p:to x="100000" y="95000"/>
                                    </p:animScale>
                                    <p:animScale>
                                      <p:cBhvr>
                                        <p:cTn id="75" dur="124" decel="50000">
                                          <p:stCondLst>
                                            <p:cond delay="1376"/>
                                          </p:stCondLst>
                                        </p:cTn>
                                        <p:tgtEl>
                                          <p:spTgt spid="6"/>
                                        </p:tgtEl>
                                      </p:cBhvr>
                                      <p:to x="100000" y="100000"/>
                                    </p:animScale>
                                  </p:childTnLst>
                                </p:cTn>
                              </p:par>
                              <p:par>
                                <p:cTn id="76" presetID="16" presetClass="entr" presetSubtype="21"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barn(inVertical)">
                                      <p:cBhvr>
                                        <p:cTn id="78" dur="1000"/>
                                        <p:tgtEl>
                                          <p:spTgt spid="14"/>
                                        </p:tgtEl>
                                      </p:cBhvr>
                                    </p:animEffect>
                                  </p:childTnLst>
                                </p:cTn>
                              </p:par>
                              <p:par>
                                <p:cTn id="79" presetID="16" presetClass="entr" presetSubtype="21" fill="hold"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barn(inVertical)">
                                      <p:cBhvr>
                                        <p:cTn id="8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259179" y="2815482"/>
            <a:ext cx="6867183" cy="2321429"/>
            <a:chOff x="4169787" y="3372908"/>
            <a:chExt cx="6867183" cy="2321429"/>
          </a:xfrm>
        </p:grpSpPr>
        <p:sp>
          <p:nvSpPr>
            <p:cNvPr id="17" name="文本框 16"/>
            <p:cNvSpPr txBox="1"/>
            <p:nvPr/>
          </p:nvSpPr>
          <p:spPr>
            <a:xfrm>
              <a:off x="4169787" y="4093899"/>
              <a:ext cx="6867183" cy="1600438"/>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a:p>
              <a:endParaRPr lang="zh-CN" altLang="en-US" sz="1400" dirty="0">
                <a:latin typeface="字魂58号-创中黑" panose="00000500000000000000" pitchFamily="2" charset="-122"/>
                <a:ea typeface="字魂58号-创中黑" panose="00000500000000000000" pitchFamily="2" charset="-122"/>
              </a:endParaRPr>
            </a:p>
          </p:txBody>
        </p:sp>
        <p:sp>
          <p:nvSpPr>
            <p:cNvPr id="18" name="文本框 17"/>
            <p:cNvSpPr txBox="1"/>
            <p:nvPr/>
          </p:nvSpPr>
          <p:spPr>
            <a:xfrm>
              <a:off x="5705027" y="3372908"/>
              <a:ext cx="2594705"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45" name="组合 44"/>
          <p:cNvGrpSpPr/>
          <p:nvPr/>
        </p:nvGrpSpPr>
        <p:grpSpPr>
          <a:xfrm>
            <a:off x="1443789" y="-304723"/>
            <a:ext cx="10748211" cy="7162723"/>
            <a:chOff x="1443789" y="-304723"/>
            <a:chExt cx="10748211" cy="7162723"/>
          </a:xfrm>
        </p:grpSpPr>
        <p:grpSp>
          <p:nvGrpSpPr>
            <p:cNvPr id="13" name="组合 12"/>
            <p:cNvGrpSpPr/>
            <p:nvPr/>
          </p:nvGrpSpPr>
          <p:grpSpPr>
            <a:xfrm>
              <a:off x="1443789" y="-304723"/>
              <a:ext cx="10748211" cy="7162723"/>
              <a:chOff x="1443789" y="-304723"/>
              <a:chExt cx="10748211" cy="7162723"/>
            </a:xfrm>
          </p:grpSpPr>
          <p:pic>
            <p:nvPicPr>
              <p:cNvPr id="3" name="图片 2"/>
              <p:cNvPicPr>
                <a:picLocks noChangeAspect="1"/>
              </p:cNvPicPr>
              <p:nvPr/>
            </p:nvPicPr>
            <p:blipFill rotWithShape="1">
              <a:blip r:embed="rId1">
                <a:clrChange>
                  <a:clrFrom>
                    <a:srgbClr val="F0EEE1"/>
                  </a:clrFrom>
                  <a:clrTo>
                    <a:srgbClr val="F0EEE1">
                      <a:alpha val="0"/>
                    </a:srgbClr>
                  </a:clrTo>
                </a:clrChange>
                <a:extLst>
                  <a:ext uri="{28A0092B-C50C-407E-A947-70E740481C1C}">
                    <a14:useLocalDpi xmlns:a14="http://schemas.microsoft.com/office/drawing/2010/main" val="0"/>
                  </a:ext>
                </a:extLst>
              </a:blip>
              <a:srcRect l="57609" r="21430" b="20922"/>
              <a:stretch>
                <a:fillRect/>
              </a:stretch>
            </p:blipFill>
            <p:spPr>
              <a:xfrm>
                <a:off x="1443789" y="-304723"/>
                <a:ext cx="2815390" cy="6644043"/>
              </a:xfrm>
              <a:prstGeom prst="rect">
                <a:avLst/>
              </a:prstGeom>
            </p:spPr>
          </p:pic>
          <p:grpSp>
            <p:nvGrpSpPr>
              <p:cNvPr id="12" name="组合 11"/>
              <p:cNvGrpSpPr/>
              <p:nvPr/>
            </p:nvGrpSpPr>
            <p:grpSpPr>
              <a:xfrm>
                <a:off x="2057399" y="518681"/>
                <a:ext cx="10134601" cy="6339319"/>
                <a:chOff x="2057399" y="518681"/>
                <a:chExt cx="10134601" cy="6339319"/>
              </a:xfrm>
            </p:grpSpPr>
            <p:grpSp>
              <p:nvGrpSpPr>
                <p:cNvPr id="7" name="组合 6"/>
                <p:cNvGrpSpPr/>
                <p:nvPr/>
              </p:nvGrpSpPr>
              <p:grpSpPr>
                <a:xfrm>
                  <a:off x="11746831" y="518681"/>
                  <a:ext cx="445169" cy="6339319"/>
                  <a:chOff x="3597442" y="577516"/>
                  <a:chExt cx="445169" cy="5847347"/>
                </a:xfrm>
                <a:solidFill>
                  <a:srgbClr val="F19C1D">
                    <a:alpha val="40000"/>
                  </a:srgbClr>
                </a:solidFill>
              </p:grpSpPr>
              <p:sp>
                <p:nvSpPr>
                  <p:cNvPr id="5" name="矩形 4"/>
                  <p:cNvSpPr/>
                  <p:nvPr/>
                </p:nvSpPr>
                <p:spPr>
                  <a:xfrm>
                    <a:off x="3597442" y="974558"/>
                    <a:ext cx="445169" cy="54503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597442" y="577516"/>
                    <a:ext cx="445169" cy="3970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2057399" y="6339319"/>
                  <a:ext cx="9689431" cy="0"/>
                </a:xfrm>
                <a:prstGeom prst="line">
                  <a:avLst/>
                </a:prstGeom>
                <a:ln w="120650">
                  <a:solidFill>
                    <a:srgbClr val="F19C1D">
                      <a:alpha val="40000"/>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57399" y="1668379"/>
                  <a:ext cx="9689431" cy="0"/>
                </a:xfrm>
                <a:prstGeom prst="line">
                  <a:avLst/>
                </a:prstGeom>
                <a:ln w="120650">
                  <a:solidFill>
                    <a:srgbClr val="F19C1D">
                      <a:alpha val="40000"/>
                    </a:srgbClr>
                  </a:solidFill>
                </a:ln>
              </p:spPr>
              <p:style>
                <a:lnRef idx="1">
                  <a:schemeClr val="accent1"/>
                </a:lnRef>
                <a:fillRef idx="0">
                  <a:schemeClr val="accent1"/>
                </a:fillRef>
                <a:effectRef idx="0">
                  <a:schemeClr val="accent1"/>
                </a:effectRef>
                <a:fontRef idx="minor">
                  <a:schemeClr val="tx1"/>
                </a:fontRef>
              </p:style>
            </p:cxnSp>
          </p:grpSp>
        </p:grpSp>
        <p:pic>
          <p:nvPicPr>
            <p:cNvPr id="15" name="图片 14"/>
            <p:cNvPicPr>
              <a:picLocks noChangeAspect="1"/>
            </p:cNvPicPr>
            <p:nvPr/>
          </p:nvPicPr>
          <p:blipFill rotWithShape="1">
            <a:blip r:embed="rId1">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3733801" y="1806059"/>
              <a:ext cx="790072" cy="732603"/>
            </a:xfrm>
            <a:prstGeom prst="rect">
              <a:avLst/>
            </a:prstGeom>
          </p:spPr>
        </p:pic>
        <p:pic>
          <p:nvPicPr>
            <p:cNvPr id="16" name="图片 15"/>
            <p:cNvPicPr>
              <a:picLocks noChangeAspect="1"/>
            </p:cNvPicPr>
            <p:nvPr/>
          </p:nvPicPr>
          <p:blipFill rotWithShape="1">
            <a:blip r:embed="rId1">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flipH="1" flipV="1">
              <a:off x="9745580" y="2380978"/>
              <a:ext cx="790072" cy="732603"/>
            </a:xfrm>
            <a:prstGeom prst="rect">
              <a:avLst/>
            </a:prstGeom>
          </p:spPr>
        </p:pic>
        <p:grpSp>
          <p:nvGrpSpPr>
            <p:cNvPr id="23" name="组合 22"/>
            <p:cNvGrpSpPr/>
            <p:nvPr/>
          </p:nvGrpSpPr>
          <p:grpSpPr>
            <a:xfrm>
              <a:off x="9425115" y="5332272"/>
              <a:ext cx="1285725" cy="1285725"/>
              <a:chOff x="4775095" y="366988"/>
              <a:chExt cx="1233859" cy="1233859"/>
            </a:xfrm>
          </p:grpSpPr>
          <p:sp>
            <p:nvSpPr>
              <p:cNvPr id="22" name="椭圆 21"/>
              <p:cNvSpPr/>
              <p:nvPr/>
            </p:nvSpPr>
            <p:spPr>
              <a:xfrm>
                <a:off x="4775095" y="366988"/>
                <a:ext cx="1233859" cy="1233859"/>
              </a:xfrm>
              <a:prstGeom prst="ellipse">
                <a:avLst/>
              </a:prstGeom>
              <a:solidFill>
                <a:srgbClr val="F07264">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872789" y="471879"/>
                <a:ext cx="1068186" cy="1068186"/>
              </a:xfrm>
              <a:prstGeom prst="ellips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945516" y="537409"/>
                <a:ext cx="893019" cy="893019"/>
              </a:xfrm>
              <a:prstGeom prst="ellipse">
                <a:avLst/>
              </a:prstGeom>
              <a:solidFill>
                <a:srgbClr val="F0726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323763" y="5552635"/>
              <a:ext cx="844997" cy="844997"/>
              <a:chOff x="4775095" y="366988"/>
              <a:chExt cx="1233859" cy="1233859"/>
            </a:xfrm>
          </p:grpSpPr>
          <p:sp>
            <p:nvSpPr>
              <p:cNvPr id="25" name="椭圆 24"/>
              <p:cNvSpPr/>
              <p:nvPr/>
            </p:nvSpPr>
            <p:spPr>
              <a:xfrm>
                <a:off x="4775095" y="366988"/>
                <a:ext cx="1233859" cy="1233859"/>
              </a:xfrm>
              <a:prstGeom prst="ellipse">
                <a:avLst/>
              </a:prstGeom>
              <a:solidFill>
                <a:srgbClr val="BDC2CE">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872789" y="471879"/>
                <a:ext cx="1068186" cy="1068186"/>
              </a:xfrm>
              <a:prstGeom prst="ellips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945516" y="537409"/>
                <a:ext cx="893019" cy="893019"/>
              </a:xfrm>
              <a:prstGeom prst="ellipse">
                <a:avLst/>
              </a:prstGeom>
              <a:solidFill>
                <a:srgbClr val="BDC2CE">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rotWithShape="1">
            <a:blip r:embed="rId1">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806113" y="5136911"/>
              <a:ext cx="790072" cy="732603"/>
            </a:xfrm>
            <a:prstGeom prst="rect">
              <a:avLst/>
            </a:prstGeom>
          </p:spPr>
        </p:pic>
        <p:grpSp>
          <p:nvGrpSpPr>
            <p:cNvPr id="33" name="组合 32"/>
            <p:cNvGrpSpPr/>
            <p:nvPr/>
          </p:nvGrpSpPr>
          <p:grpSpPr>
            <a:xfrm>
              <a:off x="7382050" y="1437160"/>
              <a:ext cx="753302" cy="753302"/>
              <a:chOff x="4775095" y="366988"/>
              <a:chExt cx="1233859" cy="1233859"/>
            </a:xfrm>
          </p:grpSpPr>
          <p:sp>
            <p:nvSpPr>
              <p:cNvPr id="34" name="椭圆 33"/>
              <p:cNvSpPr/>
              <p:nvPr/>
            </p:nvSpPr>
            <p:spPr>
              <a:xfrm>
                <a:off x="4775095" y="366988"/>
                <a:ext cx="1233859" cy="1233859"/>
              </a:xfrm>
              <a:prstGeom prst="ellipse">
                <a:avLst/>
              </a:prstGeom>
              <a:solidFill>
                <a:srgbClr val="F07264">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872789" y="471879"/>
                <a:ext cx="1068186" cy="1068186"/>
              </a:xfrm>
              <a:prstGeom prst="ellips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945516" y="537409"/>
                <a:ext cx="893019" cy="893019"/>
              </a:xfrm>
              <a:prstGeom prst="ellipse">
                <a:avLst/>
              </a:prstGeom>
              <a:solidFill>
                <a:srgbClr val="F0726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p:cNvGrpSpPr/>
            <p:nvPr/>
          </p:nvGrpSpPr>
          <p:grpSpPr>
            <a:xfrm>
              <a:off x="4952588" y="667925"/>
              <a:ext cx="1143412" cy="1143412"/>
              <a:chOff x="4775095" y="366988"/>
              <a:chExt cx="1233859" cy="1233859"/>
            </a:xfrm>
          </p:grpSpPr>
          <p:sp>
            <p:nvSpPr>
              <p:cNvPr id="42" name="椭圆 41"/>
              <p:cNvSpPr/>
              <p:nvPr/>
            </p:nvSpPr>
            <p:spPr>
              <a:xfrm>
                <a:off x="4775095" y="366988"/>
                <a:ext cx="1233859" cy="1233859"/>
              </a:xfrm>
              <a:prstGeom prst="ellipse">
                <a:avLst/>
              </a:prstGeom>
              <a:solidFill>
                <a:srgbClr val="BDC2CE">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872789" y="471879"/>
                <a:ext cx="1068186" cy="1068186"/>
              </a:xfrm>
              <a:prstGeom prst="ellipse">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945516" y="537409"/>
                <a:ext cx="893019" cy="893019"/>
              </a:xfrm>
              <a:prstGeom prst="ellipse">
                <a:avLst/>
              </a:prstGeom>
              <a:solidFill>
                <a:srgbClr val="BDC2CE">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47060" y="1025355"/>
            <a:ext cx="5085908" cy="4575474"/>
            <a:chOff x="868325" y="1216741"/>
            <a:chExt cx="5085908" cy="4575474"/>
          </a:xfrm>
        </p:grpSpPr>
        <p:grpSp>
          <p:nvGrpSpPr>
            <p:cNvPr id="6" name="组合 5"/>
            <p:cNvGrpSpPr/>
            <p:nvPr/>
          </p:nvGrpSpPr>
          <p:grpSpPr>
            <a:xfrm>
              <a:off x="1045534" y="1359126"/>
              <a:ext cx="4759842" cy="4282133"/>
              <a:chOff x="1045534" y="1359126"/>
              <a:chExt cx="4759842" cy="4282133"/>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22223" b="5555"/>
              <a:stretch>
                <a:fillRect/>
              </a:stretch>
            </p:blipFill>
            <p:spPr>
              <a:xfrm>
                <a:off x="1422873" y="1636007"/>
                <a:ext cx="4020997" cy="3738515"/>
              </a:xfrm>
              <a:prstGeom prst="rect">
                <a:avLst/>
              </a:prstGeom>
            </p:spPr>
          </p:pic>
          <p:sp>
            <p:nvSpPr>
              <p:cNvPr id="4" name="矩形 3"/>
              <p:cNvSpPr/>
              <p:nvPr/>
            </p:nvSpPr>
            <p:spPr>
              <a:xfrm>
                <a:off x="1183758" y="1483478"/>
                <a:ext cx="4483395" cy="403343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534" y="1359126"/>
                <a:ext cx="4759842" cy="4282133"/>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868325" y="1216741"/>
              <a:ext cx="5085908" cy="457547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562672" y="1292092"/>
            <a:ext cx="4795723" cy="1363638"/>
            <a:chOff x="6583936" y="1396392"/>
            <a:chExt cx="4795723" cy="1363638"/>
          </a:xfrm>
        </p:grpSpPr>
        <p:sp>
          <p:nvSpPr>
            <p:cNvPr id="10" name="文本框 9"/>
            <p:cNvSpPr txBox="1"/>
            <p:nvPr/>
          </p:nvSpPr>
          <p:spPr>
            <a:xfrm>
              <a:off x="6583936" y="2021366"/>
              <a:ext cx="4795723" cy="738664"/>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1" name="文本框 10"/>
            <p:cNvSpPr txBox="1"/>
            <p:nvPr/>
          </p:nvSpPr>
          <p:spPr>
            <a:xfrm>
              <a:off x="8075786" y="1396392"/>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2" name="组合 11"/>
          <p:cNvGrpSpPr/>
          <p:nvPr/>
        </p:nvGrpSpPr>
        <p:grpSpPr>
          <a:xfrm>
            <a:off x="6562672" y="3916961"/>
            <a:ext cx="4795723" cy="1266175"/>
            <a:chOff x="6583936" y="1493855"/>
            <a:chExt cx="4795723" cy="1266175"/>
          </a:xfrm>
        </p:grpSpPr>
        <p:sp>
          <p:nvSpPr>
            <p:cNvPr id="13" name="文本框 12"/>
            <p:cNvSpPr txBox="1"/>
            <p:nvPr/>
          </p:nvSpPr>
          <p:spPr>
            <a:xfrm>
              <a:off x="6583936" y="2021366"/>
              <a:ext cx="4795723" cy="738664"/>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4" name="文本框 13"/>
            <p:cNvSpPr txBox="1"/>
            <p:nvPr/>
          </p:nvSpPr>
          <p:spPr>
            <a:xfrm>
              <a:off x="8075786" y="1493855"/>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pic>
        <p:nvPicPr>
          <p:cNvPr id="15" name="图片 14"/>
          <p:cNvPicPr>
            <a:picLocks noChangeAspect="1"/>
          </p:cNvPicPr>
          <p:nvPr/>
        </p:nvPicPr>
        <p:blipFill>
          <a:blip r:embed="rId2"/>
          <a:stretch>
            <a:fillRect/>
          </a:stretch>
        </p:blipFill>
        <p:spPr>
          <a:xfrm>
            <a:off x="-56622" y="4937165"/>
            <a:ext cx="12854292" cy="2688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500"/>
                                        <p:tgtEl>
                                          <p:spTgt spid="8"/>
                                        </p:tgtEl>
                                      </p:cBhvr>
                                    </p:animEffect>
                                  </p:childTnLst>
                                </p:cTn>
                              </p:par>
                            </p:childTnLst>
                          </p:cTn>
                        </p:par>
                        <p:par>
                          <p:cTn id="8" fill="hold">
                            <p:stCondLst>
                              <p:cond delay="1500"/>
                            </p:stCondLst>
                            <p:childTnLst>
                              <p:par>
                                <p:cTn id="9" presetID="6"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1000"/>
                                        <p:tgtEl>
                                          <p:spTgt spid="9"/>
                                        </p:tgtEl>
                                      </p:cBhvr>
                                    </p:animEffect>
                                  </p:childTnLst>
                                </p:cTn>
                              </p:par>
                            </p:childTnLst>
                          </p:cTn>
                        </p:par>
                        <p:par>
                          <p:cTn id="12" fill="hold">
                            <p:stCondLst>
                              <p:cond delay="2500"/>
                            </p:stCondLst>
                            <p:childTnLst>
                              <p:par>
                                <p:cTn id="13" presetID="6"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714875"/>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56450" y="1636649"/>
            <a:ext cx="9080500" cy="680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noChangeArrowheads="1"/>
          </p:cNvPicPr>
          <p:nvPr/>
        </p:nvPicPr>
        <p:blipFill>
          <a:blip r:embed="rId3">
            <a:extLst>
              <a:ext uri="{28A0092B-C50C-407E-A947-70E740481C1C}">
                <a14:useLocalDpi xmlns:a14="http://schemas.microsoft.com/office/drawing/2010/main" val="0"/>
              </a:ext>
            </a:extLst>
          </a:blip>
          <a:srcRect r="52892" b="58246"/>
          <a:stretch>
            <a:fillRect/>
          </a:stretch>
        </p:blipFill>
        <p:spPr bwMode="auto">
          <a:xfrm>
            <a:off x="1430338" y="874713"/>
            <a:ext cx="6846887"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2109788" y="2276475"/>
            <a:ext cx="4140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7200" dirty="0">
                <a:latin typeface="字魂7号-温暖童稚体" panose="00000500000000000000" pitchFamily="2" charset="-122"/>
                <a:ea typeface="字魂7号-温暖童稚体" panose="00000500000000000000" pitchFamily="2" charset="-122"/>
              </a:rPr>
              <a:t>第三章节</a:t>
            </a:r>
            <a:endParaRPr lang="zh-CN" altLang="en-US" sz="7200" dirty="0">
              <a:latin typeface="字魂7号-温暖童稚体" panose="00000500000000000000" pitchFamily="2" charset="-122"/>
              <a:ea typeface="字魂7号-温暖童稚体" panose="00000500000000000000"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p:nvSpPr>
        <p:spPr>
          <a:xfrm rot="5400000">
            <a:off x="3655700" y="-2533749"/>
            <a:ext cx="445170" cy="7780631"/>
          </a:xfrm>
          <a:custGeom>
            <a:avLst/>
            <a:gdLst>
              <a:gd name="connsiteX0" fmla="*/ 0 w 445170"/>
              <a:gd name="connsiteY0" fmla="*/ 6339319 h 6339319"/>
              <a:gd name="connsiteX1" fmla="*/ 1 w 445170"/>
              <a:gd name="connsiteY1" fmla="*/ 430448 h 6339319"/>
              <a:gd name="connsiteX2" fmla="*/ 445170 w 445170"/>
              <a:gd name="connsiteY2" fmla="*/ 430448 h 6339319"/>
              <a:gd name="connsiteX3" fmla="*/ 445169 w 445170"/>
              <a:gd name="connsiteY3" fmla="*/ 6339319 h 6339319"/>
              <a:gd name="connsiteX4" fmla="*/ 0 w 445170"/>
              <a:gd name="connsiteY4" fmla="*/ 430447 h 6339319"/>
              <a:gd name="connsiteX5" fmla="*/ 222585 w 445170"/>
              <a:gd name="connsiteY5" fmla="*/ 0 h 6339319"/>
              <a:gd name="connsiteX6" fmla="*/ 445169 w 445170"/>
              <a:gd name="connsiteY6" fmla="*/ 430447 h 633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170" h="6339319">
                <a:moveTo>
                  <a:pt x="0" y="6339319"/>
                </a:moveTo>
                <a:lnTo>
                  <a:pt x="1" y="430448"/>
                </a:lnTo>
                <a:lnTo>
                  <a:pt x="445170" y="430448"/>
                </a:lnTo>
                <a:lnTo>
                  <a:pt x="445169" y="6339319"/>
                </a:lnTo>
                <a:close/>
                <a:moveTo>
                  <a:pt x="0" y="430447"/>
                </a:moveTo>
                <a:lnTo>
                  <a:pt x="222585" y="0"/>
                </a:lnTo>
                <a:lnTo>
                  <a:pt x="445169" y="430447"/>
                </a:lnTo>
                <a:close/>
              </a:path>
            </a:pathLst>
          </a:custGeom>
          <a:solidFill>
            <a:srgbClr val="73A76D">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80548" y="375155"/>
            <a:ext cx="8613105" cy="758826"/>
            <a:chOff x="-768517" y="575994"/>
            <a:chExt cx="7951373" cy="758826"/>
          </a:xfrm>
        </p:grpSpPr>
        <p:pic>
          <p:nvPicPr>
            <p:cNvPr id="11" name="图片 10"/>
            <p:cNvPicPr>
              <a:picLocks noChangeAspect="1"/>
            </p:cNvPicPr>
            <p:nvPr/>
          </p:nvPicPr>
          <p:blipFill>
            <a:blip r:embed="rId1">
              <a:clrChange>
                <a:clrFrom>
                  <a:srgbClr val="FEE5EA"/>
                </a:clrFrom>
                <a:clrTo>
                  <a:srgbClr val="FEE5EA">
                    <a:alpha val="0"/>
                  </a:srgbClr>
                </a:clrTo>
              </a:clrChange>
              <a:extLst>
                <a:ext uri="{28A0092B-C50C-407E-A947-70E740481C1C}">
                  <a14:useLocalDpi xmlns:a14="http://schemas.microsoft.com/office/drawing/2010/main" val="0"/>
                </a:ext>
              </a:extLst>
            </a:blip>
            <a:stretch>
              <a:fillRect/>
            </a:stretch>
          </p:blipFill>
          <p:spPr>
            <a:xfrm>
              <a:off x="-768517" y="575994"/>
              <a:ext cx="4861939" cy="758826"/>
            </a:xfrm>
            <a:prstGeom prst="rect">
              <a:avLst/>
            </a:prstGeom>
          </p:spPr>
        </p:pic>
        <p:pic>
          <p:nvPicPr>
            <p:cNvPr id="12" name="图片 11"/>
            <p:cNvPicPr>
              <a:picLocks noChangeAspect="1"/>
            </p:cNvPicPr>
            <p:nvPr/>
          </p:nvPicPr>
          <p:blipFill>
            <a:blip r:embed="rId1">
              <a:clrChange>
                <a:clrFrom>
                  <a:srgbClr val="FEE5EA"/>
                </a:clrFrom>
                <a:clrTo>
                  <a:srgbClr val="FEE5EA">
                    <a:alpha val="0"/>
                  </a:srgbClr>
                </a:clrTo>
              </a:clrChange>
              <a:extLst>
                <a:ext uri="{28A0092B-C50C-407E-A947-70E740481C1C}">
                  <a14:useLocalDpi xmlns:a14="http://schemas.microsoft.com/office/drawing/2010/main" val="0"/>
                </a:ext>
              </a:extLst>
            </a:blip>
            <a:stretch>
              <a:fillRect/>
            </a:stretch>
          </p:blipFill>
          <p:spPr>
            <a:xfrm>
              <a:off x="2320917" y="575994"/>
              <a:ext cx="4861939" cy="758826"/>
            </a:xfrm>
            <a:prstGeom prst="rect">
              <a:avLst/>
            </a:prstGeom>
          </p:spPr>
        </p:pic>
      </p:grpSp>
      <p:grpSp>
        <p:nvGrpSpPr>
          <p:cNvPr id="20" name="组合 19"/>
          <p:cNvGrpSpPr/>
          <p:nvPr/>
        </p:nvGrpSpPr>
        <p:grpSpPr>
          <a:xfrm>
            <a:off x="2146231" y="1792631"/>
            <a:ext cx="7899537" cy="1853395"/>
            <a:chOff x="4039059" y="2586941"/>
            <a:chExt cx="7899537" cy="1853395"/>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4543" t="2104" r="12909" b="4671"/>
            <a:stretch>
              <a:fillRect/>
            </a:stretch>
          </p:blipFill>
          <p:spPr>
            <a:xfrm>
              <a:off x="10997343" y="2586941"/>
              <a:ext cx="941253" cy="1209533"/>
            </a:xfrm>
            <a:prstGeom prst="rect">
              <a:avLst/>
            </a:prstGeom>
          </p:spPr>
        </p:pic>
        <p:sp>
          <p:nvSpPr>
            <p:cNvPr id="16" name="文本框 15"/>
            <p:cNvSpPr txBox="1"/>
            <p:nvPr/>
          </p:nvSpPr>
          <p:spPr>
            <a:xfrm>
              <a:off x="10278226" y="2807037"/>
              <a:ext cx="553998" cy="1633299"/>
            </a:xfrm>
            <a:prstGeom prst="rect">
              <a:avLst/>
            </a:prstGeom>
            <a:noFill/>
          </p:spPr>
          <p:txBody>
            <a:bodyPr vert="eaVert"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sp>
          <p:nvSpPr>
            <p:cNvPr id="19" name="文本框 18"/>
            <p:cNvSpPr txBox="1">
              <a:spLocks noChangeArrowheads="1"/>
            </p:cNvSpPr>
            <p:nvPr/>
          </p:nvSpPr>
          <p:spPr bwMode="auto">
            <a:xfrm>
              <a:off x="4039059" y="2586941"/>
              <a:ext cx="5732338" cy="185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200000"/>
                </a:lnSpc>
              </a:pPr>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grpSp>
      <p:grpSp>
        <p:nvGrpSpPr>
          <p:cNvPr id="21" name="组合 20"/>
          <p:cNvGrpSpPr/>
          <p:nvPr/>
        </p:nvGrpSpPr>
        <p:grpSpPr>
          <a:xfrm>
            <a:off x="1918242" y="4218554"/>
            <a:ext cx="8127526" cy="2035691"/>
            <a:chOff x="1643871" y="2586941"/>
            <a:chExt cx="8127526" cy="2035691"/>
          </a:xfrm>
        </p:grpSpPr>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14543" t="2104" r="12909" b="4671"/>
            <a:stretch>
              <a:fillRect/>
            </a:stretch>
          </p:blipFill>
          <p:spPr>
            <a:xfrm>
              <a:off x="1643871" y="2829050"/>
              <a:ext cx="941253" cy="1209533"/>
            </a:xfrm>
            <a:prstGeom prst="rect">
              <a:avLst/>
            </a:prstGeom>
          </p:spPr>
        </p:pic>
        <p:sp>
          <p:nvSpPr>
            <p:cNvPr id="23" name="文本框 22"/>
            <p:cNvSpPr txBox="1"/>
            <p:nvPr/>
          </p:nvSpPr>
          <p:spPr>
            <a:xfrm>
              <a:off x="2867593" y="2989333"/>
              <a:ext cx="553998" cy="1633299"/>
            </a:xfrm>
            <a:prstGeom prst="rect">
              <a:avLst/>
            </a:prstGeom>
            <a:noFill/>
          </p:spPr>
          <p:txBody>
            <a:bodyPr vert="eaVert"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sp>
          <p:nvSpPr>
            <p:cNvPr id="24" name="文本框 23"/>
            <p:cNvSpPr txBox="1">
              <a:spLocks noChangeArrowheads="1"/>
            </p:cNvSpPr>
            <p:nvPr/>
          </p:nvSpPr>
          <p:spPr bwMode="auto">
            <a:xfrm>
              <a:off x="4039059" y="2586941"/>
              <a:ext cx="5732338" cy="185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200000"/>
                </a:lnSpc>
              </a:pPr>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grpSp>
      <p:pic>
        <p:nvPicPr>
          <p:cNvPr id="27" name="图片 26"/>
          <p:cNvPicPr>
            <a:picLocks noChangeAspect="1"/>
          </p:cNvPicPr>
          <p:nvPr/>
        </p:nvPicPr>
        <p:blipFill rotWithShape="1">
          <a:blip r:embed="rId3"/>
          <a:srcRect l="15234" t="14238" r="13827" b="10650"/>
          <a:stretch>
            <a:fillRect/>
          </a:stretch>
        </p:blipFill>
        <p:spPr>
          <a:xfrm>
            <a:off x="10168832" y="5173294"/>
            <a:ext cx="1905794" cy="14510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4058891" y="1893632"/>
            <a:ext cx="4138864" cy="3104450"/>
          </a:xfrm>
          <a:prstGeom prst="rect">
            <a:avLst/>
          </a:prstGeom>
        </p:spPr>
      </p:pic>
      <p:grpSp>
        <p:nvGrpSpPr>
          <p:cNvPr id="16" name="组合 15"/>
          <p:cNvGrpSpPr/>
          <p:nvPr/>
        </p:nvGrpSpPr>
        <p:grpSpPr>
          <a:xfrm>
            <a:off x="583609" y="1304084"/>
            <a:ext cx="3623434" cy="4189955"/>
            <a:chOff x="583609" y="1304084"/>
            <a:chExt cx="3623434" cy="4189955"/>
          </a:xfrm>
        </p:grpSpPr>
        <p:pic>
          <p:nvPicPr>
            <p:cNvPr id="5" name="图片 4"/>
            <p:cNvPicPr>
              <a:picLocks noChangeAspect="1"/>
            </p:cNvPicPr>
            <p:nvPr/>
          </p:nvPicPr>
          <p:blipFill rotWithShape="1">
            <a:blip r:embed="rId2">
              <a:clrChange>
                <a:clrFrom>
                  <a:srgbClr val="FBFBFB"/>
                </a:clrFrom>
                <a:clrTo>
                  <a:srgbClr val="FBFBFB">
                    <a:alpha val="0"/>
                  </a:srgbClr>
                </a:clrTo>
              </a:clrChange>
              <a:extLst>
                <a:ext uri="{28A0092B-C50C-407E-A947-70E740481C1C}">
                  <a14:useLocalDpi xmlns:a14="http://schemas.microsoft.com/office/drawing/2010/main" val="0"/>
                </a:ext>
              </a:extLst>
            </a:blip>
            <a:srcRect l="11303" t="82807" r="9238"/>
            <a:stretch>
              <a:fillRect/>
            </a:stretch>
          </p:blipFill>
          <p:spPr>
            <a:xfrm>
              <a:off x="583609" y="1304084"/>
              <a:ext cx="3623434" cy="1179095"/>
            </a:xfrm>
            <a:prstGeom prst="rect">
              <a:avLst/>
            </a:prstGeom>
          </p:spPr>
        </p:pic>
        <p:grpSp>
          <p:nvGrpSpPr>
            <p:cNvPr id="6" name="组合 5"/>
            <p:cNvGrpSpPr/>
            <p:nvPr/>
          </p:nvGrpSpPr>
          <p:grpSpPr>
            <a:xfrm>
              <a:off x="966299" y="2896816"/>
              <a:ext cx="2858054" cy="2597223"/>
              <a:chOff x="6583937" y="1455468"/>
              <a:chExt cx="2858054" cy="2597223"/>
            </a:xfrm>
          </p:grpSpPr>
          <p:sp>
            <p:nvSpPr>
              <p:cNvPr id="7" name="文本框 6"/>
              <p:cNvSpPr txBox="1"/>
              <p:nvPr/>
            </p:nvSpPr>
            <p:spPr>
              <a:xfrm>
                <a:off x="6583937" y="2021366"/>
                <a:ext cx="2858054"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8" name="文本框 7"/>
              <p:cNvSpPr txBox="1"/>
              <p:nvPr/>
            </p:nvSpPr>
            <p:spPr>
              <a:xfrm>
                <a:off x="7233284" y="1455468"/>
                <a:ext cx="1812022" cy="461665"/>
              </a:xfrm>
              <a:prstGeom prst="rect">
                <a:avLst/>
              </a:prstGeom>
              <a:noFill/>
            </p:spPr>
            <p:txBody>
              <a:bodyPr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grpSp>
        <p:nvGrpSpPr>
          <p:cNvPr id="17" name="组合 16"/>
          <p:cNvGrpSpPr/>
          <p:nvPr/>
        </p:nvGrpSpPr>
        <p:grpSpPr>
          <a:xfrm>
            <a:off x="7984957" y="1287227"/>
            <a:ext cx="3623434" cy="4189955"/>
            <a:chOff x="7984957" y="1287227"/>
            <a:chExt cx="3623434" cy="4189955"/>
          </a:xfrm>
        </p:grpSpPr>
        <p:pic>
          <p:nvPicPr>
            <p:cNvPr id="9" name="图片 8"/>
            <p:cNvPicPr>
              <a:picLocks noChangeAspect="1"/>
            </p:cNvPicPr>
            <p:nvPr/>
          </p:nvPicPr>
          <p:blipFill rotWithShape="1">
            <a:blip r:embed="rId2">
              <a:clrChange>
                <a:clrFrom>
                  <a:srgbClr val="FBFBFB"/>
                </a:clrFrom>
                <a:clrTo>
                  <a:srgbClr val="FBFBFB">
                    <a:alpha val="0"/>
                  </a:srgbClr>
                </a:clrTo>
              </a:clrChange>
              <a:extLst>
                <a:ext uri="{28A0092B-C50C-407E-A947-70E740481C1C}">
                  <a14:useLocalDpi xmlns:a14="http://schemas.microsoft.com/office/drawing/2010/main" val="0"/>
                </a:ext>
              </a:extLst>
            </a:blip>
            <a:srcRect l="11303" t="82807" r="9238"/>
            <a:stretch>
              <a:fillRect/>
            </a:stretch>
          </p:blipFill>
          <p:spPr>
            <a:xfrm>
              <a:off x="7984957" y="1287227"/>
              <a:ext cx="3623434" cy="1179095"/>
            </a:xfrm>
            <a:prstGeom prst="rect">
              <a:avLst/>
            </a:prstGeom>
          </p:spPr>
        </p:pic>
        <p:grpSp>
          <p:nvGrpSpPr>
            <p:cNvPr id="10" name="组合 9"/>
            <p:cNvGrpSpPr/>
            <p:nvPr/>
          </p:nvGrpSpPr>
          <p:grpSpPr>
            <a:xfrm>
              <a:off x="8367647" y="2879959"/>
              <a:ext cx="2858054" cy="2597223"/>
              <a:chOff x="6583937" y="1455468"/>
              <a:chExt cx="2858054" cy="2597223"/>
            </a:xfrm>
          </p:grpSpPr>
          <p:sp>
            <p:nvSpPr>
              <p:cNvPr id="11" name="文本框 10"/>
              <p:cNvSpPr txBox="1"/>
              <p:nvPr/>
            </p:nvSpPr>
            <p:spPr>
              <a:xfrm>
                <a:off x="6583937" y="2021366"/>
                <a:ext cx="2858054"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2" name="文本框 11"/>
              <p:cNvSpPr txBox="1"/>
              <p:nvPr/>
            </p:nvSpPr>
            <p:spPr>
              <a:xfrm>
                <a:off x="7233284" y="1455468"/>
                <a:ext cx="1812022" cy="461665"/>
              </a:xfrm>
              <a:prstGeom prst="rect">
                <a:avLst/>
              </a:prstGeom>
              <a:noFill/>
            </p:spPr>
            <p:txBody>
              <a:bodyPr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15876" t="28145" b="18237"/>
          <a:stretch>
            <a:fillRect/>
          </a:stretch>
        </p:blipFill>
        <p:spPr>
          <a:xfrm>
            <a:off x="1051710" y="5089840"/>
            <a:ext cx="1127872" cy="1016863"/>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5876" t="28145" b="18237"/>
          <a:stretch>
            <a:fillRect/>
          </a:stretch>
        </p:blipFill>
        <p:spPr>
          <a:xfrm>
            <a:off x="8453058" y="5089840"/>
            <a:ext cx="1127872" cy="101686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ppt_w</p:attrName>
                                        </p:attrNameLst>
                                      </p:cBhvr>
                                      <p:tavLst>
                                        <p:tav tm="0" fmla="#ppt_w*sin(2.5*pi*$)">
                                          <p:val>
                                            <p:fltVal val="0"/>
                                          </p:val>
                                        </p:tav>
                                        <p:tav tm="100000">
                                          <p:val>
                                            <p:fltVal val="1"/>
                                          </p:val>
                                        </p:tav>
                                      </p:tavLst>
                                    </p:anim>
                                    <p:anim calcmode="lin" valueType="num">
                                      <p:cBhvr>
                                        <p:cTn id="13" dur="1000" fill="hold"/>
                                        <p:tgtEl>
                                          <p:spTgt spid="14"/>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ppt_w</p:attrName>
                                        </p:attrNameLst>
                                      </p:cBhvr>
                                      <p:tavLst>
                                        <p:tav tm="0" fmla="#ppt_w*sin(2.5*pi*$)">
                                          <p:val>
                                            <p:fltVal val="0"/>
                                          </p:val>
                                        </p:tav>
                                        <p:tav tm="100000">
                                          <p:val>
                                            <p:fltVal val="1"/>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clrChange>
              <a:clrFrom>
                <a:srgbClr val="F0EEE1"/>
              </a:clrFrom>
              <a:clrTo>
                <a:srgbClr val="F0EEE1">
                  <a:alpha val="0"/>
                </a:srgbClr>
              </a:clrTo>
            </a:clrChange>
            <a:extLst>
              <a:ext uri="{28A0092B-C50C-407E-A947-70E740481C1C}">
                <a14:useLocalDpi xmlns:a14="http://schemas.microsoft.com/office/drawing/2010/main" val="0"/>
              </a:ext>
            </a:extLst>
          </a:blip>
          <a:srcRect r="72726"/>
          <a:stretch>
            <a:fillRect/>
          </a:stretch>
        </p:blipFill>
        <p:spPr>
          <a:xfrm>
            <a:off x="8461000" y="669851"/>
            <a:ext cx="2990265" cy="6858000"/>
          </a:xfrm>
          <a:prstGeom prst="rect">
            <a:avLst/>
          </a:prstGeom>
        </p:spPr>
      </p:pic>
      <p:grpSp>
        <p:nvGrpSpPr>
          <p:cNvPr id="12" name="组合 11"/>
          <p:cNvGrpSpPr/>
          <p:nvPr/>
        </p:nvGrpSpPr>
        <p:grpSpPr>
          <a:xfrm>
            <a:off x="1544106" y="1453934"/>
            <a:ext cx="6175132" cy="1827115"/>
            <a:chOff x="6583936" y="1967363"/>
            <a:chExt cx="4795723" cy="1827115"/>
          </a:xfrm>
        </p:grpSpPr>
        <p:sp>
          <p:nvSpPr>
            <p:cNvPr id="13" name="文本框 12"/>
            <p:cNvSpPr txBox="1"/>
            <p:nvPr/>
          </p:nvSpPr>
          <p:spPr>
            <a:xfrm>
              <a:off x="6583936" y="2624927"/>
              <a:ext cx="4795723" cy="1169551"/>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4" name="文本框 13"/>
            <p:cNvSpPr txBox="1"/>
            <p:nvPr/>
          </p:nvSpPr>
          <p:spPr>
            <a:xfrm>
              <a:off x="8075786" y="1967363"/>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2" name="组合 1"/>
          <p:cNvGrpSpPr/>
          <p:nvPr/>
        </p:nvGrpSpPr>
        <p:grpSpPr>
          <a:xfrm>
            <a:off x="1293629" y="3694813"/>
            <a:ext cx="6661586" cy="808075"/>
            <a:chOff x="1293629" y="3694813"/>
            <a:chExt cx="6661586" cy="808075"/>
          </a:xfrm>
        </p:grpSpPr>
        <p:sp>
          <p:nvSpPr>
            <p:cNvPr id="15" name="椭圆 14"/>
            <p:cNvSpPr/>
            <p:nvPr/>
          </p:nvSpPr>
          <p:spPr>
            <a:xfrm>
              <a:off x="1293629" y="3694813"/>
              <a:ext cx="808075" cy="808075"/>
            </a:xfrm>
            <a:prstGeom prst="ellipse">
              <a:avLst/>
            </a:prstGeom>
            <a:solidFill>
              <a:srgbClr val="E6759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sp>
          <p:nvSpPr>
            <p:cNvPr id="16" name="椭圆 15"/>
            <p:cNvSpPr/>
            <p:nvPr/>
          </p:nvSpPr>
          <p:spPr>
            <a:xfrm>
              <a:off x="3244799" y="3694813"/>
              <a:ext cx="808075" cy="808075"/>
            </a:xfrm>
            <a:prstGeom prst="ellipse">
              <a:avLst/>
            </a:prstGeom>
            <a:solidFill>
              <a:srgbClr val="E5D1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sp>
          <p:nvSpPr>
            <p:cNvPr id="17" name="椭圆 16"/>
            <p:cNvSpPr/>
            <p:nvPr/>
          </p:nvSpPr>
          <p:spPr>
            <a:xfrm>
              <a:off x="5195969" y="3694813"/>
              <a:ext cx="808075" cy="808075"/>
            </a:xfrm>
            <a:prstGeom prst="ellipse">
              <a:avLst/>
            </a:prstGeom>
            <a:solidFill>
              <a:srgbClr val="5826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t>
              </a:r>
              <a:endParaRPr lang="zh-CN" altLang="en-US" dirty="0"/>
            </a:p>
          </p:txBody>
        </p:sp>
        <p:sp>
          <p:nvSpPr>
            <p:cNvPr id="18" name="椭圆 17"/>
            <p:cNvSpPr/>
            <p:nvPr/>
          </p:nvSpPr>
          <p:spPr>
            <a:xfrm>
              <a:off x="7147140" y="3694813"/>
              <a:ext cx="808075" cy="808075"/>
            </a:xfrm>
            <a:prstGeom prst="ellipse">
              <a:avLst/>
            </a:prstGeom>
            <a:solidFill>
              <a:srgbClr val="1A5C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t>
              </a:r>
              <a:endParaRPr lang="zh-CN" altLang="en-US" dirty="0"/>
            </a:p>
          </p:txBody>
        </p:sp>
      </p:grpSp>
      <p:sp>
        <p:nvSpPr>
          <p:cNvPr id="10" name="文本框 7"/>
          <p:cNvSpPr txBox="1">
            <a:spLocks noChangeArrowheads="1"/>
          </p:cNvSpPr>
          <p:nvPr/>
        </p:nvSpPr>
        <p:spPr bwMode="auto">
          <a:xfrm>
            <a:off x="956394" y="5034734"/>
            <a:ext cx="14968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20" name="文本框 7"/>
          <p:cNvSpPr txBox="1">
            <a:spLocks noChangeArrowheads="1"/>
          </p:cNvSpPr>
          <p:nvPr/>
        </p:nvSpPr>
        <p:spPr bwMode="auto">
          <a:xfrm>
            <a:off x="2900396" y="5034734"/>
            <a:ext cx="14968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21" name="文本框 7"/>
          <p:cNvSpPr txBox="1">
            <a:spLocks noChangeArrowheads="1"/>
          </p:cNvSpPr>
          <p:nvPr/>
        </p:nvSpPr>
        <p:spPr bwMode="auto">
          <a:xfrm>
            <a:off x="6802737" y="4988028"/>
            <a:ext cx="14968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22" name="文本框 7"/>
          <p:cNvSpPr txBox="1">
            <a:spLocks noChangeArrowheads="1"/>
          </p:cNvSpPr>
          <p:nvPr/>
        </p:nvSpPr>
        <p:spPr bwMode="auto">
          <a:xfrm>
            <a:off x="4857513" y="5034734"/>
            <a:ext cx="14968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1000"/>
                                        <p:tgtEl>
                                          <p:spTgt spid="1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1250"/>
                                        <p:tgtEl>
                                          <p:spTgt spid="2"/>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anim calcmode="lin" valueType="num">
                                      <p:cBhvr>
                                        <p:cTn id="22" dur="500" fill="hold"/>
                                        <p:tgtEl>
                                          <p:spTgt spid="20"/>
                                        </p:tgtEl>
                                        <p:attrNameLst>
                                          <p:attrName>ppt_x</p:attrName>
                                        </p:attrNameLst>
                                      </p:cBhvr>
                                      <p:tavLst>
                                        <p:tav tm="0">
                                          <p:val>
                                            <p:strVal val="#ppt_x"/>
                                          </p:val>
                                        </p:tav>
                                        <p:tav tm="100000">
                                          <p:val>
                                            <p:strVal val="#ppt_x"/>
                                          </p:val>
                                        </p:tav>
                                      </p:tavLst>
                                    </p:anim>
                                    <p:anim calcmode="lin" valueType="num">
                                      <p:cBhvr>
                                        <p:cTn id="23" dur="5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anim calcmode="lin" valueType="num">
                                      <p:cBhvr>
                                        <p:cTn id="28" dur="500" fill="hold"/>
                                        <p:tgtEl>
                                          <p:spTgt spid="22"/>
                                        </p:tgtEl>
                                        <p:attrNameLst>
                                          <p:attrName>ppt_x</p:attrName>
                                        </p:attrNameLst>
                                      </p:cBhvr>
                                      <p:tavLst>
                                        <p:tav tm="0">
                                          <p:val>
                                            <p:strVal val="#ppt_x"/>
                                          </p:val>
                                        </p:tav>
                                        <p:tav tm="100000">
                                          <p:val>
                                            <p:strVal val="#ppt_x"/>
                                          </p:val>
                                        </p:tav>
                                      </p:tavLst>
                                    </p:anim>
                                    <p:anim calcmode="lin" valueType="num">
                                      <p:cBhvr>
                                        <p:cTn id="29" dur="5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anim calcmode="lin" valueType="num">
                                      <p:cBhvr>
                                        <p:cTn id="34" dur="500" fill="hold"/>
                                        <p:tgtEl>
                                          <p:spTgt spid="21"/>
                                        </p:tgtEl>
                                        <p:attrNameLst>
                                          <p:attrName>ppt_x</p:attrName>
                                        </p:attrNameLst>
                                      </p:cBhvr>
                                      <p:tavLst>
                                        <p:tav tm="0">
                                          <p:val>
                                            <p:strVal val="#ppt_x"/>
                                          </p:val>
                                        </p:tav>
                                        <p:tav tm="100000">
                                          <p:val>
                                            <p:strVal val="#ppt_x"/>
                                          </p:val>
                                        </p:tav>
                                      </p:tavLst>
                                    </p:anim>
                                    <p:anim calcmode="lin" valueType="num">
                                      <p:cBhvr>
                                        <p:cTn id="3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33802" b="10047"/>
          <a:stretch>
            <a:fillRect/>
          </a:stretch>
        </p:blipFill>
        <p:spPr>
          <a:xfrm>
            <a:off x="1305354" y="1215187"/>
            <a:ext cx="3816065" cy="2322095"/>
          </a:xfrm>
          <a:prstGeom prst="rect">
            <a:avLst/>
          </a:prstGeom>
          <a:effectLst>
            <a:outerShdw blurRad="50800" dist="38100" dir="2700000" sx="102000" sy="102000" algn="tl" rotWithShape="0">
              <a:schemeClr val="bg1">
                <a:lumMod val="50000"/>
                <a:alpha val="40000"/>
              </a:schemeClr>
            </a:outerShdw>
          </a:effectLst>
        </p:spPr>
      </p:pic>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t="33802" b="10047"/>
          <a:stretch>
            <a:fillRect/>
          </a:stretch>
        </p:blipFill>
        <p:spPr>
          <a:xfrm>
            <a:off x="6926205" y="3340303"/>
            <a:ext cx="3816065" cy="2322095"/>
          </a:xfrm>
          <a:prstGeom prst="rect">
            <a:avLst/>
          </a:prstGeom>
          <a:effectLst>
            <a:outerShdw blurRad="50800" dist="38100" dir="8100000" sx="102000" sy="102000" algn="tr" rotWithShape="0">
              <a:schemeClr val="bg1">
                <a:lumMod val="50000"/>
                <a:alpha val="40000"/>
              </a:schemeClr>
            </a:outerShdw>
          </a:effectLst>
        </p:spPr>
      </p:pic>
      <p:grpSp>
        <p:nvGrpSpPr>
          <p:cNvPr id="15" name="组合 14"/>
          <p:cNvGrpSpPr/>
          <p:nvPr/>
        </p:nvGrpSpPr>
        <p:grpSpPr>
          <a:xfrm>
            <a:off x="1116758" y="1070808"/>
            <a:ext cx="648000" cy="505326"/>
            <a:chOff x="828000" y="890335"/>
            <a:chExt cx="648000" cy="505326"/>
          </a:xfrm>
        </p:grpSpPr>
        <p:cxnSp>
          <p:nvCxnSpPr>
            <p:cNvPr id="12" name="直接连接符 11"/>
            <p:cNvCxnSpPr/>
            <p:nvPr/>
          </p:nvCxnSpPr>
          <p:spPr>
            <a:xfrm>
              <a:off x="866273" y="890335"/>
              <a:ext cx="0" cy="505326"/>
            </a:xfrm>
            <a:prstGeom prst="line">
              <a:avLst/>
            </a:prstGeom>
            <a:ln w="76200">
              <a:solidFill>
                <a:srgbClr val="5C9F9C"/>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828000" y="900000"/>
              <a:ext cx="648000" cy="0"/>
            </a:xfrm>
            <a:prstGeom prst="line">
              <a:avLst/>
            </a:prstGeom>
            <a:ln w="76200">
              <a:solidFill>
                <a:srgbClr val="5C9F9C"/>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10800000">
            <a:off x="10521442" y="5409735"/>
            <a:ext cx="648000" cy="505326"/>
            <a:chOff x="828000" y="890335"/>
            <a:chExt cx="648000" cy="505326"/>
          </a:xfrm>
        </p:grpSpPr>
        <p:cxnSp>
          <p:nvCxnSpPr>
            <p:cNvPr id="17" name="直接连接符 16"/>
            <p:cNvCxnSpPr/>
            <p:nvPr/>
          </p:nvCxnSpPr>
          <p:spPr>
            <a:xfrm>
              <a:off x="866273" y="890335"/>
              <a:ext cx="0" cy="505326"/>
            </a:xfrm>
            <a:prstGeom prst="line">
              <a:avLst/>
            </a:prstGeom>
            <a:ln w="76200">
              <a:solidFill>
                <a:srgbClr val="5C9F9C"/>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28000" y="900000"/>
              <a:ext cx="648000" cy="0"/>
            </a:xfrm>
            <a:prstGeom prst="line">
              <a:avLst/>
            </a:prstGeom>
            <a:ln w="76200">
              <a:solidFill>
                <a:srgbClr val="5C9F9C"/>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559960" y="4046052"/>
            <a:ext cx="3816066" cy="1679333"/>
            <a:chOff x="6583937" y="2115145"/>
            <a:chExt cx="3816066" cy="1679333"/>
          </a:xfrm>
        </p:grpSpPr>
        <p:sp>
          <p:nvSpPr>
            <p:cNvPr id="20" name="文本框 19"/>
            <p:cNvSpPr txBox="1"/>
            <p:nvPr/>
          </p:nvSpPr>
          <p:spPr>
            <a:xfrm>
              <a:off x="6583937" y="2624927"/>
              <a:ext cx="3816066" cy="1169551"/>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21" name="文本框 20"/>
            <p:cNvSpPr txBox="1"/>
            <p:nvPr/>
          </p:nvSpPr>
          <p:spPr>
            <a:xfrm>
              <a:off x="7379478" y="2115145"/>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22" name="组合 21"/>
          <p:cNvGrpSpPr/>
          <p:nvPr/>
        </p:nvGrpSpPr>
        <p:grpSpPr>
          <a:xfrm>
            <a:off x="7196841" y="1194566"/>
            <a:ext cx="3816066" cy="1679333"/>
            <a:chOff x="6583937" y="2115145"/>
            <a:chExt cx="3816066" cy="1679333"/>
          </a:xfrm>
        </p:grpSpPr>
        <p:sp>
          <p:nvSpPr>
            <p:cNvPr id="23" name="文本框 22"/>
            <p:cNvSpPr txBox="1"/>
            <p:nvPr/>
          </p:nvSpPr>
          <p:spPr>
            <a:xfrm>
              <a:off x="6583937" y="2624927"/>
              <a:ext cx="3816066" cy="1169551"/>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24" name="文本框 23"/>
            <p:cNvSpPr txBox="1"/>
            <p:nvPr/>
          </p:nvSpPr>
          <p:spPr>
            <a:xfrm>
              <a:off x="7379478" y="2115145"/>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1000"/>
                                        <p:tgtEl>
                                          <p:spTgt spid="19"/>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circle(in)">
                                      <p:cBhvr>
                                        <p:cTn id="1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714875"/>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56450" y="1636649"/>
            <a:ext cx="9080500" cy="680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noChangeArrowheads="1"/>
          </p:cNvPicPr>
          <p:nvPr/>
        </p:nvPicPr>
        <p:blipFill>
          <a:blip r:embed="rId3">
            <a:extLst>
              <a:ext uri="{28A0092B-C50C-407E-A947-70E740481C1C}">
                <a14:useLocalDpi xmlns:a14="http://schemas.microsoft.com/office/drawing/2010/main" val="0"/>
              </a:ext>
            </a:extLst>
          </a:blip>
          <a:srcRect r="52892" b="58246"/>
          <a:stretch>
            <a:fillRect/>
          </a:stretch>
        </p:blipFill>
        <p:spPr bwMode="auto">
          <a:xfrm>
            <a:off x="1430338" y="874713"/>
            <a:ext cx="6846887"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2109788" y="2276475"/>
            <a:ext cx="4140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7200" dirty="0">
                <a:latin typeface="字魂7号-温暖童稚体" panose="00000500000000000000" pitchFamily="2" charset="-122"/>
                <a:ea typeface="字魂7号-温暖童稚体" panose="00000500000000000000" pitchFamily="2" charset="-122"/>
              </a:rPr>
              <a:t>第四章节</a:t>
            </a:r>
            <a:endParaRPr lang="zh-CN" altLang="en-US" sz="7200" dirty="0">
              <a:latin typeface="字魂7号-温暖童稚体" panose="00000500000000000000" pitchFamily="2" charset="-122"/>
              <a:ea typeface="字魂7号-温暖童稚体" panose="00000500000000000000"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grpSp>
        <p:nvGrpSpPr>
          <p:cNvPr id="23" name="组合 22"/>
          <p:cNvGrpSpPr/>
          <p:nvPr/>
        </p:nvGrpSpPr>
        <p:grpSpPr bwMode="auto">
          <a:xfrm>
            <a:off x="946150" y="2566988"/>
            <a:ext cx="2430463" cy="2722562"/>
            <a:chOff x="1739765" y="2595476"/>
            <a:chExt cx="2429811" cy="2722251"/>
          </a:xfrm>
        </p:grpSpPr>
        <p:grpSp>
          <p:nvGrpSpPr>
            <p:cNvPr id="6169" name="组合 4"/>
            <p:cNvGrpSpPr/>
            <p:nvPr/>
          </p:nvGrpSpPr>
          <p:grpSpPr bwMode="auto">
            <a:xfrm>
              <a:off x="2299667" y="2595476"/>
              <a:ext cx="1189657" cy="1185706"/>
              <a:chOff x="2076450" y="1988019"/>
              <a:chExt cx="1615088" cy="1440981"/>
            </a:xfrm>
          </p:grpSpPr>
          <p:pic>
            <p:nvPicPr>
              <p:cNvPr id="6172" name="图片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135621" y="2850441"/>
                <a:ext cx="1555917" cy="578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3" name="图片 2"/>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l="21187" t="11388" r="23227" b="7085"/>
              <a:stretch>
                <a:fillRect/>
              </a:stretch>
            </p:blipFill>
            <p:spPr bwMode="auto">
              <a:xfrm>
                <a:off x="2076450" y="1988019"/>
                <a:ext cx="1392314" cy="144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70" name="文本框 16"/>
            <p:cNvSpPr txBox="1">
              <a:spLocks noChangeArrowheads="1"/>
            </p:cNvSpPr>
            <p:nvPr/>
          </p:nvSpPr>
          <p:spPr bwMode="auto">
            <a:xfrm>
              <a:off x="2112104" y="3912600"/>
              <a:ext cx="1877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3200">
                  <a:latin typeface="字魂7号-温暖童稚体" panose="00000500000000000000" pitchFamily="2" charset="-122"/>
                  <a:ea typeface="字魂7号-温暖童稚体" panose="00000500000000000000" pitchFamily="2" charset="-122"/>
                </a:rPr>
                <a:t>第一章节</a:t>
              </a:r>
              <a:endParaRPr lang="zh-CN" altLang="en-US" sz="3200">
                <a:latin typeface="字魂7号-温暖童稚体" panose="00000500000000000000" pitchFamily="2" charset="-122"/>
                <a:ea typeface="字魂7号-温暖童稚体" panose="00000500000000000000" pitchFamily="2" charset="-122"/>
              </a:endParaRPr>
            </a:p>
          </p:txBody>
        </p:sp>
        <p:sp>
          <p:nvSpPr>
            <p:cNvPr id="6171" name="文本框 20"/>
            <p:cNvSpPr txBox="1">
              <a:spLocks noChangeArrowheads="1"/>
            </p:cNvSpPr>
            <p:nvPr/>
          </p:nvSpPr>
          <p:spPr bwMode="auto">
            <a:xfrm>
              <a:off x="1739765" y="4671396"/>
              <a:ext cx="24298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a:t>
              </a:r>
              <a:endParaRPr lang="zh-CN" altLang="en-US" sz="1200">
                <a:latin typeface="字魂58号-创中黑" panose="00000500000000000000" pitchFamily="2" charset="-122"/>
                <a:ea typeface="字魂58号-创中黑" panose="00000500000000000000" pitchFamily="2" charset="-122"/>
              </a:endParaRPr>
            </a:p>
          </p:txBody>
        </p:sp>
      </p:grpSp>
      <p:grpSp>
        <p:nvGrpSpPr>
          <p:cNvPr id="24" name="组合 23"/>
          <p:cNvGrpSpPr/>
          <p:nvPr/>
        </p:nvGrpSpPr>
        <p:grpSpPr bwMode="auto">
          <a:xfrm>
            <a:off x="3625850" y="2743200"/>
            <a:ext cx="2430463" cy="2590800"/>
            <a:chOff x="3775051" y="2726894"/>
            <a:chExt cx="2429811" cy="2590833"/>
          </a:xfrm>
        </p:grpSpPr>
        <p:pic>
          <p:nvPicPr>
            <p:cNvPr id="6166"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0631" y="2726894"/>
              <a:ext cx="806815" cy="118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7" name="文本框 17"/>
            <p:cNvSpPr txBox="1">
              <a:spLocks noChangeArrowheads="1"/>
            </p:cNvSpPr>
            <p:nvPr/>
          </p:nvSpPr>
          <p:spPr bwMode="auto">
            <a:xfrm>
              <a:off x="4125201" y="3912599"/>
              <a:ext cx="1877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3200">
                  <a:latin typeface="字魂7号-温暖童稚体" panose="00000500000000000000" pitchFamily="2" charset="-122"/>
                  <a:ea typeface="字魂7号-温暖童稚体" panose="00000500000000000000" pitchFamily="2" charset="-122"/>
                </a:rPr>
                <a:t>第二章节</a:t>
              </a:r>
              <a:endParaRPr lang="zh-CN" altLang="en-US" sz="3200">
                <a:latin typeface="字魂7号-温暖童稚体" panose="00000500000000000000" pitchFamily="2" charset="-122"/>
                <a:ea typeface="字魂7号-温暖童稚体" panose="00000500000000000000" pitchFamily="2" charset="-122"/>
              </a:endParaRPr>
            </a:p>
          </p:txBody>
        </p:sp>
        <p:sp>
          <p:nvSpPr>
            <p:cNvPr id="6168" name="文本框 21"/>
            <p:cNvSpPr txBox="1">
              <a:spLocks noChangeArrowheads="1"/>
            </p:cNvSpPr>
            <p:nvPr/>
          </p:nvSpPr>
          <p:spPr bwMode="auto">
            <a:xfrm>
              <a:off x="3775051" y="4671396"/>
              <a:ext cx="24298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a:t>
              </a:r>
              <a:endParaRPr lang="zh-CN" altLang="en-US" sz="1200">
                <a:latin typeface="字魂58号-创中黑" panose="00000500000000000000" pitchFamily="2" charset="-122"/>
                <a:ea typeface="字魂58号-创中黑" panose="00000500000000000000" pitchFamily="2" charset="-122"/>
              </a:endParaRPr>
            </a:p>
          </p:txBody>
        </p:sp>
      </p:grpSp>
      <p:grpSp>
        <p:nvGrpSpPr>
          <p:cNvPr id="26" name="组合 25"/>
          <p:cNvGrpSpPr/>
          <p:nvPr/>
        </p:nvGrpSpPr>
        <p:grpSpPr bwMode="auto">
          <a:xfrm>
            <a:off x="6305550" y="2703513"/>
            <a:ext cx="2430463" cy="2597150"/>
            <a:chOff x="5928893" y="2720073"/>
            <a:chExt cx="2429811" cy="2597654"/>
          </a:xfrm>
        </p:grpSpPr>
        <p:pic>
          <p:nvPicPr>
            <p:cNvPr id="6163"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8753" y="2720073"/>
              <a:ext cx="1502362" cy="1061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4" name="文本框 18"/>
            <p:cNvSpPr txBox="1">
              <a:spLocks noChangeArrowheads="1"/>
            </p:cNvSpPr>
            <p:nvPr/>
          </p:nvSpPr>
          <p:spPr bwMode="auto">
            <a:xfrm>
              <a:off x="6204862" y="3912599"/>
              <a:ext cx="1877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3200">
                  <a:latin typeface="字魂7号-温暖童稚体" panose="00000500000000000000" pitchFamily="2" charset="-122"/>
                  <a:ea typeface="字魂7号-温暖童稚体" panose="00000500000000000000" pitchFamily="2" charset="-122"/>
                </a:rPr>
                <a:t>第三章节</a:t>
              </a:r>
              <a:endParaRPr lang="zh-CN" altLang="en-US" sz="3200">
                <a:latin typeface="字魂7号-温暖童稚体" panose="00000500000000000000" pitchFamily="2" charset="-122"/>
                <a:ea typeface="字魂7号-温暖童稚体" panose="00000500000000000000" pitchFamily="2" charset="-122"/>
              </a:endParaRPr>
            </a:p>
          </p:txBody>
        </p:sp>
        <p:sp>
          <p:nvSpPr>
            <p:cNvPr id="6165" name="文本框 24"/>
            <p:cNvSpPr txBox="1">
              <a:spLocks noChangeArrowheads="1"/>
            </p:cNvSpPr>
            <p:nvPr/>
          </p:nvSpPr>
          <p:spPr bwMode="auto">
            <a:xfrm>
              <a:off x="5928893" y="4671396"/>
              <a:ext cx="24298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a:t>
              </a:r>
              <a:endParaRPr lang="zh-CN" altLang="en-US" sz="1200">
                <a:latin typeface="字魂58号-创中黑" panose="00000500000000000000" pitchFamily="2" charset="-122"/>
                <a:ea typeface="字魂58号-创中黑" panose="00000500000000000000" pitchFamily="2" charset="-122"/>
              </a:endParaRPr>
            </a:p>
          </p:txBody>
        </p:sp>
      </p:grpSp>
      <p:grpSp>
        <p:nvGrpSpPr>
          <p:cNvPr id="28" name="组合 27"/>
          <p:cNvGrpSpPr/>
          <p:nvPr/>
        </p:nvGrpSpPr>
        <p:grpSpPr bwMode="auto">
          <a:xfrm>
            <a:off x="8955088" y="2747963"/>
            <a:ext cx="2428875" cy="2586037"/>
            <a:chOff x="8252022" y="2731895"/>
            <a:chExt cx="2429811" cy="2585832"/>
          </a:xfrm>
        </p:grpSpPr>
        <p:pic>
          <p:nvPicPr>
            <p:cNvPr id="6160" name="图片 6"/>
            <p:cNvPicPr>
              <a:picLocks noChangeAspect="1" noChangeArrowheads="1"/>
            </p:cNvPicPr>
            <p:nvPr/>
          </p:nvPicPr>
          <p:blipFill>
            <a:blip r:embed="rId6" cstate="print">
              <a:extLst>
                <a:ext uri="{28A0092B-C50C-407E-A947-70E740481C1C}">
                  <a14:useLocalDpi xmlns:a14="http://schemas.microsoft.com/office/drawing/2010/main" val="0"/>
                </a:ext>
              </a:extLst>
            </a:blip>
            <a:srcRect l="16061" t="19722" r="16849" b="14722"/>
            <a:stretch>
              <a:fillRect/>
            </a:stretch>
          </p:blipFill>
          <p:spPr bwMode="auto">
            <a:xfrm>
              <a:off x="8802422" y="2731895"/>
              <a:ext cx="1331913" cy="1061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1" name="文本框 19"/>
            <p:cNvSpPr txBox="1">
              <a:spLocks noChangeArrowheads="1"/>
            </p:cNvSpPr>
            <p:nvPr/>
          </p:nvSpPr>
          <p:spPr bwMode="auto">
            <a:xfrm>
              <a:off x="8446826" y="3912599"/>
              <a:ext cx="1877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3200">
                  <a:latin typeface="字魂7号-温暖童稚体" panose="00000500000000000000" pitchFamily="2" charset="-122"/>
                  <a:ea typeface="字魂7号-温暖童稚体" panose="00000500000000000000" pitchFamily="2" charset="-122"/>
                </a:rPr>
                <a:t>第四章节</a:t>
              </a:r>
              <a:endParaRPr lang="zh-CN" altLang="en-US" sz="3200">
                <a:latin typeface="字魂7号-温暖童稚体" panose="00000500000000000000" pitchFamily="2" charset="-122"/>
                <a:ea typeface="字魂7号-温暖童稚体" panose="00000500000000000000" pitchFamily="2" charset="-122"/>
              </a:endParaRPr>
            </a:p>
          </p:txBody>
        </p:sp>
        <p:sp>
          <p:nvSpPr>
            <p:cNvPr id="6162" name="文本框 26"/>
            <p:cNvSpPr txBox="1">
              <a:spLocks noChangeArrowheads="1"/>
            </p:cNvSpPr>
            <p:nvPr/>
          </p:nvSpPr>
          <p:spPr bwMode="auto">
            <a:xfrm>
              <a:off x="8252022" y="4671396"/>
              <a:ext cx="24298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2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a:t>
              </a:r>
              <a:endParaRPr lang="zh-CN" altLang="en-US" sz="1200">
                <a:latin typeface="字魂58号-创中黑" panose="00000500000000000000" pitchFamily="2" charset="-122"/>
                <a:ea typeface="字魂58号-创中黑" panose="00000500000000000000" pitchFamily="2" charset="-122"/>
              </a:endParaRPr>
            </a:p>
          </p:txBody>
        </p:sp>
      </p:grpSp>
      <p:grpSp>
        <p:nvGrpSpPr>
          <p:cNvPr id="31" name="组合 30"/>
          <p:cNvGrpSpPr/>
          <p:nvPr/>
        </p:nvGrpSpPr>
        <p:grpSpPr bwMode="auto">
          <a:xfrm>
            <a:off x="2811463" y="-34925"/>
            <a:ext cx="7923212" cy="2771775"/>
            <a:chOff x="2812029" y="-35069"/>
            <a:chExt cx="7922646" cy="2771775"/>
          </a:xfrm>
        </p:grpSpPr>
        <p:sp>
          <p:nvSpPr>
            <p:cNvPr id="15" name="矩形: 圆角 14"/>
            <p:cNvSpPr/>
            <p:nvPr/>
          </p:nvSpPr>
          <p:spPr>
            <a:xfrm>
              <a:off x="3720014" y="812656"/>
              <a:ext cx="5300283" cy="1050925"/>
            </a:xfrm>
            <a:prstGeom prst="roundRect">
              <a:avLst/>
            </a:prstGeom>
            <a:solidFill>
              <a:srgbClr val="FFBF8B"/>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155" name="组合 10"/>
            <p:cNvGrpSpPr/>
            <p:nvPr/>
          </p:nvGrpSpPr>
          <p:grpSpPr bwMode="auto">
            <a:xfrm>
              <a:off x="7065050" y="-35069"/>
              <a:ext cx="3669625" cy="2771775"/>
              <a:chOff x="3393422" y="3429000"/>
              <a:chExt cx="3117731" cy="2201738"/>
            </a:xfrm>
          </p:grpSpPr>
          <p:pic>
            <p:nvPicPr>
              <p:cNvPr id="6158" name="图片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3422" y="3429000"/>
                <a:ext cx="3117731" cy="2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图片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01879" y="4702701"/>
                <a:ext cx="331014" cy="37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6" name="文本框 15"/>
            <p:cNvSpPr txBox="1">
              <a:spLocks noChangeArrowheads="1"/>
            </p:cNvSpPr>
            <p:nvPr/>
          </p:nvSpPr>
          <p:spPr bwMode="auto">
            <a:xfrm>
              <a:off x="4801499" y="833446"/>
              <a:ext cx="258900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6000">
                  <a:latin typeface="字魂7号-温暖童稚体" panose="00000500000000000000" pitchFamily="2" charset="-122"/>
                  <a:ea typeface="字魂7号-温暖童稚体" panose="00000500000000000000" pitchFamily="2" charset="-122"/>
                </a:rPr>
                <a:t>目录</a:t>
              </a:r>
              <a:endParaRPr lang="zh-CN" altLang="en-US" sz="6000">
                <a:latin typeface="字魂7号-温暖童稚体" panose="00000500000000000000" pitchFamily="2" charset="-122"/>
                <a:ea typeface="字魂7号-温暖童稚体" panose="00000500000000000000" pitchFamily="2" charset="-122"/>
              </a:endParaRPr>
            </a:p>
          </p:txBody>
        </p:sp>
        <p:pic>
          <p:nvPicPr>
            <p:cNvPr id="6157" name="图片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2029" y="859812"/>
              <a:ext cx="1084162" cy="123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742696">
            <a:off x="3543300" y="1341438"/>
            <a:ext cx="6667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836613" y="2278063"/>
            <a:ext cx="10547350" cy="349567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6153" name="图片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 y="4937125"/>
            <a:ext cx="12855575"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par>
                                <p:cTn id="14" presetID="42"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childTnLst>
                                </p:cTn>
                              </p:par>
                            </p:childTnLst>
                          </p:cTn>
                        </p:par>
                        <p:par>
                          <p:cTn id="22" fill="hold">
                            <p:stCondLst>
                              <p:cond delay="1500"/>
                            </p:stCondLst>
                            <p:childTnLst>
                              <p:par>
                                <p:cTn id="23" presetID="16" presetClass="entr" presetSubtype="21"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inVertical)">
                                      <p:cBhvr>
                                        <p:cTn id="25" dur="500"/>
                                        <p:tgtEl>
                                          <p:spTgt spid="24"/>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barn(inVertical)">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28800" y="1828800"/>
            <a:ext cx="7933415" cy="3880184"/>
          </a:xfrm>
          <a:prstGeom prst="rect">
            <a:avLst/>
          </a:prstGeom>
          <a:noFill/>
          <a:ln w="76200">
            <a:solidFill>
              <a:srgbClr val="C07A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0" name="图片 3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150" y="4937125"/>
            <a:ext cx="12855575"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rotWithShape="1">
          <a:blip r:embed="rId2" cstate="print">
            <a:clrChange>
              <a:clrFrom>
                <a:srgbClr val="F2ECDE"/>
              </a:clrFrom>
              <a:clrTo>
                <a:srgbClr val="F2ECDE">
                  <a:alpha val="0"/>
                </a:srgbClr>
              </a:clrTo>
            </a:clrChange>
            <a:extLst>
              <a:ext uri="{28A0092B-C50C-407E-A947-70E740481C1C}">
                <a14:useLocalDpi xmlns:a14="http://schemas.microsoft.com/office/drawing/2010/main" val="0"/>
              </a:ext>
            </a:extLst>
          </a:blip>
          <a:srcRect l="39621" t="17193" r="37354" b="11579"/>
          <a:stretch>
            <a:fillRect/>
          </a:stretch>
        </p:blipFill>
        <p:spPr>
          <a:xfrm>
            <a:off x="8518360" y="850633"/>
            <a:ext cx="2923672" cy="5652436"/>
          </a:xfrm>
          <a:prstGeom prst="rect">
            <a:avLst/>
          </a:prstGeom>
        </p:spPr>
      </p:pic>
      <p:grpSp>
        <p:nvGrpSpPr>
          <p:cNvPr id="13" name="组合 12"/>
          <p:cNvGrpSpPr/>
          <p:nvPr/>
        </p:nvGrpSpPr>
        <p:grpSpPr>
          <a:xfrm>
            <a:off x="2288779" y="3040446"/>
            <a:ext cx="6006579" cy="1896679"/>
            <a:chOff x="5835633" y="4806114"/>
            <a:chExt cx="5191436" cy="1896679"/>
          </a:xfrm>
        </p:grpSpPr>
        <p:sp>
          <p:nvSpPr>
            <p:cNvPr id="14" name="文本框 13"/>
            <p:cNvSpPr txBox="1"/>
            <p:nvPr/>
          </p:nvSpPr>
          <p:spPr>
            <a:xfrm>
              <a:off x="5835633" y="5024938"/>
              <a:ext cx="4605276" cy="1600438"/>
            </a:xfrm>
            <a:prstGeom prst="rect">
              <a:avLst/>
            </a:prstGeom>
            <a:noFill/>
          </p:spPr>
          <p:txBody>
            <a:bodyPr vert="eaVert" wrap="square" rtlCol="0">
              <a:spAutoFit/>
            </a:bodyPr>
            <a:lstStyle/>
            <a:p>
              <a:pPr>
                <a:lnSpc>
                  <a:spcPct val="150000"/>
                </a:lnSpc>
              </a:pPr>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5" name="文本框 14"/>
            <p:cNvSpPr txBox="1"/>
            <p:nvPr/>
          </p:nvSpPr>
          <p:spPr>
            <a:xfrm>
              <a:off x="10548253" y="4806114"/>
              <a:ext cx="478816" cy="1896679"/>
            </a:xfrm>
            <a:prstGeom prst="rect">
              <a:avLst/>
            </a:prstGeom>
            <a:noFill/>
          </p:spPr>
          <p:txBody>
            <a:bodyPr vert="eaVert"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pic>
        <p:nvPicPr>
          <p:cNvPr id="2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a:off x="2779" y="-803409"/>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688" y="93663"/>
            <a:ext cx="2593976"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966535" y="2167570"/>
            <a:ext cx="4335379" cy="4549231"/>
          </a:xfrm>
          <a:prstGeom prst="rect">
            <a:avLst/>
          </a:prstGeom>
        </p:spPr>
      </p:pic>
      <p:pic>
        <p:nvPicPr>
          <p:cNvPr id="3" name="图片 2"/>
          <p:cNvPicPr>
            <a:picLocks noChangeAspect="1"/>
          </p:cNvPicPr>
          <p:nvPr/>
        </p:nvPicPr>
        <p:blipFill>
          <a:blip r:embed="rId2">
            <a:duotone>
              <a:prstClr val="black"/>
              <a:schemeClr val="accent1">
                <a:tint val="45000"/>
                <a:satMod val="400000"/>
              </a:schemeClr>
            </a:duotone>
          </a:blip>
          <a:stretch>
            <a:fillRect/>
          </a:stretch>
        </p:blipFill>
        <p:spPr>
          <a:xfrm flipH="1">
            <a:off x="8823157" y="2167570"/>
            <a:ext cx="4335379" cy="4549231"/>
          </a:xfrm>
          <a:prstGeom prst="rect">
            <a:avLst/>
          </a:prstGeom>
        </p:spPr>
      </p:pic>
      <p:grpSp>
        <p:nvGrpSpPr>
          <p:cNvPr id="6" name="组合 5"/>
          <p:cNvGrpSpPr/>
          <p:nvPr/>
        </p:nvGrpSpPr>
        <p:grpSpPr>
          <a:xfrm>
            <a:off x="2794334" y="781649"/>
            <a:ext cx="6603331" cy="1913424"/>
            <a:chOff x="2794334" y="781649"/>
            <a:chExt cx="6603331" cy="1913424"/>
          </a:xfrm>
        </p:grpSpPr>
        <p:pic>
          <p:nvPicPr>
            <p:cNvPr id="4" name="图片 3"/>
            <p:cNvPicPr>
              <a:picLocks noChangeAspect="1"/>
            </p:cNvPicPr>
            <p:nvPr/>
          </p:nvPicPr>
          <p:blipFill rotWithShape="1">
            <a:blip r:embed="rId3">
              <a:clrChange>
                <a:clrFrom>
                  <a:srgbClr val="FBFBFB"/>
                </a:clrFrom>
                <a:clrTo>
                  <a:srgbClr val="FBFBFB">
                    <a:alpha val="0"/>
                  </a:srgbClr>
                </a:clrTo>
              </a:clrChange>
              <a:extLst>
                <a:ext uri="{28A0092B-C50C-407E-A947-70E740481C1C}">
                  <a14:useLocalDpi xmlns:a14="http://schemas.microsoft.com/office/drawing/2010/main" val="0"/>
                </a:ext>
              </a:extLst>
            </a:blip>
            <a:srcRect l="32360" t="92398" r="28166"/>
            <a:stretch>
              <a:fillRect/>
            </a:stretch>
          </p:blipFill>
          <p:spPr>
            <a:xfrm flipV="1">
              <a:off x="2794334" y="1261266"/>
              <a:ext cx="6603331" cy="1433807"/>
            </a:xfrm>
            <a:prstGeom prst="rect">
              <a:avLst/>
            </a:prstGeom>
          </p:spPr>
        </p:pic>
        <p:pic>
          <p:nvPicPr>
            <p:cNvPr id="5" name="图片 4"/>
            <p:cNvPicPr>
              <a:picLocks noChangeAspect="1"/>
            </p:cNvPicPr>
            <p:nvPr/>
          </p:nvPicPr>
          <p:blipFill rotWithShape="1">
            <a:blip r:embed="rId3">
              <a:clrChange>
                <a:clrFrom>
                  <a:srgbClr val="FBFBFB"/>
                </a:clrFrom>
                <a:clrTo>
                  <a:srgbClr val="FBFBFB">
                    <a:alpha val="0"/>
                  </a:srgbClr>
                </a:clrTo>
              </a:clrChange>
              <a:extLst>
                <a:ext uri="{28A0092B-C50C-407E-A947-70E740481C1C}">
                  <a14:useLocalDpi xmlns:a14="http://schemas.microsoft.com/office/drawing/2010/main" val="0"/>
                </a:ext>
              </a:extLst>
            </a:blip>
            <a:srcRect l="68423" t="82807" r="9238" b="5858"/>
            <a:stretch>
              <a:fillRect/>
            </a:stretch>
          </p:blipFill>
          <p:spPr>
            <a:xfrm rot="19895565">
              <a:off x="5276494" y="781649"/>
              <a:ext cx="1652714" cy="1261232"/>
            </a:xfrm>
            <a:prstGeom prst="rect">
              <a:avLst/>
            </a:prstGeom>
          </p:spPr>
        </p:pic>
      </p:grpSp>
      <p:grpSp>
        <p:nvGrpSpPr>
          <p:cNvPr id="7" name="组合 6"/>
          <p:cNvGrpSpPr/>
          <p:nvPr/>
        </p:nvGrpSpPr>
        <p:grpSpPr>
          <a:xfrm>
            <a:off x="3570473" y="2979656"/>
            <a:ext cx="5064756" cy="3094281"/>
            <a:chOff x="7721160" y="3572025"/>
            <a:chExt cx="3933384" cy="3094281"/>
          </a:xfrm>
        </p:grpSpPr>
        <p:sp>
          <p:nvSpPr>
            <p:cNvPr id="8" name="文本框 7"/>
            <p:cNvSpPr txBox="1"/>
            <p:nvPr/>
          </p:nvSpPr>
          <p:spPr>
            <a:xfrm>
              <a:off x="7721160" y="4634981"/>
              <a:ext cx="3933384"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输入需要的内容输入需要的内容输入需要的内容输入需要的内容输入输入需要的内容输入需要的内容输入需要的内容输入需要的内容输入需要的内容输入需要的内容输入需要的内容输入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9" name="文本框 8"/>
            <p:cNvSpPr txBox="1"/>
            <p:nvPr/>
          </p:nvSpPr>
          <p:spPr>
            <a:xfrm>
              <a:off x="8781841" y="3572025"/>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35">
                                          <p:stCondLst>
                                            <p:cond delay="0"/>
                                          </p:stCondLst>
                                        </p:cTn>
                                        <p:tgtEl>
                                          <p:spTgt spid="2"/>
                                        </p:tgtEl>
                                      </p:cBhvr>
                                    </p:animEffect>
                                    <p:anim calcmode="lin" valueType="num">
                                      <p:cBhvr>
                                        <p:cTn id="8" dur="1367"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
                                        </p:tgtEl>
                                        <p:attrNameLst>
                                          <p:attrName>ppt_y</p:attrName>
                                        </p:attrNameLst>
                                      </p:cBhvr>
                                      <p:tavLst>
                                        <p:tav tm="0" fmla="#ppt_y-sin(pi*$)/81">
                                          <p:val>
                                            <p:fltVal val="0"/>
                                          </p:val>
                                        </p:tav>
                                        <p:tav tm="100000">
                                          <p:val>
                                            <p:fltVal val="1"/>
                                          </p:val>
                                        </p:tav>
                                      </p:tavLst>
                                    </p:anim>
                                    <p:animScale>
                                      <p:cBhvr>
                                        <p:cTn id="13" dur="20">
                                          <p:stCondLst>
                                            <p:cond delay="487"/>
                                          </p:stCondLst>
                                        </p:cTn>
                                        <p:tgtEl>
                                          <p:spTgt spid="2"/>
                                        </p:tgtEl>
                                      </p:cBhvr>
                                      <p:to x="100000" y="60000"/>
                                    </p:animScale>
                                    <p:animScale>
                                      <p:cBhvr>
                                        <p:cTn id="14" dur="124" decel="50000">
                                          <p:stCondLst>
                                            <p:cond delay="507"/>
                                          </p:stCondLst>
                                        </p:cTn>
                                        <p:tgtEl>
                                          <p:spTgt spid="2"/>
                                        </p:tgtEl>
                                      </p:cBhvr>
                                      <p:to x="100000" y="100000"/>
                                    </p:animScale>
                                    <p:animScale>
                                      <p:cBhvr>
                                        <p:cTn id="15" dur="20">
                                          <p:stCondLst>
                                            <p:cond delay="984"/>
                                          </p:stCondLst>
                                        </p:cTn>
                                        <p:tgtEl>
                                          <p:spTgt spid="2"/>
                                        </p:tgtEl>
                                      </p:cBhvr>
                                      <p:to x="100000" y="80000"/>
                                    </p:animScale>
                                    <p:animScale>
                                      <p:cBhvr>
                                        <p:cTn id="16" dur="124" decel="50000">
                                          <p:stCondLst>
                                            <p:cond delay="1004"/>
                                          </p:stCondLst>
                                        </p:cTn>
                                        <p:tgtEl>
                                          <p:spTgt spid="2"/>
                                        </p:tgtEl>
                                      </p:cBhvr>
                                      <p:to x="100000" y="100000"/>
                                    </p:animScale>
                                    <p:animScale>
                                      <p:cBhvr>
                                        <p:cTn id="17" dur="20">
                                          <p:stCondLst>
                                            <p:cond delay="1231"/>
                                          </p:stCondLst>
                                        </p:cTn>
                                        <p:tgtEl>
                                          <p:spTgt spid="2"/>
                                        </p:tgtEl>
                                      </p:cBhvr>
                                      <p:to x="100000" y="90000"/>
                                    </p:animScale>
                                    <p:animScale>
                                      <p:cBhvr>
                                        <p:cTn id="18" dur="124" decel="50000">
                                          <p:stCondLst>
                                            <p:cond delay="1251"/>
                                          </p:stCondLst>
                                        </p:cTn>
                                        <p:tgtEl>
                                          <p:spTgt spid="2"/>
                                        </p:tgtEl>
                                      </p:cBhvr>
                                      <p:to x="100000" y="100000"/>
                                    </p:animScale>
                                    <p:animScale>
                                      <p:cBhvr>
                                        <p:cTn id="19" dur="20">
                                          <p:stCondLst>
                                            <p:cond delay="1356"/>
                                          </p:stCondLst>
                                        </p:cTn>
                                        <p:tgtEl>
                                          <p:spTgt spid="2"/>
                                        </p:tgtEl>
                                      </p:cBhvr>
                                      <p:to x="100000" y="95000"/>
                                    </p:animScale>
                                    <p:animScale>
                                      <p:cBhvr>
                                        <p:cTn id="20" dur="124" decel="50000">
                                          <p:stCondLst>
                                            <p:cond delay="1376"/>
                                          </p:stCondLst>
                                        </p:cTn>
                                        <p:tgtEl>
                                          <p:spTgt spid="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435">
                                          <p:stCondLst>
                                            <p:cond delay="0"/>
                                          </p:stCondLst>
                                        </p:cTn>
                                        <p:tgtEl>
                                          <p:spTgt spid="3"/>
                                        </p:tgtEl>
                                      </p:cBhvr>
                                    </p:animEffect>
                                    <p:anim calcmode="lin" valueType="num">
                                      <p:cBhvr>
                                        <p:cTn id="24"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29" dur="20">
                                          <p:stCondLst>
                                            <p:cond delay="487"/>
                                          </p:stCondLst>
                                        </p:cTn>
                                        <p:tgtEl>
                                          <p:spTgt spid="3"/>
                                        </p:tgtEl>
                                      </p:cBhvr>
                                      <p:to x="100000" y="60000"/>
                                    </p:animScale>
                                    <p:animScale>
                                      <p:cBhvr>
                                        <p:cTn id="30" dur="124" decel="50000">
                                          <p:stCondLst>
                                            <p:cond delay="507"/>
                                          </p:stCondLst>
                                        </p:cTn>
                                        <p:tgtEl>
                                          <p:spTgt spid="3"/>
                                        </p:tgtEl>
                                      </p:cBhvr>
                                      <p:to x="100000" y="100000"/>
                                    </p:animScale>
                                    <p:animScale>
                                      <p:cBhvr>
                                        <p:cTn id="31" dur="20">
                                          <p:stCondLst>
                                            <p:cond delay="984"/>
                                          </p:stCondLst>
                                        </p:cTn>
                                        <p:tgtEl>
                                          <p:spTgt spid="3"/>
                                        </p:tgtEl>
                                      </p:cBhvr>
                                      <p:to x="100000" y="80000"/>
                                    </p:animScale>
                                    <p:animScale>
                                      <p:cBhvr>
                                        <p:cTn id="32" dur="124" decel="50000">
                                          <p:stCondLst>
                                            <p:cond delay="1004"/>
                                          </p:stCondLst>
                                        </p:cTn>
                                        <p:tgtEl>
                                          <p:spTgt spid="3"/>
                                        </p:tgtEl>
                                      </p:cBhvr>
                                      <p:to x="100000" y="100000"/>
                                    </p:animScale>
                                    <p:animScale>
                                      <p:cBhvr>
                                        <p:cTn id="33" dur="20">
                                          <p:stCondLst>
                                            <p:cond delay="1231"/>
                                          </p:stCondLst>
                                        </p:cTn>
                                        <p:tgtEl>
                                          <p:spTgt spid="3"/>
                                        </p:tgtEl>
                                      </p:cBhvr>
                                      <p:to x="100000" y="90000"/>
                                    </p:animScale>
                                    <p:animScale>
                                      <p:cBhvr>
                                        <p:cTn id="34" dur="124" decel="50000">
                                          <p:stCondLst>
                                            <p:cond delay="1251"/>
                                          </p:stCondLst>
                                        </p:cTn>
                                        <p:tgtEl>
                                          <p:spTgt spid="3"/>
                                        </p:tgtEl>
                                      </p:cBhvr>
                                      <p:to x="100000" y="100000"/>
                                    </p:animScale>
                                    <p:animScale>
                                      <p:cBhvr>
                                        <p:cTn id="35" dur="20">
                                          <p:stCondLst>
                                            <p:cond delay="1356"/>
                                          </p:stCondLst>
                                        </p:cTn>
                                        <p:tgtEl>
                                          <p:spTgt spid="3"/>
                                        </p:tgtEl>
                                      </p:cBhvr>
                                      <p:to x="100000" y="95000"/>
                                    </p:animScale>
                                    <p:animScale>
                                      <p:cBhvr>
                                        <p:cTn id="36" dur="124" decel="50000">
                                          <p:stCondLst>
                                            <p:cond delay="1376"/>
                                          </p:stCondLst>
                                        </p:cTn>
                                        <p:tgtEl>
                                          <p:spTgt spid="3"/>
                                        </p:tgtEl>
                                      </p:cBhvr>
                                      <p:to x="100000" y="100000"/>
                                    </p:animScale>
                                  </p:childTnLst>
                                </p:cTn>
                              </p:par>
                            </p:childTnLst>
                          </p:cTn>
                        </p:par>
                        <p:par>
                          <p:cTn id="37" fill="hold">
                            <p:stCondLst>
                              <p:cond delay="1500"/>
                            </p:stCondLst>
                            <p:childTnLst>
                              <p:par>
                                <p:cTn id="38" presetID="2" presetClass="entr" presetSubtype="4"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1000" fill="hold"/>
                                        <p:tgtEl>
                                          <p:spTgt spid="6"/>
                                        </p:tgtEl>
                                        <p:attrNameLst>
                                          <p:attrName>ppt_x</p:attrName>
                                        </p:attrNameLst>
                                      </p:cBhvr>
                                      <p:tavLst>
                                        <p:tav tm="0">
                                          <p:val>
                                            <p:strVal val="#ppt_x"/>
                                          </p:val>
                                        </p:tav>
                                        <p:tav tm="100000">
                                          <p:val>
                                            <p:strVal val="#ppt_x"/>
                                          </p:val>
                                        </p:tav>
                                      </p:tavLst>
                                    </p:anim>
                                    <p:anim calcmode="lin" valueType="num">
                                      <p:cBhvr additive="base">
                                        <p:cTn id="41" dur="10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6"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ircle(in)">
                                      <p:cBhvr>
                                        <p:cTn id="4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74473" y="642192"/>
            <a:ext cx="5251643" cy="5269067"/>
            <a:chOff x="3764145" y="642192"/>
            <a:chExt cx="5251643" cy="5269067"/>
          </a:xfrm>
        </p:grpSpPr>
        <p:pic>
          <p:nvPicPr>
            <p:cNvPr id="2" name="图片 1"/>
            <p:cNvPicPr>
              <a:picLocks noChangeAspect="1"/>
            </p:cNvPicPr>
            <p:nvPr/>
          </p:nvPicPr>
          <p:blipFill>
            <a:blip r:embed="rId1"/>
            <a:stretch>
              <a:fillRect/>
            </a:stretch>
          </p:blipFill>
          <p:spPr>
            <a:xfrm>
              <a:off x="4018421" y="1524257"/>
              <a:ext cx="4997367" cy="4387002"/>
            </a:xfrm>
            <a:prstGeom prst="rect">
              <a:avLst/>
            </a:prstGeom>
          </p:spPr>
        </p:pic>
        <p:pic>
          <p:nvPicPr>
            <p:cNvPr id="3" name="图片 2"/>
            <p:cNvPicPr>
              <a:picLocks noChangeAspect="1"/>
            </p:cNvPicPr>
            <p:nvPr/>
          </p:nvPicPr>
          <p:blipFill>
            <a:blip r:embed="rId2"/>
            <a:stretch>
              <a:fillRect/>
            </a:stretch>
          </p:blipFill>
          <p:spPr>
            <a:xfrm flipH="1">
              <a:off x="3764145" y="642192"/>
              <a:ext cx="1950370" cy="2131199"/>
            </a:xfrm>
            <a:prstGeom prst="rect">
              <a:avLst/>
            </a:prstGeom>
          </p:spPr>
        </p:pic>
      </p:grpSp>
      <p:grpSp>
        <p:nvGrpSpPr>
          <p:cNvPr id="7" name="组合 6"/>
          <p:cNvGrpSpPr/>
          <p:nvPr/>
        </p:nvGrpSpPr>
        <p:grpSpPr>
          <a:xfrm>
            <a:off x="8391711" y="2625149"/>
            <a:ext cx="2858054" cy="2924223"/>
            <a:chOff x="6583937" y="1128468"/>
            <a:chExt cx="2858054" cy="2924223"/>
          </a:xfrm>
        </p:grpSpPr>
        <p:sp>
          <p:nvSpPr>
            <p:cNvPr id="8" name="文本框 7"/>
            <p:cNvSpPr txBox="1"/>
            <p:nvPr/>
          </p:nvSpPr>
          <p:spPr>
            <a:xfrm>
              <a:off x="6583937" y="2021366"/>
              <a:ext cx="2858054"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9" name="文本框 8"/>
            <p:cNvSpPr txBox="1"/>
            <p:nvPr/>
          </p:nvSpPr>
          <p:spPr>
            <a:xfrm>
              <a:off x="7144240" y="1128468"/>
              <a:ext cx="1812022" cy="461665"/>
            </a:xfrm>
            <a:prstGeom prst="rect">
              <a:avLst/>
            </a:prstGeom>
            <a:noFill/>
          </p:spPr>
          <p:txBody>
            <a:bodyPr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0" name="组合 9"/>
          <p:cNvGrpSpPr/>
          <p:nvPr/>
        </p:nvGrpSpPr>
        <p:grpSpPr>
          <a:xfrm>
            <a:off x="816419" y="2634223"/>
            <a:ext cx="2858054" cy="2924223"/>
            <a:chOff x="6583937" y="1128468"/>
            <a:chExt cx="2858054" cy="2924223"/>
          </a:xfrm>
        </p:grpSpPr>
        <p:sp>
          <p:nvSpPr>
            <p:cNvPr id="11" name="文本框 10"/>
            <p:cNvSpPr txBox="1"/>
            <p:nvPr/>
          </p:nvSpPr>
          <p:spPr>
            <a:xfrm>
              <a:off x="6583937" y="2021366"/>
              <a:ext cx="2858054"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2" name="文本框 11"/>
            <p:cNvSpPr txBox="1"/>
            <p:nvPr/>
          </p:nvSpPr>
          <p:spPr>
            <a:xfrm>
              <a:off x="7144240" y="1128468"/>
              <a:ext cx="1812022" cy="461665"/>
            </a:xfrm>
            <a:prstGeom prst="rect">
              <a:avLst/>
            </a:prstGeom>
            <a:noFill/>
          </p:spPr>
          <p:txBody>
            <a:bodyPr wrap="square" rtlCol="0">
              <a:spAutoFit/>
            </a:bodyPr>
            <a:lstStyle/>
            <a:p>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cxnSp>
        <p:nvCxnSpPr>
          <p:cNvPr id="25" name="直接连接符 24"/>
          <p:cNvCxnSpPr/>
          <p:nvPr/>
        </p:nvCxnSpPr>
        <p:spPr>
          <a:xfrm>
            <a:off x="0" y="750476"/>
            <a:ext cx="12192000" cy="0"/>
          </a:xfrm>
          <a:prstGeom prst="line">
            <a:avLst/>
          </a:prstGeom>
          <a:ln w="120650">
            <a:solidFill>
              <a:srgbClr val="F19C1D">
                <a:alpha val="4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0" y="6215808"/>
            <a:ext cx="12192000" cy="0"/>
          </a:xfrm>
          <a:prstGeom prst="line">
            <a:avLst/>
          </a:prstGeom>
          <a:ln w="120650">
            <a:solidFill>
              <a:srgbClr val="F19C1D">
                <a:alpha val="4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11138" t="18947" r="11551" b="10877"/>
          <a:stretch>
            <a:fillRect/>
          </a:stretch>
        </p:blipFill>
        <p:spPr>
          <a:xfrm flipH="1">
            <a:off x="7098810" y="1985362"/>
            <a:ext cx="6325242" cy="4054642"/>
          </a:xfrm>
          <a:prstGeom prst="rect">
            <a:avLst/>
          </a:prstGeom>
        </p:spPr>
      </p:pic>
      <p:grpSp>
        <p:nvGrpSpPr>
          <p:cNvPr id="18" name="组合 17"/>
          <p:cNvGrpSpPr/>
          <p:nvPr/>
        </p:nvGrpSpPr>
        <p:grpSpPr>
          <a:xfrm>
            <a:off x="643547" y="591021"/>
            <a:ext cx="5969236" cy="1686807"/>
            <a:chOff x="643547" y="591021"/>
            <a:chExt cx="5969236" cy="1686807"/>
          </a:xfrm>
        </p:grpSpPr>
        <p:grpSp>
          <p:nvGrpSpPr>
            <p:cNvPr id="4" name="组合 3"/>
            <p:cNvGrpSpPr/>
            <p:nvPr/>
          </p:nvGrpSpPr>
          <p:grpSpPr bwMode="auto">
            <a:xfrm>
              <a:off x="1816946" y="1007828"/>
              <a:ext cx="4795837" cy="1270000"/>
              <a:chOff x="6583936" y="1490032"/>
              <a:chExt cx="4795723" cy="1269998"/>
            </a:xfrm>
          </p:grpSpPr>
          <p:sp>
            <p:nvSpPr>
              <p:cNvPr id="5" name="文本框 5"/>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6" name="文本框 6"/>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pic>
          <p:nvPicPr>
            <p:cNvPr id="13" name="图片 12"/>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643547" y="591021"/>
              <a:ext cx="1280360" cy="1187228"/>
            </a:xfrm>
            <a:prstGeom prst="rect">
              <a:avLst/>
            </a:prstGeom>
          </p:spPr>
        </p:pic>
      </p:grpSp>
      <p:grpSp>
        <p:nvGrpSpPr>
          <p:cNvPr id="17" name="组合 16"/>
          <p:cNvGrpSpPr/>
          <p:nvPr/>
        </p:nvGrpSpPr>
        <p:grpSpPr>
          <a:xfrm>
            <a:off x="1007001" y="2485398"/>
            <a:ext cx="5959462" cy="1678882"/>
            <a:chOff x="970906" y="2525239"/>
            <a:chExt cx="5959462" cy="1678882"/>
          </a:xfrm>
        </p:grpSpPr>
        <p:grpSp>
          <p:nvGrpSpPr>
            <p:cNvPr id="7" name="组合 6"/>
            <p:cNvGrpSpPr/>
            <p:nvPr/>
          </p:nvGrpSpPr>
          <p:grpSpPr bwMode="auto">
            <a:xfrm>
              <a:off x="2134531" y="2934121"/>
              <a:ext cx="4795837" cy="1270000"/>
              <a:chOff x="6583936" y="1490032"/>
              <a:chExt cx="4795723" cy="1269998"/>
            </a:xfrm>
          </p:grpSpPr>
          <p:sp>
            <p:nvSpPr>
              <p:cNvPr id="8" name="文本框 9"/>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9" name="文本框 10"/>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pic>
          <p:nvPicPr>
            <p:cNvPr id="14" name="图片 13"/>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970906" y="2525239"/>
              <a:ext cx="1280360" cy="1187228"/>
            </a:xfrm>
            <a:prstGeom prst="rect">
              <a:avLst/>
            </a:prstGeom>
          </p:spPr>
        </p:pic>
      </p:grpSp>
      <p:grpSp>
        <p:nvGrpSpPr>
          <p:cNvPr id="16" name="组合 15"/>
          <p:cNvGrpSpPr/>
          <p:nvPr/>
        </p:nvGrpSpPr>
        <p:grpSpPr>
          <a:xfrm>
            <a:off x="1283727" y="4402926"/>
            <a:ext cx="5979010" cy="1706747"/>
            <a:chOff x="1119800" y="4466326"/>
            <a:chExt cx="5979010" cy="1706747"/>
          </a:xfrm>
        </p:grpSpPr>
        <p:grpSp>
          <p:nvGrpSpPr>
            <p:cNvPr id="10" name="组合 9"/>
            <p:cNvGrpSpPr/>
            <p:nvPr/>
          </p:nvGrpSpPr>
          <p:grpSpPr bwMode="auto">
            <a:xfrm>
              <a:off x="2302973" y="4903073"/>
              <a:ext cx="4795837" cy="1270000"/>
              <a:chOff x="6583936" y="1490032"/>
              <a:chExt cx="4795723" cy="1269998"/>
            </a:xfrm>
          </p:grpSpPr>
          <p:sp>
            <p:nvSpPr>
              <p:cNvPr id="11" name="文本框 9"/>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2" name="文本框 10"/>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pic>
          <p:nvPicPr>
            <p:cNvPr id="15" name="图片 14"/>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1119800" y="4466326"/>
              <a:ext cx="1280360" cy="1187228"/>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750"/>
                                        <p:tgtEl>
                                          <p:spTgt spid="17"/>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457200"/>
            <a:ext cx="4700163" cy="6858000"/>
            <a:chOff x="0" y="457200"/>
            <a:chExt cx="4700163" cy="6858000"/>
          </a:xfrm>
        </p:grpSpPr>
        <p:pic>
          <p:nvPicPr>
            <p:cNvPr id="3" name="图片 2"/>
            <p:cNvPicPr>
              <a:picLocks noChangeAspect="1"/>
            </p:cNvPicPr>
            <p:nvPr/>
          </p:nvPicPr>
          <p:blipFill rotWithShape="1">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r="70578"/>
            <a:stretch>
              <a:fillRect/>
            </a:stretch>
          </p:blipFill>
          <p:spPr>
            <a:xfrm>
              <a:off x="0" y="457200"/>
              <a:ext cx="3228300" cy="6858000"/>
            </a:xfrm>
            <a:prstGeom prst="rect">
              <a:avLst/>
            </a:prstGeom>
          </p:spPr>
        </p:pic>
        <p:pic>
          <p:nvPicPr>
            <p:cNvPr id="5" name="图片 4"/>
            <p:cNvPicPr>
              <a:picLocks noChangeAspect="1"/>
            </p:cNvPicPr>
            <p:nvPr/>
          </p:nvPicPr>
          <p:blipFill rotWithShape="1">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t="27778" r="86586"/>
            <a:stretch>
              <a:fillRect/>
            </a:stretch>
          </p:blipFill>
          <p:spPr>
            <a:xfrm>
              <a:off x="3228300" y="2362200"/>
              <a:ext cx="1471863" cy="4953000"/>
            </a:xfrm>
            <a:prstGeom prst="rect">
              <a:avLst/>
            </a:prstGeom>
          </p:spPr>
        </p:pic>
      </p:grpSp>
      <p:grpSp>
        <p:nvGrpSpPr>
          <p:cNvPr id="7" name="组合 6"/>
          <p:cNvGrpSpPr/>
          <p:nvPr/>
        </p:nvGrpSpPr>
        <p:grpSpPr bwMode="auto">
          <a:xfrm>
            <a:off x="6096000" y="2757488"/>
            <a:ext cx="4795837" cy="1270000"/>
            <a:chOff x="6583936" y="1490032"/>
            <a:chExt cx="4795723" cy="1269998"/>
          </a:xfrm>
        </p:grpSpPr>
        <p:sp>
          <p:nvSpPr>
            <p:cNvPr id="8" name="文本框 5"/>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9" name="文本框 6"/>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grpSp>
        <p:nvGrpSpPr>
          <p:cNvPr id="10" name="组合 9"/>
          <p:cNvGrpSpPr/>
          <p:nvPr/>
        </p:nvGrpSpPr>
        <p:grpSpPr bwMode="auto">
          <a:xfrm>
            <a:off x="6096000" y="4676775"/>
            <a:ext cx="4795837" cy="1270000"/>
            <a:chOff x="6583936" y="1490032"/>
            <a:chExt cx="4795723" cy="1269998"/>
          </a:xfrm>
        </p:grpSpPr>
        <p:sp>
          <p:nvSpPr>
            <p:cNvPr id="11" name="文本框 9"/>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12" name="文本框 10"/>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sp>
        <p:nvSpPr>
          <p:cNvPr id="13" name="文本框 12"/>
          <p:cNvSpPr txBox="1">
            <a:spLocks noChangeArrowheads="1"/>
          </p:cNvSpPr>
          <p:nvPr/>
        </p:nvSpPr>
        <p:spPr bwMode="auto">
          <a:xfrm>
            <a:off x="3228300" y="1520846"/>
            <a:ext cx="68605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2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输入需要的内容输入需要的内容输入需要的内容输入需要的内容输入需要的内容输入输入需要的内容输入需要的内容输入需要的内容输入需要的内容输入需要的内容输入输入需要的内容输入需要的内容</a:t>
            </a:r>
            <a:endParaRPr lang="zh-CN" altLang="en-US" sz="1200" dirty="0">
              <a:latin typeface="字魂58号-创中黑" panose="00000500000000000000" pitchFamily="2" charset="-122"/>
              <a:ea typeface="字魂58号-创中黑" panose="00000500000000000000" pitchFamily="2" charset="-122"/>
            </a:endParaRPr>
          </a:p>
        </p:txBody>
      </p:sp>
      <p:sp>
        <p:nvSpPr>
          <p:cNvPr id="14" name="任意多边形: 形状 13"/>
          <p:cNvSpPr/>
          <p:nvPr/>
        </p:nvSpPr>
        <p:spPr>
          <a:xfrm>
            <a:off x="11746830" y="948384"/>
            <a:ext cx="445170" cy="7780631"/>
          </a:xfrm>
          <a:custGeom>
            <a:avLst/>
            <a:gdLst>
              <a:gd name="connsiteX0" fmla="*/ 0 w 445170"/>
              <a:gd name="connsiteY0" fmla="*/ 6339319 h 6339319"/>
              <a:gd name="connsiteX1" fmla="*/ 1 w 445170"/>
              <a:gd name="connsiteY1" fmla="*/ 430448 h 6339319"/>
              <a:gd name="connsiteX2" fmla="*/ 445170 w 445170"/>
              <a:gd name="connsiteY2" fmla="*/ 430448 h 6339319"/>
              <a:gd name="connsiteX3" fmla="*/ 445169 w 445170"/>
              <a:gd name="connsiteY3" fmla="*/ 6339319 h 6339319"/>
              <a:gd name="connsiteX4" fmla="*/ 0 w 445170"/>
              <a:gd name="connsiteY4" fmla="*/ 430447 h 6339319"/>
              <a:gd name="connsiteX5" fmla="*/ 222585 w 445170"/>
              <a:gd name="connsiteY5" fmla="*/ 0 h 6339319"/>
              <a:gd name="connsiteX6" fmla="*/ 445169 w 445170"/>
              <a:gd name="connsiteY6" fmla="*/ 430447 h 633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170" h="6339319">
                <a:moveTo>
                  <a:pt x="0" y="6339319"/>
                </a:moveTo>
                <a:lnTo>
                  <a:pt x="1" y="430448"/>
                </a:lnTo>
                <a:lnTo>
                  <a:pt x="445170" y="430448"/>
                </a:lnTo>
                <a:lnTo>
                  <a:pt x="445169" y="6339319"/>
                </a:lnTo>
                <a:close/>
                <a:moveTo>
                  <a:pt x="0" y="430447"/>
                </a:moveTo>
                <a:lnTo>
                  <a:pt x="222585" y="0"/>
                </a:lnTo>
                <a:lnTo>
                  <a:pt x="445169" y="430447"/>
                </a:lnTo>
                <a:close/>
              </a:path>
            </a:pathLst>
          </a:custGeom>
          <a:solidFill>
            <a:srgbClr val="EFC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11351794" y="5177013"/>
            <a:ext cx="790072" cy="732603"/>
          </a:xfrm>
          <a:prstGeom prst="rect">
            <a:avLst/>
          </a:prstGeom>
        </p:spPr>
      </p:pic>
      <p:pic>
        <p:nvPicPr>
          <p:cNvPr id="16" name="图片 15"/>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2779123" y="5512099"/>
            <a:ext cx="790072" cy="732603"/>
          </a:xfrm>
          <a:prstGeom prst="rect">
            <a:avLst/>
          </a:prstGeom>
        </p:spPr>
      </p:pic>
      <p:pic>
        <p:nvPicPr>
          <p:cNvPr id="17" name="图片 16"/>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29042" y="6125397"/>
            <a:ext cx="790072" cy="732603"/>
          </a:xfrm>
          <a:prstGeom prst="rect">
            <a:avLst/>
          </a:prstGeom>
        </p:spPr>
      </p:pic>
      <p:pic>
        <p:nvPicPr>
          <p:cNvPr id="18" name="图片 17"/>
          <p:cNvPicPr>
            <a:picLocks noChangeAspect="1"/>
          </p:cNvPicPr>
          <p:nvPr/>
        </p:nvPicPr>
        <p:blipFill rotWithShape="1">
          <a:blip r:embed="rId2">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157914" y="2128484"/>
            <a:ext cx="790072" cy="73260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1000"/>
                                        <p:tgtEl>
                                          <p:spTgt spid="7"/>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图片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6837" y="4585877"/>
            <a:ext cx="63722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688" y="93663"/>
            <a:ext cx="2593976"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1"/>
          <p:cNvSpPr txBox="1">
            <a:spLocks noChangeArrowheads="1"/>
          </p:cNvSpPr>
          <p:nvPr/>
        </p:nvSpPr>
        <p:spPr bwMode="auto">
          <a:xfrm>
            <a:off x="2420898" y="2555808"/>
            <a:ext cx="55260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8000" dirty="0">
                <a:latin typeface="字魂7号-温暖童稚体" panose="00000500000000000000" pitchFamily="2" charset="-122"/>
                <a:ea typeface="字魂7号-温暖童稚体" panose="00000500000000000000" pitchFamily="2" charset="-122"/>
              </a:rPr>
              <a:t>谢谢观看</a:t>
            </a:r>
            <a:endParaRPr lang="zh-CN" altLang="en-US" sz="8000" dirty="0">
              <a:latin typeface="字魂7号-温暖童稚体" panose="00000500000000000000" pitchFamily="2" charset="-122"/>
              <a:ea typeface="字魂7号-温暖童稚体" panose="00000500000000000000" pitchFamily="2" charset="-122"/>
            </a:endParaRPr>
          </a:p>
        </p:txBody>
      </p:sp>
      <p:grpSp>
        <p:nvGrpSpPr>
          <p:cNvPr id="6" name="组合 5"/>
          <p:cNvGrpSpPr/>
          <p:nvPr/>
        </p:nvGrpSpPr>
        <p:grpSpPr bwMode="auto">
          <a:xfrm>
            <a:off x="3397210" y="4063932"/>
            <a:ext cx="4359275" cy="714216"/>
            <a:chOff x="6641940" y="4174419"/>
            <a:chExt cx="3907437" cy="640168"/>
          </a:xfrm>
        </p:grpSpPr>
        <p:sp>
          <p:nvSpPr>
            <p:cNvPr id="5134" name="文本框 1"/>
            <p:cNvSpPr txBox="1">
              <a:spLocks noChangeArrowheads="1"/>
            </p:cNvSpPr>
            <p:nvPr/>
          </p:nvSpPr>
          <p:spPr bwMode="auto">
            <a:xfrm>
              <a:off x="6641940" y="4174419"/>
              <a:ext cx="34878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1400">
                  <a:latin typeface="字魂58号-创中黑" panose="00000500000000000000" pitchFamily="2" charset="-122"/>
                  <a:ea typeface="字魂58号-创中黑" panose="00000500000000000000" pitchFamily="2" charset="-122"/>
                </a:rPr>
                <a:t>幼儿</a:t>
              </a:r>
              <a:r>
                <a:rPr lang="en-US" altLang="zh-CN" sz="1400">
                  <a:latin typeface="字魂58号-创中黑" panose="00000500000000000000" pitchFamily="2" charset="-122"/>
                  <a:ea typeface="字魂58号-创中黑" panose="00000500000000000000" pitchFamily="2" charset="-122"/>
                </a:rPr>
                <a:t>/</a:t>
              </a:r>
              <a:r>
                <a:rPr lang="zh-CN" altLang="en-US" sz="1400">
                  <a:latin typeface="字魂58号-创中黑" panose="00000500000000000000" pitchFamily="2" charset="-122"/>
                  <a:ea typeface="字魂58号-创中黑" panose="00000500000000000000" pitchFamily="2" charset="-122"/>
                </a:rPr>
                <a:t>卡通</a:t>
              </a:r>
              <a:r>
                <a:rPr lang="en-US" altLang="zh-CN" sz="1400">
                  <a:latin typeface="字魂58号-创中黑" panose="00000500000000000000" pitchFamily="2" charset="-122"/>
                  <a:ea typeface="字魂58号-创中黑" panose="00000500000000000000" pitchFamily="2" charset="-122"/>
                </a:rPr>
                <a:t>/</a:t>
              </a:r>
              <a:r>
                <a:rPr lang="zh-CN" altLang="en-US" sz="1400">
                  <a:latin typeface="字魂58号-创中黑" panose="00000500000000000000" pitchFamily="2" charset="-122"/>
                  <a:ea typeface="字魂58号-创中黑" panose="00000500000000000000" pitchFamily="2" charset="-122"/>
                </a:rPr>
                <a:t>教育公开课</a:t>
              </a:r>
              <a:r>
                <a:rPr lang="en-US" altLang="zh-CN" sz="1400">
                  <a:latin typeface="字魂58号-创中黑" panose="00000500000000000000" pitchFamily="2" charset="-122"/>
                  <a:ea typeface="字魂58号-创中黑" panose="00000500000000000000" pitchFamily="2" charset="-122"/>
                </a:rPr>
                <a:t>/PPT</a:t>
              </a:r>
              <a:r>
                <a:rPr lang="zh-CN" altLang="en-US" sz="1400">
                  <a:latin typeface="字魂58号-创中黑" panose="00000500000000000000" pitchFamily="2" charset="-122"/>
                  <a:ea typeface="字魂58号-创中黑" panose="00000500000000000000" pitchFamily="2" charset="-122"/>
                </a:rPr>
                <a:t>模板</a:t>
              </a:r>
              <a:endParaRPr lang="zh-CN" altLang="en-US" sz="1400">
                <a:latin typeface="字魂58号-创中黑" panose="00000500000000000000" pitchFamily="2" charset="-122"/>
                <a:ea typeface="字魂58号-创中黑" panose="00000500000000000000" pitchFamily="2" charset="-122"/>
              </a:endParaRPr>
            </a:p>
          </p:txBody>
        </p:sp>
        <p:sp>
          <p:nvSpPr>
            <p:cNvPr id="5135" name="文本框 3"/>
            <p:cNvSpPr txBox="1">
              <a:spLocks noChangeArrowheads="1"/>
            </p:cNvSpPr>
            <p:nvPr/>
          </p:nvSpPr>
          <p:spPr bwMode="auto">
            <a:xfrm>
              <a:off x="8667525" y="4539680"/>
              <a:ext cx="1881852" cy="274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汇报人 </a:t>
              </a:r>
              <a:r>
                <a:rPr lang="zh-CN" altLang="en-US" sz="1400" dirty="0" smtClean="0">
                  <a:latin typeface="字魂58号-创中黑" panose="00000500000000000000" pitchFamily="2" charset="-122"/>
                  <a:ea typeface="字魂58号-创中黑" panose="00000500000000000000" pitchFamily="2" charset="-122"/>
                </a:rPr>
                <a:t>：</a:t>
              </a:r>
              <a:r>
                <a:rPr lang="en-US" altLang="zh-CN" sz="1400" dirty="0" smtClean="0">
                  <a:latin typeface="字魂58号-创中黑" panose="00000500000000000000" pitchFamily="2" charset="-122"/>
                  <a:ea typeface="字魂58号-创中黑" panose="00000500000000000000" pitchFamily="2" charset="-122"/>
                </a:rPr>
                <a:t>XXX</a:t>
              </a:r>
              <a:endParaRPr lang="en-US" altLang="zh-CN" sz="1400" dirty="0" smtClean="0">
                <a:latin typeface="字魂58号-创中黑" panose="00000500000000000000" pitchFamily="2" charset="-122"/>
                <a:ea typeface="字魂58号-创中黑" panose="00000500000000000000" pitchFamily="2" charset="-122"/>
              </a:endParaRPr>
            </a:p>
          </p:txBody>
        </p:sp>
      </p:grpSp>
      <p:pic>
        <p:nvPicPr>
          <p:cNvPr id="5122" name="图片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78845" y="1209014"/>
            <a:ext cx="5178681"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5823" y="2833026"/>
            <a:ext cx="580390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7" name="组合 16"/>
          <p:cNvGrpSpPr/>
          <p:nvPr/>
        </p:nvGrpSpPr>
        <p:grpSpPr bwMode="auto">
          <a:xfrm>
            <a:off x="9020573" y="3425164"/>
            <a:ext cx="3479800" cy="2455862"/>
            <a:chOff x="3393422" y="3429000"/>
            <a:chExt cx="3117731" cy="2201738"/>
          </a:xfrm>
        </p:grpSpPr>
        <p:pic>
          <p:nvPicPr>
            <p:cNvPr id="5136" name="图片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3422" y="3429000"/>
              <a:ext cx="3117731" cy="2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图片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1879" y="4702701"/>
              <a:ext cx="331014" cy="37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8" name="图片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10773" y="5360326"/>
            <a:ext cx="1084263"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742696">
            <a:off x="7542611" y="5842926"/>
            <a:ext cx="6667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图片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29936" y="5326989"/>
            <a:ext cx="16160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rotWithShape="1">
          <a:blip r:embed="rId9">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157914" y="2128484"/>
            <a:ext cx="790072" cy="732603"/>
          </a:xfrm>
          <a:prstGeom prst="rect">
            <a:avLst/>
          </a:prstGeom>
        </p:spPr>
      </p:pic>
      <p:pic>
        <p:nvPicPr>
          <p:cNvPr id="19" name="图片 18"/>
          <p:cNvPicPr>
            <a:picLocks noChangeAspect="1"/>
          </p:cNvPicPr>
          <p:nvPr/>
        </p:nvPicPr>
        <p:blipFill rotWithShape="1">
          <a:blip r:embed="rId9">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5803935" y="671511"/>
            <a:ext cx="1186412" cy="1100113"/>
          </a:xfrm>
          <a:prstGeom prst="rect">
            <a:avLst/>
          </a:prstGeom>
        </p:spPr>
      </p:pic>
      <p:pic>
        <p:nvPicPr>
          <p:cNvPr id="20" name="图片 19"/>
          <p:cNvPicPr>
            <a:picLocks noChangeAspect="1"/>
          </p:cNvPicPr>
          <p:nvPr/>
        </p:nvPicPr>
        <p:blipFill rotWithShape="1">
          <a:blip r:embed="rId9">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10071570" y="214723"/>
            <a:ext cx="790072" cy="732603"/>
          </a:xfrm>
          <a:prstGeom prst="rect">
            <a:avLst/>
          </a:prstGeom>
        </p:spPr>
      </p:pic>
      <p:pic>
        <p:nvPicPr>
          <p:cNvPr id="23" name="图片 22"/>
          <p:cNvPicPr>
            <a:picLocks noChangeAspect="1"/>
          </p:cNvPicPr>
          <p:nvPr/>
        </p:nvPicPr>
        <p:blipFill rotWithShape="1">
          <a:blip r:embed="rId9">
            <a:clrChange>
              <a:clrFrom>
                <a:srgbClr val="EFEDE0"/>
              </a:clrFrom>
              <a:clrTo>
                <a:srgbClr val="EFEDE0">
                  <a:alpha val="0"/>
                </a:srgbClr>
              </a:clrTo>
            </a:clrChange>
            <a:extLst>
              <a:ext uri="{28A0092B-C50C-407E-A947-70E740481C1C}">
                <a14:useLocalDpi xmlns:a14="http://schemas.microsoft.com/office/drawing/2010/main" val="0"/>
              </a:ext>
            </a:extLst>
          </a:blip>
          <a:srcRect l="65437" t="3640" r="24668" b="81692"/>
          <a:stretch>
            <a:fillRect/>
          </a:stretch>
        </p:blipFill>
        <p:spPr>
          <a:xfrm>
            <a:off x="454171" y="4017503"/>
            <a:ext cx="877117" cy="813316"/>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714875"/>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56450" y="1636649"/>
            <a:ext cx="9080500" cy="680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noChangeArrowheads="1"/>
          </p:cNvPicPr>
          <p:nvPr/>
        </p:nvPicPr>
        <p:blipFill>
          <a:blip r:embed="rId3">
            <a:extLst>
              <a:ext uri="{28A0092B-C50C-407E-A947-70E740481C1C}">
                <a14:useLocalDpi xmlns:a14="http://schemas.microsoft.com/office/drawing/2010/main" val="0"/>
              </a:ext>
            </a:extLst>
          </a:blip>
          <a:srcRect r="52892" b="58246"/>
          <a:stretch>
            <a:fillRect/>
          </a:stretch>
        </p:blipFill>
        <p:spPr bwMode="auto">
          <a:xfrm>
            <a:off x="1430338" y="874713"/>
            <a:ext cx="6846887"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2109788" y="2276475"/>
            <a:ext cx="4140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7200">
                <a:latin typeface="字魂7号-温暖童稚体" panose="00000500000000000000" pitchFamily="2" charset="-122"/>
                <a:ea typeface="字魂7号-温暖童稚体" panose="00000500000000000000" pitchFamily="2" charset="-122"/>
              </a:rPr>
              <a:t>第一章节</a:t>
            </a:r>
            <a:endParaRPr lang="zh-CN" altLang="en-US" sz="7200">
              <a:latin typeface="字魂7号-温暖童稚体" panose="00000500000000000000" pitchFamily="2" charset="-122"/>
              <a:ea typeface="字魂7号-温暖童稚体" panose="00000500000000000000"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t="31084" b="-2"/>
          <a:stretch>
            <a:fillRect/>
          </a:stretch>
        </p:blipFill>
        <p:spPr bwMode="auto">
          <a:xfrm>
            <a:off x="1385888" y="3508375"/>
            <a:ext cx="9420225"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28688" y="1249363"/>
            <a:ext cx="10334625" cy="404018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文本框 6"/>
          <p:cNvSpPr txBox="1">
            <a:spLocks noChangeArrowheads="1"/>
          </p:cNvSpPr>
          <p:nvPr/>
        </p:nvSpPr>
        <p:spPr bwMode="auto">
          <a:xfrm>
            <a:off x="639763" y="1884363"/>
            <a:ext cx="1754187"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sp>
        <p:nvSpPr>
          <p:cNvPr id="8" name="文本框 7"/>
          <p:cNvSpPr txBox="1">
            <a:spLocks noChangeArrowheads="1"/>
          </p:cNvSpPr>
          <p:nvPr/>
        </p:nvSpPr>
        <p:spPr bwMode="auto">
          <a:xfrm>
            <a:off x="3138940" y="1790033"/>
            <a:ext cx="6163226"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200000"/>
              </a:lnSpc>
            </a:pPr>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6"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583363" y="1576388"/>
            <a:ext cx="4795837" cy="1270000"/>
            <a:chOff x="6583936" y="1490032"/>
            <a:chExt cx="4795723" cy="1269998"/>
          </a:xfrm>
        </p:grpSpPr>
        <p:sp>
          <p:nvSpPr>
            <p:cNvPr id="8203" name="文本框 5"/>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sp>
          <p:nvSpPr>
            <p:cNvPr id="8204" name="文本框 6"/>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grpSp>
        <p:nvGrpSpPr>
          <p:cNvPr id="9" name="组合 8"/>
          <p:cNvGrpSpPr/>
          <p:nvPr/>
        </p:nvGrpSpPr>
        <p:grpSpPr bwMode="auto">
          <a:xfrm>
            <a:off x="6583363" y="3495675"/>
            <a:ext cx="4795837" cy="1270000"/>
            <a:chOff x="6583936" y="1490032"/>
            <a:chExt cx="4795723" cy="1269998"/>
          </a:xfrm>
        </p:grpSpPr>
        <p:sp>
          <p:nvSpPr>
            <p:cNvPr id="8201" name="文本框 9"/>
            <p:cNvSpPr txBox="1">
              <a:spLocks noChangeArrowheads="1"/>
            </p:cNvSpPr>
            <p:nvPr/>
          </p:nvSpPr>
          <p:spPr bwMode="auto">
            <a:xfrm>
              <a:off x="6583936" y="2021366"/>
              <a:ext cx="47957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8202" name="文本框 10"/>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sp>
        <p:nvSpPr>
          <p:cNvPr id="12" name="文本框 11"/>
          <p:cNvSpPr txBox="1">
            <a:spLocks noChangeArrowheads="1"/>
          </p:cNvSpPr>
          <p:nvPr/>
        </p:nvSpPr>
        <p:spPr bwMode="auto">
          <a:xfrm>
            <a:off x="1922463" y="5281613"/>
            <a:ext cx="93233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2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输入需要的内容输入需要的内容输入需要的内容输入需要的内容输入需要的内容输入输入需要的内容输入需要的内容输入需要的内容输入需要的内容输入需要的内容输入输入需要的内容输入需要的内容</a:t>
            </a:r>
            <a:endParaRPr lang="zh-CN" altLang="en-US" sz="1200">
              <a:latin typeface="字魂58号-创中黑" panose="00000500000000000000" pitchFamily="2" charset="-122"/>
              <a:ea typeface="字魂58号-创中黑" panose="00000500000000000000" pitchFamily="2" charset="-122"/>
            </a:endParaRPr>
          </a:p>
        </p:txBody>
      </p:sp>
      <p:pic>
        <p:nvPicPr>
          <p:cNvPr id="8197" name="图片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7013" y="552450"/>
            <a:ext cx="2593975"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组合 13"/>
          <p:cNvGrpSpPr/>
          <p:nvPr/>
        </p:nvGrpSpPr>
        <p:grpSpPr bwMode="auto">
          <a:xfrm>
            <a:off x="1524000" y="1228725"/>
            <a:ext cx="4502150" cy="3646488"/>
            <a:chOff x="1123073" y="1073788"/>
            <a:chExt cx="4484991" cy="3631916"/>
          </a:xfrm>
        </p:grpSpPr>
        <p:pic>
          <p:nvPicPr>
            <p:cNvPr id="8199" name="图片 14"/>
            <p:cNvPicPr>
              <a:picLocks noChangeAspect="1" noChangeArrowheads="1"/>
            </p:cNvPicPr>
            <p:nvPr/>
          </p:nvPicPr>
          <p:blipFill>
            <a:blip r:embed="rId2">
              <a:extLst>
                <a:ext uri="{28A0092B-C50C-407E-A947-70E740481C1C}">
                  <a14:useLocalDpi xmlns:a14="http://schemas.microsoft.com/office/drawing/2010/main" val="0"/>
                </a:ext>
              </a:extLst>
            </a:blip>
            <a:srcRect t="51743"/>
            <a:stretch>
              <a:fillRect/>
            </a:stretch>
          </p:blipFill>
          <p:spPr bwMode="auto">
            <a:xfrm>
              <a:off x="1123073" y="1073788"/>
              <a:ext cx="4484991" cy="325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4711" flipH="1">
              <a:off x="4544402" y="3294778"/>
              <a:ext cx="960066" cy="141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1000"/>
                                        <p:tgtEl>
                                          <p:spTgt spid="8"/>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1000"/>
                                        <p:tgtEl>
                                          <p:spTgt spid="9"/>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l="29187" t="27287" r="9245" b="-2"/>
          <a:stretch>
            <a:fillRect/>
          </a:stretch>
        </p:blipFill>
        <p:spPr bwMode="auto">
          <a:xfrm>
            <a:off x="0" y="3660775"/>
            <a:ext cx="5381625"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bwMode="auto">
          <a:xfrm>
            <a:off x="1384300" y="928688"/>
            <a:ext cx="5292725" cy="1270000"/>
            <a:chOff x="6583936" y="1490032"/>
            <a:chExt cx="5292630" cy="1269998"/>
          </a:xfrm>
        </p:grpSpPr>
        <p:sp>
          <p:nvSpPr>
            <p:cNvPr id="9227" name="文本框 4"/>
            <p:cNvSpPr txBox="1">
              <a:spLocks noChangeArrowheads="1"/>
            </p:cNvSpPr>
            <p:nvPr/>
          </p:nvSpPr>
          <p:spPr bwMode="auto">
            <a:xfrm>
              <a:off x="6583936" y="2021366"/>
              <a:ext cx="52926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9228" name="文本框 5"/>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grpSp>
        <p:nvGrpSpPr>
          <p:cNvPr id="7" name="组合 6"/>
          <p:cNvGrpSpPr/>
          <p:nvPr/>
        </p:nvGrpSpPr>
        <p:grpSpPr bwMode="auto">
          <a:xfrm>
            <a:off x="4164013" y="2678113"/>
            <a:ext cx="5292725" cy="1270000"/>
            <a:chOff x="6583936" y="1490032"/>
            <a:chExt cx="5292630" cy="1269998"/>
          </a:xfrm>
        </p:grpSpPr>
        <p:sp>
          <p:nvSpPr>
            <p:cNvPr id="9225" name="文本框 7"/>
            <p:cNvSpPr txBox="1">
              <a:spLocks noChangeArrowheads="1"/>
            </p:cNvSpPr>
            <p:nvPr/>
          </p:nvSpPr>
          <p:spPr bwMode="auto">
            <a:xfrm>
              <a:off x="6583936" y="2021366"/>
              <a:ext cx="52926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9226" name="文本框 8"/>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grpSp>
        <p:nvGrpSpPr>
          <p:cNvPr id="10" name="组合 9"/>
          <p:cNvGrpSpPr/>
          <p:nvPr/>
        </p:nvGrpSpPr>
        <p:grpSpPr bwMode="auto">
          <a:xfrm>
            <a:off x="6681788" y="4721225"/>
            <a:ext cx="5292725" cy="1270000"/>
            <a:chOff x="6583936" y="1490032"/>
            <a:chExt cx="5292630" cy="1269998"/>
          </a:xfrm>
        </p:grpSpPr>
        <p:sp>
          <p:nvSpPr>
            <p:cNvPr id="9223" name="文本框 10"/>
            <p:cNvSpPr txBox="1">
              <a:spLocks noChangeArrowheads="1"/>
            </p:cNvSpPr>
            <p:nvPr/>
          </p:nvSpPr>
          <p:spPr bwMode="auto">
            <a:xfrm>
              <a:off x="6583936" y="2021366"/>
              <a:ext cx="52926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9224" name="文本框 11"/>
            <p:cNvSpPr txBox="1">
              <a:spLocks noChangeArrowheads="1"/>
            </p:cNvSpPr>
            <p:nvPr/>
          </p:nvSpPr>
          <p:spPr bwMode="auto">
            <a:xfrm>
              <a:off x="6583936" y="1490032"/>
              <a:ext cx="18120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a:latin typeface="字魂58号-创中黑" panose="00000500000000000000" pitchFamily="2" charset="-122"/>
                  <a:ea typeface="字魂58号-创中黑" panose="00000500000000000000" pitchFamily="2" charset="-122"/>
                </a:rPr>
                <a:t>输入标题</a:t>
              </a:r>
              <a:endParaRPr lang="zh-CN" altLang="en-US" sz="2400">
                <a:latin typeface="字魂58号-创中黑" panose="00000500000000000000" pitchFamily="2" charset="-122"/>
                <a:ea typeface="字魂58号-创中黑" panose="00000500000000000000" pitchFamily="2" charset="-122"/>
              </a:endParaRPr>
            </a:p>
          </p:txBody>
        </p:sp>
      </p:grpSp>
      <p:pic>
        <p:nvPicPr>
          <p:cNvPr id="9222" name="图片 13"/>
          <p:cNvPicPr>
            <a:picLocks noChangeAspect="1" noChangeArrowheads="1"/>
          </p:cNvPicPr>
          <p:nvPr/>
        </p:nvPicPr>
        <p:blipFill>
          <a:blip r:embed="rId2">
            <a:extLst>
              <a:ext uri="{28A0092B-C50C-407E-A947-70E740481C1C}">
                <a14:useLocalDpi xmlns:a14="http://schemas.microsoft.com/office/drawing/2010/main" val="0"/>
              </a:ext>
            </a:extLst>
          </a:blip>
          <a:srcRect t="32059" b="21288"/>
          <a:stretch>
            <a:fillRect/>
          </a:stretch>
        </p:blipFill>
        <p:spPr bwMode="auto">
          <a:xfrm>
            <a:off x="7283450" y="574675"/>
            <a:ext cx="3524250"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6"/>
          <p:cNvSpPr txBox="1">
            <a:spLocks noChangeArrowheads="1"/>
          </p:cNvSpPr>
          <p:nvPr/>
        </p:nvSpPr>
        <p:spPr bwMode="auto">
          <a:xfrm>
            <a:off x="4810125" y="425450"/>
            <a:ext cx="2571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dirty="0">
                <a:latin typeface="字魂58号-创中黑" panose="00000500000000000000" pitchFamily="2" charset="-122"/>
                <a:ea typeface="字魂58号-创中黑" panose="00000500000000000000" pitchFamily="2" charset="-122"/>
              </a:rPr>
              <a:t>输入标题</a:t>
            </a:r>
            <a:endParaRPr lang="zh-CN" altLang="en-US" sz="3200" dirty="0">
              <a:latin typeface="字魂58号-创中黑" panose="00000500000000000000" pitchFamily="2" charset="-122"/>
              <a:ea typeface="字魂58号-创中黑" panose="00000500000000000000" pitchFamily="2" charset="-122"/>
            </a:endParaRPr>
          </a:p>
        </p:txBody>
      </p:sp>
      <p:grpSp>
        <p:nvGrpSpPr>
          <p:cNvPr id="15" name="组合 14"/>
          <p:cNvGrpSpPr/>
          <p:nvPr/>
        </p:nvGrpSpPr>
        <p:grpSpPr bwMode="auto">
          <a:xfrm>
            <a:off x="1498600" y="1423988"/>
            <a:ext cx="2493963" cy="4041775"/>
            <a:chOff x="1499190" y="1424763"/>
            <a:chExt cx="2493843" cy="4040372"/>
          </a:xfrm>
        </p:grpSpPr>
        <p:sp>
          <p:nvSpPr>
            <p:cNvPr id="12" name="矩形 11"/>
            <p:cNvSpPr/>
            <p:nvPr/>
          </p:nvSpPr>
          <p:spPr>
            <a:xfrm>
              <a:off x="1573799" y="1424763"/>
              <a:ext cx="2419234" cy="404037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1277" name="图片 4"/>
            <p:cNvPicPr>
              <a:picLocks noChangeAspect="1" noChangeArrowheads="1"/>
            </p:cNvPicPr>
            <p:nvPr/>
          </p:nvPicPr>
          <p:blipFill>
            <a:blip r:embed="rId1">
              <a:extLst>
                <a:ext uri="{28A0092B-C50C-407E-A947-70E740481C1C}">
                  <a14:useLocalDpi xmlns:a14="http://schemas.microsoft.com/office/drawing/2010/main" val="0"/>
                </a:ext>
              </a:extLst>
            </a:blip>
            <a:srcRect l="44347" t="14108" r="37787" b="59691"/>
            <a:stretch>
              <a:fillRect/>
            </a:stretch>
          </p:blipFill>
          <p:spPr bwMode="auto">
            <a:xfrm>
              <a:off x="1499190" y="1541720"/>
              <a:ext cx="249384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8" name="文本框 7"/>
            <p:cNvSpPr txBox="1">
              <a:spLocks noChangeArrowheads="1"/>
            </p:cNvSpPr>
            <p:nvPr/>
          </p:nvSpPr>
          <p:spPr bwMode="auto">
            <a:xfrm>
              <a:off x="2107630" y="4118937"/>
              <a:ext cx="149680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p:txBody>
        </p:sp>
      </p:grpSp>
      <p:pic>
        <p:nvPicPr>
          <p:cNvPr id="11268"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4937125"/>
            <a:ext cx="12855575"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p:cNvGrpSpPr/>
          <p:nvPr/>
        </p:nvGrpSpPr>
        <p:grpSpPr bwMode="auto">
          <a:xfrm>
            <a:off x="4962525" y="1087438"/>
            <a:ext cx="2419350" cy="4362450"/>
            <a:chOff x="4961968" y="1086878"/>
            <a:chExt cx="2419380" cy="4362308"/>
          </a:xfrm>
        </p:grpSpPr>
        <p:pic>
          <p:nvPicPr>
            <p:cNvPr id="11273" name="图片 2"/>
            <p:cNvPicPr>
              <a:picLocks noChangeAspect="1" noChangeArrowheads="1"/>
            </p:cNvPicPr>
            <p:nvPr/>
          </p:nvPicPr>
          <p:blipFill>
            <a:blip r:embed="rId3">
              <a:extLst>
                <a:ext uri="{28A0092B-C50C-407E-A947-70E740481C1C}">
                  <a14:useLocalDpi xmlns:a14="http://schemas.microsoft.com/office/drawing/2010/main" val="0"/>
                </a:ext>
              </a:extLst>
            </a:blip>
            <a:srcRect l="13823" t="8527" r="70963" b="60001"/>
            <a:stretch>
              <a:fillRect/>
            </a:stretch>
          </p:blipFill>
          <p:spPr bwMode="auto">
            <a:xfrm>
              <a:off x="5232449" y="1086878"/>
              <a:ext cx="2119763" cy="274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文本框 8"/>
            <p:cNvSpPr txBox="1">
              <a:spLocks noChangeArrowheads="1"/>
            </p:cNvSpPr>
            <p:nvPr/>
          </p:nvSpPr>
          <p:spPr bwMode="auto">
            <a:xfrm>
              <a:off x="5423254" y="4118936"/>
              <a:ext cx="149680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13" name="矩形 12"/>
            <p:cNvSpPr/>
            <p:nvPr/>
          </p:nvSpPr>
          <p:spPr>
            <a:xfrm>
              <a:off x="4961968" y="1409130"/>
              <a:ext cx="2419380" cy="404005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 name="组合 1"/>
          <p:cNvGrpSpPr/>
          <p:nvPr/>
        </p:nvGrpSpPr>
        <p:grpSpPr>
          <a:xfrm>
            <a:off x="8410575" y="1423988"/>
            <a:ext cx="2449513" cy="4041775"/>
            <a:chOff x="8410575" y="1423988"/>
            <a:chExt cx="2449513" cy="4041775"/>
          </a:xfrm>
        </p:grpSpPr>
        <p:grpSp>
          <p:nvGrpSpPr>
            <p:cNvPr id="17" name="组合 16"/>
            <p:cNvGrpSpPr/>
            <p:nvPr/>
          </p:nvGrpSpPr>
          <p:grpSpPr bwMode="auto">
            <a:xfrm>
              <a:off x="8410575" y="1423988"/>
              <a:ext cx="2449513" cy="4041775"/>
              <a:chOff x="8411176" y="1424763"/>
              <a:chExt cx="2448516" cy="4040372"/>
            </a:xfrm>
          </p:grpSpPr>
          <p:sp>
            <p:nvSpPr>
              <p:cNvPr id="11271" name="文本框 9"/>
              <p:cNvSpPr txBox="1">
                <a:spLocks noChangeArrowheads="1"/>
              </p:cNvSpPr>
              <p:nvPr/>
            </p:nvSpPr>
            <p:spPr bwMode="auto">
              <a:xfrm>
                <a:off x="8901598" y="4118936"/>
                <a:ext cx="149680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a:t>
                </a:r>
                <a:endParaRPr lang="zh-CN" altLang="en-US" sz="1400">
                  <a:latin typeface="字魂58号-创中黑" panose="00000500000000000000" pitchFamily="2" charset="-122"/>
                  <a:ea typeface="字魂58号-创中黑" panose="00000500000000000000" pitchFamily="2" charset="-122"/>
                </a:endParaRPr>
              </a:p>
            </p:txBody>
          </p:sp>
          <p:sp>
            <p:nvSpPr>
              <p:cNvPr id="14" name="矩形 13"/>
              <p:cNvSpPr/>
              <p:nvPr/>
            </p:nvSpPr>
            <p:spPr>
              <a:xfrm>
                <a:off x="8411176" y="1424763"/>
                <a:ext cx="2419953" cy="404037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pic>
          <p:nvPicPr>
            <p:cNvPr id="18" name="图片 17"/>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54707" b="80283" l="13817" r="30008"/>
                      </a14:imgEffect>
                    </a14:imgLayer>
                  </a14:imgProps>
                </a:ext>
                <a:ext uri="{28A0092B-C50C-407E-A947-70E740481C1C}">
                  <a14:useLocalDpi xmlns:a14="http://schemas.microsoft.com/office/drawing/2010/main" val="0"/>
                </a:ext>
              </a:extLst>
            </a:blip>
            <a:srcRect l="13823" t="54264" r="69166" b="16744"/>
            <a:stretch>
              <a:fillRect/>
            </a:stretch>
          </p:blipFill>
          <p:spPr>
            <a:xfrm>
              <a:off x="8440312" y="1541720"/>
              <a:ext cx="2419380" cy="2577217"/>
            </a:xfrm>
            <a:prstGeom prst="rect">
              <a:avLst/>
            </a:prstGeom>
          </p:spPr>
        </p:pic>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714875"/>
            <a:ext cx="1219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156450" y="1636649"/>
            <a:ext cx="9080500" cy="680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noChangeArrowheads="1"/>
          </p:cNvPicPr>
          <p:nvPr/>
        </p:nvPicPr>
        <p:blipFill>
          <a:blip r:embed="rId3">
            <a:extLst>
              <a:ext uri="{28A0092B-C50C-407E-A947-70E740481C1C}">
                <a14:useLocalDpi xmlns:a14="http://schemas.microsoft.com/office/drawing/2010/main" val="0"/>
              </a:ext>
            </a:extLst>
          </a:blip>
          <a:srcRect r="52892" b="58246"/>
          <a:stretch>
            <a:fillRect/>
          </a:stretch>
        </p:blipFill>
        <p:spPr bwMode="auto">
          <a:xfrm>
            <a:off x="1430338" y="874713"/>
            <a:ext cx="6846887" cy="462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2109788" y="2276475"/>
            <a:ext cx="4140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7200" dirty="0">
                <a:latin typeface="字魂7号-温暖童稚体" panose="00000500000000000000" pitchFamily="2" charset="-122"/>
                <a:ea typeface="字魂7号-温暖童稚体" panose="00000500000000000000" pitchFamily="2" charset="-122"/>
              </a:rPr>
              <a:t>第二章节</a:t>
            </a:r>
            <a:endParaRPr lang="zh-CN" altLang="en-US" sz="7200" dirty="0">
              <a:latin typeface="字魂7号-温暖童稚体" panose="00000500000000000000" pitchFamily="2" charset="-122"/>
              <a:ea typeface="字魂7号-温暖童稚体" panose="00000500000000000000"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23293" y="2105247"/>
            <a:ext cx="6168707" cy="4178595"/>
            <a:chOff x="5974725" y="2222205"/>
            <a:chExt cx="5877033" cy="3981019"/>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2058" b="21287"/>
            <a:stretch>
              <a:fillRect/>
            </a:stretch>
          </p:blipFill>
          <p:spPr>
            <a:xfrm>
              <a:off x="6858578" y="2908005"/>
              <a:ext cx="4993180" cy="3295219"/>
            </a:xfrm>
            <a:prstGeom prst="rect">
              <a:avLst/>
            </a:prstGeom>
          </p:spPr>
        </p:pic>
        <p:pic>
          <p:nvPicPr>
            <p:cNvPr id="2" name="图片 1"/>
            <p:cNvPicPr>
              <a:picLocks noChangeAspect="1"/>
            </p:cNvPicPr>
            <p:nvPr/>
          </p:nvPicPr>
          <p:blipFill rotWithShape="1">
            <a:blip r:embed="rId2"/>
            <a:srcRect l="15234" t="14238" r="13827" b="10650"/>
            <a:stretch>
              <a:fillRect/>
            </a:stretch>
          </p:blipFill>
          <p:spPr>
            <a:xfrm>
              <a:off x="5974725" y="2222205"/>
              <a:ext cx="4452270" cy="3389798"/>
            </a:xfrm>
            <a:prstGeom prst="rect">
              <a:avLst/>
            </a:prstGeom>
          </p:spPr>
        </p:pic>
      </p:grpSp>
      <p:grpSp>
        <p:nvGrpSpPr>
          <p:cNvPr id="10" name="组合 9"/>
          <p:cNvGrpSpPr/>
          <p:nvPr/>
        </p:nvGrpSpPr>
        <p:grpSpPr>
          <a:xfrm>
            <a:off x="1065640" y="2506557"/>
            <a:ext cx="4795723" cy="3156722"/>
            <a:chOff x="6583936" y="1499530"/>
            <a:chExt cx="4795723" cy="3156722"/>
          </a:xfrm>
        </p:grpSpPr>
        <p:sp>
          <p:nvSpPr>
            <p:cNvPr id="11" name="文本框 10"/>
            <p:cNvSpPr txBox="1"/>
            <p:nvPr/>
          </p:nvSpPr>
          <p:spPr>
            <a:xfrm>
              <a:off x="6583936" y="2624927"/>
              <a:ext cx="4795723" cy="2031325"/>
            </a:xfrm>
            <a:prstGeom prst="rect">
              <a:avLst/>
            </a:prstGeom>
            <a:noFill/>
          </p:spPr>
          <p:txBody>
            <a:bodyPr wrap="square" rtlCol="0">
              <a:spAutoFit/>
            </a:bodyPr>
            <a:lstStyle/>
            <a:p>
              <a:r>
                <a:rPr lang="zh-CN" altLang="en-US" sz="1400" dirty="0">
                  <a:latin typeface="字魂58号-创中黑" panose="00000500000000000000" pitchFamily="2" charset="-122"/>
                  <a:ea typeface="字魂58号-创中黑" panose="00000500000000000000" pitchFamily="2" charset="-122"/>
                </a:rPr>
                <a:t>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输入需要的内容输入需要的内容输入需要的内容输入需要的内容输入需要的内容输入需要的内容输入输入需要的内容输入需要的内容输入需要的内容输入需要的内容</a:t>
              </a:r>
              <a:endParaRPr lang="zh-CN" altLang="en-US" sz="1400" dirty="0">
                <a:latin typeface="字魂58号-创中黑" panose="00000500000000000000" pitchFamily="2" charset="-122"/>
                <a:ea typeface="字魂58号-创中黑" panose="00000500000000000000" pitchFamily="2" charset="-122"/>
              </a:endParaRPr>
            </a:p>
            <a:p>
              <a:endParaRPr lang="zh-CN" altLang="en-US" sz="1400" dirty="0">
                <a:latin typeface="字魂58号-创中黑" panose="00000500000000000000" pitchFamily="2" charset="-122"/>
                <a:ea typeface="字魂58号-创中黑" panose="00000500000000000000" pitchFamily="2" charset="-122"/>
              </a:endParaRPr>
            </a:p>
          </p:txBody>
        </p:sp>
        <p:sp>
          <p:nvSpPr>
            <p:cNvPr id="12" name="文本框 11"/>
            <p:cNvSpPr txBox="1"/>
            <p:nvPr/>
          </p:nvSpPr>
          <p:spPr>
            <a:xfrm>
              <a:off x="8075786" y="1499530"/>
              <a:ext cx="1812022"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rPr>
                <a:t>输入标题</a:t>
              </a:r>
              <a:endParaRPr lang="zh-CN" altLang="en-US" sz="2400" dirty="0">
                <a:latin typeface="字魂58号-创中黑" panose="00000500000000000000" pitchFamily="2" charset="-122"/>
                <a:ea typeface="字魂58号-创中黑" panose="00000500000000000000" pitchFamily="2" charset="-122"/>
              </a:endParaRPr>
            </a:p>
          </p:txBody>
        </p:sp>
      </p:grpSp>
      <p:grpSp>
        <p:nvGrpSpPr>
          <p:cNvPr id="15" name="组合 14"/>
          <p:cNvGrpSpPr/>
          <p:nvPr/>
        </p:nvGrpSpPr>
        <p:grpSpPr>
          <a:xfrm>
            <a:off x="414670" y="564004"/>
            <a:ext cx="10707424" cy="1541243"/>
            <a:chOff x="-223283" y="519324"/>
            <a:chExt cx="10707424" cy="1541243"/>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15610" t="52248" r="36735" b="36434"/>
            <a:stretch>
              <a:fillRect/>
            </a:stretch>
          </p:blipFill>
          <p:spPr>
            <a:xfrm>
              <a:off x="-223283" y="574158"/>
              <a:ext cx="5603357" cy="1486409"/>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2245" t="52248" r="38754" b="36434"/>
            <a:stretch>
              <a:fillRect/>
            </a:stretch>
          </p:blipFill>
          <p:spPr>
            <a:xfrm>
              <a:off x="5380074" y="519324"/>
              <a:ext cx="2234223" cy="1486409"/>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8624" t="52248" r="16969" b="36434"/>
            <a:stretch>
              <a:fillRect/>
            </a:stretch>
          </p:blipFill>
          <p:spPr>
            <a:xfrm>
              <a:off x="7614297" y="546741"/>
              <a:ext cx="2869844" cy="1486409"/>
            </a:xfrm>
            <a:prstGeom prst="rect">
              <a:avLst/>
            </a:prstGeom>
          </p:spPr>
        </p:pic>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3728</Words>
  <Application>WPS 演示</Application>
  <PresentationFormat>宽屏</PresentationFormat>
  <Paragraphs>193</Paragraphs>
  <Slides>25</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vt:lpstr>
      <vt:lpstr>宋体</vt:lpstr>
      <vt:lpstr>Wingdings</vt:lpstr>
      <vt:lpstr>Calibri</vt:lpstr>
      <vt:lpstr>微软雅黑</vt:lpstr>
      <vt:lpstr>Calibri</vt:lpstr>
      <vt:lpstr>字魂7号-温暖童稚体</vt:lpstr>
      <vt:lpstr>字魂58号-创中黑</vt:lpstr>
      <vt:lpstr>黑体</vt:lpstr>
      <vt:lpstr>Arial Unicode MS</vt:lpstr>
      <vt:lpstr>等线</vt:lpstr>
      <vt:lpstr>Meiryo</vt:lpstr>
      <vt:lpstr>Yu Gothic UI</vt:lpstr>
      <vt:lpstr>Arial Narrow</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铭</cp:lastModifiedBy>
  <cp:revision>55</cp:revision>
  <dcterms:created xsi:type="dcterms:W3CDTF">2019-10-17T09:10:00Z</dcterms:created>
  <dcterms:modified xsi:type="dcterms:W3CDTF">2022-02-16T02:02:41Z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E81F9E85FEEF4F4DAC7188591970D21C</vt:lpwstr>
  </property>
  <property fmtid="{D5CDD505-2E9C-101B-9397-08002B2CF9AE}" pid="3" name="KSOProductBuildVer">
    <vt:lpwstr>2052-11.1.0.11194</vt:lpwstr>
  </property>
</Properties>
</file>