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8" r:id="rId7"/>
    <p:sldId id="260" r:id="rId8"/>
    <p:sldId id="266" r:id="rId9"/>
    <p:sldId id="282" r:id="rId10"/>
    <p:sldId id="283" r:id="rId11"/>
    <p:sldId id="284" r:id="rId12"/>
    <p:sldId id="261" r:id="rId13"/>
    <p:sldId id="262" r:id="rId14"/>
    <p:sldId id="263" r:id="rId15"/>
    <p:sldId id="264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5" r:id="rId30"/>
    <p:sldId id="26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9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9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43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34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3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858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8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98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45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1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70DFF-2906-4F34-9E11-EF1C05BA1F08}" type="datetimeFigureOut">
              <a:rPr lang="zh-CN" altLang="en-US" smtClean="0"/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FC2D6-8B21-4022-AD12-2FFF5E8A4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0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2345.com/?kqq869321632" TargetMode="External"/><Relationship Id="rId2" Type="http://schemas.openxmlformats.org/officeDocument/2006/relationships/hyperlink" Target="https://hao.360.cn/?src=lm&amp;ls=n051fa0f495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课堂教学方案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859722"/>
          </a:xfrm>
        </p:spPr>
        <p:txBody>
          <a:bodyPr>
            <a:normAutofit/>
          </a:bodyPr>
          <a:lstStyle/>
          <a:p>
            <a:r>
              <a:rPr lang="zh-CN" altLang="en-US" dirty="0"/>
              <a:t>网站</a:t>
            </a:r>
            <a:r>
              <a:rPr lang="zh-CN" altLang="en-US" dirty="0" smtClean="0"/>
              <a:t>：</a:t>
            </a:r>
            <a:r>
              <a:rPr lang="en-US" altLang="zh-CN" dirty="0" smtClean="0"/>
              <a:t>gudianxiaoshuo.com</a:t>
            </a:r>
          </a:p>
          <a:p>
            <a:r>
              <a:rPr lang="en-US" altLang="zh-CN" dirty="0" smtClean="0"/>
              <a:t>         Needdown.com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作者微信：</a:t>
            </a:r>
            <a:r>
              <a:rPr lang="en-US" altLang="zh-CN" dirty="0" err="1" smtClean="0"/>
              <a:t>gudianxiaoshuo</a:t>
            </a:r>
            <a:endParaRPr lang="en-US" altLang="zh-CN" dirty="0" smtClean="0"/>
          </a:p>
          <a:p>
            <a:r>
              <a:rPr lang="en-US" altLang="zh-CN" dirty="0" smtClean="0"/>
              <a:t>    QQ</a:t>
            </a:r>
            <a:r>
              <a:rPr lang="zh-CN" altLang="en-US" dirty="0" smtClean="0"/>
              <a:t>：</a:t>
            </a:r>
            <a:r>
              <a:rPr lang="en-US" altLang="zh-CN" dirty="0" smtClean="0"/>
              <a:t>869321632</a:t>
            </a:r>
          </a:p>
          <a:p>
            <a:r>
              <a:rPr lang="zh-CN" altLang="en-US" dirty="0" smtClean="0"/>
              <a:t>头条号：古典古韵古典小说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15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0120" y="289561"/>
            <a:ext cx="10515600" cy="219360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小组头像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小组头像文件夹中的照片就是对应小组的头像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可自行修改或默认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7939" y="3269742"/>
            <a:ext cx="2904762" cy="2095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693" y="3303076"/>
            <a:ext cx="2933333" cy="2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35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1520" y="517525"/>
            <a:ext cx="10515600" cy="254571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学生头像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/>
              <a:t>可</a:t>
            </a:r>
            <a:r>
              <a:rPr lang="zh-CN" altLang="en-US" dirty="0" smtClean="0"/>
              <a:t>将学生头像依照下面图示进行添加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头像大小建议不要超过</a:t>
            </a:r>
            <a:r>
              <a:rPr lang="en-US" altLang="zh-CN" dirty="0" smtClean="0"/>
              <a:t>500K</a:t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5527" y="3793808"/>
            <a:ext cx="4238095" cy="20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489" y="3452055"/>
            <a:ext cx="3752381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83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添加成功后， 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可以运行快乐课堂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99" y="152400"/>
            <a:ext cx="2929722" cy="68580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软件刚开启，是自定义的开头白信息</a:t>
            </a:r>
            <a:endParaRPr lang="en-US" altLang="zh-CN" dirty="0" smtClean="0"/>
          </a:p>
          <a:p>
            <a:r>
              <a:rPr lang="zh-CN" altLang="en-US" dirty="0" smtClean="0"/>
              <a:t>你可以自己制定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914" y="3260348"/>
            <a:ext cx="4628571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6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安装语音包 或</a:t>
            </a:r>
            <a:r>
              <a:rPr lang="en-US" altLang="zh-CN" dirty="0" smtClean="0"/>
              <a:t>WIN10</a:t>
            </a:r>
            <a:r>
              <a:rPr lang="zh-CN" altLang="en-US" dirty="0" smtClean="0"/>
              <a:t>系统 还可以语音朗读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语音包下载地址：</a:t>
            </a:r>
            <a:endParaRPr lang="en-US" altLang="zh-CN" dirty="0" smtClean="0"/>
          </a:p>
          <a:p>
            <a:r>
              <a:rPr lang="en-US" altLang="zh-CN" dirty="0"/>
              <a:t>http://pan.baidu.com/s/1c1HYtxe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34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60632"/>
            <a:ext cx="2530919" cy="5916331"/>
          </a:xfrm>
        </p:spPr>
      </p:pic>
    </p:spTree>
    <p:extLst>
      <p:ext uri="{BB962C8B-B14F-4D97-AF65-F5344CB8AC3E}">
        <p14:creationId xmlns:p14="http://schemas.microsoft.com/office/powerpoint/2010/main" val="53565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120" y="1584325"/>
            <a:ext cx="10515600" cy="4668838"/>
          </a:xfrm>
        </p:spPr>
        <p:txBody>
          <a:bodyPr>
            <a:normAutofit/>
          </a:bodyPr>
          <a:lstStyle/>
          <a:p>
            <a:r>
              <a:rPr lang="zh-CN" altLang="en-US" dirty="0"/>
              <a:t>完善的点名积分机制</a:t>
            </a:r>
            <a:br>
              <a:rPr lang="zh-CN" altLang="en-US" dirty="0"/>
            </a:br>
            <a:r>
              <a:rPr lang="zh-CN" altLang="en-US" dirty="0"/>
              <a:t>引发学生听课</a:t>
            </a:r>
            <a:r>
              <a:rPr lang="zh-CN" altLang="en-US" dirty="0" smtClean="0"/>
              <a:t>兴趣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  </a:t>
            </a:r>
            <a:r>
              <a:rPr lang="zh-CN" altLang="en-US" dirty="0" smtClean="0"/>
              <a:t>倒计时点名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215" y="1901825"/>
            <a:ext cx="3608609" cy="4351338"/>
          </a:xfrm>
        </p:spPr>
      </p:pic>
    </p:spTree>
    <p:extLst>
      <p:ext uri="{BB962C8B-B14F-4D97-AF65-F5344CB8AC3E}">
        <p14:creationId xmlns:p14="http://schemas.microsoft.com/office/powerpoint/2010/main" val="18190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429635"/>
          </a:xfrm>
        </p:spPr>
        <p:txBody>
          <a:bodyPr/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轻快音乐快速点名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3 </a:t>
            </a:r>
            <a:r>
              <a:rPr lang="zh-CN" altLang="en-US" dirty="0" smtClean="0"/>
              <a:t>按学生成绩等 制定点名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2040" y="3794760"/>
            <a:ext cx="9509760" cy="3250882"/>
          </a:xfrm>
        </p:spPr>
        <p:txBody>
          <a:bodyPr/>
          <a:lstStyle/>
          <a:p>
            <a:r>
              <a:rPr lang="zh-CN" altLang="en-US" dirty="0" smtClean="0"/>
              <a:t>点名依据：</a:t>
            </a:r>
            <a:endParaRPr lang="en-US" altLang="zh-CN" dirty="0" smtClean="0"/>
          </a:p>
          <a:p>
            <a:r>
              <a:rPr lang="zh-CN" altLang="en-US" dirty="0" smtClean="0"/>
              <a:t>比如点过名的是否还要继续点名</a:t>
            </a:r>
            <a:endParaRPr lang="en-US" altLang="zh-CN" dirty="0" smtClean="0"/>
          </a:p>
          <a:p>
            <a:r>
              <a:rPr lang="zh-CN" altLang="en-US" dirty="0" smtClean="0"/>
              <a:t>还是高概率选择未提问的 低概率选择提问过的</a:t>
            </a:r>
            <a:endParaRPr lang="en-US" altLang="zh-CN" dirty="0" smtClean="0"/>
          </a:p>
          <a:p>
            <a:r>
              <a:rPr lang="zh-CN" altLang="en-US" dirty="0" smtClean="0"/>
              <a:t>可以右键菜单自己设定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40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830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个人成绩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分 加油  优良 优秀三种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点击后，会跳出动画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如不希望跳出动画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可右键设定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191" y="941705"/>
            <a:ext cx="3608609" cy="4351338"/>
          </a:xfrm>
        </p:spPr>
      </p:pic>
    </p:spTree>
    <p:extLst>
      <p:ext uri="{BB962C8B-B14F-4D97-AF65-F5344CB8AC3E}">
        <p14:creationId xmlns:p14="http://schemas.microsoft.com/office/powerpoint/2010/main" val="791425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积分方式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有三种</a:t>
            </a:r>
            <a:endParaRPr lang="en-US" altLang="zh-CN" dirty="0" smtClean="0"/>
          </a:p>
          <a:p>
            <a:r>
              <a:rPr lang="en-US" altLang="zh-CN" dirty="0" smtClean="0"/>
              <a:t>1  </a:t>
            </a:r>
            <a:r>
              <a:rPr lang="zh-CN" altLang="en-US" dirty="0" smtClean="0"/>
              <a:t>小组积分与个人积分 相对不影响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2  </a:t>
            </a:r>
            <a:r>
              <a:rPr lang="zh-CN" altLang="en-US" dirty="0" smtClean="0"/>
              <a:t>小组积分是个人积分之和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3 </a:t>
            </a:r>
            <a:r>
              <a:rPr lang="zh-CN" altLang="en-US" dirty="0" smtClean="0"/>
              <a:t>小组积分是个人积分之平均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可右键自己设定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534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116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课间防锁定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可设定自己的密码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防止调皮的孩子自己乱点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178" y="1353185"/>
            <a:ext cx="3610043" cy="4351338"/>
          </a:xfrm>
        </p:spPr>
      </p:pic>
    </p:spTree>
    <p:extLst>
      <p:ext uri="{BB962C8B-B14F-4D97-AF65-F5344CB8AC3E}">
        <p14:creationId xmlns:p14="http://schemas.microsoft.com/office/powerpoint/2010/main" val="333590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2725"/>
            <a:ext cx="10515600" cy="1021715"/>
          </a:xfrm>
        </p:spPr>
        <p:txBody>
          <a:bodyPr/>
          <a:lstStyle/>
          <a:p>
            <a:r>
              <a:rPr lang="zh-CN" altLang="en-US" dirty="0" smtClean="0"/>
              <a:t>课堂教学方案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6368"/>
            <a:ext cx="10515600" cy="519779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本方案，旨在通过各种交互功能，通过记录课堂成绩、课堂表现，调动学生学习兴趣。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即提高了学生听课的兴趣，又减轻了老师上课的负担，提高了教学及管理学生的效率</a:t>
            </a:r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38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课堂表现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双击学生</a:t>
            </a:r>
            <a:endParaRPr lang="en-US" altLang="zh-CN" dirty="0" smtClean="0"/>
          </a:p>
          <a:p>
            <a:r>
              <a:rPr lang="zh-CN" altLang="en-US" dirty="0" smtClean="0"/>
              <a:t>可跳出学生信息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537" y="-127635"/>
            <a:ext cx="7248525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36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课堂表现可自己设定，最多</a:t>
            </a:r>
            <a:r>
              <a:rPr lang="en-US" altLang="zh-CN" dirty="0" smtClean="0"/>
              <a:t>8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6476" y="2596532"/>
            <a:ext cx="3819048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16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" y="56324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快速查找功能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可根据学生各种信息，进行快速查找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如成绩、课堂考勤、课堂表现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16" y="2041208"/>
            <a:ext cx="5901464" cy="4351338"/>
          </a:xfrm>
        </p:spPr>
      </p:pic>
    </p:spTree>
    <p:extLst>
      <p:ext uri="{BB962C8B-B14F-4D97-AF65-F5344CB8AC3E}">
        <p14:creationId xmlns:p14="http://schemas.microsoft.com/office/powerpoint/2010/main" val="1132175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成绩自动保存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213" y="1810385"/>
            <a:ext cx="5201254" cy="4351338"/>
          </a:xfrm>
        </p:spPr>
      </p:pic>
    </p:spTree>
    <p:extLst>
      <p:ext uri="{BB962C8B-B14F-4D97-AF65-F5344CB8AC3E}">
        <p14:creationId xmlns:p14="http://schemas.microsoft.com/office/powerpoint/2010/main" val="3600225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成绩信息保存在 课堂成绩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xls</a:t>
            </a:r>
            <a:r>
              <a:rPr lang="zh-CN" altLang="en-US" dirty="0" smtClean="0"/>
              <a:t>中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6476" y="2467960"/>
            <a:ext cx="3819048" cy="3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29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782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考勤信息保存在考勤文件夹下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正常 </a:t>
            </a:r>
            <a:r>
              <a:rPr lang="zh-CN" altLang="en-US" dirty="0" smtClean="0"/>
              <a:t>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/>
              <a:t>旷课 </a:t>
            </a:r>
            <a:r>
              <a:rPr lang="zh-CN" altLang="en-US" dirty="0" smtClean="0"/>
              <a:t>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/>
              <a:t>迟到 </a:t>
            </a:r>
            <a:r>
              <a:rPr lang="zh-CN" altLang="en-US" dirty="0" smtClean="0"/>
              <a:t>△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/>
              <a:t>请假 □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7905" y="3106056"/>
            <a:ext cx="3076190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99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06675"/>
          </a:xfrm>
        </p:spPr>
        <p:txBody>
          <a:bodyPr/>
          <a:lstStyle/>
          <a:p>
            <a:r>
              <a:rPr lang="zh-CN" altLang="en-US" dirty="0" smtClean="0"/>
              <a:t>辅助功能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mtClean="0"/>
              <a:t>老师常用的多媒体、放大镜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344" y="1027906"/>
            <a:ext cx="4952351" cy="435133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584" y="2671830"/>
            <a:ext cx="4331760" cy="430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601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设置功能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设置成自己的学生后，需要进行设置功能</a:t>
            </a:r>
            <a:endParaRPr lang="en-US" altLang="zh-CN" dirty="0" smtClean="0"/>
          </a:p>
          <a:p>
            <a:r>
              <a:rPr lang="zh-CN" altLang="en-US" dirty="0" smtClean="0"/>
              <a:t>点击底部设置按钮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61" y="2400773"/>
            <a:ext cx="3829821" cy="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911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很多设置默认即可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但是设置成自己的学生后，最好将所有成绩清零下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598" y="3191333"/>
            <a:ext cx="6428571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478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6035" y="595129"/>
            <a:ext cx="8119281" cy="88212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界面颜色设置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 smtClean="0"/>
              <a:t>右键菜单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选择 颜色设置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2687" y="2660074"/>
            <a:ext cx="4476190" cy="2428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1960" y="48476"/>
            <a:ext cx="2885714" cy="680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98" y="2023910"/>
            <a:ext cx="2533333" cy="4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7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2725"/>
            <a:ext cx="10515600" cy="1021715"/>
          </a:xfrm>
        </p:spPr>
        <p:txBody>
          <a:bodyPr/>
          <a:lstStyle/>
          <a:p>
            <a:r>
              <a:rPr lang="zh-CN" altLang="en-US" dirty="0" smtClean="0"/>
              <a:t>使用过的老师评价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6368"/>
            <a:ext cx="10515600" cy="5197791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90326"/>
              </p:ext>
            </p:extLst>
          </p:nvPr>
        </p:nvGraphicFramePr>
        <p:xfrm>
          <a:off x="838200" y="1828799"/>
          <a:ext cx="10515600" cy="4148920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829784">
                <a:tc>
                  <a:txBody>
                    <a:bodyPr/>
                    <a:lstStyle/>
                    <a:p>
                      <a:r>
                        <a:rPr lang="zh-CN" altLang="en-US" dirty="0">
                          <a:effectLst/>
                        </a:rPr>
                        <a:t>很好 很有创意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9784">
                <a:tc>
                  <a:txBody>
                    <a:bodyPr/>
                    <a:lstStyle/>
                    <a:p>
                      <a:r>
                        <a:rPr lang="zh-CN" altLang="en-US">
                          <a:effectLst/>
                        </a:rPr>
                        <a:t>这软件确实很实用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9784">
                <a:tc>
                  <a:txBody>
                    <a:bodyPr/>
                    <a:lstStyle/>
                    <a:p>
                      <a:r>
                        <a:rPr lang="zh-CN" altLang="en-US">
                          <a:effectLst/>
                        </a:rPr>
                        <a:t>不错、对教学很好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9784">
                <a:tc>
                  <a:txBody>
                    <a:bodyPr/>
                    <a:lstStyle/>
                    <a:p>
                      <a:r>
                        <a:rPr lang="zh-CN" altLang="en-US" dirty="0">
                          <a:effectLst/>
                        </a:rPr>
                        <a:t>学生很感兴趣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9784">
                <a:tc>
                  <a:txBody>
                    <a:bodyPr/>
                    <a:lstStyle/>
                    <a:p>
                      <a:r>
                        <a:rPr lang="zh-CN" altLang="en-US" dirty="0">
                          <a:effectLst/>
                        </a:rPr>
                        <a:t>这个软件在小组教学中，很有帮助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1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81169"/>
            <a:ext cx="9144000" cy="1239837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欢迎大家使用，有什么建议可以直接反馈给我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362200"/>
            <a:ext cx="9144000" cy="376428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hlinkClick r:id="rId2"/>
              </a:rPr>
              <a:t>https://hao.360.cn/?src=lm&amp;ls=n051fa0f495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https://www.2345.com/?kqq869321632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欢迎，将上面的导航网页设置为浏览器默认主页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我的网站：</a:t>
            </a:r>
            <a:r>
              <a:rPr lang="en-US" altLang="zh-CN" dirty="0" smtClean="0"/>
              <a:t>gudianxiaoshuo.com</a:t>
            </a:r>
          </a:p>
          <a:p>
            <a:r>
              <a:rPr lang="en-US" altLang="zh-CN" dirty="0" smtClean="0"/>
              <a:t>             Needdown.com</a:t>
            </a:r>
          </a:p>
          <a:p>
            <a:r>
              <a:rPr lang="zh-CN" altLang="en-US" dirty="0"/>
              <a:t>微</a:t>
            </a:r>
            <a:r>
              <a:rPr lang="zh-CN" altLang="en-US" dirty="0" smtClean="0"/>
              <a:t>信：</a:t>
            </a:r>
            <a:r>
              <a:rPr lang="en-US" altLang="zh-CN" dirty="0" err="1" smtClean="0"/>
              <a:t>gudianxiaoshuo</a:t>
            </a:r>
            <a:endParaRPr lang="en-US" altLang="zh-CN" dirty="0" smtClean="0"/>
          </a:p>
          <a:p>
            <a:r>
              <a:rPr lang="en-US" altLang="zh-CN" dirty="0" smtClean="0"/>
              <a:t>QQ</a:t>
            </a:r>
            <a:r>
              <a:rPr lang="zh-CN" altLang="en-US" dirty="0" smtClean="0"/>
              <a:t>：</a:t>
            </a:r>
            <a:r>
              <a:rPr lang="en-US" altLang="zh-CN" dirty="0" smtClean="0">
                <a:hlinkClick r:id="rId3"/>
              </a:rPr>
              <a:t>869321632</a:t>
            </a:r>
            <a:endParaRPr lang="en-US" altLang="zh-CN" dirty="0" smtClean="0"/>
          </a:p>
          <a:p>
            <a:r>
              <a:rPr lang="zh-CN" altLang="en-US" dirty="0" smtClean="0"/>
              <a:t>头条号：古典古韵古典小说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91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课堂软件之</a:t>
            </a:r>
            <a:r>
              <a:rPr lang="en-US" altLang="zh-CN" dirty="0" smtClean="0"/>
              <a:t>---</a:t>
            </a:r>
            <a:r>
              <a:rPr lang="zh-CN" altLang="en-US" dirty="0" smtClean="0"/>
              <a:t>快乐课堂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095" y="1825625"/>
            <a:ext cx="6707810" cy="4351338"/>
          </a:xfrm>
        </p:spPr>
      </p:pic>
    </p:spTree>
    <p:extLst>
      <p:ext uri="{BB962C8B-B14F-4D97-AF65-F5344CB8AC3E}">
        <p14:creationId xmlns:p14="http://schemas.microsoft.com/office/powerpoint/2010/main" val="80138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731520"/>
            <a:ext cx="10515600" cy="54454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设置</a:t>
            </a:r>
            <a:r>
              <a:rPr lang="en-US" altLang="zh-CN" dirty="0" smtClean="0"/>
              <a:t>-----</a:t>
            </a:r>
            <a:r>
              <a:rPr lang="zh-CN" altLang="en-US" dirty="0" smtClean="0"/>
              <a:t>修改为自己的班级：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只需要修改  </a:t>
            </a:r>
            <a:r>
              <a:rPr lang="en-US" altLang="zh-CN" dirty="0" smtClean="0"/>
              <a:t>【</a:t>
            </a:r>
            <a:r>
              <a:rPr lang="zh-CN" altLang="en-US" dirty="0"/>
              <a:t>成绩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文件夹，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小组</a:t>
            </a:r>
            <a:r>
              <a:rPr lang="en-US" altLang="zh-CN" dirty="0" smtClean="0"/>
              <a:t>1.txt</a:t>
            </a:r>
          </a:p>
          <a:p>
            <a:pPr marL="0" indent="0">
              <a:buNone/>
            </a:pPr>
            <a:r>
              <a:rPr lang="zh-CN" altLang="en-US" dirty="0" smtClean="0"/>
              <a:t>小组</a:t>
            </a:r>
            <a:r>
              <a:rPr lang="en-US" altLang="zh-CN" dirty="0" smtClean="0"/>
              <a:t>2.txt</a:t>
            </a:r>
          </a:p>
          <a:p>
            <a:pPr marL="0" indent="0">
              <a:buNone/>
            </a:pPr>
            <a:r>
              <a:rPr lang="zh-CN" altLang="en-US" dirty="0" smtClean="0"/>
              <a:t>小组</a:t>
            </a:r>
            <a:r>
              <a:rPr lang="en-US" altLang="zh-CN" dirty="0"/>
              <a:t>3</a:t>
            </a:r>
            <a:r>
              <a:rPr lang="en-US" altLang="zh-CN" dirty="0" smtClean="0"/>
              <a:t>.txt</a:t>
            </a:r>
          </a:p>
          <a:p>
            <a:pPr marL="0" indent="0">
              <a:buNone/>
            </a:pPr>
            <a:r>
              <a:rPr lang="zh-CN" altLang="en-US" dirty="0" smtClean="0"/>
              <a:t>小组</a:t>
            </a:r>
            <a:r>
              <a:rPr lang="en-US" altLang="zh-CN" dirty="0" smtClean="0"/>
              <a:t>4.txt</a:t>
            </a:r>
          </a:p>
          <a:p>
            <a:pPr marL="0" indent="0">
              <a:buNone/>
            </a:pPr>
            <a:r>
              <a:rPr lang="zh-CN" altLang="en-US" dirty="0" smtClean="0"/>
              <a:t>等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每个小组的初始内容，就是该小组的学生名单。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可自行添加小组、添加学生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46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7832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想分几个小组，就加几个小组文件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如下图，我是设置了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个小组，对应的文件就是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小组</a:t>
            </a:r>
            <a:r>
              <a:rPr lang="en-US" altLang="zh-CN" dirty="0" smtClean="0"/>
              <a:t>1.txt  </a:t>
            </a:r>
            <a:r>
              <a:rPr lang="zh-CN" altLang="en-US" dirty="0" smtClean="0"/>
              <a:t>小组</a:t>
            </a:r>
            <a:r>
              <a:rPr lang="en-US" altLang="zh-CN" dirty="0" smtClean="0"/>
              <a:t>2.txt …</a:t>
            </a:r>
            <a:r>
              <a:rPr lang="zh-CN" altLang="en-US" dirty="0" smtClean="0"/>
              <a:t>小组</a:t>
            </a:r>
            <a:r>
              <a:rPr lang="en-US" altLang="zh-CN" dirty="0" smtClean="0"/>
              <a:t>5.txt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370997"/>
            <a:ext cx="10515600" cy="2805966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143" y="3200839"/>
            <a:ext cx="7285714" cy="2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32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8200" y="3085713"/>
            <a:ext cx="10515600" cy="3091249"/>
          </a:xfrm>
        </p:spPr>
        <p:txBody>
          <a:bodyPr/>
          <a:lstStyle/>
          <a:p>
            <a:r>
              <a:rPr lang="zh-CN" altLang="en-US" dirty="0" smtClean="0"/>
              <a:t>设置自己的学生时，</a:t>
            </a:r>
            <a:endParaRPr lang="en-US" altLang="zh-CN" dirty="0" smtClean="0"/>
          </a:p>
          <a:p>
            <a:r>
              <a:rPr lang="zh-CN" altLang="en-US" dirty="0" smtClean="0"/>
              <a:t>只需要将自己这个小组的学生名单拷贝到对应的</a:t>
            </a:r>
            <a:r>
              <a:rPr lang="zh-CN" altLang="en-US" dirty="0"/>
              <a:t>小</a:t>
            </a:r>
            <a:r>
              <a:rPr lang="zh-CN" altLang="en-US" dirty="0" smtClean="0"/>
              <a:t>组文件中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比如，小组</a:t>
            </a:r>
            <a:r>
              <a:rPr lang="en-US" altLang="zh-CN" dirty="0" smtClean="0"/>
              <a:t>1</a:t>
            </a:r>
            <a:r>
              <a:rPr lang="zh-CN" altLang="en-US" dirty="0" smtClean="0"/>
              <a:t>有张丛丛 路丹丹等学生，所以就把这些学生名单拷贝到小组</a:t>
            </a:r>
            <a:r>
              <a:rPr lang="en-US" altLang="zh-CN" dirty="0" smtClean="0"/>
              <a:t>1.txt</a:t>
            </a:r>
            <a:r>
              <a:rPr lang="zh-CN" altLang="en-US" dirty="0" smtClean="0"/>
              <a:t>中 即可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202" y="0"/>
            <a:ext cx="6180952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7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65" y="0"/>
            <a:ext cx="8405419" cy="308345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2791" y="4816309"/>
            <a:ext cx="10148248" cy="2041691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zh-CN" altLang="en-US" dirty="0"/>
              <a:t>学</a:t>
            </a:r>
            <a:r>
              <a:rPr lang="zh-CN" altLang="en-US" dirty="0" smtClean="0"/>
              <a:t>号信息是可选项，如果你想添加全班学号信息的话，可按学号顺序保存在学号</a:t>
            </a:r>
            <a:r>
              <a:rPr lang="en-US" altLang="zh-CN" dirty="0" smtClean="0"/>
              <a:t>.txt</a:t>
            </a:r>
            <a:r>
              <a:rPr lang="zh-CN" altLang="en-US" dirty="0" smtClean="0"/>
              <a:t>文件中</a:t>
            </a:r>
            <a:endParaRPr lang="en-US" altLang="zh-CN" dirty="0" smtClean="0"/>
          </a:p>
          <a:p>
            <a:r>
              <a:rPr lang="zh-CN" altLang="en-US" dirty="0" smtClean="0"/>
              <a:t>如果你不想使用全班学号，可将此文件删除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419" y="886635"/>
            <a:ext cx="5895238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3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4880" y="129449"/>
            <a:ext cx="10515600" cy="891632"/>
          </a:xfrm>
        </p:spPr>
        <p:txBody>
          <a:bodyPr/>
          <a:lstStyle/>
          <a:p>
            <a:r>
              <a:rPr lang="zh-CN" altLang="en-US" dirty="0" smtClean="0"/>
              <a:t>小组名称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018723"/>
          </a:xfrm>
        </p:spPr>
        <p:txBody>
          <a:bodyPr/>
          <a:lstStyle/>
          <a:p>
            <a:r>
              <a:rPr lang="zh-CN" altLang="en-US" dirty="0" smtClean="0"/>
              <a:t>可以修改小组名称</a:t>
            </a:r>
            <a:endParaRPr lang="en-US" altLang="zh-CN" dirty="0" smtClean="0"/>
          </a:p>
          <a:p>
            <a:r>
              <a:rPr lang="zh-CN" altLang="en-US" dirty="0" smtClean="0"/>
              <a:t>比如快乐一班 幸福二班等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322" y="5557915"/>
            <a:ext cx="2361905" cy="12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636" y="92170"/>
            <a:ext cx="2914286" cy="68857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349" y="2452165"/>
            <a:ext cx="3114286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09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531</Words>
  <Application>Microsoft Office PowerPoint</Application>
  <PresentationFormat>宽屏</PresentationFormat>
  <Paragraphs>105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宋体</vt:lpstr>
      <vt:lpstr>Arial</vt:lpstr>
      <vt:lpstr>Calibri</vt:lpstr>
      <vt:lpstr>Calibri Light</vt:lpstr>
      <vt:lpstr>Office 主题</vt:lpstr>
      <vt:lpstr>课堂教学方案</vt:lpstr>
      <vt:lpstr>课堂教学方案</vt:lpstr>
      <vt:lpstr>使用过的老师评价</vt:lpstr>
      <vt:lpstr>课堂软件之---快乐课堂</vt:lpstr>
      <vt:lpstr>PowerPoint 演示文稿</vt:lpstr>
      <vt:lpstr>想分几个小组，就加几个小组文件 如下图，我是设置了5个小组，对应的文件就是 小组1.txt  小组2.txt …小组5.txt</vt:lpstr>
      <vt:lpstr>PowerPoint 演示文稿</vt:lpstr>
      <vt:lpstr>PowerPoint 演示文稿</vt:lpstr>
      <vt:lpstr>小组名称</vt:lpstr>
      <vt:lpstr>小组头像 小组头像文件夹中的照片就是对应小组的头像 可自行修改或默认 </vt:lpstr>
      <vt:lpstr>学生头像 可将学生头像依照下面图示进行添加 头像大小建议不要超过500K </vt:lpstr>
      <vt:lpstr>添加成功后，    可以运行快乐课堂</vt:lpstr>
      <vt:lpstr>安装语音包 或WIN10系统 还可以语音朗读</vt:lpstr>
      <vt:lpstr>主界面</vt:lpstr>
      <vt:lpstr>完善的点名积分机制 引发学生听课兴趣  1  倒计时点名 </vt:lpstr>
      <vt:lpstr>2 轻快音乐快速点名  3 按学生成绩等 制定点名</vt:lpstr>
      <vt:lpstr>个人成绩 分 加油  优良 优秀三种 点击后，会跳出动画  如不希望跳出动画 可右键设定</vt:lpstr>
      <vt:lpstr>积分方式</vt:lpstr>
      <vt:lpstr>课间防锁定  可设定自己的密码  防止调皮的孩子自己乱点</vt:lpstr>
      <vt:lpstr>课堂表现</vt:lpstr>
      <vt:lpstr>课堂表现可自己设定，最多8项</vt:lpstr>
      <vt:lpstr>快速查找功能 可根据学生各种信息，进行快速查找 如成绩、课堂考勤、课堂表现</vt:lpstr>
      <vt:lpstr>成绩自动保存</vt:lpstr>
      <vt:lpstr>成绩信息保存在 课堂成绩.xls中</vt:lpstr>
      <vt:lpstr>考勤信息保存在考勤文件夹下   正常 √ 旷课 ✘ 迟到 △ 请假 □</vt:lpstr>
      <vt:lpstr>辅助功能 老师常用的多媒体、放大镜</vt:lpstr>
      <vt:lpstr>设置功能</vt:lpstr>
      <vt:lpstr>很多设置默认即可</vt:lpstr>
      <vt:lpstr>界面颜色设置  右键菜单—选择 颜色设置</vt:lpstr>
      <vt:lpstr>欢迎大家使用，有什么建议可以直接反馈给我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课堂教学软件</dc:title>
  <dc:creator>shuilan shuilan</dc:creator>
  <cp:lastModifiedBy>shuilan shuilan</cp:lastModifiedBy>
  <cp:revision>26</cp:revision>
  <dcterms:created xsi:type="dcterms:W3CDTF">2016-10-25T04:30:26Z</dcterms:created>
  <dcterms:modified xsi:type="dcterms:W3CDTF">2017-09-02T04:26:37Z</dcterms:modified>
</cp:coreProperties>
</file>