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58" r:id="rId4"/>
    <p:sldId id="277" r:id="rId5"/>
    <p:sldId id="278" r:id="rId6"/>
    <p:sldId id="259" r:id="rId7"/>
    <p:sldId id="260" r:id="rId8"/>
    <p:sldId id="261" r:id="rId9"/>
    <p:sldId id="262" r:id="rId10"/>
    <p:sldId id="263" r:id="rId11"/>
    <p:sldId id="280" r:id="rId12"/>
    <p:sldId id="264" r:id="rId13"/>
    <p:sldId id="265" r:id="rId14"/>
    <p:sldId id="266" r:id="rId15"/>
    <p:sldId id="267" r:id="rId17"/>
    <p:sldId id="279" r:id="rId18"/>
    <p:sldId id="268" r:id="rId19"/>
    <p:sldId id="269" r:id="rId20"/>
    <p:sldId id="270" r:id="rId21"/>
    <p:sldId id="271" r:id="rId22"/>
    <p:sldId id="281" r:id="rId23"/>
    <p:sldId id="272" r:id="rId24"/>
    <p:sldId id="273" r:id="rId25"/>
    <p:sldId id="274" r:id="rId26"/>
    <p:sldId id="27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4E2D"/>
    <a:srgbClr val="2F5CAB"/>
    <a:srgbClr val="3C9E3E"/>
    <a:srgbClr val="F5C727"/>
    <a:srgbClr val="FF8327"/>
    <a:srgbClr val="45210C"/>
    <a:srgbClr val="EECE55"/>
    <a:srgbClr val="5CBEE5"/>
    <a:srgbClr val="F3E751"/>
    <a:srgbClr val="44C2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690" y="114"/>
      </p:cViewPr>
      <p:guideLst>
        <p:guide pos="416"/>
        <p:guide pos="7265"/>
        <p:guide orient="horz" pos="663"/>
        <p:guide orient="horz" pos="686"/>
        <p:guide orient="horz" pos="3928"/>
        <p:guide orient="horz"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6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F1ABED-8AB4-4EE8-B6F9-BBD2BD4D65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1D7B7C-EE94-431F-A5E3-F52A89ED5B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https://www.ypppt.com/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1D7B7C-EE94-431F-A5E3-F52A89ED5B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59" r="74050" b="23885"/>
          <a:stretch>
            <a:fillRect/>
          </a:stretch>
        </p:blipFill>
        <p:spPr>
          <a:xfrm rot="20985444">
            <a:off x="-399568" y="5615209"/>
            <a:ext cx="3163909" cy="13683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0" t="70420" r="33259"/>
          <a:stretch>
            <a:fillRect/>
          </a:stretch>
        </p:blipFill>
        <p:spPr>
          <a:xfrm>
            <a:off x="10513668" y="5718137"/>
            <a:ext cx="1662898" cy="1283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1" b="56589"/>
          <a:stretch>
            <a:fillRect/>
          </a:stretch>
        </p:blipFill>
        <p:spPr>
          <a:xfrm>
            <a:off x="11019099" y="0"/>
            <a:ext cx="1172901" cy="15522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11" b="72329"/>
          <a:stretch>
            <a:fillRect/>
          </a:stretch>
        </p:blipFill>
        <p:spPr>
          <a:xfrm>
            <a:off x="170086" y="-122074"/>
            <a:ext cx="2388243" cy="18974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DB3E1-620F-4AFA-862D-EB6636F974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DAF53-C190-4744-9AF0-BB35543B59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2" Type="http://schemas.openxmlformats.org/officeDocument/2006/relationships/slideLayout" Target="../slideLayouts/slideLayout1.xml"/><Relationship Id="rId21" Type="http://schemas.openxmlformats.org/officeDocument/2006/relationships/tags" Target="../tags/tag11.xml"/><Relationship Id="rId20" Type="http://schemas.openxmlformats.org/officeDocument/2006/relationships/tags" Target="../tags/tag10.xml"/><Relationship Id="rId2" Type="http://schemas.openxmlformats.org/officeDocument/2006/relationships/tags" Target="../tags/tag1.xml"/><Relationship Id="rId19" Type="http://schemas.openxmlformats.org/officeDocument/2006/relationships/image" Target="../media/image5.png"/><Relationship Id="rId18" Type="http://schemas.openxmlformats.org/officeDocument/2006/relationships/image" Target="../media/image12.png"/><Relationship Id="rId17" Type="http://schemas.openxmlformats.org/officeDocument/2006/relationships/image" Target="../media/image11.png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7.png"/><Relationship Id="rId11" Type="http://schemas.openxmlformats.org/officeDocument/2006/relationships/image" Target="../media/image6.png"/><Relationship Id="rId10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3.png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>
              <a:fillRect/>
            </a:stretch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2" name="组合 1"/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>
                <a:fillRect/>
              </a:stretch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>
                <a:fillRect/>
              </a:stretch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>
                <a:fillRect/>
              </a:stretch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>
                <a:fillRect/>
              </a:stretch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>
                <a:fillRect/>
              </a:stretch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grpSp>
        <p:nvGrpSpPr>
          <p:cNvPr id="5" name="组合 4"/>
          <p:cNvGrpSpPr/>
          <p:nvPr/>
        </p:nvGrpSpPr>
        <p:grpSpPr>
          <a:xfrm>
            <a:off x="2705099" y="1331232"/>
            <a:ext cx="8813800" cy="4351815"/>
            <a:chOff x="2705099" y="1331232"/>
            <a:chExt cx="8813800" cy="435181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59" t="18516" r="6875" b="22959"/>
            <a:stretch>
              <a:fillRect/>
            </a:stretch>
          </p:blipFill>
          <p:spPr>
            <a:xfrm>
              <a:off x="2705099" y="1331232"/>
              <a:ext cx="8813800" cy="435181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4116495" y="2743262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E64E4F"/>
                  </a:solidFill>
                  <a:effectLst>
                    <a:outerShdw blurRad="254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</a:rPr>
                <a:t>小</a:t>
              </a:r>
              <a:endParaRPr lang="zh-CN" altLang="en-US" sz="8800" dirty="0">
                <a:solidFill>
                  <a:srgbClr val="E64E4F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 rot="449627">
              <a:off x="5846803" y="4180792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>
                  <a:solidFill>
                    <a:srgbClr val="5CBEE5"/>
                  </a:solidFill>
                  <a:effectLst>
                    <a:outerShdw blurRad="254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</a:rPr>
                <a:t>学</a:t>
              </a:r>
              <a:endParaRPr lang="zh-CN" altLang="en-US" sz="7200" dirty="0">
                <a:solidFill>
                  <a:srgbClr val="5CBEE5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00036" y="2896803"/>
              <a:ext cx="1210588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000" dirty="0">
                  <a:solidFill>
                    <a:srgbClr val="FF8327"/>
                  </a:solidFill>
                  <a:effectLst>
                    <a:outerShdw blurRad="254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</a:rPr>
                <a:t>家</a:t>
              </a:r>
              <a:endParaRPr lang="zh-CN" altLang="en-US" sz="8000" dirty="0">
                <a:solidFill>
                  <a:srgbClr val="FF8327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383639" y="2789015"/>
              <a:ext cx="1031051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rgbClr val="3C9E3E"/>
                  </a:solidFill>
                  <a:effectLst>
                    <a:outerShdw blurRad="254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</a:rPr>
                <a:t>长</a:t>
              </a:r>
              <a:endParaRPr lang="zh-CN" altLang="en-US" sz="6600" dirty="0">
                <a:solidFill>
                  <a:srgbClr val="3C9E3E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314442">
              <a:off x="9871345" y="3378825"/>
              <a:ext cx="131318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rgbClr val="2F5CAB"/>
                  </a:solidFill>
                  <a:effectLst>
                    <a:outerShdw blurRad="25400" dist="254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仪跳跳体简" panose="00020600040101010101" pitchFamily="18" charset="-122"/>
                  <a:ea typeface="汉仪跳跳体简" panose="00020600040101010101" pitchFamily="18" charset="-122"/>
                </a:rPr>
                <a:t>会</a:t>
              </a:r>
              <a:endParaRPr lang="zh-CN" altLang="en-US" sz="8800" dirty="0">
                <a:solidFill>
                  <a:srgbClr val="2F5CAB"/>
                </a:solidFill>
                <a:effectLst>
                  <a:outerShdw blurRad="25400" dist="25400" dir="2700000" algn="tl" rotWithShape="0">
                    <a:prstClr val="black">
                      <a:alpha val="40000"/>
                    </a:prstClr>
                  </a:outerShdw>
                </a:effectLst>
                <a:latin typeface="汉仪跳跳体简" panose="00020600040101010101" pitchFamily="18" charset="-122"/>
                <a:ea typeface="汉仪跳跳体简" panose="00020600040101010101" pitchFamily="18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>
            <a:fillRect/>
          </a:stretch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>
            <a:fillRect/>
          </a:stretch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>
            <a:fillRect/>
          </a:stretch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sp>
        <p:nvSpPr>
          <p:cNvPr id="33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7807" y="3222590"/>
            <a:ext cx="67804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b="1" dirty="0">
                <a:solidFill>
                  <a:srgbClr val="794E2D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班级情况概述</a:t>
            </a:r>
            <a:endParaRPr lang="zh-CN" altLang="en-US" sz="8000" b="1" dirty="0">
              <a:solidFill>
                <a:srgbClr val="794E2D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582111" y="1783893"/>
            <a:ext cx="1391792" cy="1387768"/>
          </a:xfrm>
          <a:prstGeom prst="ellipse">
            <a:avLst/>
          </a:prstGeom>
          <a:solidFill>
            <a:srgbClr val="2F5CAB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9600" dirty="0">
                <a:solidFill>
                  <a:srgbClr val="FFFFFF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2</a:t>
            </a:r>
            <a:endParaRPr lang="zh-CN" altLang="en-US" sz="9600" dirty="0">
              <a:solidFill>
                <a:srgbClr val="FFFFFF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>
              <a:fillRect/>
            </a:stretch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>
                <a:fillRect/>
              </a:stretch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>
                <a:fillRect/>
              </a:stretch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>
                <a:fillRect/>
              </a:stretch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>
                <a:fillRect/>
              </a:stretch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>
                <a:fillRect/>
              </a:stretch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>
            <a:fillRect/>
          </a:stretch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>
            <a:fillRect/>
          </a:stretch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>
            <a:fillRect/>
          </a:stretch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一日活动时间表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0" y="1162764"/>
            <a:ext cx="12192000" cy="5041902"/>
            <a:chOff x="0" y="1162764"/>
            <a:chExt cx="12192000" cy="5041902"/>
          </a:xfrm>
        </p:grpSpPr>
        <p:grpSp>
          <p:nvGrpSpPr>
            <p:cNvPr id="4" name="Group 75"/>
            <p:cNvGrpSpPr/>
            <p:nvPr/>
          </p:nvGrpSpPr>
          <p:grpSpPr>
            <a:xfrm>
              <a:off x="0" y="1702515"/>
              <a:ext cx="12192000" cy="4502151"/>
              <a:chOff x="0" y="1285876"/>
              <a:chExt cx="9144000" cy="3376613"/>
            </a:xfrm>
          </p:grpSpPr>
          <p:grpSp>
            <p:nvGrpSpPr>
              <p:cNvPr id="5" name="Group 74"/>
              <p:cNvGrpSpPr/>
              <p:nvPr/>
            </p:nvGrpSpPr>
            <p:grpSpPr>
              <a:xfrm>
                <a:off x="0" y="1285876"/>
                <a:ext cx="9144000" cy="3376613"/>
                <a:chOff x="0" y="1285876"/>
                <a:chExt cx="9144000" cy="3376613"/>
              </a:xfrm>
            </p:grpSpPr>
            <p:grpSp>
              <p:nvGrpSpPr>
                <p:cNvPr id="12" name="Group 55"/>
                <p:cNvGrpSpPr/>
                <p:nvPr/>
              </p:nvGrpSpPr>
              <p:grpSpPr>
                <a:xfrm>
                  <a:off x="1588" y="1285876"/>
                  <a:ext cx="9142412" cy="3376613"/>
                  <a:chOff x="1588" y="1273176"/>
                  <a:chExt cx="9142412" cy="3376613"/>
                </a:xfrm>
                <a:solidFill>
                  <a:schemeClr val="tx1">
                    <a:lumMod val="50000"/>
                    <a:lumOff val="50000"/>
                  </a:schemeClr>
                </a:solidFill>
              </p:grpSpPr>
              <p:sp>
                <p:nvSpPr>
                  <p:cNvPr id="35" name="Freeform 6"/>
                  <p:cNvSpPr/>
                  <p:nvPr/>
                </p:nvSpPr>
                <p:spPr bwMode="auto">
                  <a:xfrm>
                    <a:off x="1588" y="1273176"/>
                    <a:ext cx="6772275" cy="1773238"/>
                  </a:xfrm>
                  <a:custGeom>
                    <a:avLst/>
                    <a:gdLst/>
                    <a:ahLst/>
                    <a:cxnLst>
                      <a:cxn ang="0">
                        <a:pos x="2633" y="0"/>
                      </a:cxn>
                      <a:cxn ang="0">
                        <a:pos x="0" y="0"/>
                      </a:cxn>
                      <a:cxn ang="0">
                        <a:pos x="0" y="76"/>
                      </a:cxn>
                      <a:cxn ang="0">
                        <a:pos x="2633" y="76"/>
                      </a:cxn>
                      <a:cxn ang="0">
                        <a:pos x="2952" y="396"/>
                      </a:cxn>
                      <a:cxn ang="0">
                        <a:pos x="2633" y="716"/>
                      </a:cxn>
                      <a:cxn ang="0">
                        <a:pos x="2008" y="716"/>
                      </a:cxn>
                      <a:cxn ang="0">
                        <a:pos x="2008" y="792"/>
                      </a:cxn>
                      <a:cxn ang="0">
                        <a:pos x="2633" y="792"/>
                      </a:cxn>
                      <a:cxn ang="0">
                        <a:pos x="3028" y="396"/>
                      </a:cxn>
                      <a:cxn ang="0">
                        <a:pos x="2633" y="0"/>
                      </a:cxn>
                    </a:cxnLst>
                    <a:rect l="0" t="0" r="r" b="b"/>
                    <a:pathLst>
                      <a:path w="3028" h="792">
                        <a:moveTo>
                          <a:pt x="2633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6"/>
                          <a:pt x="0" y="76"/>
                          <a:pt x="0" y="76"/>
                        </a:cubicBezTo>
                        <a:cubicBezTo>
                          <a:pt x="2633" y="76"/>
                          <a:pt x="2633" y="76"/>
                          <a:pt x="2633" y="76"/>
                        </a:cubicBezTo>
                        <a:cubicBezTo>
                          <a:pt x="2809" y="76"/>
                          <a:pt x="2952" y="220"/>
                          <a:pt x="2952" y="396"/>
                        </a:cubicBezTo>
                        <a:cubicBezTo>
                          <a:pt x="2952" y="573"/>
                          <a:pt x="2809" y="716"/>
                          <a:pt x="2633" y="716"/>
                        </a:cubicBezTo>
                        <a:cubicBezTo>
                          <a:pt x="2008" y="716"/>
                          <a:pt x="2008" y="716"/>
                          <a:pt x="2008" y="716"/>
                        </a:cubicBezTo>
                        <a:cubicBezTo>
                          <a:pt x="2008" y="792"/>
                          <a:pt x="2008" y="792"/>
                          <a:pt x="2008" y="792"/>
                        </a:cubicBezTo>
                        <a:cubicBezTo>
                          <a:pt x="2633" y="792"/>
                          <a:pt x="2633" y="792"/>
                          <a:pt x="2633" y="792"/>
                        </a:cubicBezTo>
                        <a:cubicBezTo>
                          <a:pt x="2851" y="792"/>
                          <a:pt x="3028" y="614"/>
                          <a:pt x="3028" y="396"/>
                        </a:cubicBezTo>
                        <a:cubicBezTo>
                          <a:pt x="3028" y="178"/>
                          <a:pt x="2851" y="0"/>
                          <a:pt x="2633" y="0"/>
                        </a:cubicBez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en-US" sz="3200"/>
                  </a:p>
                </p:txBody>
              </p:sp>
              <p:sp>
                <p:nvSpPr>
                  <p:cNvPr id="36" name="Freeform 7"/>
                  <p:cNvSpPr/>
                  <p:nvPr/>
                </p:nvSpPr>
                <p:spPr bwMode="auto">
                  <a:xfrm>
                    <a:off x="2301875" y="2876551"/>
                    <a:ext cx="6842125" cy="1773238"/>
                  </a:xfrm>
                  <a:custGeom>
                    <a:avLst/>
                    <a:gdLst/>
                    <a:ahLst/>
                    <a:cxnLst>
                      <a:cxn ang="0">
                        <a:pos x="395" y="716"/>
                      </a:cxn>
                      <a:cxn ang="0">
                        <a:pos x="76" y="396"/>
                      </a:cxn>
                      <a:cxn ang="0">
                        <a:pos x="395" y="76"/>
                      </a:cxn>
                      <a:cxn ang="0">
                        <a:pos x="1020" y="76"/>
                      </a:cxn>
                      <a:cxn ang="0">
                        <a:pos x="1020" y="0"/>
                      </a:cxn>
                      <a:cxn ang="0">
                        <a:pos x="395" y="0"/>
                      </a:cxn>
                      <a:cxn ang="0">
                        <a:pos x="0" y="396"/>
                      </a:cxn>
                      <a:cxn ang="0">
                        <a:pos x="395" y="792"/>
                      </a:cxn>
                      <a:cxn ang="0">
                        <a:pos x="3060" y="792"/>
                      </a:cxn>
                      <a:cxn ang="0">
                        <a:pos x="3060" y="716"/>
                      </a:cxn>
                      <a:cxn ang="0">
                        <a:pos x="395" y="716"/>
                      </a:cxn>
                    </a:cxnLst>
                    <a:rect l="0" t="0" r="r" b="b"/>
                    <a:pathLst>
                      <a:path w="3060" h="792">
                        <a:moveTo>
                          <a:pt x="395" y="716"/>
                        </a:moveTo>
                        <a:cubicBezTo>
                          <a:pt x="219" y="716"/>
                          <a:pt x="76" y="572"/>
                          <a:pt x="76" y="396"/>
                        </a:cubicBezTo>
                        <a:cubicBezTo>
                          <a:pt x="76" y="219"/>
                          <a:pt x="219" y="76"/>
                          <a:pt x="395" y="76"/>
                        </a:cubicBezTo>
                        <a:cubicBezTo>
                          <a:pt x="1020" y="76"/>
                          <a:pt x="1020" y="76"/>
                          <a:pt x="1020" y="76"/>
                        </a:cubicBezTo>
                        <a:cubicBezTo>
                          <a:pt x="1020" y="0"/>
                          <a:pt x="1020" y="0"/>
                          <a:pt x="1020" y="0"/>
                        </a:cubicBezTo>
                        <a:cubicBezTo>
                          <a:pt x="395" y="0"/>
                          <a:pt x="395" y="0"/>
                          <a:pt x="395" y="0"/>
                        </a:cubicBezTo>
                        <a:cubicBezTo>
                          <a:pt x="177" y="0"/>
                          <a:pt x="0" y="178"/>
                          <a:pt x="0" y="396"/>
                        </a:cubicBezTo>
                        <a:cubicBezTo>
                          <a:pt x="0" y="614"/>
                          <a:pt x="177" y="792"/>
                          <a:pt x="395" y="792"/>
                        </a:cubicBezTo>
                        <a:cubicBezTo>
                          <a:pt x="3060" y="792"/>
                          <a:pt x="3060" y="792"/>
                          <a:pt x="3060" y="792"/>
                        </a:cubicBezTo>
                        <a:cubicBezTo>
                          <a:pt x="3060" y="716"/>
                          <a:pt x="3060" y="716"/>
                          <a:pt x="3060" y="716"/>
                        </a:cubicBezTo>
                        <a:lnTo>
                          <a:pt x="395" y="716"/>
                        </a:lnTo>
                        <a:close/>
                      </a:path>
                    </a:pathLst>
                  </a:custGeom>
                  <a:grpFill/>
                  <a:ln w="9525">
                    <a:solidFill>
                      <a:schemeClr val="bg1"/>
                    </a:solidFill>
                    <a:round/>
                  </a:ln>
                </p:spPr>
                <p:txBody>
                  <a:bodyPr vert="horz" wrap="square" lIns="121920" tIns="60960" rIns="121920" bIns="60960" numCol="1" anchor="t" anchorCtr="0" compatLnSpc="1"/>
                  <a:lstStyle/>
                  <a:p>
                    <a:endParaRPr lang="en-US" sz="3200"/>
                  </a:p>
                </p:txBody>
              </p:sp>
            </p:grpSp>
            <p:grpSp>
              <p:nvGrpSpPr>
                <p:cNvPr id="13" name="Group 73"/>
                <p:cNvGrpSpPr/>
                <p:nvPr/>
              </p:nvGrpSpPr>
              <p:grpSpPr>
                <a:xfrm>
                  <a:off x="0" y="1285876"/>
                  <a:ext cx="9096375" cy="3376613"/>
                  <a:chOff x="0" y="1285876"/>
                  <a:chExt cx="9096375" cy="3376613"/>
                </a:xfrm>
              </p:grpSpPr>
              <p:grpSp>
                <p:nvGrpSpPr>
                  <p:cNvPr id="14" name="Group 43"/>
                  <p:cNvGrpSpPr/>
                  <p:nvPr/>
                </p:nvGrpSpPr>
                <p:grpSpPr>
                  <a:xfrm>
                    <a:off x="4819650" y="1285876"/>
                    <a:ext cx="363538" cy="169863"/>
                    <a:chOff x="4819650" y="1273176"/>
                    <a:chExt cx="363538" cy="169863"/>
                  </a:xfrm>
                </p:grpSpPr>
                <p:sp>
                  <p:nvSpPr>
                    <p:cNvPr id="30" name="Rectangle 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9650" y="1273176"/>
                      <a:ext cx="363538" cy="169863"/>
                    </a:xfrm>
                    <a:prstGeom prst="rect">
                      <a:avLst/>
                    </a:prstGeom>
                    <a:solidFill>
                      <a:srgbClr val="706F6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31" name="Rectangle 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49813" y="1408113"/>
                      <a:ext cx="304800" cy="1746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32" name="Rectangle 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49813" y="1366838"/>
                      <a:ext cx="304800" cy="20638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33" name="Rectangle 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49813" y="1330326"/>
                      <a:ext cx="304800" cy="1746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34" name="Rectangle 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49813" y="1289051"/>
                      <a:ext cx="304800" cy="20638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</p:grpSp>
              <p:grpSp>
                <p:nvGrpSpPr>
                  <p:cNvPr id="15" name="Group 44"/>
                  <p:cNvGrpSpPr/>
                  <p:nvPr/>
                </p:nvGrpSpPr>
                <p:grpSpPr>
                  <a:xfrm>
                    <a:off x="6078538" y="4492626"/>
                    <a:ext cx="363538" cy="169863"/>
                    <a:chOff x="6078538" y="4479926"/>
                    <a:chExt cx="363538" cy="169863"/>
                  </a:xfrm>
                </p:grpSpPr>
                <p:sp>
                  <p:nvSpPr>
                    <p:cNvPr id="25" name="Rectangle 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078538" y="4479926"/>
                      <a:ext cx="363538" cy="169863"/>
                    </a:xfrm>
                    <a:prstGeom prst="rect">
                      <a:avLst/>
                    </a:prstGeom>
                    <a:solidFill>
                      <a:srgbClr val="706F6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26" name="Rectangle 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08700" y="4611688"/>
                      <a:ext cx="304800" cy="20638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27" name="Rectangle 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08700" y="4573588"/>
                      <a:ext cx="304800" cy="1746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28" name="Rectangle 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08700" y="4533901"/>
                      <a:ext cx="304800" cy="1905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  <p:sp>
                  <p:nvSpPr>
                    <p:cNvPr id="29" name="Rectangle 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08700" y="4495801"/>
                      <a:ext cx="304800" cy="1746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solidFill>
                        <a:schemeClr val="bg1"/>
                      </a:solidFill>
                      <a:miter lim="800000"/>
                    </a:ln>
                  </p:spPr>
                  <p:txBody>
                    <a:bodyPr vert="horz" wrap="square" lIns="121920" tIns="60960" rIns="121920" bIns="60960" numCol="1" anchor="t" anchorCtr="0" compatLnSpc="1"/>
                    <a:lstStyle/>
                    <a:p>
                      <a:endParaRPr lang="en-US" sz="3200"/>
                    </a:p>
                  </p:txBody>
                </p:sp>
              </p:grpSp>
              <p:grpSp>
                <p:nvGrpSpPr>
                  <p:cNvPr id="16" name="Group 54"/>
                  <p:cNvGrpSpPr/>
                  <p:nvPr/>
                </p:nvGrpSpPr>
                <p:grpSpPr>
                  <a:xfrm>
                    <a:off x="0" y="1365250"/>
                    <a:ext cx="9096375" cy="3211513"/>
                    <a:chOff x="0" y="1352550"/>
                    <a:chExt cx="9096375" cy="3211513"/>
                  </a:xfrm>
                </p:grpSpPr>
                <p:cxnSp>
                  <p:nvCxnSpPr>
                    <p:cNvPr id="17" name="Straight Connector 46"/>
                    <p:cNvCxnSpPr/>
                    <p:nvPr/>
                  </p:nvCxnSpPr>
                  <p:spPr>
                    <a:xfrm>
                      <a:off x="0" y="1352550"/>
                      <a:ext cx="4846320" cy="1588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Straight Connector 47"/>
                    <p:cNvCxnSpPr/>
                    <p:nvPr/>
                  </p:nvCxnSpPr>
                  <p:spPr>
                    <a:xfrm>
                      <a:off x="3171825" y="4562475"/>
                      <a:ext cx="2834640" cy="1588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Straight Connector 48"/>
                    <p:cNvCxnSpPr/>
                    <p:nvPr/>
                  </p:nvCxnSpPr>
                  <p:spPr>
                    <a:xfrm>
                      <a:off x="3962400" y="2952750"/>
                      <a:ext cx="2011680" cy="1588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Straight Connector 49"/>
                    <p:cNvCxnSpPr/>
                    <p:nvPr/>
                  </p:nvCxnSpPr>
                  <p:spPr>
                    <a:xfrm>
                      <a:off x="5181600" y="1352550"/>
                      <a:ext cx="731520" cy="1588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Straight Connector 50"/>
                    <p:cNvCxnSpPr/>
                    <p:nvPr/>
                  </p:nvCxnSpPr>
                  <p:spPr>
                    <a:xfrm>
                      <a:off x="3162300" y="2952750"/>
                      <a:ext cx="365760" cy="1588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Straight Connector 51"/>
                    <p:cNvCxnSpPr/>
                    <p:nvPr/>
                  </p:nvCxnSpPr>
                  <p:spPr>
                    <a:xfrm>
                      <a:off x="6444615" y="4562475"/>
                      <a:ext cx="2651760" cy="1588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3" name="Arc 52"/>
                    <p:cNvSpPr/>
                    <p:nvPr/>
                  </p:nvSpPr>
                  <p:spPr>
                    <a:xfrm>
                      <a:off x="5076825" y="1352550"/>
                      <a:ext cx="1609725" cy="1609725"/>
                    </a:xfrm>
                    <a:prstGeom prst="arc">
                      <a:avLst>
                        <a:gd name="adj1" fmla="val 16430150"/>
                        <a:gd name="adj2" fmla="val 4994030"/>
                      </a:avLst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3200"/>
                    </a:p>
                  </p:txBody>
                </p:sp>
                <p:sp>
                  <p:nvSpPr>
                    <p:cNvPr id="24" name="Arc 53"/>
                    <p:cNvSpPr/>
                    <p:nvPr/>
                  </p:nvSpPr>
                  <p:spPr>
                    <a:xfrm flipH="1">
                      <a:off x="2381250" y="2952750"/>
                      <a:ext cx="1609725" cy="1609725"/>
                    </a:xfrm>
                    <a:prstGeom prst="arc">
                      <a:avLst>
                        <a:gd name="adj1" fmla="val 16430150"/>
                        <a:gd name="adj2" fmla="val 4994030"/>
                      </a:avLst>
                    </a:prstGeom>
                    <a:ln w="12700">
                      <a:solidFill>
                        <a:schemeClr val="bg1"/>
                      </a:solidFill>
                      <a:prstDash val="lgDash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sz="3200"/>
                    </a:p>
                  </p:txBody>
                </p:sp>
              </p:grpSp>
            </p:grpSp>
          </p:grpSp>
          <p:grpSp>
            <p:nvGrpSpPr>
              <p:cNvPr id="6" name="Group 42"/>
              <p:cNvGrpSpPr/>
              <p:nvPr/>
            </p:nvGrpSpPr>
            <p:grpSpPr>
              <a:xfrm>
                <a:off x="3556000" y="2889251"/>
                <a:ext cx="363538" cy="169863"/>
                <a:chOff x="3556000" y="2876551"/>
                <a:chExt cx="363538" cy="169863"/>
              </a:xfrm>
            </p:grpSpPr>
            <p:sp>
              <p:nvSpPr>
                <p:cNvPr id="7" name="Rectangle 13"/>
                <p:cNvSpPr>
                  <a:spLocks noChangeArrowheads="1"/>
                </p:cNvSpPr>
                <p:nvPr/>
              </p:nvSpPr>
              <p:spPr bwMode="auto">
                <a:xfrm>
                  <a:off x="3556000" y="2876551"/>
                  <a:ext cx="363538" cy="169863"/>
                </a:xfrm>
                <a:prstGeom prst="rect">
                  <a:avLst/>
                </a:prstGeom>
                <a:solidFill>
                  <a:srgbClr val="706F6F"/>
                </a:soli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3200"/>
                </a:p>
              </p:txBody>
            </p:sp>
            <p:sp>
              <p:nvSpPr>
                <p:cNvPr id="8" name="Rectangle 14"/>
                <p:cNvSpPr>
                  <a:spLocks noChangeArrowheads="1"/>
                </p:cNvSpPr>
                <p:nvPr/>
              </p:nvSpPr>
              <p:spPr bwMode="auto">
                <a:xfrm>
                  <a:off x="3587750" y="3008313"/>
                  <a:ext cx="303213" cy="2063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3200"/>
                </a:p>
              </p:txBody>
            </p:sp>
            <p:sp>
              <p:nvSpPr>
                <p:cNvPr id="9" name="Rectangle 15"/>
                <p:cNvSpPr>
                  <a:spLocks noChangeArrowheads="1"/>
                </p:cNvSpPr>
                <p:nvPr/>
              </p:nvSpPr>
              <p:spPr bwMode="auto">
                <a:xfrm>
                  <a:off x="3587750" y="2970213"/>
                  <a:ext cx="303213" cy="1905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3200"/>
                </a:p>
              </p:txBody>
            </p:sp>
            <p:sp>
              <p:nvSpPr>
                <p:cNvPr id="10" name="Rectangle 16"/>
                <p:cNvSpPr>
                  <a:spLocks noChangeArrowheads="1"/>
                </p:cNvSpPr>
                <p:nvPr/>
              </p:nvSpPr>
              <p:spPr bwMode="auto">
                <a:xfrm>
                  <a:off x="3587750" y="2930526"/>
                  <a:ext cx="303213" cy="20638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3200"/>
                </a:p>
              </p:txBody>
            </p:sp>
            <p:sp>
              <p:nvSpPr>
                <p:cNvPr id="11" name="Rectangle 17"/>
                <p:cNvSpPr>
                  <a:spLocks noChangeArrowheads="1"/>
                </p:cNvSpPr>
                <p:nvPr/>
              </p:nvSpPr>
              <p:spPr bwMode="auto">
                <a:xfrm>
                  <a:off x="3587750" y="2892426"/>
                  <a:ext cx="303213" cy="17463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miter lim="800000"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3200"/>
                </a:p>
              </p:txBody>
            </p:sp>
          </p:grpSp>
        </p:grpSp>
        <p:grpSp>
          <p:nvGrpSpPr>
            <p:cNvPr id="37" name="Group 39"/>
            <p:cNvGrpSpPr/>
            <p:nvPr/>
          </p:nvGrpSpPr>
          <p:grpSpPr>
            <a:xfrm>
              <a:off x="6326718" y="1162764"/>
              <a:ext cx="139700" cy="539751"/>
              <a:chOff x="4745038" y="868363"/>
              <a:chExt cx="104775" cy="404813"/>
            </a:xfrm>
          </p:grpSpPr>
          <p:sp>
            <p:nvSpPr>
              <p:cNvPr id="38" name="Rectangle 23"/>
              <p:cNvSpPr>
                <a:spLocks noChangeArrowheads="1"/>
              </p:cNvSpPr>
              <p:nvPr/>
            </p:nvSpPr>
            <p:spPr bwMode="auto">
              <a:xfrm>
                <a:off x="4745038" y="868363"/>
                <a:ext cx="104775" cy="246063"/>
              </a:xfrm>
              <a:prstGeom prst="rect">
                <a:avLst/>
              </a:prstGeom>
              <a:solidFill>
                <a:srgbClr val="706F6F"/>
              </a:solid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39" name="Oval 24"/>
              <p:cNvSpPr>
                <a:spLocks noChangeArrowheads="1"/>
              </p:cNvSpPr>
              <p:nvPr/>
            </p:nvSpPr>
            <p:spPr bwMode="auto">
              <a:xfrm>
                <a:off x="4770438" y="885826"/>
                <a:ext cx="55563" cy="58738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0" name="Oval 25"/>
              <p:cNvSpPr>
                <a:spLocks noChangeArrowheads="1"/>
              </p:cNvSpPr>
              <p:nvPr/>
            </p:nvSpPr>
            <p:spPr bwMode="auto">
              <a:xfrm>
                <a:off x="4770438" y="965201"/>
                <a:ext cx="55563" cy="55563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1" name="Oval 26"/>
              <p:cNvSpPr>
                <a:spLocks noChangeArrowheads="1"/>
              </p:cNvSpPr>
              <p:nvPr/>
            </p:nvSpPr>
            <p:spPr bwMode="auto">
              <a:xfrm>
                <a:off x="4770438" y="1041401"/>
                <a:ext cx="55563" cy="55563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2" name="Rectangle 27"/>
              <p:cNvSpPr>
                <a:spLocks noChangeArrowheads="1"/>
              </p:cNvSpPr>
              <p:nvPr/>
            </p:nvSpPr>
            <p:spPr bwMode="auto">
              <a:xfrm>
                <a:off x="4783138" y="1108076"/>
                <a:ext cx="28575" cy="165100"/>
              </a:xfrm>
              <a:prstGeom prst="rect">
                <a:avLst/>
              </a:prstGeom>
              <a:solidFill>
                <a:srgbClr val="706F6F"/>
              </a:solid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  <p:grpSp>
          <p:nvGrpSpPr>
            <p:cNvPr id="43" name="Group 40"/>
            <p:cNvGrpSpPr/>
            <p:nvPr/>
          </p:nvGrpSpPr>
          <p:grpSpPr>
            <a:xfrm>
              <a:off x="5189976" y="3306948"/>
              <a:ext cx="141817" cy="539751"/>
              <a:chOff x="3503613" y="2476501"/>
              <a:chExt cx="106363" cy="404813"/>
            </a:xfrm>
          </p:grpSpPr>
          <p:sp>
            <p:nvSpPr>
              <p:cNvPr id="44" name="Rectangle 28"/>
              <p:cNvSpPr>
                <a:spLocks noChangeArrowheads="1"/>
              </p:cNvSpPr>
              <p:nvPr/>
            </p:nvSpPr>
            <p:spPr bwMode="auto">
              <a:xfrm>
                <a:off x="3503613" y="2476501"/>
                <a:ext cx="106363" cy="246063"/>
              </a:xfrm>
              <a:prstGeom prst="rect">
                <a:avLst/>
              </a:prstGeom>
              <a:solidFill>
                <a:srgbClr val="706F6F"/>
              </a:solid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5" name="Oval 29"/>
              <p:cNvSpPr>
                <a:spLocks noChangeArrowheads="1"/>
              </p:cNvSpPr>
              <p:nvPr/>
            </p:nvSpPr>
            <p:spPr bwMode="auto">
              <a:xfrm>
                <a:off x="3527425" y="2493963"/>
                <a:ext cx="57150" cy="58738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>
                <a:off x="3527425" y="2570163"/>
                <a:ext cx="57150" cy="57150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7" name="Oval 31"/>
              <p:cNvSpPr>
                <a:spLocks noChangeArrowheads="1"/>
              </p:cNvSpPr>
              <p:nvPr/>
            </p:nvSpPr>
            <p:spPr bwMode="auto">
              <a:xfrm>
                <a:off x="3527425" y="2647951"/>
                <a:ext cx="57150" cy="55563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48" name="Rectangle 32"/>
              <p:cNvSpPr>
                <a:spLocks noChangeArrowheads="1"/>
              </p:cNvSpPr>
              <p:nvPr/>
            </p:nvSpPr>
            <p:spPr bwMode="auto">
              <a:xfrm>
                <a:off x="3541713" y="2714626"/>
                <a:ext cx="30163" cy="166688"/>
              </a:xfrm>
              <a:prstGeom prst="rect">
                <a:avLst/>
              </a:prstGeom>
              <a:solidFill>
                <a:srgbClr val="706F6F"/>
              </a:solid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  <p:grpSp>
          <p:nvGrpSpPr>
            <p:cNvPr id="49" name="Group 41"/>
            <p:cNvGrpSpPr/>
            <p:nvPr/>
          </p:nvGrpSpPr>
          <p:grpSpPr>
            <a:xfrm>
              <a:off x="8017934" y="5438431"/>
              <a:ext cx="139700" cy="539751"/>
              <a:chOff x="6013450" y="4075113"/>
              <a:chExt cx="104775" cy="404813"/>
            </a:xfrm>
          </p:grpSpPr>
          <p:sp>
            <p:nvSpPr>
              <p:cNvPr id="50" name="Rectangle 33"/>
              <p:cNvSpPr>
                <a:spLocks noChangeArrowheads="1"/>
              </p:cNvSpPr>
              <p:nvPr/>
            </p:nvSpPr>
            <p:spPr bwMode="auto">
              <a:xfrm>
                <a:off x="6013450" y="4075113"/>
                <a:ext cx="104775" cy="246063"/>
              </a:xfrm>
              <a:prstGeom prst="rect">
                <a:avLst/>
              </a:prstGeom>
              <a:solidFill>
                <a:srgbClr val="706F6F"/>
              </a:solid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51" name="Oval 34"/>
              <p:cNvSpPr>
                <a:spLocks noChangeArrowheads="1"/>
              </p:cNvSpPr>
              <p:nvPr/>
            </p:nvSpPr>
            <p:spPr bwMode="auto">
              <a:xfrm>
                <a:off x="6037263" y="4092576"/>
                <a:ext cx="57150" cy="55563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52" name="Oval 35"/>
              <p:cNvSpPr>
                <a:spLocks noChangeArrowheads="1"/>
              </p:cNvSpPr>
              <p:nvPr/>
            </p:nvSpPr>
            <p:spPr bwMode="auto">
              <a:xfrm>
                <a:off x="6037263" y="4168776"/>
                <a:ext cx="57150" cy="57150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53" name="Oval 36"/>
              <p:cNvSpPr>
                <a:spLocks noChangeArrowheads="1"/>
              </p:cNvSpPr>
              <p:nvPr/>
            </p:nvSpPr>
            <p:spPr bwMode="auto">
              <a:xfrm>
                <a:off x="6037263" y="4244976"/>
                <a:ext cx="57150" cy="57150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  <p:sp>
            <p:nvSpPr>
              <p:cNvPr id="54" name="Rectangle 37"/>
              <p:cNvSpPr>
                <a:spLocks noChangeArrowheads="1"/>
              </p:cNvSpPr>
              <p:nvPr/>
            </p:nvSpPr>
            <p:spPr bwMode="auto">
              <a:xfrm>
                <a:off x="6051550" y="4313238"/>
                <a:ext cx="28575" cy="166688"/>
              </a:xfrm>
              <a:prstGeom prst="rect">
                <a:avLst/>
              </a:prstGeom>
              <a:solidFill>
                <a:srgbClr val="706F6F"/>
              </a:solidFill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/>
              </a:p>
            </p:txBody>
          </p:sp>
        </p:grpSp>
      </p:grpSp>
      <p:sp>
        <p:nvSpPr>
          <p:cNvPr id="56" name="流程图: 合并 55"/>
          <p:cNvSpPr/>
          <p:nvPr/>
        </p:nvSpPr>
        <p:spPr>
          <a:xfrm>
            <a:off x="1421979" y="1430523"/>
            <a:ext cx="255354" cy="220133"/>
          </a:xfrm>
          <a:prstGeom prst="flowChartMerge">
            <a:avLst/>
          </a:prstGeom>
          <a:solidFill>
            <a:srgbClr val="FF8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流程图: 合并 56"/>
          <p:cNvSpPr/>
          <p:nvPr/>
        </p:nvSpPr>
        <p:spPr>
          <a:xfrm>
            <a:off x="4120473" y="1430523"/>
            <a:ext cx="255354" cy="220133"/>
          </a:xfrm>
          <a:prstGeom prst="flowChartMerge">
            <a:avLst/>
          </a:prstGeom>
          <a:solidFill>
            <a:srgbClr val="794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: 形状 57"/>
          <p:cNvSpPr/>
          <p:nvPr/>
        </p:nvSpPr>
        <p:spPr>
          <a:xfrm>
            <a:off x="559531" y="1761772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任意多边形: 形状 58"/>
          <p:cNvSpPr/>
          <p:nvPr/>
        </p:nvSpPr>
        <p:spPr>
          <a:xfrm>
            <a:off x="3241475" y="1761772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流程图: 合并 59"/>
          <p:cNvSpPr/>
          <p:nvPr/>
        </p:nvSpPr>
        <p:spPr>
          <a:xfrm>
            <a:off x="7239583" y="1430523"/>
            <a:ext cx="255354" cy="220133"/>
          </a:xfrm>
          <a:prstGeom prst="flowChartMerge">
            <a:avLst/>
          </a:prstGeom>
          <a:solidFill>
            <a:srgbClr val="FF8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/>
          <p:cNvSpPr/>
          <p:nvPr/>
        </p:nvSpPr>
        <p:spPr>
          <a:xfrm>
            <a:off x="6360585" y="1761772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流程图: 合并 61"/>
          <p:cNvSpPr/>
          <p:nvPr/>
        </p:nvSpPr>
        <p:spPr>
          <a:xfrm>
            <a:off x="7310277" y="3598524"/>
            <a:ext cx="255354" cy="220133"/>
          </a:xfrm>
          <a:prstGeom prst="flowChartMerge">
            <a:avLst/>
          </a:prstGeom>
          <a:solidFill>
            <a:srgbClr val="794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: 形状 62"/>
          <p:cNvSpPr/>
          <p:nvPr/>
        </p:nvSpPr>
        <p:spPr>
          <a:xfrm>
            <a:off x="6431279" y="3929773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流程图: 合并 63"/>
          <p:cNvSpPr/>
          <p:nvPr/>
        </p:nvSpPr>
        <p:spPr>
          <a:xfrm>
            <a:off x="4424784" y="3588998"/>
            <a:ext cx="255354" cy="220133"/>
          </a:xfrm>
          <a:prstGeom prst="flowChartMerge">
            <a:avLst/>
          </a:prstGeom>
          <a:solidFill>
            <a:srgbClr val="FF8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: 形状 64"/>
          <p:cNvSpPr/>
          <p:nvPr/>
        </p:nvSpPr>
        <p:spPr>
          <a:xfrm>
            <a:off x="3545786" y="3920247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10148248" y="6235883"/>
            <a:ext cx="255354" cy="220133"/>
          </a:xfrm>
          <a:prstGeom prst="triangle">
            <a:avLst/>
          </a:prstGeom>
          <a:solidFill>
            <a:srgbClr val="794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: 形状 66"/>
          <p:cNvSpPr/>
          <p:nvPr/>
        </p:nvSpPr>
        <p:spPr>
          <a:xfrm>
            <a:off x="9269250" y="4579581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1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5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6" grpId="0" animBg="1"/>
      <p:bldP spid="57" grpId="0" animBg="1"/>
      <p:bldP spid="58" grpId="0"/>
      <p:bldP spid="59" grpId="0"/>
      <p:bldP spid="60" grpId="0" animBg="1"/>
      <p:bldP spid="61" grpId="0"/>
      <p:bldP spid="62" grpId="0" animBg="1"/>
      <p:bldP spid="63" grpId="0"/>
      <p:bldP spid="64" grpId="0" animBg="1"/>
      <p:bldP spid="65" grpId="0"/>
      <p:bldP spid="66" grpId="0" animBg="1"/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本学期目标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1"/>
          <p:cNvSpPr/>
          <p:nvPr/>
        </p:nvSpPr>
        <p:spPr>
          <a:xfrm rot="5400000" flipH="1">
            <a:off x="3337386" y="3593160"/>
            <a:ext cx="5517232" cy="1012448"/>
          </a:xfrm>
          <a:custGeom>
            <a:avLst/>
            <a:gdLst>
              <a:gd name="connsiteX0" fmla="*/ 3928721 w 4299943"/>
              <a:gd name="connsiteY0" fmla="*/ 0 h 759336"/>
              <a:gd name="connsiteX1" fmla="*/ 3959274 w 4299943"/>
              <a:gd name="connsiteY1" fmla="*/ 12674 h 759336"/>
              <a:gd name="connsiteX2" fmla="*/ 4280746 w 4299943"/>
              <a:gd name="connsiteY2" fmla="*/ 333289 h 759336"/>
              <a:gd name="connsiteX3" fmla="*/ 4299943 w 4299943"/>
              <a:gd name="connsiteY3" fmla="*/ 379399 h 759336"/>
              <a:gd name="connsiteX4" fmla="*/ 4278313 w 4299943"/>
              <a:gd name="connsiteY4" fmla="*/ 427936 h 759336"/>
              <a:gd name="connsiteX5" fmla="*/ 3960625 w 4299943"/>
              <a:gd name="connsiteY5" fmla="*/ 745045 h 759336"/>
              <a:gd name="connsiteX6" fmla="*/ 3928721 w 4299943"/>
              <a:gd name="connsiteY6" fmla="*/ 759336 h 759336"/>
              <a:gd name="connsiteX7" fmla="*/ 3886003 w 4299943"/>
              <a:gd name="connsiteY7" fmla="*/ 716732 h 759336"/>
              <a:gd name="connsiteX8" fmla="*/ 3886273 w 4299943"/>
              <a:gd name="connsiteY8" fmla="*/ 713765 h 759336"/>
              <a:gd name="connsiteX9" fmla="*/ 3886003 w 4299943"/>
              <a:gd name="connsiteY9" fmla="*/ 653633 h 759336"/>
              <a:gd name="connsiteX10" fmla="*/ 3886003 w 4299943"/>
              <a:gd name="connsiteY10" fmla="*/ 653364 h 759336"/>
              <a:gd name="connsiteX11" fmla="*/ 3875188 w 4299943"/>
              <a:gd name="connsiteY11" fmla="*/ 642308 h 759336"/>
              <a:gd name="connsiteX12" fmla="*/ 3874917 w 4299943"/>
              <a:gd name="connsiteY12" fmla="*/ 642308 h 759336"/>
              <a:gd name="connsiteX13" fmla="*/ 3723879 w 4299943"/>
              <a:gd name="connsiteY13" fmla="*/ 642308 h 759336"/>
              <a:gd name="connsiteX14" fmla="*/ 3651871 w 4299943"/>
              <a:gd name="connsiteY14" fmla="*/ 642308 h 759336"/>
              <a:gd name="connsiteX15" fmla="*/ 1347615 w 4299943"/>
              <a:gd name="connsiteY15" fmla="*/ 642308 h 759336"/>
              <a:gd name="connsiteX16" fmla="*/ 892677 w 4299943"/>
              <a:gd name="connsiteY16" fmla="*/ 642308 h 759336"/>
              <a:gd name="connsiteX17" fmla="*/ 483519 w 4299943"/>
              <a:gd name="connsiteY17" fmla="*/ 642308 h 759336"/>
              <a:gd name="connsiteX18" fmla="*/ 411511 w 4299943"/>
              <a:gd name="connsiteY18" fmla="*/ 642308 h 759336"/>
              <a:gd name="connsiteX19" fmla="*/ 0 w 4299943"/>
              <a:gd name="connsiteY19" fmla="*/ 642308 h 759336"/>
              <a:gd name="connsiteX20" fmla="*/ 0 w 4299943"/>
              <a:gd name="connsiteY20" fmla="*/ 118647 h 759336"/>
              <a:gd name="connsiteX21" fmla="*/ 411511 w 4299943"/>
              <a:gd name="connsiteY21" fmla="*/ 118647 h 759336"/>
              <a:gd name="connsiteX22" fmla="*/ 483519 w 4299943"/>
              <a:gd name="connsiteY22" fmla="*/ 118647 h 759336"/>
              <a:gd name="connsiteX23" fmla="*/ 892677 w 4299943"/>
              <a:gd name="connsiteY23" fmla="*/ 118647 h 759336"/>
              <a:gd name="connsiteX24" fmla="*/ 1347615 w 4299943"/>
              <a:gd name="connsiteY24" fmla="*/ 118647 h 759336"/>
              <a:gd name="connsiteX25" fmla="*/ 3651871 w 4299943"/>
              <a:gd name="connsiteY25" fmla="*/ 118647 h 759336"/>
              <a:gd name="connsiteX26" fmla="*/ 3723879 w 4299943"/>
              <a:gd name="connsiteY26" fmla="*/ 118647 h 759336"/>
              <a:gd name="connsiteX27" fmla="*/ 3874647 w 4299943"/>
              <a:gd name="connsiteY27" fmla="*/ 118647 h 759336"/>
              <a:gd name="connsiteX28" fmla="*/ 3874917 w 4299943"/>
              <a:gd name="connsiteY28" fmla="*/ 118647 h 759336"/>
              <a:gd name="connsiteX29" fmla="*/ 3886003 w 4299943"/>
              <a:gd name="connsiteY29" fmla="*/ 107591 h 759336"/>
              <a:gd name="connsiteX30" fmla="*/ 3886003 w 4299943"/>
              <a:gd name="connsiteY30" fmla="*/ 107321 h 759336"/>
              <a:gd name="connsiteX31" fmla="*/ 3886003 w 4299943"/>
              <a:gd name="connsiteY31" fmla="*/ 107052 h 759336"/>
              <a:gd name="connsiteX32" fmla="*/ 3886003 w 4299943"/>
              <a:gd name="connsiteY32" fmla="*/ 43684 h 759336"/>
              <a:gd name="connsiteX33" fmla="*/ 3886003 w 4299943"/>
              <a:gd name="connsiteY33" fmla="*/ 42605 h 759336"/>
              <a:gd name="connsiteX34" fmla="*/ 3928721 w 4299943"/>
              <a:gd name="connsiteY34" fmla="*/ 0 h 759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4299943" h="759336">
                <a:moveTo>
                  <a:pt x="3928721" y="0"/>
                </a:moveTo>
                <a:cubicBezTo>
                  <a:pt x="3940618" y="0"/>
                  <a:pt x="3951433" y="4854"/>
                  <a:pt x="3959274" y="12674"/>
                </a:cubicBezTo>
                <a:lnTo>
                  <a:pt x="4280746" y="333289"/>
                </a:lnTo>
                <a:cubicBezTo>
                  <a:pt x="4292643" y="345154"/>
                  <a:pt x="4299943" y="361602"/>
                  <a:pt x="4299943" y="379399"/>
                </a:cubicBezTo>
                <a:cubicBezTo>
                  <a:pt x="4299943" y="398814"/>
                  <a:pt x="4291561" y="416072"/>
                  <a:pt x="4278313" y="427936"/>
                </a:cubicBezTo>
                <a:lnTo>
                  <a:pt x="3960625" y="745045"/>
                </a:lnTo>
                <a:cubicBezTo>
                  <a:pt x="3952785" y="753674"/>
                  <a:pt x="3941429" y="759336"/>
                  <a:pt x="3928721" y="759336"/>
                </a:cubicBezTo>
                <a:cubicBezTo>
                  <a:pt x="3905199" y="759336"/>
                  <a:pt x="3886003" y="740191"/>
                  <a:pt x="3886003" y="716732"/>
                </a:cubicBezTo>
                <a:cubicBezTo>
                  <a:pt x="3886003" y="715653"/>
                  <a:pt x="3886003" y="714844"/>
                  <a:pt x="3886273" y="713765"/>
                </a:cubicBezTo>
                <a:lnTo>
                  <a:pt x="3886003" y="653633"/>
                </a:lnTo>
                <a:lnTo>
                  <a:pt x="3886003" y="653364"/>
                </a:lnTo>
                <a:cubicBezTo>
                  <a:pt x="3886003" y="647162"/>
                  <a:pt x="3881136" y="642308"/>
                  <a:pt x="3875188" y="642308"/>
                </a:cubicBezTo>
                <a:lnTo>
                  <a:pt x="3874917" y="642308"/>
                </a:lnTo>
                <a:lnTo>
                  <a:pt x="3723879" y="642308"/>
                </a:lnTo>
                <a:lnTo>
                  <a:pt x="3651871" y="642308"/>
                </a:lnTo>
                <a:lnTo>
                  <a:pt x="1347615" y="642308"/>
                </a:lnTo>
                <a:lnTo>
                  <a:pt x="892677" y="642308"/>
                </a:lnTo>
                <a:lnTo>
                  <a:pt x="483519" y="642308"/>
                </a:lnTo>
                <a:lnTo>
                  <a:pt x="411511" y="642308"/>
                </a:lnTo>
                <a:lnTo>
                  <a:pt x="0" y="642308"/>
                </a:lnTo>
                <a:lnTo>
                  <a:pt x="0" y="118647"/>
                </a:lnTo>
                <a:lnTo>
                  <a:pt x="411511" y="118647"/>
                </a:lnTo>
                <a:lnTo>
                  <a:pt x="483519" y="118647"/>
                </a:lnTo>
                <a:lnTo>
                  <a:pt x="892677" y="118647"/>
                </a:lnTo>
                <a:lnTo>
                  <a:pt x="1347615" y="118647"/>
                </a:lnTo>
                <a:lnTo>
                  <a:pt x="3651871" y="118647"/>
                </a:lnTo>
                <a:lnTo>
                  <a:pt x="3723879" y="118647"/>
                </a:lnTo>
                <a:lnTo>
                  <a:pt x="3874647" y="118647"/>
                </a:lnTo>
                <a:lnTo>
                  <a:pt x="3874917" y="118647"/>
                </a:lnTo>
                <a:cubicBezTo>
                  <a:pt x="3881136" y="118647"/>
                  <a:pt x="3886003" y="113523"/>
                  <a:pt x="3886003" y="107591"/>
                </a:cubicBezTo>
                <a:lnTo>
                  <a:pt x="3886003" y="107321"/>
                </a:lnTo>
                <a:lnTo>
                  <a:pt x="3886003" y="107052"/>
                </a:lnTo>
                <a:lnTo>
                  <a:pt x="3886003" y="43684"/>
                </a:lnTo>
                <a:lnTo>
                  <a:pt x="3886003" y="42605"/>
                </a:lnTo>
                <a:cubicBezTo>
                  <a:pt x="3886003" y="18876"/>
                  <a:pt x="3905199" y="0"/>
                  <a:pt x="3928721" y="0"/>
                </a:cubicBezTo>
                <a:close/>
              </a:path>
            </a:pathLst>
          </a:custGeom>
          <a:solidFill>
            <a:srgbClr val="794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91477" y="1743190"/>
            <a:ext cx="1651079" cy="424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800" b="1" cap="all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添加标题</a:t>
            </a:r>
            <a:endParaRPr lang="en-US" altLang="zh-CN" sz="2800" b="1" cap="all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283305" y="2700016"/>
            <a:ext cx="3168352" cy="8275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添加小标题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输入简要文字内容，言简意赅的说明分项内容</a:t>
            </a:r>
            <a:r>
              <a:rPr lang="en-US" altLang="zh-CN" sz="1400" dirty="0">
                <a:solidFill>
                  <a:schemeClr val="tx1"/>
                </a:solidFill>
              </a:rPr>
              <a:t>……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053434" y="1743190"/>
            <a:ext cx="1651079" cy="424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800" b="1" cap="all" dirty="0">
                <a:solidFill>
                  <a:srgbClr val="F5C72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添加标题</a:t>
            </a:r>
            <a:endParaRPr lang="en-US" altLang="zh-CN" sz="2800" b="1" cap="all" dirty="0">
              <a:solidFill>
                <a:srgbClr val="F5C727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855975" y="2756925"/>
            <a:ext cx="480053" cy="374441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0" rIns="0" bIns="0" anchor="ctr"/>
          <a:lstStyle/>
          <a:p>
            <a:pPr algn="ctr"/>
            <a:r>
              <a:rPr lang="zh-CN" altLang="en-US" sz="3600" b="1" cap="all" spc="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我们一直在进步</a:t>
            </a:r>
            <a:endParaRPr lang="en-US" altLang="zh-CN" sz="3600" b="1" cap="all" spc="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任意多边形 25"/>
          <p:cNvSpPr/>
          <p:nvPr/>
        </p:nvSpPr>
        <p:spPr>
          <a:xfrm rot="16200000" flipV="1">
            <a:off x="1882585" y="3230990"/>
            <a:ext cx="5138144" cy="2386667"/>
          </a:xfrm>
          <a:custGeom>
            <a:avLst/>
            <a:gdLst>
              <a:gd name="connsiteX0" fmla="*/ 3800982 w 3853608"/>
              <a:gd name="connsiteY0" fmla="*/ 1702998 h 1790000"/>
              <a:gd name="connsiteX1" fmla="*/ 3766606 w 3853608"/>
              <a:gd name="connsiteY1" fmla="*/ 1737372 h 1790000"/>
              <a:gd name="connsiteX2" fmla="*/ 3732231 w 3853608"/>
              <a:gd name="connsiteY2" fmla="*/ 1702998 h 1790000"/>
              <a:gd name="connsiteX3" fmla="*/ 3766606 w 3853608"/>
              <a:gd name="connsiteY3" fmla="*/ 1668623 h 1790000"/>
              <a:gd name="connsiteX4" fmla="*/ 3800982 w 3853608"/>
              <a:gd name="connsiteY4" fmla="*/ 1702998 h 1790000"/>
              <a:gd name="connsiteX5" fmla="*/ 3853608 w 3853608"/>
              <a:gd name="connsiteY5" fmla="*/ 1702998 h 1790000"/>
              <a:gd name="connsiteX6" fmla="*/ 3800471 w 3853608"/>
              <a:gd name="connsiteY6" fmla="*/ 1622832 h 1790000"/>
              <a:gd name="connsiteX7" fmla="*/ 3795888 w 3853608"/>
              <a:gd name="connsiteY7" fmla="*/ 1621907 h 1790000"/>
              <a:gd name="connsiteX8" fmla="*/ 3795888 w 3853608"/>
              <a:gd name="connsiteY8" fmla="*/ 1277587 h 1790000"/>
              <a:gd name="connsiteX9" fmla="*/ 3795889 w 3853608"/>
              <a:gd name="connsiteY9" fmla="*/ 1277587 h 1790000"/>
              <a:gd name="connsiteX10" fmla="*/ 3795889 w 3853608"/>
              <a:gd name="connsiteY10" fmla="*/ 425680 h 1790000"/>
              <a:gd name="connsiteX11" fmla="*/ 3795889 w 3853608"/>
              <a:gd name="connsiteY11" fmla="*/ 197587 h 1790000"/>
              <a:gd name="connsiteX12" fmla="*/ 3795889 w 3853608"/>
              <a:gd name="connsiteY12" fmla="*/ 165919 h 1790000"/>
              <a:gd name="connsiteX13" fmla="*/ 3795889 w 3853608"/>
              <a:gd name="connsiteY13" fmla="*/ 104639 h 1790000"/>
              <a:gd name="connsiteX14" fmla="*/ 3691249 w 3853608"/>
              <a:gd name="connsiteY14" fmla="*/ 0 h 1790000"/>
              <a:gd name="connsiteX15" fmla="*/ 3483144 w 3853608"/>
              <a:gd name="connsiteY15" fmla="*/ 0 h 1790000"/>
              <a:gd name="connsiteX16" fmla="*/ 3483144 w 3853608"/>
              <a:gd name="connsiteY16" fmla="*/ 1 h 1790000"/>
              <a:gd name="connsiteX17" fmla="*/ 2880000 w 3853608"/>
              <a:gd name="connsiteY17" fmla="*/ 1 h 1790000"/>
              <a:gd name="connsiteX18" fmla="*/ 2880000 w 3853608"/>
              <a:gd name="connsiteY18" fmla="*/ 0 h 1790000"/>
              <a:gd name="connsiteX19" fmla="*/ 2711810 w 3853608"/>
              <a:gd name="connsiteY19" fmla="*/ 0 h 1790000"/>
              <a:gd name="connsiteX20" fmla="*/ 2711810 w 3853608"/>
              <a:gd name="connsiteY20" fmla="*/ 1 h 1790000"/>
              <a:gd name="connsiteX21" fmla="*/ 2268707 w 3853608"/>
              <a:gd name="connsiteY21" fmla="*/ 1 h 1790000"/>
              <a:gd name="connsiteX22" fmla="*/ 1923678 w 3853608"/>
              <a:gd name="connsiteY22" fmla="*/ 1 h 1790000"/>
              <a:gd name="connsiteX23" fmla="*/ 599983 w 3853608"/>
              <a:gd name="connsiteY23" fmla="*/ 1 h 1790000"/>
              <a:gd name="connsiteX24" fmla="*/ 0 w 3853608"/>
              <a:gd name="connsiteY24" fmla="*/ 1 h 1790000"/>
              <a:gd name="connsiteX25" fmla="*/ 0 w 3853608"/>
              <a:gd name="connsiteY25" fmla="*/ 51853 h 1790000"/>
              <a:gd name="connsiteX26" fmla="*/ 1773417 w 3853608"/>
              <a:gd name="connsiteY26" fmla="*/ 51853 h 1790000"/>
              <a:gd name="connsiteX27" fmla="*/ 1773417 w 3853608"/>
              <a:gd name="connsiteY27" fmla="*/ 51852 h 1790000"/>
              <a:gd name="connsiteX28" fmla="*/ 1923678 w 3853608"/>
              <a:gd name="connsiteY28" fmla="*/ 51852 h 1790000"/>
              <a:gd name="connsiteX29" fmla="*/ 1923678 w 3853608"/>
              <a:gd name="connsiteY29" fmla="*/ 51853 h 1790000"/>
              <a:gd name="connsiteX30" fmla="*/ 2943507 w 3853608"/>
              <a:gd name="connsiteY30" fmla="*/ 51853 h 1790000"/>
              <a:gd name="connsiteX31" fmla="*/ 2943507 w 3853608"/>
              <a:gd name="connsiteY31" fmla="*/ 51852 h 1790000"/>
              <a:gd name="connsiteX32" fmla="*/ 3511576 w 3853608"/>
              <a:gd name="connsiteY32" fmla="*/ 51852 h 1790000"/>
              <a:gd name="connsiteX33" fmla="*/ 3687239 w 3853608"/>
              <a:gd name="connsiteY33" fmla="*/ 51852 h 1790000"/>
              <a:gd name="connsiteX34" fmla="*/ 3743630 w 3853608"/>
              <a:gd name="connsiteY34" fmla="*/ 108243 h 1790000"/>
              <a:gd name="connsiteX35" fmla="*/ 3743630 w 3853608"/>
              <a:gd name="connsiteY35" fmla="*/ 197587 h 1790000"/>
              <a:gd name="connsiteX36" fmla="*/ 3743630 w 3853608"/>
              <a:gd name="connsiteY36" fmla="*/ 202578 h 1790000"/>
              <a:gd name="connsiteX37" fmla="*/ 3743276 w 3853608"/>
              <a:gd name="connsiteY37" fmla="*/ 204332 h 1790000"/>
              <a:gd name="connsiteX38" fmla="*/ 3743630 w 3853608"/>
              <a:gd name="connsiteY38" fmla="*/ 205186 h 1790000"/>
              <a:gd name="connsiteX39" fmla="*/ 3743630 w 3853608"/>
              <a:gd name="connsiteY39" fmla="*/ 275032 h 1790000"/>
              <a:gd name="connsiteX40" fmla="*/ 3743276 w 3853608"/>
              <a:gd name="connsiteY40" fmla="*/ 279660 h 1790000"/>
              <a:gd name="connsiteX41" fmla="*/ 3743631 w 3853608"/>
              <a:gd name="connsiteY41" fmla="*/ 281918 h 1790000"/>
              <a:gd name="connsiteX42" fmla="*/ 3743631 w 3853608"/>
              <a:gd name="connsiteY42" fmla="*/ 425680 h 1790000"/>
              <a:gd name="connsiteX43" fmla="*/ 3743631 w 3853608"/>
              <a:gd name="connsiteY43" fmla="*/ 1149351 h 1790000"/>
              <a:gd name="connsiteX44" fmla="*/ 3743629 w 3853608"/>
              <a:gd name="connsiteY44" fmla="*/ 1149351 h 1790000"/>
              <a:gd name="connsiteX45" fmla="*/ 3743629 w 3853608"/>
              <a:gd name="connsiteY45" fmla="*/ 1178707 h 1790000"/>
              <a:gd name="connsiteX46" fmla="*/ 3743275 w 3853608"/>
              <a:gd name="connsiteY46" fmla="*/ 1180461 h 1790000"/>
              <a:gd name="connsiteX47" fmla="*/ 3743631 w 3853608"/>
              <a:gd name="connsiteY47" fmla="*/ 1181317 h 1790000"/>
              <a:gd name="connsiteX48" fmla="*/ 3743631 w 3853608"/>
              <a:gd name="connsiteY48" fmla="*/ 1620634 h 1790000"/>
              <a:gd name="connsiteX49" fmla="*/ 3732740 w 3853608"/>
              <a:gd name="connsiteY49" fmla="*/ 1622832 h 1790000"/>
              <a:gd name="connsiteX50" fmla="*/ 3679603 w 3853608"/>
              <a:gd name="connsiteY50" fmla="*/ 1702998 h 1790000"/>
              <a:gd name="connsiteX51" fmla="*/ 3766606 w 3853608"/>
              <a:gd name="connsiteY51" fmla="*/ 1790000 h 1790000"/>
              <a:gd name="connsiteX52" fmla="*/ 3853608 w 3853608"/>
              <a:gd name="connsiteY52" fmla="*/ 1702998 h 1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53608" h="1790000">
                <a:moveTo>
                  <a:pt x="3800982" y="1702998"/>
                </a:moveTo>
                <a:cubicBezTo>
                  <a:pt x="3800982" y="1721982"/>
                  <a:pt x="3785590" y="1737372"/>
                  <a:pt x="3766606" y="1737372"/>
                </a:cubicBezTo>
                <a:cubicBezTo>
                  <a:pt x="3747621" y="1737372"/>
                  <a:pt x="3732231" y="1721982"/>
                  <a:pt x="3732231" y="1702998"/>
                </a:cubicBezTo>
                <a:cubicBezTo>
                  <a:pt x="3732231" y="1684013"/>
                  <a:pt x="3747621" y="1668623"/>
                  <a:pt x="3766606" y="1668623"/>
                </a:cubicBezTo>
                <a:cubicBezTo>
                  <a:pt x="3785590" y="1668623"/>
                  <a:pt x="3800982" y="1684013"/>
                  <a:pt x="3800982" y="1702998"/>
                </a:cubicBezTo>
                <a:close/>
                <a:moveTo>
                  <a:pt x="3853608" y="1702998"/>
                </a:moveTo>
                <a:cubicBezTo>
                  <a:pt x="3853608" y="1666960"/>
                  <a:pt x="3831698" y="1636040"/>
                  <a:pt x="3800471" y="1622832"/>
                </a:cubicBezTo>
                <a:lnTo>
                  <a:pt x="3795888" y="1621907"/>
                </a:lnTo>
                <a:lnTo>
                  <a:pt x="3795888" y="1277587"/>
                </a:lnTo>
                <a:lnTo>
                  <a:pt x="3795889" y="1277587"/>
                </a:lnTo>
                <a:lnTo>
                  <a:pt x="3795889" y="425680"/>
                </a:lnTo>
                <a:lnTo>
                  <a:pt x="3795889" y="197587"/>
                </a:lnTo>
                <a:lnTo>
                  <a:pt x="3795889" y="165919"/>
                </a:lnTo>
                <a:lnTo>
                  <a:pt x="3795889" y="104639"/>
                </a:lnTo>
                <a:cubicBezTo>
                  <a:pt x="3795889" y="46849"/>
                  <a:pt x="3749040" y="0"/>
                  <a:pt x="3691249" y="0"/>
                </a:cubicBezTo>
                <a:lnTo>
                  <a:pt x="3483144" y="0"/>
                </a:lnTo>
                <a:lnTo>
                  <a:pt x="3483144" y="1"/>
                </a:lnTo>
                <a:lnTo>
                  <a:pt x="2880000" y="1"/>
                </a:lnTo>
                <a:lnTo>
                  <a:pt x="2880000" y="0"/>
                </a:lnTo>
                <a:lnTo>
                  <a:pt x="2711810" y="0"/>
                </a:lnTo>
                <a:lnTo>
                  <a:pt x="2711810" y="1"/>
                </a:lnTo>
                <a:lnTo>
                  <a:pt x="2268707" y="1"/>
                </a:lnTo>
                <a:lnTo>
                  <a:pt x="1923678" y="1"/>
                </a:lnTo>
                <a:lnTo>
                  <a:pt x="599983" y="1"/>
                </a:lnTo>
                <a:lnTo>
                  <a:pt x="0" y="1"/>
                </a:lnTo>
                <a:lnTo>
                  <a:pt x="0" y="51853"/>
                </a:lnTo>
                <a:lnTo>
                  <a:pt x="1773417" y="51853"/>
                </a:lnTo>
                <a:lnTo>
                  <a:pt x="1773417" y="51852"/>
                </a:lnTo>
                <a:lnTo>
                  <a:pt x="1923678" y="51852"/>
                </a:lnTo>
                <a:lnTo>
                  <a:pt x="1923678" y="51853"/>
                </a:lnTo>
                <a:lnTo>
                  <a:pt x="2943507" y="51853"/>
                </a:lnTo>
                <a:lnTo>
                  <a:pt x="2943507" y="51852"/>
                </a:lnTo>
                <a:lnTo>
                  <a:pt x="3511576" y="51852"/>
                </a:lnTo>
                <a:lnTo>
                  <a:pt x="3687239" y="51852"/>
                </a:lnTo>
                <a:cubicBezTo>
                  <a:pt x="3718383" y="51852"/>
                  <a:pt x="3743630" y="77099"/>
                  <a:pt x="3743630" y="108243"/>
                </a:cubicBezTo>
                <a:lnTo>
                  <a:pt x="3743630" y="197587"/>
                </a:lnTo>
                <a:lnTo>
                  <a:pt x="3743630" y="202578"/>
                </a:lnTo>
                <a:lnTo>
                  <a:pt x="3743276" y="204332"/>
                </a:lnTo>
                <a:lnTo>
                  <a:pt x="3743630" y="205186"/>
                </a:lnTo>
                <a:lnTo>
                  <a:pt x="3743630" y="275032"/>
                </a:lnTo>
                <a:lnTo>
                  <a:pt x="3743276" y="279660"/>
                </a:lnTo>
                <a:lnTo>
                  <a:pt x="3743631" y="281918"/>
                </a:lnTo>
                <a:lnTo>
                  <a:pt x="3743631" y="425680"/>
                </a:lnTo>
                <a:lnTo>
                  <a:pt x="3743631" y="1149351"/>
                </a:lnTo>
                <a:lnTo>
                  <a:pt x="3743629" y="1149351"/>
                </a:lnTo>
                <a:lnTo>
                  <a:pt x="3743629" y="1178707"/>
                </a:lnTo>
                <a:lnTo>
                  <a:pt x="3743275" y="1180461"/>
                </a:lnTo>
                <a:lnTo>
                  <a:pt x="3743631" y="1181317"/>
                </a:lnTo>
                <a:lnTo>
                  <a:pt x="3743631" y="1620634"/>
                </a:lnTo>
                <a:lnTo>
                  <a:pt x="3732740" y="1622832"/>
                </a:lnTo>
                <a:cubicBezTo>
                  <a:pt x="3701514" y="1636040"/>
                  <a:pt x="3679603" y="1666960"/>
                  <a:pt x="3679603" y="1702998"/>
                </a:cubicBezTo>
                <a:cubicBezTo>
                  <a:pt x="3679603" y="1751048"/>
                  <a:pt x="3718555" y="1790000"/>
                  <a:pt x="3766606" y="1790000"/>
                </a:cubicBezTo>
                <a:cubicBezTo>
                  <a:pt x="3814657" y="1790000"/>
                  <a:pt x="3853608" y="1751048"/>
                  <a:pt x="3853608" y="1702998"/>
                </a:cubicBezTo>
                <a:close/>
              </a:path>
            </a:pathLst>
          </a:custGeom>
          <a:solidFill>
            <a:srgbClr val="FF832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任意多边形 26"/>
          <p:cNvSpPr/>
          <p:nvPr/>
        </p:nvSpPr>
        <p:spPr>
          <a:xfrm rot="5400000" flipH="1" flipV="1">
            <a:off x="5166387" y="3230990"/>
            <a:ext cx="5138144" cy="2386667"/>
          </a:xfrm>
          <a:custGeom>
            <a:avLst/>
            <a:gdLst>
              <a:gd name="connsiteX0" fmla="*/ 3800982 w 3853608"/>
              <a:gd name="connsiteY0" fmla="*/ 1702998 h 1790000"/>
              <a:gd name="connsiteX1" fmla="*/ 3766606 w 3853608"/>
              <a:gd name="connsiteY1" fmla="*/ 1737372 h 1790000"/>
              <a:gd name="connsiteX2" fmla="*/ 3732231 w 3853608"/>
              <a:gd name="connsiteY2" fmla="*/ 1702998 h 1790000"/>
              <a:gd name="connsiteX3" fmla="*/ 3766606 w 3853608"/>
              <a:gd name="connsiteY3" fmla="*/ 1668623 h 1790000"/>
              <a:gd name="connsiteX4" fmla="*/ 3800982 w 3853608"/>
              <a:gd name="connsiteY4" fmla="*/ 1702998 h 1790000"/>
              <a:gd name="connsiteX5" fmla="*/ 3853608 w 3853608"/>
              <a:gd name="connsiteY5" fmla="*/ 1702998 h 1790000"/>
              <a:gd name="connsiteX6" fmla="*/ 3800471 w 3853608"/>
              <a:gd name="connsiteY6" fmla="*/ 1622832 h 1790000"/>
              <a:gd name="connsiteX7" fmla="*/ 3795888 w 3853608"/>
              <a:gd name="connsiteY7" fmla="*/ 1621907 h 1790000"/>
              <a:gd name="connsiteX8" fmla="*/ 3795888 w 3853608"/>
              <a:gd name="connsiteY8" fmla="*/ 1277587 h 1790000"/>
              <a:gd name="connsiteX9" fmla="*/ 3795889 w 3853608"/>
              <a:gd name="connsiteY9" fmla="*/ 1277587 h 1790000"/>
              <a:gd name="connsiteX10" fmla="*/ 3795889 w 3853608"/>
              <a:gd name="connsiteY10" fmla="*/ 425680 h 1790000"/>
              <a:gd name="connsiteX11" fmla="*/ 3795889 w 3853608"/>
              <a:gd name="connsiteY11" fmla="*/ 197587 h 1790000"/>
              <a:gd name="connsiteX12" fmla="*/ 3795889 w 3853608"/>
              <a:gd name="connsiteY12" fmla="*/ 165919 h 1790000"/>
              <a:gd name="connsiteX13" fmla="*/ 3795889 w 3853608"/>
              <a:gd name="connsiteY13" fmla="*/ 104639 h 1790000"/>
              <a:gd name="connsiteX14" fmla="*/ 3691249 w 3853608"/>
              <a:gd name="connsiteY14" fmla="*/ 0 h 1790000"/>
              <a:gd name="connsiteX15" fmla="*/ 3483144 w 3853608"/>
              <a:gd name="connsiteY15" fmla="*/ 0 h 1790000"/>
              <a:gd name="connsiteX16" fmla="*/ 3483144 w 3853608"/>
              <a:gd name="connsiteY16" fmla="*/ 1 h 1790000"/>
              <a:gd name="connsiteX17" fmla="*/ 2880000 w 3853608"/>
              <a:gd name="connsiteY17" fmla="*/ 1 h 1790000"/>
              <a:gd name="connsiteX18" fmla="*/ 2880000 w 3853608"/>
              <a:gd name="connsiteY18" fmla="*/ 0 h 1790000"/>
              <a:gd name="connsiteX19" fmla="*/ 2711810 w 3853608"/>
              <a:gd name="connsiteY19" fmla="*/ 0 h 1790000"/>
              <a:gd name="connsiteX20" fmla="*/ 2711810 w 3853608"/>
              <a:gd name="connsiteY20" fmla="*/ 1 h 1790000"/>
              <a:gd name="connsiteX21" fmla="*/ 2268707 w 3853608"/>
              <a:gd name="connsiteY21" fmla="*/ 1 h 1790000"/>
              <a:gd name="connsiteX22" fmla="*/ 1923678 w 3853608"/>
              <a:gd name="connsiteY22" fmla="*/ 1 h 1790000"/>
              <a:gd name="connsiteX23" fmla="*/ 599983 w 3853608"/>
              <a:gd name="connsiteY23" fmla="*/ 1 h 1790000"/>
              <a:gd name="connsiteX24" fmla="*/ 0 w 3853608"/>
              <a:gd name="connsiteY24" fmla="*/ 1 h 1790000"/>
              <a:gd name="connsiteX25" fmla="*/ 0 w 3853608"/>
              <a:gd name="connsiteY25" fmla="*/ 51853 h 1790000"/>
              <a:gd name="connsiteX26" fmla="*/ 1773417 w 3853608"/>
              <a:gd name="connsiteY26" fmla="*/ 51853 h 1790000"/>
              <a:gd name="connsiteX27" fmla="*/ 1773417 w 3853608"/>
              <a:gd name="connsiteY27" fmla="*/ 51852 h 1790000"/>
              <a:gd name="connsiteX28" fmla="*/ 1923678 w 3853608"/>
              <a:gd name="connsiteY28" fmla="*/ 51852 h 1790000"/>
              <a:gd name="connsiteX29" fmla="*/ 1923678 w 3853608"/>
              <a:gd name="connsiteY29" fmla="*/ 51853 h 1790000"/>
              <a:gd name="connsiteX30" fmla="*/ 2943507 w 3853608"/>
              <a:gd name="connsiteY30" fmla="*/ 51853 h 1790000"/>
              <a:gd name="connsiteX31" fmla="*/ 2943507 w 3853608"/>
              <a:gd name="connsiteY31" fmla="*/ 51852 h 1790000"/>
              <a:gd name="connsiteX32" fmla="*/ 3511576 w 3853608"/>
              <a:gd name="connsiteY32" fmla="*/ 51852 h 1790000"/>
              <a:gd name="connsiteX33" fmla="*/ 3687239 w 3853608"/>
              <a:gd name="connsiteY33" fmla="*/ 51852 h 1790000"/>
              <a:gd name="connsiteX34" fmla="*/ 3743630 w 3853608"/>
              <a:gd name="connsiteY34" fmla="*/ 108243 h 1790000"/>
              <a:gd name="connsiteX35" fmla="*/ 3743630 w 3853608"/>
              <a:gd name="connsiteY35" fmla="*/ 197587 h 1790000"/>
              <a:gd name="connsiteX36" fmla="*/ 3743630 w 3853608"/>
              <a:gd name="connsiteY36" fmla="*/ 202578 h 1790000"/>
              <a:gd name="connsiteX37" fmla="*/ 3743276 w 3853608"/>
              <a:gd name="connsiteY37" fmla="*/ 204332 h 1790000"/>
              <a:gd name="connsiteX38" fmla="*/ 3743630 w 3853608"/>
              <a:gd name="connsiteY38" fmla="*/ 205186 h 1790000"/>
              <a:gd name="connsiteX39" fmla="*/ 3743630 w 3853608"/>
              <a:gd name="connsiteY39" fmla="*/ 275032 h 1790000"/>
              <a:gd name="connsiteX40" fmla="*/ 3743276 w 3853608"/>
              <a:gd name="connsiteY40" fmla="*/ 279660 h 1790000"/>
              <a:gd name="connsiteX41" fmla="*/ 3743631 w 3853608"/>
              <a:gd name="connsiteY41" fmla="*/ 281918 h 1790000"/>
              <a:gd name="connsiteX42" fmla="*/ 3743631 w 3853608"/>
              <a:gd name="connsiteY42" fmla="*/ 425680 h 1790000"/>
              <a:gd name="connsiteX43" fmla="*/ 3743631 w 3853608"/>
              <a:gd name="connsiteY43" fmla="*/ 1149351 h 1790000"/>
              <a:gd name="connsiteX44" fmla="*/ 3743629 w 3853608"/>
              <a:gd name="connsiteY44" fmla="*/ 1149351 h 1790000"/>
              <a:gd name="connsiteX45" fmla="*/ 3743629 w 3853608"/>
              <a:gd name="connsiteY45" fmla="*/ 1178707 h 1790000"/>
              <a:gd name="connsiteX46" fmla="*/ 3743275 w 3853608"/>
              <a:gd name="connsiteY46" fmla="*/ 1180461 h 1790000"/>
              <a:gd name="connsiteX47" fmla="*/ 3743631 w 3853608"/>
              <a:gd name="connsiteY47" fmla="*/ 1181317 h 1790000"/>
              <a:gd name="connsiteX48" fmla="*/ 3743631 w 3853608"/>
              <a:gd name="connsiteY48" fmla="*/ 1620634 h 1790000"/>
              <a:gd name="connsiteX49" fmla="*/ 3732740 w 3853608"/>
              <a:gd name="connsiteY49" fmla="*/ 1622832 h 1790000"/>
              <a:gd name="connsiteX50" fmla="*/ 3679603 w 3853608"/>
              <a:gd name="connsiteY50" fmla="*/ 1702998 h 1790000"/>
              <a:gd name="connsiteX51" fmla="*/ 3766606 w 3853608"/>
              <a:gd name="connsiteY51" fmla="*/ 1790000 h 1790000"/>
              <a:gd name="connsiteX52" fmla="*/ 3853608 w 3853608"/>
              <a:gd name="connsiteY52" fmla="*/ 1702998 h 179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53608" h="1790000">
                <a:moveTo>
                  <a:pt x="3800982" y="1702998"/>
                </a:moveTo>
                <a:cubicBezTo>
                  <a:pt x="3800982" y="1721982"/>
                  <a:pt x="3785590" y="1737372"/>
                  <a:pt x="3766606" y="1737372"/>
                </a:cubicBezTo>
                <a:cubicBezTo>
                  <a:pt x="3747621" y="1737372"/>
                  <a:pt x="3732231" y="1721982"/>
                  <a:pt x="3732231" y="1702998"/>
                </a:cubicBezTo>
                <a:cubicBezTo>
                  <a:pt x="3732231" y="1684013"/>
                  <a:pt x="3747621" y="1668623"/>
                  <a:pt x="3766606" y="1668623"/>
                </a:cubicBezTo>
                <a:cubicBezTo>
                  <a:pt x="3785590" y="1668623"/>
                  <a:pt x="3800982" y="1684013"/>
                  <a:pt x="3800982" y="1702998"/>
                </a:cubicBezTo>
                <a:close/>
                <a:moveTo>
                  <a:pt x="3853608" y="1702998"/>
                </a:moveTo>
                <a:cubicBezTo>
                  <a:pt x="3853608" y="1666960"/>
                  <a:pt x="3831698" y="1636040"/>
                  <a:pt x="3800471" y="1622832"/>
                </a:cubicBezTo>
                <a:lnTo>
                  <a:pt x="3795888" y="1621907"/>
                </a:lnTo>
                <a:lnTo>
                  <a:pt x="3795888" y="1277587"/>
                </a:lnTo>
                <a:lnTo>
                  <a:pt x="3795889" y="1277587"/>
                </a:lnTo>
                <a:lnTo>
                  <a:pt x="3795889" y="425680"/>
                </a:lnTo>
                <a:lnTo>
                  <a:pt x="3795889" y="197587"/>
                </a:lnTo>
                <a:lnTo>
                  <a:pt x="3795889" y="165919"/>
                </a:lnTo>
                <a:lnTo>
                  <a:pt x="3795889" y="104639"/>
                </a:lnTo>
                <a:cubicBezTo>
                  <a:pt x="3795889" y="46849"/>
                  <a:pt x="3749040" y="0"/>
                  <a:pt x="3691249" y="0"/>
                </a:cubicBezTo>
                <a:lnTo>
                  <a:pt x="3483144" y="0"/>
                </a:lnTo>
                <a:lnTo>
                  <a:pt x="3483144" y="1"/>
                </a:lnTo>
                <a:lnTo>
                  <a:pt x="2880000" y="1"/>
                </a:lnTo>
                <a:lnTo>
                  <a:pt x="2880000" y="0"/>
                </a:lnTo>
                <a:lnTo>
                  <a:pt x="2711810" y="0"/>
                </a:lnTo>
                <a:lnTo>
                  <a:pt x="2711810" y="1"/>
                </a:lnTo>
                <a:lnTo>
                  <a:pt x="2268707" y="1"/>
                </a:lnTo>
                <a:lnTo>
                  <a:pt x="1923678" y="1"/>
                </a:lnTo>
                <a:lnTo>
                  <a:pt x="599983" y="1"/>
                </a:lnTo>
                <a:lnTo>
                  <a:pt x="0" y="1"/>
                </a:lnTo>
                <a:lnTo>
                  <a:pt x="0" y="51853"/>
                </a:lnTo>
                <a:lnTo>
                  <a:pt x="1773417" y="51853"/>
                </a:lnTo>
                <a:lnTo>
                  <a:pt x="1773417" y="51852"/>
                </a:lnTo>
                <a:lnTo>
                  <a:pt x="1923678" y="51852"/>
                </a:lnTo>
                <a:lnTo>
                  <a:pt x="1923678" y="51853"/>
                </a:lnTo>
                <a:lnTo>
                  <a:pt x="2943507" y="51853"/>
                </a:lnTo>
                <a:lnTo>
                  <a:pt x="2943507" y="51852"/>
                </a:lnTo>
                <a:lnTo>
                  <a:pt x="3511576" y="51852"/>
                </a:lnTo>
                <a:lnTo>
                  <a:pt x="3687239" y="51852"/>
                </a:lnTo>
                <a:cubicBezTo>
                  <a:pt x="3718383" y="51852"/>
                  <a:pt x="3743630" y="77099"/>
                  <a:pt x="3743630" y="108243"/>
                </a:cubicBezTo>
                <a:lnTo>
                  <a:pt x="3743630" y="197587"/>
                </a:lnTo>
                <a:lnTo>
                  <a:pt x="3743630" y="202578"/>
                </a:lnTo>
                <a:lnTo>
                  <a:pt x="3743276" y="204332"/>
                </a:lnTo>
                <a:lnTo>
                  <a:pt x="3743630" y="205186"/>
                </a:lnTo>
                <a:lnTo>
                  <a:pt x="3743630" y="275032"/>
                </a:lnTo>
                <a:lnTo>
                  <a:pt x="3743276" y="279660"/>
                </a:lnTo>
                <a:lnTo>
                  <a:pt x="3743631" y="281918"/>
                </a:lnTo>
                <a:lnTo>
                  <a:pt x="3743631" y="425680"/>
                </a:lnTo>
                <a:lnTo>
                  <a:pt x="3743631" y="1149351"/>
                </a:lnTo>
                <a:lnTo>
                  <a:pt x="3743629" y="1149351"/>
                </a:lnTo>
                <a:lnTo>
                  <a:pt x="3743629" y="1178707"/>
                </a:lnTo>
                <a:lnTo>
                  <a:pt x="3743275" y="1180461"/>
                </a:lnTo>
                <a:lnTo>
                  <a:pt x="3743631" y="1181317"/>
                </a:lnTo>
                <a:lnTo>
                  <a:pt x="3743631" y="1620634"/>
                </a:lnTo>
                <a:lnTo>
                  <a:pt x="3732740" y="1622832"/>
                </a:lnTo>
                <a:cubicBezTo>
                  <a:pt x="3701514" y="1636040"/>
                  <a:pt x="3679603" y="1666960"/>
                  <a:pt x="3679603" y="1702998"/>
                </a:cubicBezTo>
                <a:cubicBezTo>
                  <a:pt x="3679603" y="1751048"/>
                  <a:pt x="3718555" y="1790000"/>
                  <a:pt x="3766606" y="1790000"/>
                </a:cubicBezTo>
                <a:cubicBezTo>
                  <a:pt x="3814657" y="1790000"/>
                  <a:pt x="3853608" y="1751048"/>
                  <a:pt x="3853608" y="1702998"/>
                </a:cubicBezTo>
                <a:close/>
              </a:path>
            </a:pathLst>
          </a:custGeom>
          <a:solidFill>
            <a:srgbClr val="F5C727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Freeform 93"/>
          <p:cNvSpPr>
            <a:spLocks noEditPoints="1"/>
          </p:cNvSpPr>
          <p:nvPr/>
        </p:nvSpPr>
        <p:spPr bwMode="auto">
          <a:xfrm>
            <a:off x="757926" y="1699648"/>
            <a:ext cx="350445" cy="467947"/>
          </a:xfrm>
          <a:custGeom>
            <a:avLst/>
            <a:gdLst>
              <a:gd name="T0" fmla="*/ 188 w 216"/>
              <a:gd name="T1" fmla="*/ 126 h 288"/>
              <a:gd name="T2" fmla="*/ 188 w 216"/>
              <a:gd name="T3" fmla="*/ 79 h 288"/>
              <a:gd name="T4" fmla="*/ 109 w 216"/>
              <a:gd name="T5" fmla="*/ 0 h 288"/>
              <a:gd name="T6" fmla="*/ 108 w 216"/>
              <a:gd name="T7" fmla="*/ 0 h 288"/>
              <a:gd name="T8" fmla="*/ 106 w 216"/>
              <a:gd name="T9" fmla="*/ 0 h 288"/>
              <a:gd name="T10" fmla="*/ 28 w 216"/>
              <a:gd name="T11" fmla="*/ 79 h 288"/>
              <a:gd name="T12" fmla="*/ 28 w 216"/>
              <a:gd name="T13" fmla="*/ 126 h 288"/>
              <a:gd name="T14" fmla="*/ 0 w 216"/>
              <a:gd name="T15" fmla="*/ 126 h 288"/>
              <a:gd name="T16" fmla="*/ 0 w 216"/>
              <a:gd name="T17" fmla="*/ 288 h 288"/>
              <a:gd name="T18" fmla="*/ 216 w 216"/>
              <a:gd name="T19" fmla="*/ 288 h 288"/>
              <a:gd name="T20" fmla="*/ 216 w 216"/>
              <a:gd name="T21" fmla="*/ 126 h 288"/>
              <a:gd name="T22" fmla="*/ 188 w 216"/>
              <a:gd name="T23" fmla="*/ 126 h 288"/>
              <a:gd name="T24" fmla="*/ 133 w 216"/>
              <a:gd name="T25" fmla="*/ 259 h 288"/>
              <a:gd name="T26" fmla="*/ 84 w 216"/>
              <a:gd name="T27" fmla="*/ 259 h 288"/>
              <a:gd name="T28" fmla="*/ 96 w 216"/>
              <a:gd name="T29" fmla="*/ 206 h 288"/>
              <a:gd name="T30" fmla="*/ 84 w 216"/>
              <a:gd name="T31" fmla="*/ 185 h 288"/>
              <a:gd name="T32" fmla="*/ 108 w 216"/>
              <a:gd name="T33" fmla="*/ 161 h 288"/>
              <a:gd name="T34" fmla="*/ 133 w 216"/>
              <a:gd name="T35" fmla="*/ 185 h 288"/>
              <a:gd name="T36" fmla="*/ 120 w 216"/>
              <a:gd name="T37" fmla="*/ 206 h 288"/>
              <a:gd name="T38" fmla="*/ 133 w 216"/>
              <a:gd name="T39" fmla="*/ 259 h 288"/>
              <a:gd name="T40" fmla="*/ 148 w 216"/>
              <a:gd name="T41" fmla="*/ 126 h 288"/>
              <a:gd name="T42" fmla="*/ 67 w 216"/>
              <a:gd name="T43" fmla="*/ 126 h 288"/>
              <a:gd name="T44" fmla="*/ 67 w 216"/>
              <a:gd name="T45" fmla="*/ 79 h 288"/>
              <a:gd name="T46" fmla="*/ 106 w 216"/>
              <a:gd name="T47" fmla="*/ 40 h 288"/>
              <a:gd name="T48" fmla="*/ 108 w 216"/>
              <a:gd name="T49" fmla="*/ 40 h 288"/>
              <a:gd name="T50" fmla="*/ 109 w 216"/>
              <a:gd name="T51" fmla="*/ 40 h 288"/>
              <a:gd name="T52" fmla="*/ 148 w 216"/>
              <a:gd name="T53" fmla="*/ 79 h 288"/>
              <a:gd name="T54" fmla="*/ 148 w 216"/>
              <a:gd name="T55" fmla="*/ 126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12"/>
          <p:cNvSpPr>
            <a:spLocks noEditPoints="1"/>
          </p:cNvSpPr>
          <p:nvPr/>
        </p:nvSpPr>
        <p:spPr bwMode="auto">
          <a:xfrm>
            <a:off x="10957234" y="1700913"/>
            <a:ext cx="467261" cy="467947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rgbClr val="F5C72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/>
          </a:p>
        </p:txBody>
      </p:sp>
      <p:sp>
        <p:nvSpPr>
          <p:cNvPr id="23" name="TextBox 5"/>
          <p:cNvSpPr txBox="1"/>
          <p:nvPr/>
        </p:nvSpPr>
        <p:spPr>
          <a:xfrm>
            <a:off x="1283305" y="3823795"/>
            <a:ext cx="3168352" cy="8275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添加小标题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输入简要文字内容，言简意赅的说明分项内容</a:t>
            </a:r>
            <a:r>
              <a:rPr lang="en-US" altLang="zh-CN" sz="1400" dirty="0">
                <a:solidFill>
                  <a:schemeClr val="tx1"/>
                </a:solidFill>
              </a:rPr>
              <a:t>……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1283305" y="4947574"/>
            <a:ext cx="3168352" cy="8275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添加小标题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 algn="l"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输入简要文字内容，言简意赅的说明分项内容</a:t>
            </a:r>
            <a:r>
              <a:rPr lang="en-US" altLang="zh-CN" sz="1400" dirty="0">
                <a:solidFill>
                  <a:schemeClr val="tx1"/>
                </a:solidFill>
              </a:rPr>
              <a:t>……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5" name="TextBox 5"/>
          <p:cNvSpPr txBox="1"/>
          <p:nvPr/>
        </p:nvSpPr>
        <p:spPr>
          <a:xfrm>
            <a:off x="7740343" y="2700016"/>
            <a:ext cx="3168352" cy="8275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添加小标题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输入简要文字内容，言简意赅的说明分项内容</a:t>
            </a:r>
            <a:r>
              <a:rPr lang="en-US" altLang="zh-CN" sz="1400" dirty="0">
                <a:solidFill>
                  <a:schemeClr val="tx1"/>
                </a:solidFill>
              </a:rPr>
              <a:t>……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7740343" y="3823795"/>
            <a:ext cx="3168352" cy="8275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添加小标题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输入简要文字内容，言简意赅的说明分项内容</a:t>
            </a:r>
            <a:r>
              <a:rPr lang="en-US" altLang="zh-CN" sz="1400" dirty="0">
                <a:solidFill>
                  <a:schemeClr val="tx1"/>
                </a:solidFill>
              </a:rPr>
              <a:t>……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27" name="TextBox 5"/>
          <p:cNvSpPr txBox="1"/>
          <p:nvPr/>
        </p:nvSpPr>
        <p:spPr>
          <a:xfrm>
            <a:off x="7740343" y="4947574"/>
            <a:ext cx="3168352" cy="8275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添加小标题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输入简要文字内容，言简意赅的说明分项内容</a:t>
            </a:r>
            <a:r>
              <a:rPr lang="en-US" altLang="zh-CN" sz="1400" dirty="0">
                <a:solidFill>
                  <a:schemeClr val="tx1"/>
                </a:solidFill>
              </a:rPr>
              <a:t>……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99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99"/>
                            </p:stCondLst>
                            <p:childTnLst>
                              <p:par>
                                <p:cTn id="3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99"/>
                            </p:stCondLst>
                            <p:childTnLst>
                              <p:par>
                                <p:cTn id="3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99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9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9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99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99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99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99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11" grpId="0"/>
      <p:bldP spid="18" grpId="0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学习课间活动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1546" y="5064573"/>
            <a:ext cx="9903005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34" y="1216304"/>
            <a:ext cx="3596480" cy="25398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619" y="1322004"/>
            <a:ext cx="3658256" cy="258345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942" y="1691756"/>
            <a:ext cx="2696770" cy="1904456"/>
          </a:xfrm>
          <a:prstGeom prst="rect">
            <a:avLst/>
          </a:prstGeom>
        </p:spPr>
      </p:pic>
      <p:sp>
        <p:nvSpPr>
          <p:cNvPr id="10" name="任意多边形: 形状 9"/>
          <p:cNvSpPr/>
          <p:nvPr/>
        </p:nvSpPr>
        <p:spPr>
          <a:xfrm>
            <a:off x="1634548" y="3347912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5105875" y="3347912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: 形状 11"/>
          <p:cNvSpPr/>
          <p:nvPr/>
        </p:nvSpPr>
        <p:spPr>
          <a:xfrm>
            <a:off x="8546910" y="3347912"/>
            <a:ext cx="1980250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接送时间及要求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5" name="Group 343"/>
          <p:cNvGrpSpPr/>
          <p:nvPr/>
        </p:nvGrpSpPr>
        <p:grpSpPr>
          <a:xfrm>
            <a:off x="6345652" y="1747867"/>
            <a:ext cx="4474457" cy="1331773"/>
            <a:chOff x="4571999" y="1643056"/>
            <a:chExt cx="4474457" cy="1331773"/>
          </a:xfrm>
        </p:grpSpPr>
        <p:sp>
          <p:nvSpPr>
            <p:cNvPr id="286" name="Rectangle 33"/>
            <p:cNvSpPr/>
            <p:nvPr/>
          </p:nvSpPr>
          <p:spPr>
            <a:xfrm>
              <a:off x="4572000" y="1643056"/>
              <a:ext cx="1877437" cy="430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200" cap="all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2200" cap="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Rectangle 325"/>
            <p:cNvSpPr/>
            <p:nvPr/>
          </p:nvSpPr>
          <p:spPr>
            <a:xfrm>
              <a:off x="4571999" y="2104718"/>
              <a:ext cx="4474457" cy="870111"/>
            </a:xfrm>
            <a:prstGeom prst="rect">
              <a:avLst/>
            </a:prstGeom>
            <a:noFill/>
          </p:spPr>
          <p:txBody>
            <a:bodyPr wrap="square" lIns="72000" tIns="46800" rIns="72000" bIns="4680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在此录入上述图表的描述说明，在此录入上述图表的描述说明，在此录入上述图表的描述说明，在此录入上述图表的描述说明。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6459532" y="3530419"/>
            <a:ext cx="4930934" cy="415209"/>
            <a:chOff x="6459532" y="3530419"/>
            <a:chExt cx="4930934" cy="415209"/>
          </a:xfrm>
        </p:grpSpPr>
        <p:sp>
          <p:nvSpPr>
            <p:cNvPr id="288" name="Rectangle 330"/>
            <p:cNvSpPr/>
            <p:nvPr/>
          </p:nvSpPr>
          <p:spPr>
            <a:xfrm>
              <a:off x="7076465" y="3530419"/>
              <a:ext cx="431400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在此录入上述图表的描述说明，在此录入图表的描述</a:t>
              </a:r>
              <a:endPara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89" name="Group 332"/>
            <p:cNvGrpSpPr/>
            <p:nvPr/>
          </p:nvGrpSpPr>
          <p:grpSpPr>
            <a:xfrm>
              <a:off x="6459532" y="3530419"/>
              <a:ext cx="415210" cy="415209"/>
              <a:chOff x="4643438" y="2786064"/>
              <a:chExt cx="288476" cy="288476"/>
            </a:xfrm>
          </p:grpSpPr>
          <p:sp>
            <p:nvSpPr>
              <p:cNvPr id="290" name="Oval 326"/>
              <p:cNvSpPr/>
              <p:nvPr/>
            </p:nvSpPr>
            <p:spPr>
              <a:xfrm>
                <a:off x="4643438" y="2786064"/>
                <a:ext cx="288476" cy="28847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1" name="Freeform 26"/>
              <p:cNvSpPr/>
              <p:nvPr/>
            </p:nvSpPr>
            <p:spPr bwMode="auto">
              <a:xfrm>
                <a:off x="4735506" y="2871746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grpSp>
        <p:nvGrpSpPr>
          <p:cNvPr id="309" name="组合 308"/>
          <p:cNvGrpSpPr/>
          <p:nvPr/>
        </p:nvGrpSpPr>
        <p:grpSpPr>
          <a:xfrm>
            <a:off x="6459532" y="5381219"/>
            <a:ext cx="4392326" cy="415209"/>
            <a:chOff x="6459532" y="5381219"/>
            <a:chExt cx="4392326" cy="415209"/>
          </a:xfrm>
        </p:grpSpPr>
        <p:sp>
          <p:nvSpPr>
            <p:cNvPr id="292" name="Rectangle 336"/>
            <p:cNvSpPr/>
            <p:nvPr/>
          </p:nvSpPr>
          <p:spPr>
            <a:xfrm>
              <a:off x="7076465" y="5381219"/>
              <a:ext cx="377539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在此录入上述图表的描述说明，在此录入说明</a:t>
              </a:r>
              <a:endPara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93" name="Group 342"/>
            <p:cNvGrpSpPr/>
            <p:nvPr/>
          </p:nvGrpSpPr>
          <p:grpSpPr>
            <a:xfrm>
              <a:off x="6459532" y="5381219"/>
              <a:ext cx="415210" cy="415209"/>
              <a:chOff x="4643438" y="4071948"/>
              <a:chExt cx="288476" cy="288476"/>
            </a:xfrm>
          </p:grpSpPr>
          <p:sp>
            <p:nvSpPr>
              <p:cNvPr id="294" name="Oval 329"/>
              <p:cNvSpPr/>
              <p:nvPr/>
            </p:nvSpPr>
            <p:spPr>
              <a:xfrm>
                <a:off x="4643438" y="4071948"/>
                <a:ext cx="288476" cy="28847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5" name="Freeform 105"/>
              <p:cNvSpPr/>
              <p:nvPr/>
            </p:nvSpPr>
            <p:spPr bwMode="auto">
              <a:xfrm>
                <a:off x="4742079" y="4165806"/>
                <a:ext cx="105018" cy="105018"/>
              </a:xfrm>
              <a:custGeom>
                <a:avLst/>
                <a:gdLst/>
                <a:ahLst/>
                <a:cxnLst>
                  <a:cxn ang="0">
                    <a:pos x="255" y="58"/>
                  </a:cxn>
                  <a:cxn ang="0">
                    <a:pos x="257" y="53"/>
                  </a:cxn>
                  <a:cxn ang="0">
                    <a:pos x="262" y="38"/>
                  </a:cxn>
                  <a:cxn ang="0">
                    <a:pos x="257" y="24"/>
                  </a:cxn>
                  <a:cxn ang="0">
                    <a:pos x="244" y="9"/>
                  </a:cxn>
                  <a:cxn ang="0">
                    <a:pos x="241" y="5"/>
                  </a:cxn>
                  <a:cxn ang="0">
                    <a:pos x="224" y="0"/>
                  </a:cxn>
                  <a:cxn ang="0">
                    <a:pos x="210" y="5"/>
                  </a:cxn>
                  <a:cxn ang="0">
                    <a:pos x="132" y="82"/>
                  </a:cxn>
                  <a:cxn ang="0">
                    <a:pos x="58" y="9"/>
                  </a:cxn>
                  <a:cxn ang="0">
                    <a:pos x="49" y="2"/>
                  </a:cxn>
                  <a:cxn ang="0">
                    <a:pos x="27" y="2"/>
                  </a:cxn>
                  <a:cxn ang="0">
                    <a:pos x="18" y="9"/>
                  </a:cxn>
                  <a:cxn ang="0">
                    <a:pos x="9" y="18"/>
                  </a:cxn>
                  <a:cxn ang="0">
                    <a:pos x="3" y="27"/>
                  </a:cxn>
                  <a:cxn ang="0">
                    <a:pos x="3" y="49"/>
                  </a:cxn>
                  <a:cxn ang="0">
                    <a:pos x="9" y="58"/>
                  </a:cxn>
                  <a:cxn ang="0">
                    <a:pos x="9" y="205"/>
                  </a:cxn>
                  <a:cxn ang="0">
                    <a:pos x="5" y="210"/>
                  </a:cxn>
                  <a:cxn ang="0">
                    <a:pos x="0" y="225"/>
                  </a:cxn>
                  <a:cxn ang="0">
                    <a:pos x="5" y="241"/>
                  </a:cxn>
                  <a:cxn ang="0">
                    <a:pos x="18" y="254"/>
                  </a:cxn>
                  <a:cxn ang="0">
                    <a:pos x="23" y="257"/>
                  </a:cxn>
                  <a:cxn ang="0">
                    <a:pos x="38" y="263"/>
                  </a:cxn>
                  <a:cxn ang="0">
                    <a:pos x="54" y="257"/>
                  </a:cxn>
                  <a:cxn ang="0">
                    <a:pos x="132" y="181"/>
                  </a:cxn>
                  <a:cxn ang="0">
                    <a:pos x="204" y="254"/>
                  </a:cxn>
                  <a:cxn ang="0">
                    <a:pos x="214" y="261"/>
                  </a:cxn>
                  <a:cxn ang="0">
                    <a:pos x="235" y="261"/>
                  </a:cxn>
                  <a:cxn ang="0">
                    <a:pos x="244" y="254"/>
                  </a:cxn>
                  <a:cxn ang="0">
                    <a:pos x="255" y="245"/>
                  </a:cxn>
                  <a:cxn ang="0">
                    <a:pos x="261" y="236"/>
                  </a:cxn>
                  <a:cxn ang="0">
                    <a:pos x="261" y="214"/>
                  </a:cxn>
                  <a:cxn ang="0">
                    <a:pos x="255" y="205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308" name="组合 307"/>
          <p:cNvGrpSpPr/>
          <p:nvPr/>
        </p:nvGrpSpPr>
        <p:grpSpPr>
          <a:xfrm>
            <a:off x="6459532" y="4764285"/>
            <a:ext cx="4033253" cy="415209"/>
            <a:chOff x="6459532" y="4764285"/>
            <a:chExt cx="4033253" cy="415209"/>
          </a:xfrm>
        </p:grpSpPr>
        <p:sp>
          <p:nvSpPr>
            <p:cNvPr id="296" name="Rectangle 335"/>
            <p:cNvSpPr/>
            <p:nvPr/>
          </p:nvSpPr>
          <p:spPr>
            <a:xfrm>
              <a:off x="7076465" y="4764285"/>
              <a:ext cx="34163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在此录入上述图表的描述说明，在此录入</a:t>
              </a:r>
              <a:endPara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297" name="Group 341"/>
            <p:cNvGrpSpPr/>
            <p:nvPr/>
          </p:nvGrpSpPr>
          <p:grpSpPr>
            <a:xfrm>
              <a:off x="6459532" y="4764285"/>
              <a:ext cx="415210" cy="415209"/>
              <a:chOff x="4643438" y="3643320"/>
              <a:chExt cx="288476" cy="288476"/>
            </a:xfrm>
          </p:grpSpPr>
          <p:sp>
            <p:nvSpPr>
              <p:cNvPr id="298" name="Oval 328"/>
              <p:cNvSpPr/>
              <p:nvPr/>
            </p:nvSpPr>
            <p:spPr>
              <a:xfrm>
                <a:off x="4643438" y="3643320"/>
                <a:ext cx="288476" cy="28847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9" name="Freeform 26"/>
              <p:cNvSpPr/>
              <p:nvPr/>
            </p:nvSpPr>
            <p:spPr bwMode="auto">
              <a:xfrm>
                <a:off x="4735506" y="3729002"/>
                <a:ext cx="114518" cy="118766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/>
              </a:p>
            </p:txBody>
          </p:sp>
        </p:grpSp>
      </p:grpSp>
      <p:grpSp>
        <p:nvGrpSpPr>
          <p:cNvPr id="307" name="组合 306"/>
          <p:cNvGrpSpPr/>
          <p:nvPr/>
        </p:nvGrpSpPr>
        <p:grpSpPr>
          <a:xfrm>
            <a:off x="6459532" y="4147352"/>
            <a:ext cx="3135571" cy="415209"/>
            <a:chOff x="6459532" y="4147352"/>
            <a:chExt cx="3135571" cy="415209"/>
          </a:xfrm>
        </p:grpSpPr>
        <p:sp>
          <p:nvSpPr>
            <p:cNvPr id="300" name="Rectangle 334"/>
            <p:cNvSpPr/>
            <p:nvPr/>
          </p:nvSpPr>
          <p:spPr>
            <a:xfrm>
              <a:off x="7076465" y="4147352"/>
              <a:ext cx="25186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在此录入上述图表的描述说明</a:t>
              </a:r>
              <a:endParaRPr lang="en-US" sz="1400" dirty="0">
                <a:latin typeface="Open Sans" pitchFamily="34" charset="0"/>
                <a:ea typeface="Open Sans" pitchFamily="34" charset="0"/>
                <a:cs typeface="Open Sans" pitchFamily="34" charset="0"/>
              </a:endParaRPr>
            </a:p>
          </p:txBody>
        </p:sp>
        <p:grpSp>
          <p:nvGrpSpPr>
            <p:cNvPr id="301" name="Group 333"/>
            <p:cNvGrpSpPr/>
            <p:nvPr/>
          </p:nvGrpSpPr>
          <p:grpSpPr>
            <a:xfrm>
              <a:off x="6459532" y="4147352"/>
              <a:ext cx="415210" cy="415209"/>
              <a:chOff x="4643438" y="3214692"/>
              <a:chExt cx="288476" cy="288476"/>
            </a:xfrm>
          </p:grpSpPr>
          <p:sp>
            <p:nvSpPr>
              <p:cNvPr id="302" name="Oval 327"/>
              <p:cNvSpPr/>
              <p:nvPr/>
            </p:nvSpPr>
            <p:spPr>
              <a:xfrm>
                <a:off x="4643438" y="3214692"/>
                <a:ext cx="288476" cy="28847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3" name="Freeform 105"/>
              <p:cNvSpPr/>
              <p:nvPr/>
            </p:nvSpPr>
            <p:spPr bwMode="auto">
              <a:xfrm>
                <a:off x="4739688" y="3310676"/>
                <a:ext cx="105018" cy="105018"/>
              </a:xfrm>
              <a:custGeom>
                <a:avLst/>
                <a:gdLst/>
                <a:ahLst/>
                <a:cxnLst>
                  <a:cxn ang="0">
                    <a:pos x="255" y="58"/>
                  </a:cxn>
                  <a:cxn ang="0">
                    <a:pos x="257" y="53"/>
                  </a:cxn>
                  <a:cxn ang="0">
                    <a:pos x="262" y="38"/>
                  </a:cxn>
                  <a:cxn ang="0">
                    <a:pos x="257" y="24"/>
                  </a:cxn>
                  <a:cxn ang="0">
                    <a:pos x="244" y="9"/>
                  </a:cxn>
                  <a:cxn ang="0">
                    <a:pos x="241" y="5"/>
                  </a:cxn>
                  <a:cxn ang="0">
                    <a:pos x="224" y="0"/>
                  </a:cxn>
                  <a:cxn ang="0">
                    <a:pos x="210" y="5"/>
                  </a:cxn>
                  <a:cxn ang="0">
                    <a:pos x="132" y="82"/>
                  </a:cxn>
                  <a:cxn ang="0">
                    <a:pos x="58" y="9"/>
                  </a:cxn>
                  <a:cxn ang="0">
                    <a:pos x="49" y="2"/>
                  </a:cxn>
                  <a:cxn ang="0">
                    <a:pos x="27" y="2"/>
                  </a:cxn>
                  <a:cxn ang="0">
                    <a:pos x="18" y="9"/>
                  </a:cxn>
                  <a:cxn ang="0">
                    <a:pos x="9" y="18"/>
                  </a:cxn>
                  <a:cxn ang="0">
                    <a:pos x="3" y="27"/>
                  </a:cxn>
                  <a:cxn ang="0">
                    <a:pos x="3" y="49"/>
                  </a:cxn>
                  <a:cxn ang="0">
                    <a:pos x="9" y="58"/>
                  </a:cxn>
                  <a:cxn ang="0">
                    <a:pos x="9" y="205"/>
                  </a:cxn>
                  <a:cxn ang="0">
                    <a:pos x="5" y="210"/>
                  </a:cxn>
                  <a:cxn ang="0">
                    <a:pos x="0" y="225"/>
                  </a:cxn>
                  <a:cxn ang="0">
                    <a:pos x="5" y="241"/>
                  </a:cxn>
                  <a:cxn ang="0">
                    <a:pos x="18" y="254"/>
                  </a:cxn>
                  <a:cxn ang="0">
                    <a:pos x="23" y="257"/>
                  </a:cxn>
                  <a:cxn ang="0">
                    <a:pos x="38" y="263"/>
                  </a:cxn>
                  <a:cxn ang="0">
                    <a:pos x="54" y="257"/>
                  </a:cxn>
                  <a:cxn ang="0">
                    <a:pos x="132" y="181"/>
                  </a:cxn>
                  <a:cxn ang="0">
                    <a:pos x="204" y="254"/>
                  </a:cxn>
                  <a:cxn ang="0">
                    <a:pos x="214" y="261"/>
                  </a:cxn>
                  <a:cxn ang="0">
                    <a:pos x="235" y="261"/>
                  </a:cxn>
                  <a:cxn ang="0">
                    <a:pos x="244" y="254"/>
                  </a:cxn>
                  <a:cxn ang="0">
                    <a:pos x="255" y="245"/>
                  </a:cxn>
                  <a:cxn ang="0">
                    <a:pos x="261" y="236"/>
                  </a:cxn>
                  <a:cxn ang="0">
                    <a:pos x="261" y="214"/>
                  </a:cxn>
                  <a:cxn ang="0">
                    <a:pos x="255" y="205"/>
                  </a:cxn>
                </a:cxnLst>
                <a:rect l="0" t="0" r="r" b="b"/>
                <a:pathLst>
                  <a:path w="262" h="263">
                    <a:moveTo>
                      <a:pt x="181" y="132"/>
                    </a:moveTo>
                    <a:lnTo>
                      <a:pt x="255" y="58"/>
                    </a:lnTo>
                    <a:lnTo>
                      <a:pt x="255" y="58"/>
                    </a:lnTo>
                    <a:lnTo>
                      <a:pt x="257" y="53"/>
                    </a:lnTo>
                    <a:lnTo>
                      <a:pt x="261" y="49"/>
                    </a:lnTo>
                    <a:lnTo>
                      <a:pt x="262" y="38"/>
                    </a:lnTo>
                    <a:lnTo>
                      <a:pt x="261" y="27"/>
                    </a:lnTo>
                    <a:lnTo>
                      <a:pt x="257" y="24"/>
                    </a:lnTo>
                    <a:lnTo>
                      <a:pt x="255" y="18"/>
                    </a:lnTo>
                    <a:lnTo>
                      <a:pt x="244" y="9"/>
                    </a:lnTo>
                    <a:lnTo>
                      <a:pt x="244" y="9"/>
                    </a:lnTo>
                    <a:lnTo>
                      <a:pt x="241" y="5"/>
                    </a:lnTo>
                    <a:lnTo>
                      <a:pt x="235" y="2"/>
                    </a:lnTo>
                    <a:lnTo>
                      <a:pt x="224" y="0"/>
                    </a:lnTo>
                    <a:lnTo>
                      <a:pt x="214" y="2"/>
                    </a:lnTo>
                    <a:lnTo>
                      <a:pt x="210" y="5"/>
                    </a:lnTo>
                    <a:lnTo>
                      <a:pt x="204" y="9"/>
                    </a:lnTo>
                    <a:lnTo>
                      <a:pt x="132" y="82"/>
                    </a:lnTo>
                    <a:lnTo>
                      <a:pt x="58" y="9"/>
                    </a:lnTo>
                    <a:lnTo>
                      <a:pt x="58" y="9"/>
                    </a:lnTo>
                    <a:lnTo>
                      <a:pt x="54" y="5"/>
                    </a:lnTo>
                    <a:lnTo>
                      <a:pt x="49" y="2"/>
                    </a:lnTo>
                    <a:lnTo>
                      <a:pt x="38" y="0"/>
                    </a:lnTo>
                    <a:lnTo>
                      <a:pt x="27" y="2"/>
                    </a:lnTo>
                    <a:lnTo>
                      <a:pt x="23" y="5"/>
                    </a:lnTo>
                    <a:lnTo>
                      <a:pt x="18" y="9"/>
                    </a:lnTo>
                    <a:lnTo>
                      <a:pt x="9" y="18"/>
                    </a:lnTo>
                    <a:lnTo>
                      <a:pt x="9" y="18"/>
                    </a:lnTo>
                    <a:lnTo>
                      <a:pt x="5" y="24"/>
                    </a:lnTo>
                    <a:lnTo>
                      <a:pt x="3" y="27"/>
                    </a:lnTo>
                    <a:lnTo>
                      <a:pt x="0" y="38"/>
                    </a:lnTo>
                    <a:lnTo>
                      <a:pt x="3" y="49"/>
                    </a:lnTo>
                    <a:lnTo>
                      <a:pt x="5" y="53"/>
                    </a:lnTo>
                    <a:lnTo>
                      <a:pt x="9" y="58"/>
                    </a:lnTo>
                    <a:lnTo>
                      <a:pt x="83" y="132"/>
                    </a:lnTo>
                    <a:lnTo>
                      <a:pt x="9" y="205"/>
                    </a:lnTo>
                    <a:lnTo>
                      <a:pt x="9" y="205"/>
                    </a:lnTo>
                    <a:lnTo>
                      <a:pt x="5" y="210"/>
                    </a:lnTo>
                    <a:lnTo>
                      <a:pt x="3" y="214"/>
                    </a:lnTo>
                    <a:lnTo>
                      <a:pt x="0" y="225"/>
                    </a:lnTo>
                    <a:lnTo>
                      <a:pt x="3" y="236"/>
                    </a:lnTo>
                    <a:lnTo>
                      <a:pt x="5" y="241"/>
                    </a:lnTo>
                    <a:lnTo>
                      <a:pt x="9" y="245"/>
                    </a:lnTo>
                    <a:lnTo>
                      <a:pt x="18" y="254"/>
                    </a:lnTo>
                    <a:lnTo>
                      <a:pt x="18" y="254"/>
                    </a:lnTo>
                    <a:lnTo>
                      <a:pt x="23" y="257"/>
                    </a:lnTo>
                    <a:lnTo>
                      <a:pt x="27" y="261"/>
                    </a:lnTo>
                    <a:lnTo>
                      <a:pt x="38" y="263"/>
                    </a:lnTo>
                    <a:lnTo>
                      <a:pt x="49" y="261"/>
                    </a:lnTo>
                    <a:lnTo>
                      <a:pt x="54" y="257"/>
                    </a:lnTo>
                    <a:lnTo>
                      <a:pt x="58" y="254"/>
                    </a:lnTo>
                    <a:lnTo>
                      <a:pt x="132" y="181"/>
                    </a:lnTo>
                    <a:lnTo>
                      <a:pt x="204" y="254"/>
                    </a:lnTo>
                    <a:lnTo>
                      <a:pt x="204" y="254"/>
                    </a:lnTo>
                    <a:lnTo>
                      <a:pt x="210" y="257"/>
                    </a:lnTo>
                    <a:lnTo>
                      <a:pt x="214" y="261"/>
                    </a:lnTo>
                    <a:lnTo>
                      <a:pt x="224" y="263"/>
                    </a:lnTo>
                    <a:lnTo>
                      <a:pt x="235" y="261"/>
                    </a:lnTo>
                    <a:lnTo>
                      <a:pt x="241" y="257"/>
                    </a:lnTo>
                    <a:lnTo>
                      <a:pt x="244" y="254"/>
                    </a:lnTo>
                    <a:lnTo>
                      <a:pt x="255" y="245"/>
                    </a:lnTo>
                    <a:lnTo>
                      <a:pt x="255" y="245"/>
                    </a:lnTo>
                    <a:lnTo>
                      <a:pt x="257" y="241"/>
                    </a:lnTo>
                    <a:lnTo>
                      <a:pt x="261" y="236"/>
                    </a:lnTo>
                    <a:lnTo>
                      <a:pt x="262" y="225"/>
                    </a:lnTo>
                    <a:lnTo>
                      <a:pt x="261" y="214"/>
                    </a:lnTo>
                    <a:lnTo>
                      <a:pt x="257" y="210"/>
                    </a:lnTo>
                    <a:lnTo>
                      <a:pt x="255" y="205"/>
                    </a:lnTo>
                    <a:lnTo>
                      <a:pt x="181" y="13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pic>
        <p:nvPicPr>
          <p:cNvPr id="305" name="图片 30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0374" y="208930"/>
            <a:ext cx="8832222" cy="623730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sp>
        <p:nvSpPr>
          <p:cNvPr id="33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7807" y="3222590"/>
            <a:ext cx="67804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b="1" dirty="0">
                <a:solidFill>
                  <a:srgbClr val="794E2D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班级情况概述</a:t>
            </a:r>
            <a:endParaRPr lang="zh-CN" altLang="en-US" sz="8000" b="1" dirty="0">
              <a:solidFill>
                <a:srgbClr val="794E2D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582111" y="1783893"/>
            <a:ext cx="1391792" cy="1387768"/>
          </a:xfrm>
          <a:prstGeom prst="ellipse">
            <a:avLst/>
          </a:prstGeom>
          <a:solidFill>
            <a:srgbClr val="F5C727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9600" dirty="0">
                <a:solidFill>
                  <a:srgbClr val="FFFFFF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3</a:t>
            </a:r>
            <a:endParaRPr lang="zh-CN" altLang="en-US" sz="9600" dirty="0">
              <a:solidFill>
                <a:srgbClr val="FFFFFF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>
              <a:fillRect/>
            </a:stretch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>
                <a:fillRect/>
              </a:stretch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>
                <a:fillRect/>
              </a:stretch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>
                <a:fillRect/>
              </a:stretch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>
                <a:fillRect/>
              </a:stretch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>
                <a:fillRect/>
              </a:stretch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>
            <a:fillRect/>
          </a:stretch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>
            <a:fillRect/>
          </a:stretch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>
            <a:fillRect/>
          </a:stretch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本学期活动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5"/>
          <p:cNvSpPr txBox="1"/>
          <p:nvPr/>
        </p:nvSpPr>
        <p:spPr>
          <a:xfrm>
            <a:off x="753209" y="1485273"/>
            <a:ext cx="10599375" cy="611579"/>
          </a:xfrm>
          <a:prstGeom prst="rect">
            <a:avLst/>
          </a:prstGeom>
          <a:noFill/>
        </p:spPr>
        <p:txBody>
          <a:bodyPr wrap="square" lIns="72000" tIns="46800" rIns="72000" bIns="4680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综合描述说明。在此录入上述图表的描述说明，在此录入上述图表的描述说明，在此录入上述图表的描述说明。</a:t>
            </a:r>
            <a:endParaRPr lang="zh-CN" altLang="en-US" dirty="0">
              <a:solidFill>
                <a:schemeClr val="tx1"/>
              </a:solidFill>
              <a:sym typeface="微软雅黑" panose="020B0503020204020204" pitchFamily="34" charset="-122"/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753209" y="5286687"/>
            <a:ext cx="2449488" cy="611579"/>
          </a:xfrm>
          <a:prstGeom prst="rect">
            <a:avLst/>
          </a:prstGeom>
          <a:noFill/>
        </p:spPr>
        <p:txBody>
          <a:bodyPr wrap="square" lIns="72000" tIns="46800" rIns="72000" bIns="4680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点击输入简要文字内容，言简意赅的说明该分项内容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6349375" y="5286687"/>
            <a:ext cx="2449488" cy="611579"/>
          </a:xfrm>
          <a:prstGeom prst="rect">
            <a:avLst/>
          </a:prstGeom>
          <a:noFill/>
        </p:spPr>
        <p:txBody>
          <a:bodyPr wrap="square" lIns="72000" tIns="46800" rIns="72000" bIns="4680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点击输入简要文字内容，言简意赅的说明该分项内容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9127716" y="5286687"/>
            <a:ext cx="2449488" cy="611579"/>
          </a:xfrm>
          <a:prstGeom prst="rect">
            <a:avLst/>
          </a:prstGeom>
          <a:noFill/>
        </p:spPr>
        <p:txBody>
          <a:bodyPr wrap="square" lIns="72000" tIns="46800" rIns="72000" bIns="4680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点击输入简要文字内容，言简意赅的说明该分项内容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3551292" y="5286687"/>
            <a:ext cx="2449488" cy="611579"/>
          </a:xfrm>
          <a:prstGeom prst="rect">
            <a:avLst/>
          </a:prstGeom>
          <a:noFill/>
        </p:spPr>
        <p:txBody>
          <a:bodyPr wrap="square" lIns="72000" tIns="46800" rIns="72000" bIns="4680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点击输入简要文字内容，言简意赅的说明该分项内容</a:t>
            </a:r>
            <a:endParaRPr lang="en-US" altLang="zh-CN" sz="1400" dirty="0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7101" y="4589522"/>
            <a:ext cx="2415595" cy="416220"/>
            <a:chOff x="2785983" y="1494758"/>
            <a:chExt cx="1670727" cy="312165"/>
          </a:xfrm>
          <a:solidFill>
            <a:srgbClr val="794E2D"/>
          </a:solidFill>
        </p:grpSpPr>
        <p:sp>
          <p:nvSpPr>
            <p:cNvPr id="17" name="圆角矩形 15"/>
            <p:cNvSpPr/>
            <p:nvPr/>
          </p:nvSpPr>
          <p:spPr>
            <a:xfrm>
              <a:off x="2785983" y="1494758"/>
              <a:ext cx="1670727" cy="312165"/>
            </a:xfrm>
            <a:prstGeom prst="roundRect">
              <a:avLst>
                <a:gd name="adj" fmla="val 0"/>
              </a:avLst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3063464" y="1538377"/>
              <a:ext cx="1115764" cy="224927"/>
            </a:xfrm>
            <a:prstGeom prst="rect">
              <a:avLst/>
            </a:pr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865" b="1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家长开放日</a:t>
              </a:r>
              <a:endParaRPr lang="en-US" altLang="zh-CN" sz="1865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83267" y="4589522"/>
            <a:ext cx="2415595" cy="416220"/>
            <a:chOff x="4752672" y="1494758"/>
            <a:chExt cx="1670727" cy="312165"/>
          </a:xfrm>
          <a:solidFill>
            <a:srgbClr val="794E2D"/>
          </a:solidFill>
        </p:grpSpPr>
        <p:sp>
          <p:nvSpPr>
            <p:cNvPr id="20" name="圆角矩形 18"/>
            <p:cNvSpPr/>
            <p:nvPr/>
          </p:nvSpPr>
          <p:spPr>
            <a:xfrm>
              <a:off x="4752672" y="1494758"/>
              <a:ext cx="1670727" cy="312165"/>
            </a:xfrm>
            <a:prstGeom prst="roundRect">
              <a:avLst>
                <a:gd name="adj" fmla="val 0"/>
              </a:avLst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5030153" y="1538377"/>
              <a:ext cx="1115764" cy="224927"/>
            </a:xfrm>
            <a:prstGeom prst="rect">
              <a:avLst/>
            </a:pr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865" b="1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远足踏青</a:t>
              </a:r>
              <a:endParaRPr lang="en-US" altLang="zh-CN" sz="1865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85184" y="4589522"/>
            <a:ext cx="2415595" cy="416220"/>
            <a:chOff x="603196" y="3180076"/>
            <a:chExt cx="1670727" cy="312165"/>
          </a:xfrm>
          <a:solidFill>
            <a:srgbClr val="FF8327"/>
          </a:solidFill>
        </p:grpSpPr>
        <p:sp>
          <p:nvSpPr>
            <p:cNvPr id="23" name="圆角矩形 21"/>
            <p:cNvSpPr/>
            <p:nvPr/>
          </p:nvSpPr>
          <p:spPr>
            <a:xfrm>
              <a:off x="603196" y="3180076"/>
              <a:ext cx="1670727" cy="312165"/>
            </a:xfrm>
            <a:prstGeom prst="roundRect">
              <a:avLst>
                <a:gd name="adj" fmla="val 0"/>
              </a:avLst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880677" y="3223695"/>
              <a:ext cx="1115764" cy="224927"/>
            </a:xfrm>
            <a:prstGeom prst="rect">
              <a:avLst/>
            </a:pr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865" b="1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运动会</a:t>
              </a:r>
              <a:endParaRPr lang="en-US" altLang="zh-CN" sz="1865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161608" y="4589522"/>
            <a:ext cx="2415595" cy="416220"/>
            <a:chOff x="6814322" y="3180076"/>
            <a:chExt cx="1670727" cy="312165"/>
          </a:xfrm>
          <a:solidFill>
            <a:srgbClr val="FF8327"/>
          </a:solidFill>
        </p:grpSpPr>
        <p:sp>
          <p:nvSpPr>
            <p:cNvPr id="26" name="圆角矩形 24"/>
            <p:cNvSpPr/>
            <p:nvPr/>
          </p:nvSpPr>
          <p:spPr>
            <a:xfrm>
              <a:off x="6814322" y="3180076"/>
              <a:ext cx="1670727" cy="312165"/>
            </a:xfrm>
            <a:prstGeom prst="roundRect">
              <a:avLst>
                <a:gd name="adj" fmla="val 0"/>
              </a:avLst>
            </a:pr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7091803" y="3223695"/>
              <a:ext cx="1115764" cy="224927"/>
            </a:xfrm>
            <a:prstGeom prst="rect">
              <a:avLst/>
            </a:prstGeom>
            <a:grp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t"/>
            <a:lstStyle/>
            <a:p>
              <a:pPr algn="ctr"/>
              <a:r>
                <a:rPr lang="zh-CN" altLang="en-US" sz="1865" b="1" cap="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rPr>
                <a:t>棋牌比赛</a:t>
              </a:r>
              <a:endParaRPr lang="en-US" altLang="zh-CN" sz="1865" b="1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8315" y="2381705"/>
            <a:ext cx="2622457" cy="1848479"/>
            <a:chOff x="598315" y="2381705"/>
            <a:chExt cx="2622457" cy="1848479"/>
          </a:xfrm>
        </p:grpSpPr>
        <p:sp>
          <p:nvSpPr>
            <p:cNvPr id="4" name="矩形 3"/>
            <p:cNvSpPr/>
            <p:nvPr/>
          </p:nvSpPr>
          <p:spPr>
            <a:xfrm>
              <a:off x="787101" y="2473517"/>
              <a:ext cx="2433671" cy="1756667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8315" y="2381705"/>
              <a:ext cx="2530059" cy="1686706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3383138" y="2379673"/>
            <a:ext cx="2625506" cy="1850511"/>
            <a:chOff x="3383138" y="2379673"/>
            <a:chExt cx="2625506" cy="1850511"/>
          </a:xfrm>
        </p:grpSpPr>
        <p:sp>
          <p:nvSpPr>
            <p:cNvPr id="6" name="矩形 5"/>
            <p:cNvSpPr/>
            <p:nvPr/>
          </p:nvSpPr>
          <p:spPr>
            <a:xfrm>
              <a:off x="3574973" y="2473517"/>
              <a:ext cx="2433671" cy="1756667"/>
            </a:xfrm>
            <a:prstGeom prst="rect">
              <a:avLst/>
            </a:prstGeom>
            <a:solidFill>
              <a:schemeClr val="accent3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83138" y="2379673"/>
              <a:ext cx="2536156" cy="1690770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6174059" y="2381705"/>
            <a:ext cx="2622457" cy="1848479"/>
            <a:chOff x="6174059" y="2381705"/>
            <a:chExt cx="2622457" cy="1848479"/>
          </a:xfrm>
        </p:grpSpPr>
        <p:sp>
          <p:nvSpPr>
            <p:cNvPr id="3" name="矩形 2"/>
            <p:cNvSpPr/>
            <p:nvPr/>
          </p:nvSpPr>
          <p:spPr>
            <a:xfrm>
              <a:off x="6362845" y="2473517"/>
              <a:ext cx="2433671" cy="1756667"/>
            </a:xfrm>
            <a:prstGeom prst="rect">
              <a:avLst/>
            </a:prstGeom>
            <a:solidFill>
              <a:schemeClr val="accent4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74059" y="2381705"/>
              <a:ext cx="2530059" cy="1686706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8961932" y="2389979"/>
            <a:ext cx="2622457" cy="1848057"/>
            <a:chOff x="8961932" y="2389979"/>
            <a:chExt cx="2622457" cy="1848057"/>
          </a:xfrm>
        </p:grpSpPr>
        <p:sp>
          <p:nvSpPr>
            <p:cNvPr id="5" name="矩形 4"/>
            <p:cNvSpPr/>
            <p:nvPr/>
          </p:nvSpPr>
          <p:spPr>
            <a:xfrm>
              <a:off x="9150718" y="2481369"/>
              <a:ext cx="2433671" cy="1756667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1932" y="2389979"/>
              <a:ext cx="2530059" cy="16858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1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1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1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2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92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42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130"/>
                            </p:stCondLst>
                            <p:childTnLst>
                              <p:par>
                                <p:cTn id="6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13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63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活动参加要求及注意点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6387" y="535864"/>
            <a:ext cx="8897232" cy="6283214"/>
          </a:xfrm>
          <a:prstGeom prst="rect">
            <a:avLst/>
          </a:prstGeom>
        </p:spPr>
      </p:pic>
      <p:sp>
        <p:nvSpPr>
          <p:cNvPr id="5" name="任意多边形: 形状 4"/>
          <p:cNvSpPr/>
          <p:nvPr/>
        </p:nvSpPr>
        <p:spPr>
          <a:xfrm>
            <a:off x="7002153" y="1558868"/>
            <a:ext cx="3126295" cy="1283723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>
            <p:custDataLst>
              <p:tags r:id="rId2"/>
            </p:custDataLst>
          </p:nvPr>
        </p:nvSpPr>
        <p:spPr>
          <a:xfrm>
            <a:off x="6269969" y="1922429"/>
            <a:ext cx="558214" cy="556602"/>
          </a:xfrm>
          <a:prstGeom prst="ellipse">
            <a:avLst/>
          </a:prstGeom>
          <a:solidFill>
            <a:srgbClr val="794E2D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7002153" y="3006620"/>
            <a:ext cx="3126295" cy="1283723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6269969" y="3370181"/>
            <a:ext cx="558214" cy="556602"/>
          </a:xfrm>
          <a:prstGeom prst="ellipse">
            <a:avLst/>
          </a:prstGeom>
          <a:solidFill>
            <a:srgbClr val="FF8327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7002153" y="4290343"/>
            <a:ext cx="3126295" cy="1283723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>
            <p:custDataLst>
              <p:tags r:id="rId4"/>
            </p:custDataLst>
          </p:nvPr>
        </p:nvSpPr>
        <p:spPr>
          <a:xfrm>
            <a:off x="6269969" y="4653904"/>
            <a:ext cx="558214" cy="556602"/>
          </a:xfrm>
          <a:prstGeom prst="ellipse">
            <a:avLst/>
          </a:prstGeom>
          <a:solidFill>
            <a:srgbClr val="3C9E3E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 animBg="1"/>
      <p:bldP spid="7" grpId="0"/>
      <p:bldP spid="8" grpId="0" animBg="1"/>
      <p:bldP spid="9" grpId="0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安全要点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098" y="2501075"/>
            <a:ext cx="2627944" cy="1855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540" y="1944546"/>
            <a:ext cx="2600203" cy="20763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944546"/>
            <a:ext cx="2503513" cy="2180560"/>
          </a:xfrm>
          <a:prstGeom prst="rect">
            <a:avLst/>
          </a:prstGeom>
        </p:spPr>
      </p:pic>
      <p:sp>
        <p:nvSpPr>
          <p:cNvPr id="9" name="任意多边形: 形状 8"/>
          <p:cNvSpPr/>
          <p:nvPr/>
        </p:nvSpPr>
        <p:spPr>
          <a:xfrm>
            <a:off x="582326" y="4083326"/>
            <a:ext cx="2659659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: 形状 9"/>
          <p:cNvSpPr/>
          <p:nvPr/>
        </p:nvSpPr>
        <p:spPr>
          <a:xfrm>
            <a:off x="4766170" y="4083326"/>
            <a:ext cx="2659659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: 形状 10"/>
          <p:cNvSpPr/>
          <p:nvPr/>
        </p:nvSpPr>
        <p:spPr>
          <a:xfrm>
            <a:off x="8464812" y="4083326"/>
            <a:ext cx="2659659" cy="1646776"/>
          </a:xfrm>
          <a:custGeom>
            <a:avLst/>
            <a:gdLst>
              <a:gd name="connsiteX0" fmla="*/ 0 w 1980250"/>
              <a:gd name="connsiteY0" fmla="*/ 0 h 1646776"/>
              <a:gd name="connsiteX1" fmla="*/ 1980250 w 1980250"/>
              <a:gd name="connsiteY1" fmla="*/ 0 h 1646776"/>
              <a:gd name="connsiteX2" fmla="*/ 1980250 w 1980250"/>
              <a:gd name="connsiteY2" fmla="*/ 1646776 h 1646776"/>
              <a:gd name="connsiteX3" fmla="*/ 0 w 1980250"/>
              <a:gd name="connsiteY3" fmla="*/ 1646776 h 1646776"/>
              <a:gd name="connsiteX4" fmla="*/ 0 w 1980250"/>
              <a:gd name="connsiteY4" fmla="*/ 0 h 164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0250" h="1646776">
                <a:moveTo>
                  <a:pt x="0" y="0"/>
                </a:moveTo>
                <a:lnTo>
                  <a:pt x="1980250" y="0"/>
                </a:lnTo>
                <a:lnTo>
                  <a:pt x="1980250" y="1646776"/>
                </a:lnTo>
                <a:lnTo>
                  <a:pt x="0" y="16467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</a:t>
            </a:r>
            <a:endParaRPr lang="en-US" altLang="zh-CN" sz="1400" kern="1200" cap="all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zh-CN" altLang="en-US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400" kern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加强家校互动的目的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Group 29"/>
          <p:cNvGrpSpPr/>
          <p:nvPr/>
        </p:nvGrpSpPr>
        <p:grpSpPr>
          <a:xfrm>
            <a:off x="898256" y="2011675"/>
            <a:ext cx="2190765" cy="1765998"/>
            <a:chOff x="571472" y="1714494"/>
            <a:chExt cx="1643074" cy="1324498"/>
          </a:xfrm>
        </p:grpSpPr>
        <p:sp>
          <p:nvSpPr>
            <p:cNvPr id="24" name="Rectangle 42"/>
            <p:cNvSpPr/>
            <p:nvPr/>
          </p:nvSpPr>
          <p:spPr>
            <a:xfrm>
              <a:off x="571472" y="1714494"/>
              <a:ext cx="1100301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学校的教育</a:t>
              </a: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25" name="Rectangle 43"/>
            <p:cNvSpPr/>
            <p:nvPr/>
          </p:nvSpPr>
          <p:spPr>
            <a:xfrm>
              <a:off x="571472" y="2000246"/>
              <a:ext cx="1643074" cy="1038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6" name="Group 30"/>
          <p:cNvGrpSpPr/>
          <p:nvPr/>
        </p:nvGrpSpPr>
        <p:grpSpPr>
          <a:xfrm>
            <a:off x="9089811" y="2011675"/>
            <a:ext cx="2190765" cy="1765998"/>
            <a:chOff x="6715140" y="1714494"/>
            <a:chExt cx="1643074" cy="1324498"/>
          </a:xfrm>
        </p:grpSpPr>
        <p:sp>
          <p:nvSpPr>
            <p:cNvPr id="27" name="Rectangle 44"/>
            <p:cNvSpPr/>
            <p:nvPr/>
          </p:nvSpPr>
          <p:spPr>
            <a:xfrm>
              <a:off x="7257912" y="1714494"/>
              <a:ext cx="1100302" cy="30008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家庭的教育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28" name="Rectangle 45"/>
            <p:cNvSpPr/>
            <p:nvPr/>
          </p:nvSpPr>
          <p:spPr>
            <a:xfrm>
              <a:off x="6715140" y="2000246"/>
              <a:ext cx="1643074" cy="10387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9" name="Rectangle 27"/>
          <p:cNvSpPr/>
          <p:nvPr/>
        </p:nvSpPr>
        <p:spPr>
          <a:xfrm>
            <a:off x="857213" y="5039426"/>
            <a:ext cx="10363200" cy="90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综合描述说明。在此录入上述图表的描述说明，在此录入上述图表的描述说明，在此录入上述图表的描述说明，在此录入上述图表的描述说明，在此录入上述图表的描述说明，在此录入上述图表的描述说明，在此录入上述图表的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32292" y="2392676"/>
            <a:ext cx="2860104" cy="2471061"/>
            <a:chOff x="6232292" y="2666996"/>
            <a:chExt cx="2860104" cy="2471061"/>
          </a:xfrm>
        </p:grpSpPr>
        <p:grpSp>
          <p:nvGrpSpPr>
            <p:cNvPr id="9" name="Group 46"/>
            <p:cNvGrpSpPr/>
            <p:nvPr/>
          </p:nvGrpSpPr>
          <p:grpSpPr>
            <a:xfrm>
              <a:off x="6232292" y="2666996"/>
              <a:ext cx="2860104" cy="2471061"/>
              <a:chOff x="4572000" y="2000247"/>
              <a:chExt cx="2145078" cy="1853296"/>
            </a:xfrm>
          </p:grpSpPr>
          <p:cxnSp>
            <p:nvCxnSpPr>
              <p:cNvPr id="10" name="Straight Connector 38"/>
              <p:cNvCxnSpPr>
                <a:stCxn id="12" idx="0"/>
              </p:cNvCxnSpPr>
              <p:nvPr/>
            </p:nvCxnSpPr>
            <p:spPr>
              <a:xfrm rot="5400000" flipH="1" flipV="1">
                <a:off x="6142075" y="1502711"/>
                <a:ext cx="4091" cy="999163"/>
              </a:xfrm>
              <a:prstGeom prst="line">
                <a:avLst/>
              </a:prstGeom>
              <a:ln>
                <a:solidFill>
                  <a:srgbClr val="FF8327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Isosceles Triangle 9"/>
              <p:cNvSpPr/>
              <p:nvPr/>
            </p:nvSpPr>
            <p:spPr>
              <a:xfrm>
                <a:off x="4572000" y="2004337"/>
                <a:ext cx="2145078" cy="1849206"/>
              </a:xfrm>
              <a:prstGeom prst="triangle">
                <a:avLst/>
              </a:prstGeom>
              <a:solidFill>
                <a:srgbClr val="FF83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3244" y="3510480"/>
              <a:ext cx="2232864" cy="1576846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>
            <a:off x="3182979" y="2392675"/>
            <a:ext cx="2860104" cy="2471063"/>
            <a:chOff x="3182979" y="2666995"/>
            <a:chExt cx="2860104" cy="2471063"/>
          </a:xfrm>
        </p:grpSpPr>
        <p:grpSp>
          <p:nvGrpSpPr>
            <p:cNvPr id="3" name="Group 37"/>
            <p:cNvGrpSpPr/>
            <p:nvPr/>
          </p:nvGrpSpPr>
          <p:grpSpPr>
            <a:xfrm>
              <a:off x="3182979" y="2666995"/>
              <a:ext cx="2860104" cy="2471063"/>
              <a:chOff x="2285015" y="2000246"/>
              <a:chExt cx="2145078" cy="1853297"/>
            </a:xfrm>
            <a:solidFill>
              <a:srgbClr val="794E2D"/>
            </a:solidFill>
          </p:grpSpPr>
          <p:cxnSp>
            <p:nvCxnSpPr>
              <p:cNvPr id="4" name="Straight Connector 34"/>
              <p:cNvCxnSpPr>
                <a:stCxn id="6" idx="0"/>
              </p:cNvCxnSpPr>
              <p:nvPr/>
            </p:nvCxnSpPr>
            <p:spPr>
              <a:xfrm rot="16200000" flipV="1">
                <a:off x="2819724" y="1466507"/>
                <a:ext cx="4091" cy="1071570"/>
              </a:xfrm>
              <a:prstGeom prst="line">
                <a:avLst/>
              </a:prstGeom>
              <a:grpFill/>
              <a:ln>
                <a:solidFill>
                  <a:srgbClr val="794E2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" name="Group 33"/>
              <p:cNvGrpSpPr/>
              <p:nvPr/>
            </p:nvGrpSpPr>
            <p:grpSpPr>
              <a:xfrm>
                <a:off x="2285015" y="2004337"/>
                <a:ext cx="2145078" cy="1849206"/>
                <a:chOff x="2285015" y="2004337"/>
                <a:chExt cx="2145078" cy="1849206"/>
              </a:xfrm>
              <a:grpFill/>
            </p:grpSpPr>
            <p:sp>
              <p:nvSpPr>
                <p:cNvPr id="6" name="Isosceles Triangle 7"/>
                <p:cNvSpPr/>
                <p:nvPr/>
              </p:nvSpPr>
              <p:spPr>
                <a:xfrm>
                  <a:off x="2285015" y="2004337"/>
                  <a:ext cx="2145078" cy="1849206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" name="AutoShape 112"/>
                <p:cNvSpPr/>
                <p:nvPr/>
              </p:nvSpPr>
              <p:spPr bwMode="auto">
                <a:xfrm>
                  <a:off x="3143240" y="2857502"/>
                  <a:ext cx="366050" cy="366676"/>
                </a:xfrm>
                <a:custGeom>
                  <a:avLst/>
                  <a:gdLst>
                    <a:gd name="T0" fmla="*/ 10510 w 21020"/>
                    <a:gd name="T1" fmla="*/ 10800 h 21600"/>
                    <a:gd name="T2" fmla="*/ 10510 w 21020"/>
                    <a:gd name="T3" fmla="*/ 10800 h 21600"/>
                    <a:gd name="T4" fmla="*/ 10510 w 21020"/>
                    <a:gd name="T5" fmla="*/ 10800 h 21600"/>
                    <a:gd name="T6" fmla="*/ 10510 w 2102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20" h="21600">
                      <a:moveTo>
                        <a:pt x="18846" y="7946"/>
                      </a:moveTo>
                      <a:lnTo>
                        <a:pt x="17740" y="9091"/>
                      </a:lnTo>
                      <a:cubicBezTo>
                        <a:pt x="17740" y="8939"/>
                        <a:pt x="17758" y="8792"/>
                        <a:pt x="17744" y="8636"/>
                      </a:cubicBezTo>
                      <a:cubicBezTo>
                        <a:pt x="17629" y="7331"/>
                        <a:pt x="17036" y="6068"/>
                        <a:pt x="16074" y="5080"/>
                      </a:cubicBezTo>
                      <a:cubicBezTo>
                        <a:pt x="15004" y="3980"/>
                        <a:pt x="13585" y="3348"/>
                        <a:pt x="12180" y="3345"/>
                      </a:cubicBezTo>
                      <a:lnTo>
                        <a:pt x="13268" y="2218"/>
                      </a:lnTo>
                      <a:cubicBezTo>
                        <a:pt x="13812" y="1659"/>
                        <a:pt x="14572" y="1350"/>
                        <a:pt x="15403" y="1350"/>
                      </a:cubicBezTo>
                      <a:cubicBezTo>
                        <a:pt x="16460" y="1350"/>
                        <a:pt x="17546" y="1840"/>
                        <a:pt x="18381" y="2696"/>
                      </a:cubicBezTo>
                      <a:cubicBezTo>
                        <a:pt x="19165" y="3500"/>
                        <a:pt x="19631" y="4499"/>
                        <a:pt x="19698" y="5510"/>
                      </a:cubicBezTo>
                      <a:cubicBezTo>
                        <a:pt x="19760" y="6453"/>
                        <a:pt x="19457" y="7317"/>
                        <a:pt x="18846" y="7946"/>
                      </a:cubicBezTo>
                      <a:moveTo>
                        <a:pt x="5828" y="19329"/>
                      </a:moveTo>
                      <a:cubicBezTo>
                        <a:pt x="5813" y="18424"/>
                        <a:pt x="5454" y="17481"/>
                        <a:pt x="4730" y="16739"/>
                      </a:cubicBezTo>
                      <a:cubicBezTo>
                        <a:pt x="4046" y="16034"/>
                        <a:pt x="3150" y="15628"/>
                        <a:pt x="2257" y="15592"/>
                      </a:cubicBezTo>
                      <a:lnTo>
                        <a:pt x="2911" y="13157"/>
                      </a:lnTo>
                      <a:cubicBezTo>
                        <a:pt x="2959" y="12995"/>
                        <a:pt x="3052" y="12835"/>
                        <a:pt x="3168" y="12695"/>
                      </a:cubicBezTo>
                      <a:cubicBezTo>
                        <a:pt x="4485" y="11726"/>
                        <a:pt x="6512" y="12012"/>
                        <a:pt x="7920" y="13460"/>
                      </a:cubicBezTo>
                      <a:cubicBezTo>
                        <a:pt x="9409" y="14990"/>
                        <a:pt x="9639" y="17230"/>
                        <a:pt x="8492" y="18568"/>
                      </a:cubicBezTo>
                      <a:cubicBezTo>
                        <a:pt x="8416" y="18609"/>
                        <a:pt x="8339" y="18648"/>
                        <a:pt x="8256" y="18675"/>
                      </a:cubicBezTo>
                      <a:cubicBezTo>
                        <a:pt x="8256" y="18675"/>
                        <a:pt x="5828" y="19329"/>
                        <a:pt x="5828" y="19329"/>
                      </a:cubicBezTo>
                      <a:close/>
                      <a:moveTo>
                        <a:pt x="2737" y="20174"/>
                      </a:moveTo>
                      <a:cubicBezTo>
                        <a:pt x="2665" y="20181"/>
                        <a:pt x="2443" y="20239"/>
                        <a:pt x="2291" y="20249"/>
                      </a:cubicBezTo>
                      <a:cubicBezTo>
                        <a:pt x="1751" y="20244"/>
                        <a:pt x="1313" y="19792"/>
                        <a:pt x="1313" y="19237"/>
                      </a:cubicBezTo>
                      <a:cubicBezTo>
                        <a:pt x="1321" y="19124"/>
                        <a:pt x="1365" y="18929"/>
                        <a:pt x="1380" y="18857"/>
                      </a:cubicBezTo>
                      <a:lnTo>
                        <a:pt x="2071" y="16283"/>
                      </a:lnTo>
                      <a:cubicBezTo>
                        <a:pt x="2822" y="16261"/>
                        <a:pt x="3630" y="16562"/>
                        <a:pt x="4265" y="17215"/>
                      </a:cubicBezTo>
                      <a:cubicBezTo>
                        <a:pt x="4911" y="17878"/>
                        <a:pt x="5214" y="18725"/>
                        <a:pt x="5181" y="19504"/>
                      </a:cubicBezTo>
                      <a:cubicBezTo>
                        <a:pt x="5181" y="19504"/>
                        <a:pt x="2737" y="20174"/>
                        <a:pt x="2737" y="20174"/>
                      </a:cubicBezTo>
                      <a:close/>
                      <a:moveTo>
                        <a:pt x="6888" y="11179"/>
                      </a:moveTo>
                      <a:cubicBezTo>
                        <a:pt x="6280" y="10927"/>
                        <a:pt x="5642" y="10783"/>
                        <a:pt x="5004" y="10774"/>
                      </a:cubicBezTo>
                      <a:lnTo>
                        <a:pt x="10063" y="5536"/>
                      </a:lnTo>
                      <a:cubicBezTo>
                        <a:pt x="10838" y="4759"/>
                        <a:pt x="11966" y="4536"/>
                        <a:pt x="13077" y="4819"/>
                      </a:cubicBezTo>
                      <a:cubicBezTo>
                        <a:pt x="13077" y="4819"/>
                        <a:pt x="6888" y="11179"/>
                        <a:pt x="6888" y="11179"/>
                      </a:cubicBezTo>
                      <a:close/>
                      <a:moveTo>
                        <a:pt x="9717" y="13672"/>
                      </a:moveTo>
                      <a:cubicBezTo>
                        <a:pt x="9473" y="13258"/>
                        <a:pt x="9194" y="12859"/>
                        <a:pt x="8848" y="12505"/>
                      </a:cubicBezTo>
                      <a:cubicBezTo>
                        <a:pt x="8447" y="12093"/>
                        <a:pt x="7986" y="11770"/>
                        <a:pt x="7507" y="11498"/>
                      </a:cubicBezTo>
                      <a:lnTo>
                        <a:pt x="13767" y="5064"/>
                      </a:lnTo>
                      <a:cubicBezTo>
                        <a:pt x="14259" y="5288"/>
                        <a:pt x="14729" y="5607"/>
                        <a:pt x="15145" y="6035"/>
                      </a:cubicBezTo>
                      <a:cubicBezTo>
                        <a:pt x="15500" y="6398"/>
                        <a:pt x="15775" y="6806"/>
                        <a:pt x="15987" y="7229"/>
                      </a:cubicBezTo>
                      <a:cubicBezTo>
                        <a:pt x="15987" y="7229"/>
                        <a:pt x="9717" y="13672"/>
                        <a:pt x="9717" y="13672"/>
                      </a:cubicBezTo>
                      <a:close/>
                      <a:moveTo>
                        <a:pt x="10519" y="16061"/>
                      </a:moveTo>
                      <a:cubicBezTo>
                        <a:pt x="10465" y="15452"/>
                        <a:pt x="10298" y="14854"/>
                        <a:pt x="10047" y="14288"/>
                      </a:cubicBezTo>
                      <a:lnTo>
                        <a:pt x="16257" y="7906"/>
                      </a:lnTo>
                      <a:cubicBezTo>
                        <a:pt x="16637" y="9140"/>
                        <a:pt x="16442" y="10429"/>
                        <a:pt x="15610" y="11284"/>
                      </a:cubicBezTo>
                      <a:cubicBezTo>
                        <a:pt x="15604" y="11290"/>
                        <a:pt x="15598" y="11293"/>
                        <a:pt x="15593" y="11298"/>
                      </a:cubicBezTo>
                      <a:lnTo>
                        <a:pt x="15602" y="11306"/>
                      </a:lnTo>
                      <a:lnTo>
                        <a:pt x="10525" y="16565"/>
                      </a:lnTo>
                      <a:cubicBezTo>
                        <a:pt x="10527" y="16397"/>
                        <a:pt x="10534" y="16232"/>
                        <a:pt x="10519" y="16061"/>
                      </a:cubicBezTo>
                      <a:moveTo>
                        <a:pt x="19308" y="1741"/>
                      </a:moveTo>
                      <a:cubicBezTo>
                        <a:pt x="18228" y="632"/>
                        <a:pt x="16805" y="0"/>
                        <a:pt x="15403" y="0"/>
                      </a:cubicBezTo>
                      <a:cubicBezTo>
                        <a:pt x="14220" y="0"/>
                        <a:pt x="13131" y="450"/>
                        <a:pt x="12335" y="1266"/>
                      </a:cubicBezTo>
                      <a:lnTo>
                        <a:pt x="9138" y="4577"/>
                      </a:lnTo>
                      <a:cubicBezTo>
                        <a:pt x="9129" y="4585"/>
                        <a:pt x="9118" y="4592"/>
                        <a:pt x="9108" y="4602"/>
                      </a:cubicBezTo>
                      <a:cubicBezTo>
                        <a:pt x="9103" y="4608"/>
                        <a:pt x="9100" y="4614"/>
                        <a:pt x="9095" y="4620"/>
                      </a:cubicBezTo>
                      <a:lnTo>
                        <a:pt x="9096" y="4621"/>
                      </a:lnTo>
                      <a:lnTo>
                        <a:pt x="2310" y="11647"/>
                      </a:lnTo>
                      <a:cubicBezTo>
                        <a:pt x="1998" y="11966"/>
                        <a:pt x="1771" y="12364"/>
                        <a:pt x="1645" y="12797"/>
                      </a:cubicBezTo>
                      <a:lnTo>
                        <a:pt x="102" y="18541"/>
                      </a:lnTo>
                      <a:cubicBezTo>
                        <a:pt x="100" y="18557"/>
                        <a:pt x="0" y="19008"/>
                        <a:pt x="0" y="19237"/>
                      </a:cubicBezTo>
                      <a:cubicBezTo>
                        <a:pt x="0" y="20541"/>
                        <a:pt x="1030" y="21599"/>
                        <a:pt x="2302" y="21599"/>
                      </a:cubicBezTo>
                      <a:cubicBezTo>
                        <a:pt x="2554" y="21599"/>
                        <a:pt x="3044" y="21475"/>
                        <a:pt x="3062" y="21473"/>
                      </a:cubicBezTo>
                      <a:lnTo>
                        <a:pt x="8630" y="19969"/>
                      </a:lnTo>
                      <a:cubicBezTo>
                        <a:pt x="9054" y="19839"/>
                        <a:pt x="9439" y="19604"/>
                        <a:pt x="9750" y="19283"/>
                      </a:cubicBezTo>
                      <a:lnTo>
                        <a:pt x="19776" y="8899"/>
                      </a:lnTo>
                      <a:cubicBezTo>
                        <a:pt x="21600" y="7023"/>
                        <a:pt x="21394" y="3881"/>
                        <a:pt x="19308" y="174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50800" tIns="50800" rIns="50800" bIns="50800" anchor="ctr"/>
                <a:lstStyle/>
                <a:p>
                  <a:pPr defTabSz="609600"/>
                  <a:endParaRPr lang="en-US" sz="4000"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3569" y="3946213"/>
              <a:ext cx="1495834" cy="1056354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5331123" y="2392674"/>
            <a:ext cx="1545380" cy="2586957"/>
            <a:chOff x="5331123" y="2666994"/>
            <a:chExt cx="1545380" cy="2586957"/>
          </a:xfrm>
        </p:grpSpPr>
        <p:grpSp>
          <p:nvGrpSpPr>
            <p:cNvPr id="15" name="Group 36"/>
            <p:cNvGrpSpPr/>
            <p:nvPr/>
          </p:nvGrpSpPr>
          <p:grpSpPr>
            <a:xfrm>
              <a:off x="5375036" y="2666994"/>
              <a:ext cx="1501467" cy="2473349"/>
              <a:chOff x="3929058" y="2000246"/>
              <a:chExt cx="1126100" cy="1855012"/>
            </a:xfrm>
          </p:grpSpPr>
          <p:sp>
            <p:nvSpPr>
              <p:cNvPr id="19" name="Isosceles Triangle 8"/>
              <p:cNvSpPr/>
              <p:nvPr/>
            </p:nvSpPr>
            <p:spPr>
              <a:xfrm>
                <a:off x="3929058" y="2884482"/>
                <a:ext cx="1126100" cy="970776"/>
              </a:xfrm>
              <a:prstGeom prst="triangle">
                <a:avLst/>
              </a:prstGeom>
              <a:solidFill>
                <a:srgbClr val="3C9E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7" name="Straight Connector 28"/>
              <p:cNvCxnSpPr/>
              <p:nvPr/>
            </p:nvCxnSpPr>
            <p:spPr>
              <a:xfrm flipV="1">
                <a:off x="4487881" y="2000246"/>
                <a:ext cx="8454" cy="884236"/>
              </a:xfrm>
              <a:prstGeom prst="line">
                <a:avLst/>
              </a:prstGeom>
              <a:ln>
                <a:solidFill>
                  <a:srgbClr val="3C9E3E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1123" y="4212878"/>
              <a:ext cx="1457737" cy="1041073"/>
            </a:xfrm>
            <a:prstGeom prst="rect">
              <a:avLst/>
            </a:prstGeom>
          </p:spPr>
        </p:pic>
      </p:grpSp>
      <p:sp>
        <p:nvSpPr>
          <p:cNvPr id="39" name="Rectangle 41"/>
          <p:cNvSpPr/>
          <p:nvPr/>
        </p:nvSpPr>
        <p:spPr>
          <a:xfrm>
            <a:off x="5387657" y="1703773"/>
            <a:ext cx="1467070" cy="4001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学生的努力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331162" y="2911280"/>
            <a:ext cx="5780632" cy="1557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457200">
              <a:lnSpc>
                <a:spcPct val="140000"/>
              </a:lnSpc>
              <a:spcAft>
                <a:spcPts val="900"/>
              </a:spcAft>
              <a:defRPr sz="1700">
                <a:solidFill>
                  <a:schemeClr val="bg1"/>
                </a:solidFill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次家长会主要要讲三件事情：第一、向各位家长汇报一下我们上学期的教学工作和成绩分析；二、是让家长们了解本学期的教学以及各项活动的安排；三、是希望通过本次家长会，进一步增强家校互动，更好的培养孩子。</a:t>
            </a:r>
            <a:endParaRPr lang="zh-CN" altLang="en-US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65389" y="2213662"/>
            <a:ext cx="5216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2700">
                  <a:noFill/>
                </a:ln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尊敬的各位家长，你们好！</a:t>
            </a:r>
            <a:endParaRPr lang="en-US" altLang="zh-CN" sz="3600" b="1" dirty="0">
              <a:ln w="12700">
                <a:noFill/>
              </a:ln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>
              <a:fillRect/>
            </a:stretch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>
                <a:fillRect/>
              </a:stretch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>
                <a:fillRect/>
              </a:stretch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>
                <a:fillRect/>
              </a:stretch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>
                <a:fillRect/>
              </a:stretch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>
                <a:fillRect/>
              </a:stretch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>
            <a:fillRect/>
          </a:stretch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>
            <a:fillRect/>
          </a:stretch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>
            <a:fillRect/>
          </a:stretch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/>
      <p:bldP spid="21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sp>
        <p:nvSpPr>
          <p:cNvPr id="33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7807" y="3222590"/>
            <a:ext cx="67804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b="1" dirty="0">
                <a:solidFill>
                  <a:srgbClr val="794E2D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班级情况概述</a:t>
            </a:r>
            <a:endParaRPr lang="zh-CN" altLang="en-US" sz="8000" b="1" dirty="0">
              <a:solidFill>
                <a:srgbClr val="794E2D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582111" y="1783893"/>
            <a:ext cx="1391792" cy="1387768"/>
          </a:xfrm>
          <a:prstGeom prst="ellipse">
            <a:avLst/>
          </a:prstGeom>
          <a:solidFill>
            <a:srgbClr val="794E2D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9600" dirty="0">
                <a:solidFill>
                  <a:srgbClr val="FFFFFF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4</a:t>
            </a:r>
            <a:endParaRPr lang="zh-CN" altLang="en-US" sz="9600" dirty="0">
              <a:solidFill>
                <a:srgbClr val="FFFFFF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>
              <a:fillRect/>
            </a:stretch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>
                <a:fillRect/>
              </a:stretch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>
                <a:fillRect/>
              </a:stretch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>
                <a:fillRect/>
              </a:stretch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>
                <a:fillRect/>
              </a:stretch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>
                <a:fillRect/>
              </a:stretch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>
            <a:fillRect/>
          </a:stretch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>
            <a:fillRect/>
          </a:stretch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>
            <a:fillRect/>
          </a:stretch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给家长的建议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6669" y="921204"/>
            <a:ext cx="7394852" cy="522223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269969" y="1558868"/>
            <a:ext cx="3858479" cy="1283723"/>
            <a:chOff x="6269969" y="1558868"/>
            <a:chExt cx="3858479" cy="1283723"/>
          </a:xfrm>
        </p:grpSpPr>
        <p:sp>
          <p:nvSpPr>
            <p:cNvPr id="5" name="任意多边形: 形状 4"/>
            <p:cNvSpPr/>
            <p:nvPr/>
          </p:nvSpPr>
          <p:spPr>
            <a:xfrm>
              <a:off x="7002153" y="1558868"/>
              <a:ext cx="3126295" cy="1283723"/>
            </a:xfrm>
            <a:custGeom>
              <a:avLst/>
              <a:gdLst>
                <a:gd name="connsiteX0" fmla="*/ 0 w 1980250"/>
                <a:gd name="connsiteY0" fmla="*/ 0 h 1646776"/>
                <a:gd name="connsiteX1" fmla="*/ 1980250 w 1980250"/>
                <a:gd name="connsiteY1" fmla="*/ 0 h 1646776"/>
                <a:gd name="connsiteX2" fmla="*/ 1980250 w 1980250"/>
                <a:gd name="connsiteY2" fmla="*/ 1646776 h 1646776"/>
                <a:gd name="connsiteX3" fmla="*/ 0 w 1980250"/>
                <a:gd name="connsiteY3" fmla="*/ 1646776 h 1646776"/>
                <a:gd name="connsiteX4" fmla="*/ 0 w 1980250"/>
                <a:gd name="connsiteY4" fmla="*/ 0 h 164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250" h="1646776">
                  <a:moveTo>
                    <a:pt x="0" y="0"/>
                  </a:moveTo>
                  <a:lnTo>
                    <a:pt x="1980250" y="0"/>
                  </a:lnTo>
                  <a:lnTo>
                    <a:pt x="1980250" y="1646776"/>
                  </a:lnTo>
                  <a:lnTo>
                    <a:pt x="0" y="16467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cap="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右键点击图片选择设置图片格式可直接替换图片。您可以点击文字框输入您的描述说明。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/>
            <p:cNvSpPr/>
            <p:nvPr>
              <p:custDataLst>
                <p:tags r:id="rId2"/>
              </p:custDataLst>
            </p:nvPr>
          </p:nvSpPr>
          <p:spPr>
            <a:xfrm>
              <a:off x="6269969" y="1922429"/>
              <a:ext cx="558214" cy="556602"/>
            </a:xfrm>
            <a:prstGeom prst="ellipse">
              <a:avLst/>
            </a:prstGeom>
            <a:solidFill>
              <a:srgbClr val="3C9E3E"/>
            </a:solidFill>
            <a:ln w="444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69969" y="2940963"/>
            <a:ext cx="3858479" cy="1283723"/>
            <a:chOff x="6269969" y="2940963"/>
            <a:chExt cx="3858479" cy="1283723"/>
          </a:xfrm>
        </p:grpSpPr>
        <p:sp>
          <p:nvSpPr>
            <p:cNvPr id="7" name="任意多边形: 形状 6"/>
            <p:cNvSpPr/>
            <p:nvPr/>
          </p:nvSpPr>
          <p:spPr>
            <a:xfrm>
              <a:off x="7002153" y="2940963"/>
              <a:ext cx="3126295" cy="1283723"/>
            </a:xfrm>
            <a:custGeom>
              <a:avLst/>
              <a:gdLst>
                <a:gd name="connsiteX0" fmla="*/ 0 w 1980250"/>
                <a:gd name="connsiteY0" fmla="*/ 0 h 1646776"/>
                <a:gd name="connsiteX1" fmla="*/ 1980250 w 1980250"/>
                <a:gd name="connsiteY1" fmla="*/ 0 h 1646776"/>
                <a:gd name="connsiteX2" fmla="*/ 1980250 w 1980250"/>
                <a:gd name="connsiteY2" fmla="*/ 1646776 h 1646776"/>
                <a:gd name="connsiteX3" fmla="*/ 0 w 1980250"/>
                <a:gd name="connsiteY3" fmla="*/ 1646776 h 1646776"/>
                <a:gd name="connsiteX4" fmla="*/ 0 w 1980250"/>
                <a:gd name="connsiteY4" fmla="*/ 0 h 164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250" h="1646776">
                  <a:moveTo>
                    <a:pt x="0" y="0"/>
                  </a:moveTo>
                  <a:lnTo>
                    <a:pt x="1980250" y="0"/>
                  </a:lnTo>
                  <a:lnTo>
                    <a:pt x="1980250" y="1646776"/>
                  </a:lnTo>
                  <a:lnTo>
                    <a:pt x="0" y="16467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cap="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右键点击图片选择设置图片格式可直接替换图片。您可以点击文字框输入您的描述说明。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3"/>
              </p:custDataLst>
            </p:nvPr>
          </p:nvSpPr>
          <p:spPr>
            <a:xfrm>
              <a:off x="6269969" y="3304524"/>
              <a:ext cx="558214" cy="556602"/>
            </a:xfrm>
            <a:prstGeom prst="ellipse">
              <a:avLst/>
            </a:prstGeom>
            <a:solidFill>
              <a:srgbClr val="794E2D"/>
            </a:solidFill>
            <a:ln w="444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69969" y="4323058"/>
            <a:ext cx="3858479" cy="1283723"/>
            <a:chOff x="6269969" y="4323058"/>
            <a:chExt cx="3858479" cy="1283723"/>
          </a:xfrm>
        </p:grpSpPr>
        <p:sp>
          <p:nvSpPr>
            <p:cNvPr id="9" name="任意多边形: 形状 8"/>
            <p:cNvSpPr/>
            <p:nvPr/>
          </p:nvSpPr>
          <p:spPr>
            <a:xfrm>
              <a:off x="7002153" y="4323058"/>
              <a:ext cx="3126295" cy="1283723"/>
            </a:xfrm>
            <a:custGeom>
              <a:avLst/>
              <a:gdLst>
                <a:gd name="connsiteX0" fmla="*/ 0 w 1980250"/>
                <a:gd name="connsiteY0" fmla="*/ 0 h 1646776"/>
                <a:gd name="connsiteX1" fmla="*/ 1980250 w 1980250"/>
                <a:gd name="connsiteY1" fmla="*/ 0 h 1646776"/>
                <a:gd name="connsiteX2" fmla="*/ 1980250 w 1980250"/>
                <a:gd name="connsiteY2" fmla="*/ 1646776 h 1646776"/>
                <a:gd name="connsiteX3" fmla="*/ 0 w 1980250"/>
                <a:gd name="connsiteY3" fmla="*/ 1646776 h 1646776"/>
                <a:gd name="connsiteX4" fmla="*/ 0 w 1980250"/>
                <a:gd name="connsiteY4" fmla="*/ 0 h 164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250" h="1646776">
                  <a:moveTo>
                    <a:pt x="0" y="0"/>
                  </a:moveTo>
                  <a:lnTo>
                    <a:pt x="1980250" y="0"/>
                  </a:lnTo>
                  <a:lnTo>
                    <a:pt x="1980250" y="1646776"/>
                  </a:lnTo>
                  <a:lnTo>
                    <a:pt x="0" y="16467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cap="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右键点击图片选择设置图片格式可直接替换图片。您可以点击文字框输入您的描述说明。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4"/>
              </p:custDataLst>
            </p:nvPr>
          </p:nvSpPr>
          <p:spPr>
            <a:xfrm>
              <a:off x="6269969" y="4686619"/>
              <a:ext cx="558214" cy="556602"/>
            </a:xfrm>
            <a:prstGeom prst="ellipse">
              <a:avLst/>
            </a:prstGeom>
            <a:solidFill>
              <a:srgbClr val="FF8327"/>
            </a:solidFill>
            <a:ln w="444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对家长的要求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3"/>
          <p:cNvSpPr/>
          <p:nvPr/>
        </p:nvSpPr>
        <p:spPr>
          <a:xfrm>
            <a:off x="857213" y="5619766"/>
            <a:ext cx="10363200" cy="84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综合描述说明。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" name="Group 60"/>
          <p:cNvGrpSpPr/>
          <p:nvPr/>
        </p:nvGrpSpPr>
        <p:grpSpPr>
          <a:xfrm>
            <a:off x="914400" y="1803401"/>
            <a:ext cx="2641600" cy="3352799"/>
            <a:chOff x="685800" y="1276350"/>
            <a:chExt cx="1981200" cy="2514600"/>
          </a:xfrm>
        </p:grpSpPr>
        <p:sp>
          <p:nvSpPr>
            <p:cNvPr id="5" name="Rectangle 35"/>
            <p:cNvSpPr/>
            <p:nvPr/>
          </p:nvSpPr>
          <p:spPr>
            <a:xfrm>
              <a:off x="762000" y="1276350"/>
              <a:ext cx="1828800" cy="2514600"/>
            </a:xfrm>
            <a:prstGeom prst="rect">
              <a:avLst/>
            </a:prstGeom>
            <a:solidFill>
              <a:srgbClr val="794E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44"/>
            <p:cNvSpPr/>
            <p:nvPr/>
          </p:nvSpPr>
          <p:spPr>
            <a:xfrm>
              <a:off x="685800" y="1962150"/>
              <a:ext cx="1981200" cy="457200"/>
            </a:xfrm>
            <a:prstGeom prst="rect">
              <a:avLst/>
            </a:prstGeom>
            <a:solidFill>
              <a:srgbClr val="45210C">
                <a:alpha val="6666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39"/>
            <p:cNvSpPr/>
            <p:nvPr/>
          </p:nvSpPr>
          <p:spPr>
            <a:xfrm>
              <a:off x="1318610" y="2038350"/>
              <a:ext cx="715580" cy="300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关键词</a:t>
              </a: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8" name="TextBox 40"/>
            <p:cNvSpPr txBox="1"/>
            <p:nvPr/>
          </p:nvSpPr>
          <p:spPr>
            <a:xfrm>
              <a:off x="981065" y="2549555"/>
              <a:ext cx="1390672" cy="1119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在此录入上述图表的综合描述说明，在此录入上述图表的综合描述说明，在此录入图表的描述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9" name="Rectangle 41"/>
            <p:cNvSpPr/>
            <p:nvPr/>
          </p:nvSpPr>
          <p:spPr>
            <a:xfrm>
              <a:off x="888203" y="1352550"/>
              <a:ext cx="1576394" cy="500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0" name="Group 61"/>
          <p:cNvGrpSpPr/>
          <p:nvPr/>
        </p:nvGrpSpPr>
        <p:grpSpPr>
          <a:xfrm>
            <a:off x="4484915" y="1563917"/>
            <a:ext cx="3018971" cy="3831768"/>
            <a:chOff x="3505200" y="1276350"/>
            <a:chExt cx="1981200" cy="2514600"/>
          </a:xfrm>
        </p:grpSpPr>
        <p:sp>
          <p:nvSpPr>
            <p:cNvPr id="11" name="Rectangle 45"/>
            <p:cNvSpPr/>
            <p:nvPr/>
          </p:nvSpPr>
          <p:spPr>
            <a:xfrm>
              <a:off x="3581400" y="1276350"/>
              <a:ext cx="1828800" cy="2514600"/>
            </a:xfrm>
            <a:prstGeom prst="rect">
              <a:avLst/>
            </a:prstGeom>
            <a:solidFill>
              <a:srgbClr val="FF83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49"/>
            <p:cNvSpPr/>
            <p:nvPr/>
          </p:nvSpPr>
          <p:spPr>
            <a:xfrm>
              <a:off x="3505200" y="1962150"/>
              <a:ext cx="1981200" cy="457200"/>
            </a:xfrm>
            <a:prstGeom prst="rect">
              <a:avLst/>
            </a:prstGeom>
            <a:solidFill>
              <a:schemeClr val="accent2">
                <a:alpha val="7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51"/>
            <p:cNvSpPr/>
            <p:nvPr/>
          </p:nvSpPr>
          <p:spPr>
            <a:xfrm>
              <a:off x="4182734" y="2038350"/>
              <a:ext cx="626133" cy="2625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关键词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14" name="TextBox 52"/>
            <p:cNvSpPr txBox="1"/>
            <p:nvPr/>
          </p:nvSpPr>
          <p:spPr>
            <a:xfrm>
              <a:off x="3800464" y="2583960"/>
              <a:ext cx="1390672" cy="979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15" name="Rectangle 53"/>
            <p:cNvSpPr/>
            <p:nvPr/>
          </p:nvSpPr>
          <p:spPr>
            <a:xfrm>
              <a:off x="3829271" y="1390955"/>
              <a:ext cx="1333057" cy="4241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16" name="Group 62"/>
          <p:cNvGrpSpPr/>
          <p:nvPr/>
        </p:nvGrpSpPr>
        <p:grpSpPr>
          <a:xfrm>
            <a:off x="8534400" y="1803401"/>
            <a:ext cx="2641600" cy="3352800"/>
            <a:chOff x="6400800" y="1276350"/>
            <a:chExt cx="1981200" cy="2514600"/>
          </a:xfrm>
        </p:grpSpPr>
        <p:sp>
          <p:nvSpPr>
            <p:cNvPr id="17" name="Rectangle 54"/>
            <p:cNvSpPr/>
            <p:nvPr/>
          </p:nvSpPr>
          <p:spPr>
            <a:xfrm>
              <a:off x="6477000" y="1276350"/>
              <a:ext cx="1828800" cy="2514600"/>
            </a:xfrm>
            <a:prstGeom prst="rect">
              <a:avLst/>
            </a:prstGeom>
            <a:solidFill>
              <a:srgbClr val="3C9E3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55"/>
            <p:cNvSpPr/>
            <p:nvPr/>
          </p:nvSpPr>
          <p:spPr>
            <a:xfrm>
              <a:off x="6400800" y="1962150"/>
              <a:ext cx="1981200" cy="457200"/>
            </a:xfrm>
            <a:prstGeom prst="rect">
              <a:avLst/>
            </a:prstGeom>
            <a:solidFill>
              <a:srgbClr val="00B050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56"/>
            <p:cNvSpPr/>
            <p:nvPr/>
          </p:nvSpPr>
          <p:spPr>
            <a:xfrm>
              <a:off x="7033610" y="2038350"/>
              <a:ext cx="715581" cy="30008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关键词</a:t>
              </a:r>
              <a:endPara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20" name="TextBox 57"/>
            <p:cNvSpPr txBox="1"/>
            <p:nvPr/>
          </p:nvSpPr>
          <p:spPr>
            <a:xfrm>
              <a:off x="6696065" y="2549555"/>
              <a:ext cx="1390672" cy="1119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在此录入上述图表的综合描述说明，在此录入上述图表的综合描述说明，在此录入图表的描述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Open Sans Light" pitchFamily="34" charset="0"/>
              </a:endParaRPr>
            </a:p>
          </p:txBody>
        </p:sp>
        <p:sp>
          <p:nvSpPr>
            <p:cNvPr id="21" name="Rectangle 58"/>
            <p:cNvSpPr/>
            <p:nvPr/>
          </p:nvSpPr>
          <p:spPr>
            <a:xfrm>
              <a:off x="6629654" y="1352550"/>
              <a:ext cx="1523494" cy="4847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添加标题</a:t>
              </a:r>
              <a:endPara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对家长的要求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89200" y="2510358"/>
            <a:ext cx="2192338" cy="1724025"/>
            <a:chOff x="2489200" y="2033588"/>
            <a:chExt cx="2192338" cy="1724025"/>
          </a:xfrm>
        </p:grpSpPr>
        <p:sp>
          <p:nvSpPr>
            <p:cNvPr id="4" name="任意多边形 14"/>
            <p:cNvSpPr>
              <a:spLocks noChangeArrowheads="1"/>
            </p:cNvSpPr>
            <p:nvPr/>
          </p:nvSpPr>
          <p:spPr bwMode="auto">
            <a:xfrm>
              <a:off x="2525713" y="2033588"/>
              <a:ext cx="2124075" cy="1724025"/>
            </a:xfrm>
            <a:custGeom>
              <a:avLst/>
              <a:gdLst>
                <a:gd name="T0" fmla="*/ 169886 w 2123573"/>
                <a:gd name="T1" fmla="*/ 0 h 1724401"/>
                <a:gd name="T2" fmla="*/ 1953687 w 2123573"/>
                <a:gd name="T3" fmla="*/ 0 h 1724401"/>
                <a:gd name="T4" fmla="*/ 2123573 w 2123573"/>
                <a:gd name="T5" fmla="*/ 143261 h 1724401"/>
                <a:gd name="T6" fmla="*/ 2123573 w 2123573"/>
                <a:gd name="T7" fmla="*/ 1289345 h 1724401"/>
                <a:gd name="T8" fmla="*/ 1953687 w 2123573"/>
                <a:gd name="T9" fmla="*/ 1432606 h 1724401"/>
                <a:gd name="T10" fmla="*/ 1888361 w 2123573"/>
                <a:gd name="T11" fmla="*/ 1432606 h 1724401"/>
                <a:gd name="T12" fmla="*/ 1888361 w 2123573"/>
                <a:gd name="T13" fmla="*/ 1724401 h 1724401"/>
                <a:gd name="T14" fmla="*/ 1646320 w 2123573"/>
                <a:gd name="T15" fmla="*/ 1432606 h 1724401"/>
                <a:gd name="T16" fmla="*/ 169886 w 2123573"/>
                <a:gd name="T17" fmla="*/ 1432606 h 1724401"/>
                <a:gd name="T18" fmla="*/ 0 w 2123573"/>
                <a:gd name="T19" fmla="*/ 1289345 h 1724401"/>
                <a:gd name="T20" fmla="*/ 0 w 2123573"/>
                <a:gd name="T21" fmla="*/ 143261 h 1724401"/>
                <a:gd name="T22" fmla="*/ 169886 w 2123573"/>
                <a:gd name="T23" fmla="*/ 0 h 172440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23573"/>
                <a:gd name="T37" fmla="*/ 0 h 1724401"/>
                <a:gd name="T38" fmla="*/ 2123573 w 2123573"/>
                <a:gd name="T39" fmla="*/ 1724401 h 1724401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23573" h="1724401">
                  <a:moveTo>
                    <a:pt x="169886" y="0"/>
                  </a:moveTo>
                  <a:lnTo>
                    <a:pt x="1953687" y="0"/>
                  </a:lnTo>
                  <a:cubicBezTo>
                    <a:pt x="2047512" y="0"/>
                    <a:pt x="2123573" y="64141"/>
                    <a:pt x="2123573" y="143261"/>
                  </a:cubicBezTo>
                  <a:lnTo>
                    <a:pt x="2123573" y="1289345"/>
                  </a:lnTo>
                  <a:cubicBezTo>
                    <a:pt x="2123573" y="1368466"/>
                    <a:pt x="2047512" y="1432606"/>
                    <a:pt x="1953687" y="1432606"/>
                  </a:cubicBezTo>
                  <a:lnTo>
                    <a:pt x="1888361" y="1432606"/>
                  </a:lnTo>
                  <a:lnTo>
                    <a:pt x="1888361" y="1724401"/>
                  </a:lnTo>
                  <a:lnTo>
                    <a:pt x="1646320" y="1432606"/>
                  </a:lnTo>
                  <a:lnTo>
                    <a:pt x="169886" y="1432606"/>
                  </a:lnTo>
                  <a:cubicBezTo>
                    <a:pt x="76061" y="1432606"/>
                    <a:pt x="0" y="1368466"/>
                    <a:pt x="0" y="1289345"/>
                  </a:cubicBezTo>
                  <a:lnTo>
                    <a:pt x="0" y="143261"/>
                  </a:lnTo>
                  <a:cubicBezTo>
                    <a:pt x="0" y="64141"/>
                    <a:pt x="76061" y="0"/>
                    <a:pt x="169886" y="0"/>
                  </a:cubicBezTo>
                  <a:close/>
                </a:path>
              </a:pathLst>
            </a:custGeom>
            <a:solidFill>
              <a:srgbClr val="3C9E3E"/>
            </a:solidFill>
            <a:ln>
              <a:noFill/>
            </a:ln>
          </p:spPr>
          <p:txBody>
            <a:bodyPr lIns="145079" tIns="145079" rIns="145079" bIns="145079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530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5" name="矩形 18"/>
            <p:cNvSpPr>
              <a:spLocks noChangeArrowheads="1"/>
            </p:cNvSpPr>
            <p:nvPr/>
          </p:nvSpPr>
          <p:spPr bwMode="auto">
            <a:xfrm>
              <a:off x="2520951" y="2516348"/>
              <a:ext cx="2128836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在此录入上述图表的综合描述说明，在此录入图表的综合描述说明</a:t>
              </a:r>
              <a:endParaRPr lang="zh-CN" altLang="en-US" sz="1100" dirty="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6" name="矩形 18"/>
            <p:cNvSpPr>
              <a:spLocks noChangeArrowheads="1"/>
            </p:cNvSpPr>
            <p:nvPr/>
          </p:nvSpPr>
          <p:spPr bwMode="auto">
            <a:xfrm>
              <a:off x="2489200" y="2078607"/>
              <a:ext cx="219233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  <a:cs typeface="Open Sans Light" pitchFamily="34" charset="0"/>
                </a:rPr>
                <a:t>添加标题</a:t>
              </a:r>
              <a:endParaRPr lang="en-US" altLang="zh-CN" sz="2000" dirty="0">
                <a:latin typeface="+mn-ea"/>
                <a:cs typeface="Open Sans Light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876800" y="1520788"/>
            <a:ext cx="2190750" cy="1711241"/>
            <a:chOff x="4876800" y="1520788"/>
            <a:chExt cx="2190750" cy="1711241"/>
          </a:xfrm>
        </p:grpSpPr>
        <p:sp>
          <p:nvSpPr>
            <p:cNvPr id="8" name="任意多边形 33"/>
            <p:cNvSpPr>
              <a:spLocks noChangeArrowheads="1"/>
            </p:cNvSpPr>
            <p:nvPr/>
          </p:nvSpPr>
          <p:spPr bwMode="auto">
            <a:xfrm>
              <a:off x="4926013" y="1520788"/>
              <a:ext cx="2124075" cy="1711241"/>
            </a:xfrm>
            <a:custGeom>
              <a:avLst/>
              <a:gdLst>
                <a:gd name="connsiteX0" fmla="*/ 169926 w 2124075"/>
                <a:gd name="connsiteY0" fmla="*/ 0 h 1711241"/>
                <a:gd name="connsiteX1" fmla="*/ 1954149 w 2124075"/>
                <a:gd name="connsiteY1" fmla="*/ 0 h 1711241"/>
                <a:gd name="connsiteX2" fmla="*/ 2124075 w 2124075"/>
                <a:gd name="connsiteY2" fmla="*/ 143253 h 1711241"/>
                <a:gd name="connsiteX3" fmla="*/ 2124075 w 2124075"/>
                <a:gd name="connsiteY3" fmla="*/ 1289272 h 1711241"/>
                <a:gd name="connsiteX4" fmla="*/ 1954149 w 2124075"/>
                <a:gd name="connsiteY4" fmla="*/ 1432525 h 1711241"/>
                <a:gd name="connsiteX5" fmla="*/ 1883200 w 2124075"/>
                <a:gd name="connsiteY5" fmla="*/ 1432525 h 1711241"/>
                <a:gd name="connsiteX6" fmla="*/ 1626846 w 2124075"/>
                <a:gd name="connsiteY6" fmla="*/ 1432525 h 1711241"/>
                <a:gd name="connsiteX7" fmla="*/ 1223693 w 2124075"/>
                <a:gd name="connsiteY7" fmla="*/ 1432525 h 1711241"/>
                <a:gd name="connsiteX8" fmla="*/ 1062038 w 2124075"/>
                <a:gd name="connsiteY8" fmla="*/ 1711241 h 1711241"/>
                <a:gd name="connsiteX9" fmla="*/ 900383 w 2124075"/>
                <a:gd name="connsiteY9" fmla="*/ 1432525 h 1711241"/>
                <a:gd name="connsiteX10" fmla="*/ 252064 w 2124075"/>
                <a:gd name="connsiteY10" fmla="*/ 1432525 h 1711241"/>
                <a:gd name="connsiteX11" fmla="*/ 169926 w 2124075"/>
                <a:gd name="connsiteY11" fmla="*/ 1432525 h 1711241"/>
                <a:gd name="connsiteX12" fmla="*/ 0 w 2124075"/>
                <a:gd name="connsiteY12" fmla="*/ 1289272 h 1711241"/>
                <a:gd name="connsiteX13" fmla="*/ 0 w 2124075"/>
                <a:gd name="connsiteY13" fmla="*/ 143253 h 1711241"/>
                <a:gd name="connsiteX14" fmla="*/ 169926 w 2124075"/>
                <a:gd name="connsiteY14" fmla="*/ 0 h 1711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24075" h="1711241">
                  <a:moveTo>
                    <a:pt x="169926" y="0"/>
                  </a:moveTo>
                  <a:lnTo>
                    <a:pt x="1954149" y="0"/>
                  </a:lnTo>
                  <a:cubicBezTo>
                    <a:pt x="2047996" y="0"/>
                    <a:pt x="2124075" y="64137"/>
                    <a:pt x="2124075" y="143253"/>
                  </a:cubicBezTo>
                  <a:lnTo>
                    <a:pt x="2124075" y="1289272"/>
                  </a:lnTo>
                  <a:cubicBezTo>
                    <a:pt x="2124075" y="1368389"/>
                    <a:pt x="2047996" y="1432525"/>
                    <a:pt x="1954149" y="1432525"/>
                  </a:cubicBezTo>
                  <a:lnTo>
                    <a:pt x="1883200" y="1432525"/>
                  </a:lnTo>
                  <a:lnTo>
                    <a:pt x="1626846" y="1432525"/>
                  </a:lnTo>
                  <a:lnTo>
                    <a:pt x="1223693" y="1432525"/>
                  </a:lnTo>
                  <a:lnTo>
                    <a:pt x="1062038" y="1711241"/>
                  </a:lnTo>
                  <a:lnTo>
                    <a:pt x="900383" y="1432525"/>
                  </a:lnTo>
                  <a:lnTo>
                    <a:pt x="252064" y="1432525"/>
                  </a:lnTo>
                  <a:lnTo>
                    <a:pt x="169926" y="1432525"/>
                  </a:lnTo>
                  <a:cubicBezTo>
                    <a:pt x="76079" y="1432525"/>
                    <a:pt x="0" y="1368389"/>
                    <a:pt x="0" y="1289272"/>
                  </a:cubicBezTo>
                  <a:lnTo>
                    <a:pt x="0" y="143253"/>
                  </a:lnTo>
                  <a:cubicBezTo>
                    <a:pt x="0" y="64137"/>
                    <a:pt x="76079" y="0"/>
                    <a:pt x="169926" y="0"/>
                  </a:cubicBezTo>
                  <a:close/>
                </a:path>
              </a:pathLst>
            </a:custGeom>
            <a:solidFill>
              <a:srgbClr val="FF8327"/>
            </a:solidFill>
            <a:ln>
              <a:noFill/>
            </a:ln>
          </p:spPr>
          <p:txBody>
            <a:bodyPr wrap="square" lIns="145079" tIns="145079" rIns="145079" bIns="145079" anchor="ctr">
              <a:noAutofit/>
            </a:bodyPr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530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9" name="矩形 19"/>
            <p:cNvSpPr>
              <a:spLocks noChangeArrowheads="1"/>
            </p:cNvSpPr>
            <p:nvPr/>
          </p:nvSpPr>
          <p:spPr bwMode="auto">
            <a:xfrm>
              <a:off x="4926012" y="1985006"/>
              <a:ext cx="2124075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在此录入上述图表的综合描述说明，在此录入图表的综合描述说明</a:t>
              </a:r>
              <a:endParaRPr lang="zh-CN" altLang="en-US" sz="1100" dirty="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0" name="矩形 19"/>
            <p:cNvSpPr>
              <a:spLocks noChangeArrowheads="1"/>
            </p:cNvSpPr>
            <p:nvPr/>
          </p:nvSpPr>
          <p:spPr bwMode="auto">
            <a:xfrm>
              <a:off x="4876800" y="1569072"/>
              <a:ext cx="21907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  <a:cs typeface="Open Sans Light" pitchFamily="34" charset="0"/>
                </a:rPr>
                <a:t>添加标题</a:t>
              </a:r>
              <a:endParaRPr lang="en-US" altLang="zh-CN" sz="2000" dirty="0">
                <a:latin typeface="+mn-ea"/>
                <a:cs typeface="Open Sans Light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281863" y="2510358"/>
            <a:ext cx="2192337" cy="1724025"/>
            <a:chOff x="7281863" y="2033588"/>
            <a:chExt cx="2192337" cy="1724025"/>
          </a:xfrm>
        </p:grpSpPr>
        <p:sp>
          <p:nvSpPr>
            <p:cNvPr id="12" name="任意多边形 17"/>
            <p:cNvSpPr>
              <a:spLocks noChangeArrowheads="1"/>
            </p:cNvSpPr>
            <p:nvPr/>
          </p:nvSpPr>
          <p:spPr bwMode="auto">
            <a:xfrm>
              <a:off x="7326313" y="2033588"/>
              <a:ext cx="2122487" cy="1724025"/>
            </a:xfrm>
            <a:custGeom>
              <a:avLst/>
              <a:gdLst>
                <a:gd name="T0" fmla="*/ 169886 w 2123573"/>
                <a:gd name="T1" fmla="*/ 0 h 1724402"/>
                <a:gd name="T2" fmla="*/ 1953687 w 2123573"/>
                <a:gd name="T3" fmla="*/ 0 h 1724402"/>
                <a:gd name="T4" fmla="*/ 2123573 w 2123573"/>
                <a:gd name="T5" fmla="*/ 143261 h 1724402"/>
                <a:gd name="T6" fmla="*/ 2123573 w 2123573"/>
                <a:gd name="T7" fmla="*/ 1289345 h 1724402"/>
                <a:gd name="T8" fmla="*/ 1953687 w 2123573"/>
                <a:gd name="T9" fmla="*/ 1432606 h 1724402"/>
                <a:gd name="T10" fmla="*/ 459930 w 2123573"/>
                <a:gd name="T11" fmla="*/ 1432606 h 1724402"/>
                <a:gd name="T12" fmla="*/ 217888 w 2123573"/>
                <a:gd name="T13" fmla="*/ 1724402 h 1724402"/>
                <a:gd name="T14" fmla="*/ 217888 w 2123573"/>
                <a:gd name="T15" fmla="*/ 1432606 h 1724402"/>
                <a:gd name="T16" fmla="*/ 169886 w 2123573"/>
                <a:gd name="T17" fmla="*/ 1432606 h 1724402"/>
                <a:gd name="T18" fmla="*/ 0 w 2123573"/>
                <a:gd name="T19" fmla="*/ 1289345 h 1724402"/>
                <a:gd name="T20" fmla="*/ 0 w 2123573"/>
                <a:gd name="T21" fmla="*/ 143261 h 1724402"/>
                <a:gd name="T22" fmla="*/ 169886 w 2123573"/>
                <a:gd name="T23" fmla="*/ 0 h 17244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123573"/>
                <a:gd name="T37" fmla="*/ 0 h 1724402"/>
                <a:gd name="T38" fmla="*/ 2123573 w 2123573"/>
                <a:gd name="T39" fmla="*/ 1724402 h 172440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123573" h="1724402">
                  <a:moveTo>
                    <a:pt x="169886" y="0"/>
                  </a:moveTo>
                  <a:lnTo>
                    <a:pt x="1953687" y="0"/>
                  </a:lnTo>
                  <a:cubicBezTo>
                    <a:pt x="2047512" y="0"/>
                    <a:pt x="2123573" y="64141"/>
                    <a:pt x="2123573" y="143261"/>
                  </a:cubicBezTo>
                  <a:lnTo>
                    <a:pt x="2123573" y="1289345"/>
                  </a:lnTo>
                  <a:cubicBezTo>
                    <a:pt x="2123573" y="1368466"/>
                    <a:pt x="2047512" y="1432606"/>
                    <a:pt x="1953687" y="1432606"/>
                  </a:cubicBezTo>
                  <a:lnTo>
                    <a:pt x="459930" y="1432606"/>
                  </a:lnTo>
                  <a:lnTo>
                    <a:pt x="217888" y="1724402"/>
                  </a:lnTo>
                  <a:lnTo>
                    <a:pt x="217888" y="1432606"/>
                  </a:lnTo>
                  <a:lnTo>
                    <a:pt x="169886" y="1432606"/>
                  </a:lnTo>
                  <a:cubicBezTo>
                    <a:pt x="76061" y="1432606"/>
                    <a:pt x="0" y="1368466"/>
                    <a:pt x="0" y="1289345"/>
                  </a:cubicBezTo>
                  <a:lnTo>
                    <a:pt x="0" y="143261"/>
                  </a:lnTo>
                  <a:cubicBezTo>
                    <a:pt x="0" y="64141"/>
                    <a:pt x="76061" y="0"/>
                    <a:pt x="169886" y="0"/>
                  </a:cubicBezTo>
                  <a:close/>
                </a:path>
              </a:pathLst>
            </a:custGeom>
            <a:solidFill>
              <a:srgbClr val="F5C727"/>
            </a:solidFill>
            <a:ln>
              <a:noFill/>
            </a:ln>
          </p:spPr>
          <p:txBody>
            <a:bodyPr lIns="145079" tIns="145079" rIns="145079" bIns="145079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530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3" name="矩形 20"/>
            <p:cNvSpPr>
              <a:spLocks noChangeArrowheads="1"/>
            </p:cNvSpPr>
            <p:nvPr/>
          </p:nvSpPr>
          <p:spPr bwMode="auto">
            <a:xfrm>
              <a:off x="7326313" y="2516348"/>
              <a:ext cx="2103438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在此录入上述图表的综合描述说明，在此录入图表的综合描述说明</a:t>
              </a:r>
              <a:endParaRPr lang="zh-CN" altLang="en-US" sz="1100" dirty="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4" name="矩形 20"/>
            <p:cNvSpPr>
              <a:spLocks noChangeArrowheads="1"/>
            </p:cNvSpPr>
            <p:nvPr/>
          </p:nvSpPr>
          <p:spPr bwMode="auto">
            <a:xfrm>
              <a:off x="7281863" y="2095076"/>
              <a:ext cx="21923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 dirty="0">
                  <a:latin typeface="+mn-ea"/>
                  <a:cs typeface="Open Sans Light" pitchFamily="34" charset="0"/>
                </a:rPr>
                <a:t>添加标题</a:t>
              </a:r>
              <a:endParaRPr lang="en-US" altLang="zh-CN" sz="2000" dirty="0">
                <a:latin typeface="+mn-ea"/>
                <a:cs typeface="Open Sans Ligh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708525" y="3758096"/>
            <a:ext cx="2559050" cy="2559050"/>
            <a:chOff x="4708525" y="3465513"/>
            <a:chExt cx="2559050" cy="2559050"/>
          </a:xfrm>
        </p:grpSpPr>
        <p:sp>
          <p:nvSpPr>
            <p:cNvPr id="16" name="任意多边形 3"/>
            <p:cNvSpPr>
              <a:spLocks noChangeArrowheads="1"/>
            </p:cNvSpPr>
            <p:nvPr/>
          </p:nvSpPr>
          <p:spPr bwMode="auto">
            <a:xfrm>
              <a:off x="4708525" y="3465513"/>
              <a:ext cx="2559050" cy="2559050"/>
            </a:xfrm>
            <a:custGeom>
              <a:avLst/>
              <a:gdLst>
                <a:gd name="T0" fmla="*/ 0 w 1981801"/>
                <a:gd name="T1" fmla="*/ 990901 h 1981801"/>
                <a:gd name="T2" fmla="*/ 990901 w 1981801"/>
                <a:gd name="T3" fmla="*/ 0 h 1981801"/>
                <a:gd name="T4" fmla="*/ 1981802 w 1981801"/>
                <a:gd name="T5" fmla="*/ 990901 h 1981801"/>
                <a:gd name="T6" fmla="*/ 990901 w 1981801"/>
                <a:gd name="T7" fmla="*/ 1981802 h 1981801"/>
                <a:gd name="T8" fmla="*/ 0 w 1981801"/>
                <a:gd name="T9" fmla="*/ 990901 h 19818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81801"/>
                <a:gd name="T16" fmla="*/ 0 h 1981801"/>
                <a:gd name="T17" fmla="*/ 1981801 w 1981801"/>
                <a:gd name="T18" fmla="*/ 1981801 h 19818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81801" h="1981801">
                  <a:moveTo>
                    <a:pt x="0" y="990901"/>
                  </a:moveTo>
                  <a:cubicBezTo>
                    <a:pt x="0" y="443641"/>
                    <a:pt x="443641" y="0"/>
                    <a:pt x="990901" y="0"/>
                  </a:cubicBezTo>
                  <a:cubicBezTo>
                    <a:pt x="1538161" y="0"/>
                    <a:pt x="1981802" y="443641"/>
                    <a:pt x="1981802" y="990901"/>
                  </a:cubicBezTo>
                  <a:cubicBezTo>
                    <a:pt x="1981802" y="1538161"/>
                    <a:pt x="1538161" y="1981802"/>
                    <a:pt x="990901" y="1981802"/>
                  </a:cubicBezTo>
                  <a:cubicBezTo>
                    <a:pt x="443641" y="1981802"/>
                    <a:pt x="0" y="1538161"/>
                    <a:pt x="0" y="990901"/>
                  </a:cubicBezTo>
                  <a:close/>
                </a:path>
              </a:pathLst>
            </a:custGeom>
            <a:solidFill>
              <a:srgbClr val="794E2D"/>
            </a:solidFill>
            <a:ln>
              <a:noFill/>
            </a:ln>
          </p:spPr>
          <p:txBody>
            <a:bodyPr lIns="318803" tIns="318803" rIns="318803" bIns="318803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zh-CN" sz="450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7" name="矩形 21"/>
            <p:cNvSpPr>
              <a:spLocks noChangeArrowheads="1"/>
            </p:cNvSpPr>
            <p:nvPr/>
          </p:nvSpPr>
          <p:spPr bwMode="auto">
            <a:xfrm>
              <a:off x="5074980" y="4882356"/>
              <a:ext cx="182614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latin typeface="+mn-ea"/>
                  <a:sym typeface="宋体" panose="02010600030101010101" pitchFamily="2" charset="-122"/>
                </a:rPr>
                <a:t>添加标题</a:t>
              </a:r>
              <a:endParaRPr lang="zh-CN" altLang="en-US" sz="3200" dirty="0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18" name="Freeform 438"/>
            <p:cNvSpPr>
              <a:spLocks noEditPoints="1" noChangeArrowheads="1"/>
            </p:cNvSpPr>
            <p:nvPr/>
          </p:nvSpPr>
          <p:spPr bwMode="auto">
            <a:xfrm>
              <a:off x="5688013" y="3781425"/>
              <a:ext cx="635000" cy="739775"/>
            </a:xfrm>
            <a:custGeom>
              <a:avLst/>
              <a:gdLst>
                <a:gd name="T0" fmla="*/ 162 w 169"/>
                <a:gd name="T1" fmla="*/ 57 h 197"/>
                <a:gd name="T2" fmla="*/ 115 w 169"/>
                <a:gd name="T3" fmla="*/ 57 h 197"/>
                <a:gd name="T4" fmla="*/ 135 w 169"/>
                <a:gd name="T5" fmla="*/ 33 h 197"/>
                <a:gd name="T6" fmla="*/ 127 w 169"/>
                <a:gd name="T7" fmla="*/ 16 h 197"/>
                <a:gd name="T8" fmla="*/ 113 w 169"/>
                <a:gd name="T9" fmla="*/ 11 h 197"/>
                <a:gd name="T10" fmla="*/ 87 w 169"/>
                <a:gd name="T11" fmla="*/ 42 h 197"/>
                <a:gd name="T12" fmla="*/ 55 w 169"/>
                <a:gd name="T13" fmla="*/ 0 h 197"/>
                <a:gd name="T14" fmla="*/ 41 w 169"/>
                <a:gd name="T15" fmla="*/ 6 h 197"/>
                <a:gd name="T16" fmla="*/ 31 w 169"/>
                <a:gd name="T17" fmla="*/ 27 h 197"/>
                <a:gd name="T18" fmla="*/ 59 w 169"/>
                <a:gd name="T19" fmla="*/ 57 h 197"/>
                <a:gd name="T20" fmla="*/ 7 w 169"/>
                <a:gd name="T21" fmla="*/ 57 h 197"/>
                <a:gd name="T22" fmla="*/ 0 w 169"/>
                <a:gd name="T23" fmla="*/ 64 h 197"/>
                <a:gd name="T24" fmla="*/ 0 w 169"/>
                <a:gd name="T25" fmla="*/ 101 h 197"/>
                <a:gd name="T26" fmla="*/ 7 w 169"/>
                <a:gd name="T27" fmla="*/ 108 h 197"/>
                <a:gd name="T28" fmla="*/ 9 w 169"/>
                <a:gd name="T29" fmla="*/ 108 h 197"/>
                <a:gd name="T30" fmla="*/ 9 w 169"/>
                <a:gd name="T31" fmla="*/ 190 h 197"/>
                <a:gd name="T32" fmla="*/ 16 w 169"/>
                <a:gd name="T33" fmla="*/ 197 h 197"/>
                <a:gd name="T34" fmla="*/ 153 w 169"/>
                <a:gd name="T35" fmla="*/ 197 h 197"/>
                <a:gd name="T36" fmla="*/ 160 w 169"/>
                <a:gd name="T37" fmla="*/ 190 h 197"/>
                <a:gd name="T38" fmla="*/ 160 w 169"/>
                <a:gd name="T39" fmla="*/ 108 h 197"/>
                <a:gd name="T40" fmla="*/ 162 w 169"/>
                <a:gd name="T41" fmla="*/ 108 h 197"/>
                <a:gd name="T42" fmla="*/ 169 w 169"/>
                <a:gd name="T43" fmla="*/ 101 h 197"/>
                <a:gd name="T44" fmla="*/ 169 w 169"/>
                <a:gd name="T45" fmla="*/ 64 h 197"/>
                <a:gd name="T46" fmla="*/ 162 w 169"/>
                <a:gd name="T47" fmla="*/ 57 h 197"/>
                <a:gd name="T48" fmla="*/ 155 w 169"/>
                <a:gd name="T49" fmla="*/ 94 h 197"/>
                <a:gd name="T50" fmla="*/ 98 w 169"/>
                <a:gd name="T51" fmla="*/ 94 h 197"/>
                <a:gd name="T52" fmla="*/ 98 w 169"/>
                <a:gd name="T53" fmla="*/ 71 h 197"/>
                <a:gd name="T54" fmla="*/ 155 w 169"/>
                <a:gd name="T55" fmla="*/ 71 h 197"/>
                <a:gd name="T56" fmla="*/ 155 w 169"/>
                <a:gd name="T57" fmla="*/ 94 h 197"/>
                <a:gd name="T58" fmla="*/ 113 w 169"/>
                <a:gd name="T59" fmla="*/ 25 h 197"/>
                <a:gd name="T60" fmla="*/ 118 w 169"/>
                <a:gd name="T61" fmla="*/ 27 h 197"/>
                <a:gd name="T62" fmla="*/ 121 w 169"/>
                <a:gd name="T63" fmla="*/ 31 h 197"/>
                <a:gd name="T64" fmla="*/ 99 w 169"/>
                <a:gd name="T65" fmla="*/ 51 h 197"/>
                <a:gd name="T66" fmla="*/ 113 w 169"/>
                <a:gd name="T67" fmla="*/ 25 h 197"/>
                <a:gd name="T68" fmla="*/ 45 w 169"/>
                <a:gd name="T69" fmla="*/ 25 h 197"/>
                <a:gd name="T70" fmla="*/ 50 w 169"/>
                <a:gd name="T71" fmla="*/ 16 h 197"/>
                <a:gd name="T72" fmla="*/ 55 w 169"/>
                <a:gd name="T73" fmla="*/ 14 h 197"/>
                <a:gd name="T74" fmla="*/ 75 w 169"/>
                <a:gd name="T75" fmla="*/ 50 h 197"/>
                <a:gd name="T76" fmla="*/ 45 w 169"/>
                <a:gd name="T77" fmla="*/ 25 h 197"/>
                <a:gd name="T78" fmla="*/ 72 w 169"/>
                <a:gd name="T79" fmla="*/ 71 h 197"/>
                <a:gd name="T80" fmla="*/ 72 w 169"/>
                <a:gd name="T81" fmla="*/ 94 h 197"/>
                <a:gd name="T82" fmla="*/ 14 w 169"/>
                <a:gd name="T83" fmla="*/ 94 h 197"/>
                <a:gd name="T84" fmla="*/ 14 w 169"/>
                <a:gd name="T85" fmla="*/ 71 h 197"/>
                <a:gd name="T86" fmla="*/ 72 w 169"/>
                <a:gd name="T87" fmla="*/ 71 h 197"/>
                <a:gd name="T88" fmla="*/ 23 w 169"/>
                <a:gd name="T89" fmla="*/ 102 h 197"/>
                <a:gd name="T90" fmla="*/ 72 w 169"/>
                <a:gd name="T91" fmla="*/ 102 h 197"/>
                <a:gd name="T92" fmla="*/ 72 w 169"/>
                <a:gd name="T93" fmla="*/ 183 h 197"/>
                <a:gd name="T94" fmla="*/ 23 w 169"/>
                <a:gd name="T95" fmla="*/ 183 h 197"/>
                <a:gd name="T96" fmla="*/ 23 w 169"/>
                <a:gd name="T97" fmla="*/ 102 h 197"/>
                <a:gd name="T98" fmla="*/ 98 w 169"/>
                <a:gd name="T99" fmla="*/ 183 h 197"/>
                <a:gd name="T100" fmla="*/ 98 w 169"/>
                <a:gd name="T101" fmla="*/ 102 h 197"/>
                <a:gd name="T102" fmla="*/ 146 w 169"/>
                <a:gd name="T103" fmla="*/ 102 h 197"/>
                <a:gd name="T104" fmla="*/ 146 w 169"/>
                <a:gd name="T105" fmla="*/ 183 h 197"/>
                <a:gd name="T106" fmla="*/ 98 w 169"/>
                <a:gd name="T107" fmla="*/ 183 h 19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69"/>
                <a:gd name="T163" fmla="*/ 0 h 197"/>
                <a:gd name="T164" fmla="*/ 169 w 169"/>
                <a:gd name="T165" fmla="*/ 197 h 19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69" h="197">
                  <a:moveTo>
                    <a:pt x="162" y="57"/>
                  </a:moveTo>
                  <a:cubicBezTo>
                    <a:pt x="115" y="57"/>
                    <a:pt x="115" y="57"/>
                    <a:pt x="115" y="57"/>
                  </a:cubicBezTo>
                  <a:cubicBezTo>
                    <a:pt x="125" y="51"/>
                    <a:pt x="134" y="42"/>
                    <a:pt x="135" y="33"/>
                  </a:cubicBezTo>
                  <a:cubicBezTo>
                    <a:pt x="135" y="29"/>
                    <a:pt x="134" y="22"/>
                    <a:pt x="127" y="16"/>
                  </a:cubicBezTo>
                  <a:cubicBezTo>
                    <a:pt x="122" y="13"/>
                    <a:pt x="118" y="11"/>
                    <a:pt x="113" y="11"/>
                  </a:cubicBezTo>
                  <a:cubicBezTo>
                    <a:pt x="99" y="11"/>
                    <a:pt x="92" y="27"/>
                    <a:pt x="87" y="42"/>
                  </a:cubicBezTo>
                  <a:cubicBezTo>
                    <a:pt x="82" y="23"/>
                    <a:pt x="72" y="0"/>
                    <a:pt x="55" y="0"/>
                  </a:cubicBezTo>
                  <a:cubicBezTo>
                    <a:pt x="51" y="0"/>
                    <a:pt x="46" y="2"/>
                    <a:pt x="41" y="6"/>
                  </a:cubicBezTo>
                  <a:cubicBezTo>
                    <a:pt x="31" y="14"/>
                    <a:pt x="31" y="22"/>
                    <a:pt x="31" y="27"/>
                  </a:cubicBezTo>
                  <a:cubicBezTo>
                    <a:pt x="33" y="39"/>
                    <a:pt x="46" y="50"/>
                    <a:pt x="59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3" y="57"/>
                    <a:pt x="0" y="60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5"/>
                    <a:pt x="3" y="108"/>
                    <a:pt x="7" y="108"/>
                  </a:cubicBezTo>
                  <a:cubicBezTo>
                    <a:pt x="9" y="108"/>
                    <a:pt x="9" y="108"/>
                    <a:pt x="9" y="108"/>
                  </a:cubicBezTo>
                  <a:cubicBezTo>
                    <a:pt x="9" y="190"/>
                    <a:pt x="9" y="190"/>
                    <a:pt x="9" y="190"/>
                  </a:cubicBezTo>
                  <a:cubicBezTo>
                    <a:pt x="9" y="194"/>
                    <a:pt x="12" y="197"/>
                    <a:pt x="16" y="197"/>
                  </a:cubicBezTo>
                  <a:cubicBezTo>
                    <a:pt x="153" y="197"/>
                    <a:pt x="153" y="197"/>
                    <a:pt x="153" y="197"/>
                  </a:cubicBezTo>
                  <a:cubicBezTo>
                    <a:pt x="157" y="197"/>
                    <a:pt x="160" y="194"/>
                    <a:pt x="160" y="190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6" y="108"/>
                    <a:pt x="169" y="105"/>
                    <a:pt x="169" y="101"/>
                  </a:cubicBezTo>
                  <a:cubicBezTo>
                    <a:pt x="169" y="64"/>
                    <a:pt x="169" y="64"/>
                    <a:pt x="169" y="64"/>
                  </a:cubicBezTo>
                  <a:cubicBezTo>
                    <a:pt x="169" y="60"/>
                    <a:pt x="166" y="57"/>
                    <a:pt x="162" y="57"/>
                  </a:cubicBezTo>
                  <a:close/>
                  <a:moveTo>
                    <a:pt x="155" y="94"/>
                  </a:moveTo>
                  <a:cubicBezTo>
                    <a:pt x="98" y="94"/>
                    <a:pt x="98" y="94"/>
                    <a:pt x="98" y="94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155" y="71"/>
                    <a:pt x="155" y="71"/>
                    <a:pt x="155" y="71"/>
                  </a:cubicBezTo>
                  <a:lnTo>
                    <a:pt x="155" y="94"/>
                  </a:lnTo>
                  <a:close/>
                  <a:moveTo>
                    <a:pt x="113" y="25"/>
                  </a:moveTo>
                  <a:cubicBezTo>
                    <a:pt x="115" y="25"/>
                    <a:pt x="116" y="26"/>
                    <a:pt x="118" y="27"/>
                  </a:cubicBezTo>
                  <a:cubicBezTo>
                    <a:pt x="121" y="29"/>
                    <a:pt x="121" y="31"/>
                    <a:pt x="121" y="31"/>
                  </a:cubicBezTo>
                  <a:cubicBezTo>
                    <a:pt x="121" y="36"/>
                    <a:pt x="111" y="44"/>
                    <a:pt x="99" y="51"/>
                  </a:cubicBezTo>
                  <a:cubicBezTo>
                    <a:pt x="102" y="37"/>
                    <a:pt x="108" y="25"/>
                    <a:pt x="113" y="25"/>
                  </a:cubicBezTo>
                  <a:close/>
                  <a:moveTo>
                    <a:pt x="45" y="25"/>
                  </a:moveTo>
                  <a:cubicBezTo>
                    <a:pt x="45" y="24"/>
                    <a:pt x="44" y="21"/>
                    <a:pt x="50" y="16"/>
                  </a:cubicBezTo>
                  <a:cubicBezTo>
                    <a:pt x="51" y="15"/>
                    <a:pt x="53" y="14"/>
                    <a:pt x="55" y="14"/>
                  </a:cubicBezTo>
                  <a:cubicBezTo>
                    <a:pt x="63" y="14"/>
                    <a:pt x="71" y="32"/>
                    <a:pt x="75" y="50"/>
                  </a:cubicBezTo>
                  <a:cubicBezTo>
                    <a:pt x="61" y="43"/>
                    <a:pt x="46" y="33"/>
                    <a:pt x="45" y="25"/>
                  </a:cubicBezTo>
                  <a:close/>
                  <a:moveTo>
                    <a:pt x="72" y="71"/>
                  </a:moveTo>
                  <a:cubicBezTo>
                    <a:pt x="72" y="94"/>
                    <a:pt x="72" y="94"/>
                    <a:pt x="72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71"/>
                    <a:pt x="14" y="71"/>
                    <a:pt x="14" y="71"/>
                  </a:cubicBezTo>
                  <a:lnTo>
                    <a:pt x="72" y="71"/>
                  </a:lnTo>
                  <a:close/>
                  <a:moveTo>
                    <a:pt x="23" y="102"/>
                  </a:moveTo>
                  <a:cubicBezTo>
                    <a:pt x="72" y="102"/>
                    <a:pt x="72" y="102"/>
                    <a:pt x="72" y="102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23" y="183"/>
                    <a:pt x="23" y="183"/>
                    <a:pt x="23" y="183"/>
                  </a:cubicBezTo>
                  <a:lnTo>
                    <a:pt x="23" y="102"/>
                  </a:lnTo>
                  <a:close/>
                  <a:moveTo>
                    <a:pt x="98" y="183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146" y="102"/>
                    <a:pt x="146" y="102"/>
                    <a:pt x="146" y="102"/>
                  </a:cubicBezTo>
                  <a:cubicBezTo>
                    <a:pt x="146" y="183"/>
                    <a:pt x="146" y="183"/>
                    <a:pt x="146" y="183"/>
                  </a:cubicBezTo>
                  <a:lnTo>
                    <a:pt x="98" y="1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+mn-ea"/>
                <a:sym typeface="宋体" panose="02010600030101010101" pitchFamily="2" charset="-122"/>
              </a:endParaRPr>
            </a:p>
          </p:txBody>
        </p:sp>
      </p:grpSp>
      <p:sp>
        <p:nvSpPr>
          <p:cNvPr id="19" name="直接连接符 24"/>
          <p:cNvSpPr>
            <a:spLocks noChangeShapeType="1"/>
          </p:cNvSpPr>
          <p:nvPr/>
        </p:nvSpPr>
        <p:spPr bwMode="auto">
          <a:xfrm>
            <a:off x="8070850" y="4510075"/>
            <a:ext cx="0" cy="1538287"/>
          </a:xfrm>
          <a:prstGeom prst="line">
            <a:avLst/>
          </a:prstGeom>
          <a:noFill/>
          <a:ln w="50800" cap="flat" cmpd="sng">
            <a:solidFill>
              <a:srgbClr val="F5C727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20" name="矩形 26"/>
          <p:cNvSpPr>
            <a:spLocks noChangeArrowheads="1"/>
          </p:cNvSpPr>
          <p:nvPr/>
        </p:nvSpPr>
        <p:spPr bwMode="auto">
          <a:xfrm>
            <a:off x="8567737" y="5238737"/>
            <a:ext cx="2471738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zh-CN" altLang="en-US" sz="1100" dirty="0"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783638" y="4543412"/>
            <a:ext cx="1997075" cy="582613"/>
            <a:chOff x="8783638" y="4146550"/>
            <a:chExt cx="1997075" cy="582613"/>
          </a:xfrm>
        </p:grpSpPr>
        <p:sp>
          <p:nvSpPr>
            <p:cNvPr id="22" name="任意多边形 25"/>
            <p:cNvSpPr>
              <a:spLocks noChangeArrowheads="1"/>
            </p:cNvSpPr>
            <p:nvPr/>
          </p:nvSpPr>
          <p:spPr bwMode="auto">
            <a:xfrm flipH="1">
              <a:off x="8783638" y="4146550"/>
              <a:ext cx="1997075" cy="582613"/>
            </a:xfrm>
            <a:custGeom>
              <a:avLst/>
              <a:gdLst>
                <a:gd name="T0" fmla="*/ 0 w 1997528"/>
                <a:gd name="T1" fmla="*/ 0 h 582125"/>
                <a:gd name="T2" fmla="*/ 1997528 w 1997528"/>
                <a:gd name="T3" fmla="*/ 0 h 582125"/>
                <a:gd name="T4" fmla="*/ 1997528 w 1997528"/>
                <a:gd name="T5" fmla="*/ 379163 h 582125"/>
                <a:gd name="T6" fmla="*/ 1895926 w 1997528"/>
                <a:gd name="T7" fmla="*/ 379163 h 582125"/>
                <a:gd name="T8" fmla="*/ 1895926 w 1997528"/>
                <a:gd name="T9" fmla="*/ 582125 h 582125"/>
                <a:gd name="T10" fmla="*/ 1692964 w 1997528"/>
                <a:gd name="T11" fmla="*/ 379163 h 582125"/>
                <a:gd name="T12" fmla="*/ 0 w 1997528"/>
                <a:gd name="T13" fmla="*/ 379163 h 582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7528"/>
                <a:gd name="T22" fmla="*/ 0 h 582125"/>
                <a:gd name="T23" fmla="*/ 1997528 w 1997528"/>
                <a:gd name="T24" fmla="*/ 582125 h 582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7528" h="582125">
                  <a:moveTo>
                    <a:pt x="0" y="0"/>
                  </a:moveTo>
                  <a:lnTo>
                    <a:pt x="1997528" y="0"/>
                  </a:lnTo>
                  <a:lnTo>
                    <a:pt x="1997528" y="379163"/>
                  </a:lnTo>
                  <a:lnTo>
                    <a:pt x="1895926" y="379163"/>
                  </a:lnTo>
                  <a:lnTo>
                    <a:pt x="1895926" y="582125"/>
                  </a:lnTo>
                  <a:lnTo>
                    <a:pt x="1692964" y="379163"/>
                  </a:lnTo>
                  <a:lnTo>
                    <a:pt x="0" y="379163"/>
                  </a:lnTo>
                  <a:close/>
                </a:path>
              </a:pathLst>
            </a:custGeom>
            <a:noFill/>
            <a:ln w="25400" cap="flat" cmpd="sng">
              <a:solidFill>
                <a:schemeClr val="accent3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b="1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3" name="矩形 27"/>
            <p:cNvSpPr>
              <a:spLocks noChangeArrowheads="1"/>
            </p:cNvSpPr>
            <p:nvPr/>
          </p:nvSpPr>
          <p:spPr bwMode="auto">
            <a:xfrm>
              <a:off x="9018776" y="4151313"/>
              <a:ext cx="156966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  <a:cs typeface="Open Sans Light" pitchFamily="34" charset="0"/>
                </a:rPr>
                <a:t>点击添加标题</a:t>
              </a:r>
              <a:endParaRPr lang="en-US" altLang="zh-CN" dirty="0">
                <a:latin typeface="+mn-ea"/>
                <a:cs typeface="Open Sans Light" pitchFamily="34" charset="0"/>
              </a:endParaRPr>
            </a:p>
          </p:txBody>
        </p:sp>
      </p:grpSp>
      <p:sp>
        <p:nvSpPr>
          <p:cNvPr id="24" name="直接连接符 28"/>
          <p:cNvSpPr>
            <a:spLocks noChangeShapeType="1"/>
          </p:cNvSpPr>
          <p:nvPr/>
        </p:nvSpPr>
        <p:spPr bwMode="auto">
          <a:xfrm>
            <a:off x="3917950" y="4510075"/>
            <a:ext cx="1588" cy="1538287"/>
          </a:xfrm>
          <a:prstGeom prst="line">
            <a:avLst/>
          </a:prstGeom>
          <a:noFill/>
          <a:ln w="50800" cap="flat" cmpd="sng">
            <a:solidFill>
              <a:srgbClr val="3C9E3E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+mn-ea"/>
            </a:endParaRPr>
          </a:p>
        </p:txBody>
      </p:sp>
      <p:sp>
        <p:nvSpPr>
          <p:cNvPr id="25" name="矩形 30"/>
          <p:cNvSpPr>
            <a:spLocks noChangeArrowheads="1"/>
          </p:cNvSpPr>
          <p:nvPr/>
        </p:nvSpPr>
        <p:spPr bwMode="auto">
          <a:xfrm>
            <a:off x="956468" y="5238737"/>
            <a:ext cx="2471737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zh-CN" altLang="en-US" sz="1100" dirty="0">
              <a:latin typeface="+mn-ea"/>
              <a:sym typeface="宋体" panose="0201060003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93800" y="4543412"/>
            <a:ext cx="1997075" cy="582613"/>
            <a:chOff x="1193800" y="4146550"/>
            <a:chExt cx="1997075" cy="582613"/>
          </a:xfrm>
        </p:grpSpPr>
        <p:sp>
          <p:nvSpPr>
            <p:cNvPr id="27" name="任意多边形 29"/>
            <p:cNvSpPr>
              <a:spLocks noChangeArrowheads="1"/>
            </p:cNvSpPr>
            <p:nvPr/>
          </p:nvSpPr>
          <p:spPr bwMode="auto">
            <a:xfrm>
              <a:off x="1193800" y="4146550"/>
              <a:ext cx="1997075" cy="582613"/>
            </a:xfrm>
            <a:custGeom>
              <a:avLst/>
              <a:gdLst>
                <a:gd name="T0" fmla="*/ 0 w 1997528"/>
                <a:gd name="T1" fmla="*/ 0 h 582125"/>
                <a:gd name="T2" fmla="*/ 1997528 w 1997528"/>
                <a:gd name="T3" fmla="*/ 0 h 582125"/>
                <a:gd name="T4" fmla="*/ 1997528 w 1997528"/>
                <a:gd name="T5" fmla="*/ 379163 h 582125"/>
                <a:gd name="T6" fmla="*/ 1895926 w 1997528"/>
                <a:gd name="T7" fmla="*/ 379163 h 582125"/>
                <a:gd name="T8" fmla="*/ 1895926 w 1997528"/>
                <a:gd name="T9" fmla="*/ 582125 h 582125"/>
                <a:gd name="T10" fmla="*/ 1692964 w 1997528"/>
                <a:gd name="T11" fmla="*/ 379163 h 582125"/>
                <a:gd name="T12" fmla="*/ 0 w 1997528"/>
                <a:gd name="T13" fmla="*/ 379163 h 582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97528"/>
                <a:gd name="T22" fmla="*/ 0 h 582125"/>
                <a:gd name="T23" fmla="*/ 1997528 w 1997528"/>
                <a:gd name="T24" fmla="*/ 582125 h 582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97528" h="582125">
                  <a:moveTo>
                    <a:pt x="0" y="0"/>
                  </a:moveTo>
                  <a:lnTo>
                    <a:pt x="1997528" y="0"/>
                  </a:lnTo>
                  <a:lnTo>
                    <a:pt x="1997528" y="379163"/>
                  </a:lnTo>
                  <a:lnTo>
                    <a:pt x="1895926" y="379163"/>
                  </a:lnTo>
                  <a:lnTo>
                    <a:pt x="1895926" y="582125"/>
                  </a:lnTo>
                  <a:lnTo>
                    <a:pt x="1692964" y="379163"/>
                  </a:lnTo>
                  <a:lnTo>
                    <a:pt x="0" y="379163"/>
                  </a:lnTo>
                  <a:close/>
                </a:path>
              </a:pathLst>
            </a:custGeom>
            <a:noFill/>
            <a:ln w="25400" cap="flat" cmpd="sng">
              <a:solidFill>
                <a:schemeClr val="accent5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 lang="zh-CN" altLang="zh-CN" b="1">
                <a:latin typeface="+mn-ea"/>
                <a:sym typeface="宋体" panose="02010600030101010101" pitchFamily="2" charset="-122"/>
              </a:endParaRPr>
            </a:p>
          </p:txBody>
        </p:sp>
        <p:sp>
          <p:nvSpPr>
            <p:cNvPr id="28" name="矩形 31"/>
            <p:cNvSpPr>
              <a:spLocks noChangeArrowheads="1"/>
            </p:cNvSpPr>
            <p:nvPr/>
          </p:nvSpPr>
          <p:spPr bwMode="auto">
            <a:xfrm>
              <a:off x="1428939" y="4151313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latin typeface="+mn-ea"/>
                  <a:cs typeface="Open Sans Light" pitchFamily="34" charset="0"/>
                </a:rPr>
                <a:t>点击添加标题</a:t>
              </a:r>
              <a:endParaRPr lang="en-US" altLang="zh-CN" dirty="0">
                <a:latin typeface="+mn-ea"/>
                <a:cs typeface="Open Sans Light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" presetClass="entr" presetSubtype="8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8" decel="5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" presetClass="entr" presetSubtype="9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2" presetClass="entr" presetSubtype="1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" presetClass="entr" presetSubtype="3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2" presetClass="entr" presetSubtype="2" decel="5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9" grpId="1" animBg="1"/>
      <p:bldP spid="20" grpId="0"/>
      <p:bldP spid="24" grpId="1" animBg="1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/>
          <p:cNvSpPr txBox="1"/>
          <p:nvPr/>
        </p:nvSpPr>
        <p:spPr>
          <a:xfrm>
            <a:off x="1850550" y="2496437"/>
            <a:ext cx="8490900" cy="18651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>
                <a:solidFill>
                  <a:schemeClr val="bg1">
                    <a:lumMod val="8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</a:rPr>
              <a:t>学生的学习是一项综合性的工作。这需要老师的教育，家长的配合，自己的努力，社会的关心和影响。在这几个方面当中，前三者较为重要，而前两者又更为重要。老师和家长是孩子的直接教育者和影响者。总之一句话，就是争取不让一个孩子掉队，让好的更好。当然我也非常需要各位家长的继续配合。相信在我们的共同努力下，我们的孩子一定会茁壮成长。</a:t>
            </a:r>
            <a:b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</a:rPr>
              <a:t>祝各位家长家庭和睦，生活幸福，工作愉快！</a:t>
            </a:r>
            <a:b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</a:rPr>
            </a:b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</a:rPr>
              <a:t>祝你们的孩子健康成长，学业有成！ </a:t>
            </a:r>
            <a:endParaRPr lang="zh-CN" altLang="en-US" sz="16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1"/>
          <p:cNvSpPr txBox="1"/>
          <p:nvPr/>
        </p:nvSpPr>
        <p:spPr>
          <a:xfrm>
            <a:off x="2255773" y="5227198"/>
            <a:ext cx="7680454" cy="5744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735" b="1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为了孩子的明天，我们携手共进！</a:t>
            </a:r>
            <a:endParaRPr lang="en-US" altLang="zh-CN" sz="3735" b="1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621694" y="740860"/>
            <a:ext cx="2954655" cy="10895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7200" b="1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结束语</a:t>
            </a:r>
            <a:endParaRPr lang="zh-CN" altLang="en-US" sz="7200" b="1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sp>
        <p:nvSpPr>
          <p:cNvPr id="17" name="椭圆 30"/>
          <p:cNvSpPr/>
          <p:nvPr>
            <p:custDataLst>
              <p:tags r:id="rId2"/>
            </p:custDataLst>
          </p:nvPr>
        </p:nvSpPr>
        <p:spPr>
          <a:xfrm rot="1069622">
            <a:off x="3906298" y="1920554"/>
            <a:ext cx="3392756" cy="3696932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3C9E3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9407" y="2875628"/>
            <a:ext cx="2918410" cy="733857"/>
            <a:chOff x="3389407" y="2875628"/>
            <a:chExt cx="2918410" cy="733857"/>
          </a:xfrm>
        </p:grpSpPr>
        <p:sp>
          <p:nvSpPr>
            <p:cNvPr id="20" name="任意多边形 94"/>
            <p:cNvSpPr/>
            <p:nvPr>
              <p:custDataLst>
                <p:tags r:id="rId3"/>
              </p:custDataLst>
            </p:nvPr>
          </p:nvSpPr>
          <p:spPr>
            <a:xfrm>
              <a:off x="3389407" y="2990493"/>
              <a:ext cx="2714205" cy="544542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rgbClr val="3C9E3E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8800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4343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班级情况概述</a:t>
              </a:r>
              <a:endParaRPr lang="zh-CN" altLang="en-US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4"/>
              </p:custDataLst>
            </p:nvPr>
          </p:nvSpPr>
          <p:spPr>
            <a:xfrm>
              <a:off x="5571833" y="2875628"/>
              <a:ext cx="735984" cy="733857"/>
            </a:xfrm>
            <a:prstGeom prst="ellipse">
              <a:avLst/>
            </a:prstGeom>
            <a:solidFill>
              <a:srgbClr val="3C9E3E"/>
            </a:solidFill>
            <a:ln w="444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椭圆 30"/>
          <p:cNvSpPr/>
          <p:nvPr>
            <p:custDataLst>
              <p:tags r:id="rId5"/>
            </p:custDataLst>
          </p:nvPr>
        </p:nvSpPr>
        <p:spPr>
          <a:xfrm rot="20530378" flipH="1">
            <a:off x="7118249" y="1920554"/>
            <a:ext cx="3394883" cy="3696932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5CBEE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105234" y="2875628"/>
            <a:ext cx="2880119" cy="733857"/>
            <a:chOff x="8105234" y="2875628"/>
            <a:chExt cx="2880119" cy="733857"/>
          </a:xfrm>
        </p:grpSpPr>
        <p:sp>
          <p:nvSpPr>
            <p:cNvPr id="28" name="任意多边形 95"/>
            <p:cNvSpPr/>
            <p:nvPr>
              <p:custDataLst>
                <p:tags r:id="rId6"/>
              </p:custDataLst>
            </p:nvPr>
          </p:nvSpPr>
          <p:spPr>
            <a:xfrm>
              <a:off x="8269020" y="2990493"/>
              <a:ext cx="2716333" cy="544542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rgbClr val="EECE55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4343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班级文体活动</a:t>
              </a:r>
              <a:endParaRPr lang="zh-CN" altLang="en-US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>
              <p:custDataLst>
                <p:tags r:id="rId7"/>
              </p:custDataLst>
            </p:nvPr>
          </p:nvSpPr>
          <p:spPr>
            <a:xfrm>
              <a:off x="8105234" y="2875628"/>
              <a:ext cx="733856" cy="733857"/>
            </a:xfrm>
            <a:prstGeom prst="ellipse">
              <a:avLst/>
            </a:prstGeom>
            <a:solidFill>
              <a:srgbClr val="EECE55"/>
            </a:solidFill>
            <a:ln w="444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</a:rPr>
                <a:t>3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05234" y="4011511"/>
            <a:ext cx="2880119" cy="735983"/>
            <a:chOff x="8105234" y="4011511"/>
            <a:chExt cx="2880119" cy="735983"/>
          </a:xfrm>
        </p:grpSpPr>
        <p:sp>
          <p:nvSpPr>
            <p:cNvPr id="30" name="任意多边形 96"/>
            <p:cNvSpPr/>
            <p:nvPr>
              <p:custDataLst>
                <p:tags r:id="rId8"/>
              </p:custDataLst>
            </p:nvPr>
          </p:nvSpPr>
          <p:spPr>
            <a:xfrm>
              <a:off x="8269020" y="4128502"/>
              <a:ext cx="2716333" cy="544542"/>
            </a:xfrm>
            <a:custGeom>
              <a:avLst/>
              <a:gdLst>
                <a:gd name="connsiteX0" fmla="*/ 184972 w 2026745"/>
                <a:gd name="connsiteY0" fmla="*/ 0 h 406076"/>
                <a:gd name="connsiteX1" fmla="*/ 1841773 w 2026745"/>
                <a:gd name="connsiteY1" fmla="*/ 0 h 406076"/>
                <a:gd name="connsiteX2" fmla="*/ 2026745 w 2026745"/>
                <a:gd name="connsiteY2" fmla="*/ 184972 h 406076"/>
                <a:gd name="connsiteX3" fmla="*/ 2026745 w 2026745"/>
                <a:gd name="connsiteY3" fmla="*/ 221104 h 406076"/>
                <a:gd name="connsiteX4" fmla="*/ 1841773 w 2026745"/>
                <a:gd name="connsiteY4" fmla="*/ 406076 h 406076"/>
                <a:gd name="connsiteX5" fmla="*/ 184972 w 2026745"/>
                <a:gd name="connsiteY5" fmla="*/ 406076 h 406076"/>
                <a:gd name="connsiteX6" fmla="*/ 0 w 2026745"/>
                <a:gd name="connsiteY6" fmla="*/ 221104 h 406076"/>
                <a:gd name="connsiteX7" fmla="*/ 0 w 2026745"/>
                <a:gd name="connsiteY7" fmla="*/ 184972 h 406076"/>
                <a:gd name="connsiteX8" fmla="*/ 184972 w 2026745"/>
                <a:gd name="connsiteY8" fmla="*/ 0 h 40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6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5"/>
                    <a:pt x="2026745" y="184972"/>
                  </a:cubicBezTo>
                  <a:lnTo>
                    <a:pt x="2026745" y="221104"/>
                  </a:lnTo>
                  <a:cubicBezTo>
                    <a:pt x="2026745" y="323261"/>
                    <a:pt x="1943930" y="406076"/>
                    <a:pt x="1841773" y="406076"/>
                  </a:cubicBezTo>
                  <a:lnTo>
                    <a:pt x="184972" y="406076"/>
                  </a:lnTo>
                  <a:cubicBezTo>
                    <a:pt x="82815" y="406076"/>
                    <a:pt x="0" y="323261"/>
                    <a:pt x="0" y="221104"/>
                  </a:cubicBezTo>
                  <a:lnTo>
                    <a:pt x="0" y="184972"/>
                  </a:lnTo>
                  <a:cubicBezTo>
                    <a:pt x="0" y="82815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rgbClr val="794E2D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8800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4343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家校联结互动</a:t>
              </a:r>
              <a:endParaRPr lang="zh-CN" altLang="en-US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9"/>
              </p:custDataLst>
            </p:nvPr>
          </p:nvSpPr>
          <p:spPr>
            <a:xfrm>
              <a:off x="8105234" y="4011511"/>
              <a:ext cx="733856" cy="735983"/>
            </a:xfrm>
            <a:prstGeom prst="ellipse">
              <a:avLst/>
            </a:prstGeom>
            <a:solidFill>
              <a:srgbClr val="794E2D"/>
            </a:solidFill>
            <a:ln w="444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</a:rPr>
                <a:t>4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3" name="文本框 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778131" y="831974"/>
            <a:ext cx="281849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b="1" dirty="0">
                <a:solidFill>
                  <a:srgbClr val="794E2D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目 录</a:t>
            </a:r>
            <a:endParaRPr lang="zh-CN" altLang="en-US" sz="8000" b="1" dirty="0">
              <a:solidFill>
                <a:srgbClr val="794E2D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>
              <a:fillRect/>
            </a:stretch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>
                <a:fillRect/>
              </a:stretch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>
                <a:fillRect/>
              </a:stretch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>
                <a:fillRect/>
              </a:stretch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>
                <a:fillRect/>
              </a:stretch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>
                <a:fillRect/>
              </a:stretch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>
            <a:fillRect/>
          </a:stretch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>
            <a:fillRect/>
          </a:stretch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>
            <a:fillRect/>
          </a:stretch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389407" y="4011511"/>
            <a:ext cx="2918410" cy="735983"/>
            <a:chOff x="3389407" y="4011511"/>
            <a:chExt cx="2918410" cy="735983"/>
          </a:xfrm>
        </p:grpSpPr>
        <p:sp>
          <p:nvSpPr>
            <p:cNvPr id="25" name="任意多边形 92"/>
            <p:cNvSpPr/>
            <p:nvPr>
              <p:custDataLst>
                <p:tags r:id="rId20"/>
              </p:custDataLst>
            </p:nvPr>
          </p:nvSpPr>
          <p:spPr>
            <a:xfrm>
              <a:off x="3389407" y="4128502"/>
              <a:ext cx="2714205" cy="544542"/>
            </a:xfrm>
            <a:custGeom>
              <a:avLst/>
              <a:gdLst>
                <a:gd name="connsiteX0" fmla="*/ 184972 w 2026745"/>
                <a:gd name="connsiteY0" fmla="*/ 0 h 406077"/>
                <a:gd name="connsiteX1" fmla="*/ 1841773 w 2026745"/>
                <a:gd name="connsiteY1" fmla="*/ 0 h 406077"/>
                <a:gd name="connsiteX2" fmla="*/ 2026745 w 2026745"/>
                <a:gd name="connsiteY2" fmla="*/ 184973 h 406077"/>
                <a:gd name="connsiteX3" fmla="*/ 2026745 w 2026745"/>
                <a:gd name="connsiteY3" fmla="*/ 221105 h 406077"/>
                <a:gd name="connsiteX4" fmla="*/ 1841773 w 2026745"/>
                <a:gd name="connsiteY4" fmla="*/ 406077 h 406077"/>
                <a:gd name="connsiteX5" fmla="*/ 184972 w 2026745"/>
                <a:gd name="connsiteY5" fmla="*/ 406077 h 406077"/>
                <a:gd name="connsiteX6" fmla="*/ 0 w 2026745"/>
                <a:gd name="connsiteY6" fmla="*/ 221105 h 406077"/>
                <a:gd name="connsiteX7" fmla="*/ 0 w 2026745"/>
                <a:gd name="connsiteY7" fmla="*/ 184973 h 406077"/>
                <a:gd name="connsiteX8" fmla="*/ 184972 w 2026745"/>
                <a:gd name="connsiteY8" fmla="*/ 0 h 406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26745" h="406077">
                  <a:moveTo>
                    <a:pt x="184972" y="0"/>
                  </a:moveTo>
                  <a:lnTo>
                    <a:pt x="1841773" y="0"/>
                  </a:lnTo>
                  <a:cubicBezTo>
                    <a:pt x="1943930" y="0"/>
                    <a:pt x="2026745" y="82816"/>
                    <a:pt x="2026745" y="184973"/>
                  </a:cubicBezTo>
                  <a:lnTo>
                    <a:pt x="2026745" y="221105"/>
                  </a:lnTo>
                  <a:cubicBezTo>
                    <a:pt x="2026745" y="323262"/>
                    <a:pt x="1943930" y="406077"/>
                    <a:pt x="1841773" y="406077"/>
                  </a:cubicBezTo>
                  <a:lnTo>
                    <a:pt x="184972" y="406077"/>
                  </a:lnTo>
                  <a:cubicBezTo>
                    <a:pt x="82815" y="406077"/>
                    <a:pt x="0" y="323262"/>
                    <a:pt x="0" y="221105"/>
                  </a:cubicBezTo>
                  <a:lnTo>
                    <a:pt x="0" y="184973"/>
                  </a:lnTo>
                  <a:cubicBezTo>
                    <a:pt x="0" y="82816"/>
                    <a:pt x="82815" y="0"/>
                    <a:pt x="184972" y="0"/>
                  </a:cubicBezTo>
                  <a:close/>
                </a:path>
              </a:pathLst>
            </a:custGeom>
            <a:solidFill>
              <a:srgbClr val="FFFFFF"/>
            </a:solidFill>
            <a:ln w="41275">
              <a:solidFill>
                <a:srgbClr val="2F5CAB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Ins="288000" anchor="ctr">
              <a:normAutofit/>
            </a:bodyPr>
            <a:lstStyle/>
            <a:p>
              <a:pPr algn="ctr">
                <a:defRPr/>
              </a:pPr>
              <a:r>
                <a:rPr lang="zh-CN" altLang="en-US" sz="1600" dirty="0">
                  <a:solidFill>
                    <a:srgbClr val="43434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日常教学安排</a:t>
              </a:r>
              <a:endParaRPr lang="zh-CN" altLang="en-US" sz="1600" dirty="0">
                <a:solidFill>
                  <a:srgbClr val="43434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椭圆 25"/>
            <p:cNvSpPr/>
            <p:nvPr>
              <p:custDataLst>
                <p:tags r:id="rId21"/>
              </p:custDataLst>
            </p:nvPr>
          </p:nvSpPr>
          <p:spPr>
            <a:xfrm>
              <a:off x="5571833" y="4011511"/>
              <a:ext cx="735984" cy="735983"/>
            </a:xfrm>
            <a:prstGeom prst="ellipse">
              <a:avLst/>
            </a:prstGeom>
            <a:solidFill>
              <a:srgbClr val="2F5CAB"/>
            </a:solidFill>
            <a:ln w="44450">
              <a:solidFill>
                <a:srgbClr val="FFFFFF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>
                  <a:solidFill>
                    <a:srgbClr val="FFFFFF"/>
                  </a:solidFill>
                  <a:latin typeface="微软雅黑" panose="020B0503020204020204" pitchFamily="34" charset="-122"/>
                </a:rPr>
                <a:t>2</a:t>
              </a:r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eelOff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0" animBg="1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34" y="2241"/>
            <a:ext cx="12188465" cy="6855206"/>
          </a:xfrm>
          <a:prstGeom prst="rect">
            <a:avLst/>
          </a:prstGeom>
        </p:spPr>
      </p:pic>
      <p:sp>
        <p:nvSpPr>
          <p:cNvPr id="33" name="文本框 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87807" y="3222590"/>
            <a:ext cx="67804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8000" b="1" dirty="0">
                <a:solidFill>
                  <a:srgbClr val="794E2D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班级情况概述</a:t>
            </a:r>
            <a:endParaRPr lang="zh-CN" altLang="en-US" sz="8000" b="1" dirty="0">
              <a:solidFill>
                <a:srgbClr val="794E2D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sp>
        <p:nvSpPr>
          <p:cNvPr id="24" name="椭圆 23"/>
          <p:cNvSpPr/>
          <p:nvPr>
            <p:custDataLst>
              <p:tags r:id="rId3"/>
            </p:custDataLst>
          </p:nvPr>
        </p:nvSpPr>
        <p:spPr>
          <a:xfrm>
            <a:off x="6582111" y="1783893"/>
            <a:ext cx="1391792" cy="1387768"/>
          </a:xfrm>
          <a:prstGeom prst="ellipse">
            <a:avLst/>
          </a:prstGeom>
          <a:solidFill>
            <a:srgbClr val="3C9E3E"/>
          </a:solidFill>
          <a:ln w="44450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9600" dirty="0">
                <a:solidFill>
                  <a:srgbClr val="FFFFFF"/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rPr>
              <a:t>1</a:t>
            </a:r>
            <a:endParaRPr lang="zh-CN" altLang="en-US" sz="9600" dirty="0">
              <a:solidFill>
                <a:srgbClr val="FFFFFF"/>
              </a:solidFill>
              <a:latin typeface="汉仪跳跳体简" panose="00020600040101010101" pitchFamily="18" charset="-122"/>
              <a:ea typeface="汉仪跳跳体简" panose="00020600040101010101" pitchFamily="18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0"/>
            <a:ext cx="12192000" cy="6879773"/>
            <a:chOff x="0" y="0"/>
            <a:chExt cx="12192000" cy="687977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167" b="13699"/>
            <a:stretch>
              <a:fillRect/>
            </a:stretch>
          </p:blipFill>
          <p:spPr>
            <a:xfrm>
              <a:off x="2596" y="0"/>
              <a:ext cx="4993692" cy="5125673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0" y="3949700"/>
              <a:ext cx="12192000" cy="2930073"/>
              <a:chOff x="0" y="3949700"/>
              <a:chExt cx="12192000" cy="2930073"/>
            </a:xfrm>
          </p:grpSpPr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5743"/>
              <a:stretch>
                <a:fillRect/>
              </a:stretch>
            </p:blipFill>
            <p:spPr>
              <a:xfrm>
                <a:off x="0" y="4508499"/>
                <a:ext cx="12192000" cy="2349097"/>
              </a:xfrm>
              <a:prstGeom prst="rect">
                <a:avLst/>
              </a:prstGeom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7593" r="73542" b="16478"/>
              <a:stretch>
                <a:fillRect/>
              </a:stretch>
            </p:blipFill>
            <p:spPr>
              <a:xfrm>
                <a:off x="0" y="3949700"/>
                <a:ext cx="3225799" cy="1778000"/>
              </a:xfrm>
              <a:prstGeom prst="rect">
                <a:avLst/>
              </a:prstGeom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604" t="72038" r="27709" b="2033"/>
              <a:stretch>
                <a:fillRect/>
              </a:stretch>
            </p:blipFill>
            <p:spPr>
              <a:xfrm>
                <a:off x="3975100" y="4940301"/>
                <a:ext cx="4838700" cy="1778000"/>
              </a:xfrm>
              <a:prstGeom prst="rect">
                <a:avLst/>
              </a:prstGeom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2708" t="62965" r="56250" b="7773"/>
              <a:stretch>
                <a:fillRect/>
              </a:stretch>
            </p:blipFill>
            <p:spPr>
              <a:xfrm>
                <a:off x="2768600" y="4317999"/>
                <a:ext cx="2565400" cy="2006601"/>
              </a:xfrm>
              <a:prstGeom prst="rect">
                <a:avLst/>
              </a:prstGeom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3513" t="56668" r="3959" b="27"/>
              <a:stretch>
                <a:fillRect/>
              </a:stretch>
            </p:blipFill>
            <p:spPr>
              <a:xfrm>
                <a:off x="8265955" y="4657190"/>
                <a:ext cx="2055807" cy="2222583"/>
              </a:xfrm>
              <a:prstGeom prst="rect">
                <a:avLst/>
              </a:prstGeom>
            </p:spPr>
          </p:pic>
        </p:grpSp>
      </p:grpSp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9" t="46111" r="70208" b="40184"/>
          <a:stretch>
            <a:fillRect/>
          </a:stretch>
        </p:blipFill>
        <p:spPr>
          <a:xfrm>
            <a:off x="2616200" y="3162299"/>
            <a:ext cx="1016000" cy="93980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08" b="56668"/>
          <a:stretch>
            <a:fillRect/>
          </a:stretch>
        </p:blipFill>
        <p:spPr>
          <a:xfrm>
            <a:off x="10083800" y="403"/>
            <a:ext cx="2108200" cy="2971397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50" r="5938" b="77040"/>
          <a:stretch>
            <a:fillRect/>
          </a:stretch>
        </p:blipFill>
        <p:spPr>
          <a:xfrm>
            <a:off x="9366249" y="253031"/>
            <a:ext cx="2108200" cy="17778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班级概述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983432" y="1535965"/>
            <a:ext cx="10441159" cy="929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pitchFamily="34" charset="-122"/>
              </a:rPr>
              <a:t>右键点击图片选择设置图片格式可直接替换图片。您可以点击文字框输入您的描述说明，或者通过复制粘贴，在此录入您的综合描述说明。在此录入上述图表的描述说明，在此录入上述图表的描述说明，在此录入上述图表的描述说明，在此录入上述图表的描述说明。</a:t>
            </a:r>
            <a:endParaRPr lang="zh-CN" altLang="en-US" sz="1600" dirty="0">
              <a:solidFill>
                <a:schemeClr val="tx1"/>
              </a:solidFill>
              <a:sym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83432" y="4688789"/>
            <a:ext cx="2940386" cy="1266491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点击输入标题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970" y="2818835"/>
            <a:ext cx="2288757" cy="1657376"/>
          </a:xfrm>
          <a:prstGeom prst="rect">
            <a:avLst/>
          </a:prstGeom>
        </p:spPr>
      </p:pic>
      <p:sp>
        <p:nvSpPr>
          <p:cNvPr id="27" name="TextBox 5"/>
          <p:cNvSpPr txBox="1"/>
          <p:nvPr/>
        </p:nvSpPr>
        <p:spPr>
          <a:xfrm>
            <a:off x="4455837" y="4688789"/>
            <a:ext cx="2940386" cy="1266491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点击输入标题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824" y="2501445"/>
            <a:ext cx="2080412" cy="1974766"/>
          </a:xfrm>
          <a:prstGeom prst="rect">
            <a:avLst/>
          </a:prstGeom>
        </p:spPr>
      </p:pic>
      <p:sp>
        <p:nvSpPr>
          <p:cNvPr id="29" name="TextBox 5"/>
          <p:cNvSpPr txBox="1"/>
          <p:nvPr/>
        </p:nvSpPr>
        <p:spPr>
          <a:xfrm>
            <a:off x="8268184" y="4688789"/>
            <a:ext cx="2940386" cy="1266491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1800" cap="all" dirty="0">
                <a:solidFill>
                  <a:schemeClr val="tx1"/>
                </a:solidFill>
              </a:rPr>
              <a:t>点击输入标题</a:t>
            </a:r>
            <a:endParaRPr lang="en-US" altLang="zh-CN" sz="1800" cap="all" dirty="0">
              <a:solidFill>
                <a:schemeClr val="tx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/>
                </a:solidFill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8870" y="2818835"/>
            <a:ext cx="1702460" cy="16573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/>
      <p:bldP spid="6" grpId="0"/>
      <p:bldP spid="27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任课老师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067065" y="1500943"/>
            <a:ext cx="3894619" cy="1337153"/>
            <a:chOff x="2067065" y="1500943"/>
            <a:chExt cx="3894619" cy="1337153"/>
          </a:xfrm>
        </p:grpSpPr>
        <p:sp>
          <p:nvSpPr>
            <p:cNvPr id="19" name="任意多边形: 形状 18"/>
            <p:cNvSpPr/>
            <p:nvPr/>
          </p:nvSpPr>
          <p:spPr>
            <a:xfrm>
              <a:off x="2222849" y="1669710"/>
              <a:ext cx="3738835" cy="1168386"/>
            </a:xfrm>
            <a:custGeom>
              <a:avLst/>
              <a:gdLst>
                <a:gd name="connsiteX0" fmla="*/ 0 w 3738835"/>
                <a:gd name="connsiteY0" fmla="*/ 0 h 1168386"/>
                <a:gd name="connsiteX1" fmla="*/ 3738835 w 3738835"/>
                <a:gd name="connsiteY1" fmla="*/ 0 h 1168386"/>
                <a:gd name="connsiteX2" fmla="*/ 3738835 w 3738835"/>
                <a:gd name="connsiteY2" fmla="*/ 1168386 h 1168386"/>
                <a:gd name="connsiteX3" fmla="*/ 0 w 3738835"/>
                <a:gd name="connsiteY3" fmla="*/ 1168386 h 1168386"/>
                <a:gd name="connsiteX4" fmla="*/ 0 w 3738835"/>
                <a:gd name="connsiteY4" fmla="*/ 0 h 11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835" h="1168386">
                  <a:moveTo>
                    <a:pt x="0" y="0"/>
                  </a:moveTo>
                  <a:lnTo>
                    <a:pt x="3738835" y="0"/>
                  </a:lnTo>
                  <a:lnTo>
                    <a:pt x="3738835" y="1168386"/>
                  </a:lnTo>
                  <a:lnTo>
                    <a:pt x="0" y="116838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1387" tIns="41910" rIns="41910" bIns="41910" numCol="1" spcCol="1270" anchor="ctr" anchorCtr="0">
              <a:noAutofit/>
            </a:bodyPr>
            <a:lstStyle/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班主任：张老师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教学经历：十多年的语文教学经验，五年的班主任经验。多次荣获市、区级优秀教师称号。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联系方式：</a:t>
              </a:r>
              <a:r>
                <a:rPr lang="en-US" altLang="zh-CN" sz="1100" kern="1200" dirty="0" err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</a:t>
              </a:r>
              <a:endParaRPr lang="zh-CN" altLang="en-US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067065" y="1500943"/>
              <a:ext cx="817870" cy="1226805"/>
            </a:xfrm>
            <a:prstGeom prst="rect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2000" r="-62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4" name="组合 33"/>
          <p:cNvGrpSpPr/>
          <p:nvPr/>
        </p:nvGrpSpPr>
        <p:grpSpPr>
          <a:xfrm>
            <a:off x="6230314" y="1500943"/>
            <a:ext cx="3894620" cy="1337153"/>
            <a:chOff x="6230314" y="1500943"/>
            <a:chExt cx="3894620" cy="1337153"/>
          </a:xfrm>
        </p:grpSpPr>
        <p:sp>
          <p:nvSpPr>
            <p:cNvPr id="21" name="任意多边形: 形状 20"/>
            <p:cNvSpPr/>
            <p:nvPr/>
          </p:nvSpPr>
          <p:spPr>
            <a:xfrm>
              <a:off x="6386099" y="1669710"/>
              <a:ext cx="3738835" cy="1168386"/>
            </a:xfrm>
            <a:custGeom>
              <a:avLst/>
              <a:gdLst>
                <a:gd name="connsiteX0" fmla="*/ 0 w 3738835"/>
                <a:gd name="connsiteY0" fmla="*/ 0 h 1168386"/>
                <a:gd name="connsiteX1" fmla="*/ 3738835 w 3738835"/>
                <a:gd name="connsiteY1" fmla="*/ 0 h 1168386"/>
                <a:gd name="connsiteX2" fmla="*/ 3738835 w 3738835"/>
                <a:gd name="connsiteY2" fmla="*/ 1168386 h 1168386"/>
                <a:gd name="connsiteX3" fmla="*/ 0 w 3738835"/>
                <a:gd name="connsiteY3" fmla="*/ 1168386 h 1168386"/>
                <a:gd name="connsiteX4" fmla="*/ 0 w 3738835"/>
                <a:gd name="connsiteY4" fmla="*/ 0 h 11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835" h="1168386">
                  <a:moveTo>
                    <a:pt x="0" y="0"/>
                  </a:moveTo>
                  <a:lnTo>
                    <a:pt x="3738835" y="0"/>
                  </a:lnTo>
                  <a:lnTo>
                    <a:pt x="3738835" y="1168386"/>
                  </a:lnTo>
                  <a:lnTo>
                    <a:pt x="0" y="116838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1387" tIns="41910" rIns="41910" bIns="41910" numCol="1" spcCol="1270" anchor="ctr" anchorCtr="0">
              <a:noAutofit/>
            </a:bodyPr>
            <a:lstStyle/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班主任：张老师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教学经历：十多年的语文教学经验，五年的班主任经验。多次荣获市、区级优秀教师称号。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联系方式：</a:t>
              </a:r>
              <a:r>
                <a:rPr lang="en-US" altLang="zh-CN" sz="1100" kern="1200" dirty="0" err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</a:t>
              </a:r>
              <a:endParaRPr lang="zh-CN" altLang="en-US" sz="1100" kern="1200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230314" y="1500943"/>
              <a:ext cx="817870" cy="1226805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2000" r="-62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2" name="组合 31"/>
          <p:cNvGrpSpPr/>
          <p:nvPr/>
        </p:nvGrpSpPr>
        <p:grpSpPr>
          <a:xfrm>
            <a:off x="2067065" y="2971811"/>
            <a:ext cx="3894619" cy="1337153"/>
            <a:chOff x="2067065" y="2971811"/>
            <a:chExt cx="3894619" cy="1337153"/>
          </a:xfrm>
        </p:grpSpPr>
        <p:sp>
          <p:nvSpPr>
            <p:cNvPr id="23" name="任意多边形: 形状 22"/>
            <p:cNvSpPr/>
            <p:nvPr/>
          </p:nvSpPr>
          <p:spPr>
            <a:xfrm>
              <a:off x="2222849" y="3140578"/>
              <a:ext cx="3738835" cy="1168386"/>
            </a:xfrm>
            <a:custGeom>
              <a:avLst/>
              <a:gdLst>
                <a:gd name="connsiteX0" fmla="*/ 0 w 3738835"/>
                <a:gd name="connsiteY0" fmla="*/ 0 h 1168386"/>
                <a:gd name="connsiteX1" fmla="*/ 3738835 w 3738835"/>
                <a:gd name="connsiteY1" fmla="*/ 0 h 1168386"/>
                <a:gd name="connsiteX2" fmla="*/ 3738835 w 3738835"/>
                <a:gd name="connsiteY2" fmla="*/ 1168386 h 1168386"/>
                <a:gd name="connsiteX3" fmla="*/ 0 w 3738835"/>
                <a:gd name="connsiteY3" fmla="*/ 1168386 h 1168386"/>
                <a:gd name="connsiteX4" fmla="*/ 0 w 3738835"/>
                <a:gd name="connsiteY4" fmla="*/ 0 h 11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835" h="1168386">
                  <a:moveTo>
                    <a:pt x="0" y="0"/>
                  </a:moveTo>
                  <a:lnTo>
                    <a:pt x="3738835" y="0"/>
                  </a:lnTo>
                  <a:lnTo>
                    <a:pt x="3738835" y="1168386"/>
                  </a:lnTo>
                  <a:lnTo>
                    <a:pt x="0" y="116838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1387" tIns="41910" rIns="41910" bIns="41910" numCol="1" spcCol="1270" anchor="ctr" anchorCtr="0">
              <a:noAutofit/>
            </a:bodyPr>
            <a:lstStyle/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班主任：张老师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教学经历：十多年的语文教学经验，五年的班主任经验。多次荣获市、区级优秀教师称号。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联系方式：</a:t>
              </a:r>
              <a:r>
                <a:rPr lang="en-US" altLang="zh-CN" sz="1100" kern="1200" dirty="0" err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</a:t>
              </a:r>
              <a:endParaRPr lang="zh-CN" altLang="en-US" sz="1100" kern="1200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2067065" y="2971811"/>
              <a:ext cx="817870" cy="1226805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3000" r="-63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5" name="组合 34"/>
          <p:cNvGrpSpPr/>
          <p:nvPr/>
        </p:nvGrpSpPr>
        <p:grpSpPr>
          <a:xfrm>
            <a:off x="6230314" y="2971811"/>
            <a:ext cx="3894620" cy="1337153"/>
            <a:chOff x="6230314" y="2971811"/>
            <a:chExt cx="3894620" cy="1337153"/>
          </a:xfrm>
        </p:grpSpPr>
        <p:sp>
          <p:nvSpPr>
            <p:cNvPr id="25" name="任意多边形: 形状 24"/>
            <p:cNvSpPr/>
            <p:nvPr/>
          </p:nvSpPr>
          <p:spPr>
            <a:xfrm>
              <a:off x="6386099" y="3140578"/>
              <a:ext cx="3738835" cy="1168386"/>
            </a:xfrm>
            <a:custGeom>
              <a:avLst/>
              <a:gdLst>
                <a:gd name="connsiteX0" fmla="*/ 0 w 3738835"/>
                <a:gd name="connsiteY0" fmla="*/ 0 h 1168386"/>
                <a:gd name="connsiteX1" fmla="*/ 3738835 w 3738835"/>
                <a:gd name="connsiteY1" fmla="*/ 0 h 1168386"/>
                <a:gd name="connsiteX2" fmla="*/ 3738835 w 3738835"/>
                <a:gd name="connsiteY2" fmla="*/ 1168386 h 1168386"/>
                <a:gd name="connsiteX3" fmla="*/ 0 w 3738835"/>
                <a:gd name="connsiteY3" fmla="*/ 1168386 h 1168386"/>
                <a:gd name="connsiteX4" fmla="*/ 0 w 3738835"/>
                <a:gd name="connsiteY4" fmla="*/ 0 h 11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835" h="1168386">
                  <a:moveTo>
                    <a:pt x="0" y="0"/>
                  </a:moveTo>
                  <a:lnTo>
                    <a:pt x="3738835" y="0"/>
                  </a:lnTo>
                  <a:lnTo>
                    <a:pt x="3738835" y="1168386"/>
                  </a:lnTo>
                  <a:lnTo>
                    <a:pt x="0" y="116838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1387" tIns="41910" rIns="41910" bIns="41910" numCol="1" spcCol="1270" anchor="ctr" anchorCtr="0">
              <a:noAutofit/>
            </a:bodyPr>
            <a:lstStyle/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班主任：张老师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教学经历：十多年的语文教学经验，五年的班主任经验。多次荣获市、区级优秀教师称号。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联系方式：</a:t>
              </a:r>
              <a:r>
                <a:rPr lang="en-US" altLang="zh-CN" sz="1100" kern="1200" dirty="0" err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</a:t>
              </a:r>
              <a:endParaRPr lang="zh-CN" altLang="en-US" sz="1100" kern="12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6230314" y="2971811"/>
              <a:ext cx="817870" cy="1226805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3" name="组合 32"/>
          <p:cNvGrpSpPr/>
          <p:nvPr/>
        </p:nvGrpSpPr>
        <p:grpSpPr>
          <a:xfrm>
            <a:off x="2067065" y="4442679"/>
            <a:ext cx="3894619" cy="1337153"/>
            <a:chOff x="2067065" y="4442679"/>
            <a:chExt cx="3894619" cy="1337153"/>
          </a:xfrm>
        </p:grpSpPr>
        <p:sp>
          <p:nvSpPr>
            <p:cNvPr id="27" name="任意多边形: 形状 26"/>
            <p:cNvSpPr/>
            <p:nvPr/>
          </p:nvSpPr>
          <p:spPr>
            <a:xfrm>
              <a:off x="2222849" y="4611446"/>
              <a:ext cx="3738835" cy="1168386"/>
            </a:xfrm>
            <a:custGeom>
              <a:avLst/>
              <a:gdLst>
                <a:gd name="connsiteX0" fmla="*/ 0 w 3738835"/>
                <a:gd name="connsiteY0" fmla="*/ 0 h 1168386"/>
                <a:gd name="connsiteX1" fmla="*/ 3738835 w 3738835"/>
                <a:gd name="connsiteY1" fmla="*/ 0 h 1168386"/>
                <a:gd name="connsiteX2" fmla="*/ 3738835 w 3738835"/>
                <a:gd name="connsiteY2" fmla="*/ 1168386 h 1168386"/>
                <a:gd name="connsiteX3" fmla="*/ 0 w 3738835"/>
                <a:gd name="connsiteY3" fmla="*/ 1168386 h 1168386"/>
                <a:gd name="connsiteX4" fmla="*/ 0 w 3738835"/>
                <a:gd name="connsiteY4" fmla="*/ 0 h 11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835" h="1168386">
                  <a:moveTo>
                    <a:pt x="0" y="0"/>
                  </a:moveTo>
                  <a:lnTo>
                    <a:pt x="3738835" y="0"/>
                  </a:lnTo>
                  <a:lnTo>
                    <a:pt x="3738835" y="1168386"/>
                  </a:lnTo>
                  <a:lnTo>
                    <a:pt x="0" y="116838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1387" tIns="41910" rIns="41910" bIns="41910" numCol="1" spcCol="1270" anchor="ctr" anchorCtr="0">
              <a:noAutofit/>
            </a:bodyPr>
            <a:lstStyle/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班主任：张老师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教学经历：十多年的语文教学经验，五年的班主任经验。多次荣获市、区级优秀教师称号。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联系方式：</a:t>
              </a:r>
              <a:r>
                <a:rPr lang="en-US" altLang="zh-CN" sz="1100" kern="1200" dirty="0" err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</a:t>
              </a:r>
              <a:endParaRPr lang="zh-CN" altLang="en-US" sz="1100" kern="1200" dirty="0"/>
            </a:p>
          </p:txBody>
        </p:sp>
        <p:sp>
          <p:nvSpPr>
            <p:cNvPr id="28" name="矩形 27"/>
            <p:cNvSpPr/>
            <p:nvPr/>
          </p:nvSpPr>
          <p:spPr>
            <a:xfrm>
              <a:off x="2067065" y="4442679"/>
              <a:ext cx="817870" cy="1226805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2000" r="-62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36" name="组合 35"/>
          <p:cNvGrpSpPr/>
          <p:nvPr/>
        </p:nvGrpSpPr>
        <p:grpSpPr>
          <a:xfrm>
            <a:off x="6230314" y="4442679"/>
            <a:ext cx="3894620" cy="1337153"/>
            <a:chOff x="6230314" y="4442679"/>
            <a:chExt cx="3894620" cy="1337153"/>
          </a:xfrm>
        </p:grpSpPr>
        <p:sp>
          <p:nvSpPr>
            <p:cNvPr id="29" name="任意多边形: 形状 28"/>
            <p:cNvSpPr/>
            <p:nvPr/>
          </p:nvSpPr>
          <p:spPr>
            <a:xfrm>
              <a:off x="6386099" y="4611446"/>
              <a:ext cx="3738835" cy="1168386"/>
            </a:xfrm>
            <a:custGeom>
              <a:avLst/>
              <a:gdLst>
                <a:gd name="connsiteX0" fmla="*/ 0 w 3738835"/>
                <a:gd name="connsiteY0" fmla="*/ 0 h 1168386"/>
                <a:gd name="connsiteX1" fmla="*/ 3738835 w 3738835"/>
                <a:gd name="connsiteY1" fmla="*/ 0 h 1168386"/>
                <a:gd name="connsiteX2" fmla="*/ 3738835 w 3738835"/>
                <a:gd name="connsiteY2" fmla="*/ 1168386 h 1168386"/>
                <a:gd name="connsiteX3" fmla="*/ 0 w 3738835"/>
                <a:gd name="connsiteY3" fmla="*/ 1168386 h 1168386"/>
                <a:gd name="connsiteX4" fmla="*/ 0 w 3738835"/>
                <a:gd name="connsiteY4" fmla="*/ 0 h 1168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835" h="1168386">
                  <a:moveTo>
                    <a:pt x="0" y="0"/>
                  </a:moveTo>
                  <a:lnTo>
                    <a:pt x="3738835" y="0"/>
                  </a:lnTo>
                  <a:lnTo>
                    <a:pt x="3738835" y="1168386"/>
                  </a:lnTo>
                  <a:lnTo>
                    <a:pt x="0" y="1168386"/>
                  </a:lnTo>
                  <a:lnTo>
                    <a:pt x="0" y="0"/>
                  </a:lnTo>
                  <a:close/>
                </a:path>
              </a:pathLst>
            </a:cu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91387" tIns="41910" rIns="41910" bIns="41910" numCol="1" spcCol="1270" anchor="ctr" anchorCtr="0">
              <a:noAutofit/>
            </a:bodyPr>
            <a:lstStyle/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班主任：张老师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教学经历：十多年的语文教学经验，五年的班主任经验。多次荣获市、区级优秀教师称号。</a:t>
              </a:r>
              <a:endParaRPr lang="en-US" altLang="zh-CN" sz="11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l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1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联系方式：</a:t>
              </a:r>
              <a:r>
                <a:rPr lang="en-US" altLang="zh-CN" sz="1100" kern="1200" dirty="0" err="1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xxxxxxxxxxx</a:t>
              </a:r>
              <a:endParaRPr lang="zh-CN" altLang="en-US" sz="1100" kern="1200" dirty="0"/>
            </a:p>
          </p:txBody>
        </p:sp>
        <p:sp>
          <p:nvSpPr>
            <p:cNvPr id="30" name="矩形 29"/>
            <p:cNvSpPr/>
            <p:nvPr/>
          </p:nvSpPr>
          <p:spPr>
            <a:xfrm>
              <a:off x="6230314" y="4442679"/>
              <a:ext cx="817870" cy="1226805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62000" r="-62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我们的设施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947882" y="1481448"/>
            <a:ext cx="2147765" cy="3610772"/>
            <a:chOff x="947882" y="1481448"/>
            <a:chExt cx="2147765" cy="3610772"/>
          </a:xfrm>
        </p:grpSpPr>
        <p:sp>
          <p:nvSpPr>
            <p:cNvPr id="16" name="矩形 15"/>
            <p:cNvSpPr/>
            <p:nvPr/>
          </p:nvSpPr>
          <p:spPr>
            <a:xfrm>
              <a:off x="947882" y="1481448"/>
              <a:ext cx="2147765" cy="3610772"/>
            </a:xfrm>
            <a:prstGeom prst="rect">
              <a:avLst/>
            </a:pr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矩形 16"/>
            <p:cNvSpPr/>
            <p:nvPr/>
          </p:nvSpPr>
          <p:spPr>
            <a:xfrm>
              <a:off x="1055270" y="1663300"/>
              <a:ext cx="1932988" cy="1642408"/>
            </a:xfrm>
            <a:prstGeom prst="rect">
              <a:avLst/>
            </a:prstGeom>
            <a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4000" r="-1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任意多边形: 形状 17"/>
            <p:cNvSpPr/>
            <p:nvPr/>
          </p:nvSpPr>
          <p:spPr>
            <a:xfrm>
              <a:off x="1073430" y="3322789"/>
              <a:ext cx="1980250" cy="1646776"/>
            </a:xfrm>
            <a:custGeom>
              <a:avLst/>
              <a:gdLst>
                <a:gd name="connsiteX0" fmla="*/ 0 w 1980250"/>
                <a:gd name="connsiteY0" fmla="*/ 0 h 1646776"/>
                <a:gd name="connsiteX1" fmla="*/ 1980250 w 1980250"/>
                <a:gd name="connsiteY1" fmla="*/ 0 h 1646776"/>
                <a:gd name="connsiteX2" fmla="*/ 1980250 w 1980250"/>
                <a:gd name="connsiteY2" fmla="*/ 1646776 h 1646776"/>
                <a:gd name="connsiteX3" fmla="*/ 0 w 1980250"/>
                <a:gd name="connsiteY3" fmla="*/ 1646776 h 1646776"/>
                <a:gd name="connsiteX4" fmla="*/ 0 w 1980250"/>
                <a:gd name="connsiteY4" fmla="*/ 0 h 164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250" h="1646776">
                  <a:moveTo>
                    <a:pt x="0" y="0"/>
                  </a:moveTo>
                  <a:lnTo>
                    <a:pt x="1980250" y="0"/>
                  </a:lnTo>
                  <a:lnTo>
                    <a:pt x="1980250" y="1646776"/>
                  </a:lnTo>
                  <a:lnTo>
                    <a:pt x="0" y="16467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cap="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右键点击图片选择设置图片格式可直接替换图片。您可以点击文字框输入您的描述说明。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64038" y="1481448"/>
            <a:ext cx="2147765" cy="3610772"/>
            <a:chOff x="3664038" y="1481448"/>
            <a:chExt cx="2147765" cy="3610772"/>
          </a:xfrm>
        </p:grpSpPr>
        <p:sp>
          <p:nvSpPr>
            <p:cNvPr id="19" name="矩形 18"/>
            <p:cNvSpPr/>
            <p:nvPr/>
          </p:nvSpPr>
          <p:spPr>
            <a:xfrm>
              <a:off x="3664038" y="1481448"/>
              <a:ext cx="2147765" cy="3610772"/>
            </a:xfrm>
            <a:prstGeom prst="rect">
              <a:avLst/>
            </a:pr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矩形 19"/>
            <p:cNvSpPr/>
            <p:nvPr/>
          </p:nvSpPr>
          <p:spPr>
            <a:xfrm>
              <a:off x="3771427" y="1663300"/>
              <a:ext cx="1932988" cy="1642408"/>
            </a:xfrm>
            <a:prstGeom prst="rect">
              <a:avLst/>
            </a:prstGeom>
            <a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4000" r="-1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任意多边形: 形状 20"/>
            <p:cNvSpPr/>
            <p:nvPr/>
          </p:nvSpPr>
          <p:spPr>
            <a:xfrm>
              <a:off x="3761491" y="3258362"/>
              <a:ext cx="1932988" cy="1790720"/>
            </a:xfrm>
            <a:custGeom>
              <a:avLst/>
              <a:gdLst>
                <a:gd name="connsiteX0" fmla="*/ 0 w 1932988"/>
                <a:gd name="connsiteY0" fmla="*/ 0 h 1790720"/>
                <a:gd name="connsiteX1" fmla="*/ 1932988 w 1932988"/>
                <a:gd name="connsiteY1" fmla="*/ 0 h 1790720"/>
                <a:gd name="connsiteX2" fmla="*/ 1932988 w 1932988"/>
                <a:gd name="connsiteY2" fmla="*/ 1790720 h 1790720"/>
                <a:gd name="connsiteX3" fmla="*/ 0 w 1932988"/>
                <a:gd name="connsiteY3" fmla="*/ 1790720 h 1790720"/>
                <a:gd name="connsiteX4" fmla="*/ 0 w 1932988"/>
                <a:gd name="connsiteY4" fmla="*/ 0 h 1790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2988" h="1790720">
                  <a:moveTo>
                    <a:pt x="0" y="0"/>
                  </a:moveTo>
                  <a:lnTo>
                    <a:pt x="1932988" y="0"/>
                  </a:lnTo>
                  <a:lnTo>
                    <a:pt x="1932988" y="1790720"/>
                  </a:lnTo>
                  <a:lnTo>
                    <a:pt x="0" y="17907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400" kern="1200" dirty="0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3771427" y="3322789"/>
              <a:ext cx="1980250" cy="1646776"/>
            </a:xfrm>
            <a:custGeom>
              <a:avLst/>
              <a:gdLst>
                <a:gd name="connsiteX0" fmla="*/ 0 w 1980250"/>
                <a:gd name="connsiteY0" fmla="*/ 0 h 1646776"/>
                <a:gd name="connsiteX1" fmla="*/ 1980250 w 1980250"/>
                <a:gd name="connsiteY1" fmla="*/ 0 h 1646776"/>
                <a:gd name="connsiteX2" fmla="*/ 1980250 w 1980250"/>
                <a:gd name="connsiteY2" fmla="*/ 1646776 h 1646776"/>
                <a:gd name="connsiteX3" fmla="*/ 0 w 1980250"/>
                <a:gd name="connsiteY3" fmla="*/ 1646776 h 1646776"/>
                <a:gd name="connsiteX4" fmla="*/ 0 w 1980250"/>
                <a:gd name="connsiteY4" fmla="*/ 0 h 164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250" h="1646776">
                  <a:moveTo>
                    <a:pt x="0" y="0"/>
                  </a:moveTo>
                  <a:lnTo>
                    <a:pt x="1980250" y="0"/>
                  </a:lnTo>
                  <a:lnTo>
                    <a:pt x="1980250" y="1646776"/>
                  </a:lnTo>
                  <a:lnTo>
                    <a:pt x="0" y="16467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cap="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右键点击图片选择设置图片格式可直接替换图片。您可以点击文字框输入您的描述说明。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80195" y="1481448"/>
            <a:ext cx="2147765" cy="3610772"/>
            <a:chOff x="6380195" y="1481448"/>
            <a:chExt cx="2147765" cy="3610772"/>
          </a:xfrm>
        </p:grpSpPr>
        <p:sp>
          <p:nvSpPr>
            <p:cNvPr id="22" name="矩形 21"/>
            <p:cNvSpPr/>
            <p:nvPr/>
          </p:nvSpPr>
          <p:spPr>
            <a:xfrm>
              <a:off x="6380195" y="1481448"/>
              <a:ext cx="2147765" cy="3610772"/>
            </a:xfrm>
            <a:prstGeom prst="rect">
              <a:avLst/>
            </a:pr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矩形 22"/>
            <p:cNvSpPr/>
            <p:nvPr/>
          </p:nvSpPr>
          <p:spPr>
            <a:xfrm>
              <a:off x="6487584" y="1663300"/>
              <a:ext cx="1932988" cy="1642408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4000" r="-1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4" name="任意多边形: 形状 23"/>
            <p:cNvSpPr/>
            <p:nvPr/>
          </p:nvSpPr>
          <p:spPr>
            <a:xfrm>
              <a:off x="6487584" y="3305709"/>
              <a:ext cx="1932988" cy="682231"/>
            </a:xfrm>
            <a:custGeom>
              <a:avLst/>
              <a:gdLst>
                <a:gd name="connsiteX0" fmla="*/ 0 w 1932988"/>
                <a:gd name="connsiteY0" fmla="*/ 0 h 682231"/>
                <a:gd name="connsiteX1" fmla="*/ 1932988 w 1932988"/>
                <a:gd name="connsiteY1" fmla="*/ 0 h 682231"/>
                <a:gd name="connsiteX2" fmla="*/ 1932988 w 1932988"/>
                <a:gd name="connsiteY2" fmla="*/ 682231 h 682231"/>
                <a:gd name="connsiteX3" fmla="*/ 0 w 1932988"/>
                <a:gd name="connsiteY3" fmla="*/ 682231 h 682231"/>
                <a:gd name="connsiteX4" fmla="*/ 0 w 1932988"/>
                <a:gd name="connsiteY4" fmla="*/ 0 h 68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2988" h="682231">
                  <a:moveTo>
                    <a:pt x="0" y="0"/>
                  </a:moveTo>
                  <a:lnTo>
                    <a:pt x="1932988" y="0"/>
                  </a:lnTo>
                  <a:lnTo>
                    <a:pt x="1932988" y="682231"/>
                  </a:lnTo>
                  <a:lnTo>
                    <a:pt x="0" y="6822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400" kern="120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6463952" y="3322789"/>
              <a:ext cx="1980250" cy="1646776"/>
            </a:xfrm>
            <a:custGeom>
              <a:avLst/>
              <a:gdLst>
                <a:gd name="connsiteX0" fmla="*/ 0 w 1980250"/>
                <a:gd name="connsiteY0" fmla="*/ 0 h 1646776"/>
                <a:gd name="connsiteX1" fmla="*/ 1980250 w 1980250"/>
                <a:gd name="connsiteY1" fmla="*/ 0 h 1646776"/>
                <a:gd name="connsiteX2" fmla="*/ 1980250 w 1980250"/>
                <a:gd name="connsiteY2" fmla="*/ 1646776 h 1646776"/>
                <a:gd name="connsiteX3" fmla="*/ 0 w 1980250"/>
                <a:gd name="connsiteY3" fmla="*/ 1646776 h 1646776"/>
                <a:gd name="connsiteX4" fmla="*/ 0 w 1980250"/>
                <a:gd name="connsiteY4" fmla="*/ 0 h 164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250" h="1646776">
                  <a:moveTo>
                    <a:pt x="0" y="0"/>
                  </a:moveTo>
                  <a:lnTo>
                    <a:pt x="1980250" y="0"/>
                  </a:lnTo>
                  <a:lnTo>
                    <a:pt x="1980250" y="1646776"/>
                  </a:lnTo>
                  <a:lnTo>
                    <a:pt x="0" y="16467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cap="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右键点击图片选择设置图片格式可直接替换图片。您可以点击文字框输入您的描述说明。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096352" y="1481448"/>
            <a:ext cx="2147765" cy="3610772"/>
            <a:chOff x="9096352" y="1481448"/>
            <a:chExt cx="2147765" cy="3610772"/>
          </a:xfrm>
        </p:grpSpPr>
        <p:sp>
          <p:nvSpPr>
            <p:cNvPr id="25" name="矩形 24"/>
            <p:cNvSpPr/>
            <p:nvPr/>
          </p:nvSpPr>
          <p:spPr>
            <a:xfrm>
              <a:off x="9096352" y="1481448"/>
              <a:ext cx="2147765" cy="3610772"/>
            </a:xfrm>
            <a:prstGeom prst="rect">
              <a:avLst/>
            </a:prstGeom>
            <a:ln>
              <a:solidFill>
                <a:srgbClr val="794E2D"/>
              </a:solidFill>
            </a:ln>
          </p:spPr>
          <p:style>
            <a:lnRef idx="1">
              <a:scrgbClr r="0" g="0" b="0"/>
            </a:lnRef>
            <a:fillRef idx="1">
              <a:schemeClr val="lt1">
                <a:alpha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矩形 25"/>
            <p:cNvSpPr/>
            <p:nvPr/>
          </p:nvSpPr>
          <p:spPr>
            <a:xfrm>
              <a:off x="9203740" y="1663300"/>
              <a:ext cx="1932988" cy="1642408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l="-14000" r="-14000"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任意多边形: 形状 26"/>
            <p:cNvSpPr/>
            <p:nvPr/>
          </p:nvSpPr>
          <p:spPr>
            <a:xfrm>
              <a:off x="9203740" y="3305709"/>
              <a:ext cx="1932988" cy="682231"/>
            </a:xfrm>
            <a:custGeom>
              <a:avLst/>
              <a:gdLst>
                <a:gd name="connsiteX0" fmla="*/ 0 w 1932988"/>
                <a:gd name="connsiteY0" fmla="*/ 0 h 682231"/>
                <a:gd name="connsiteX1" fmla="*/ 1932988 w 1932988"/>
                <a:gd name="connsiteY1" fmla="*/ 0 h 682231"/>
                <a:gd name="connsiteX2" fmla="*/ 1932988 w 1932988"/>
                <a:gd name="connsiteY2" fmla="*/ 682231 h 682231"/>
                <a:gd name="connsiteX3" fmla="*/ 0 w 1932988"/>
                <a:gd name="connsiteY3" fmla="*/ 682231 h 682231"/>
                <a:gd name="connsiteX4" fmla="*/ 0 w 1932988"/>
                <a:gd name="connsiteY4" fmla="*/ 0 h 682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2988" h="682231">
                  <a:moveTo>
                    <a:pt x="0" y="0"/>
                  </a:moveTo>
                  <a:lnTo>
                    <a:pt x="1932988" y="0"/>
                  </a:lnTo>
                  <a:lnTo>
                    <a:pt x="1932988" y="682231"/>
                  </a:lnTo>
                  <a:lnTo>
                    <a:pt x="0" y="682231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400" kern="1200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9179873" y="3322789"/>
              <a:ext cx="1980250" cy="1646776"/>
            </a:xfrm>
            <a:custGeom>
              <a:avLst/>
              <a:gdLst>
                <a:gd name="connsiteX0" fmla="*/ 0 w 1980250"/>
                <a:gd name="connsiteY0" fmla="*/ 0 h 1646776"/>
                <a:gd name="connsiteX1" fmla="*/ 1980250 w 1980250"/>
                <a:gd name="connsiteY1" fmla="*/ 0 h 1646776"/>
                <a:gd name="connsiteX2" fmla="*/ 1980250 w 1980250"/>
                <a:gd name="connsiteY2" fmla="*/ 1646776 h 1646776"/>
                <a:gd name="connsiteX3" fmla="*/ 0 w 1980250"/>
                <a:gd name="connsiteY3" fmla="*/ 1646776 h 1646776"/>
                <a:gd name="connsiteX4" fmla="*/ 0 w 1980250"/>
                <a:gd name="connsiteY4" fmla="*/ 0 h 164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0250" h="1646776">
                  <a:moveTo>
                    <a:pt x="0" y="0"/>
                  </a:moveTo>
                  <a:lnTo>
                    <a:pt x="1980250" y="0"/>
                  </a:lnTo>
                  <a:lnTo>
                    <a:pt x="1980250" y="1646776"/>
                  </a:lnTo>
                  <a:lnTo>
                    <a:pt x="0" y="164677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cap="all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点击输入标题</a:t>
              </a:r>
              <a:endParaRPr lang="en-US" altLang="zh-CN" sz="1400" kern="1200" cap="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右键点击图片选择设置图片格式可直接替换图片。您可以点击文字框输入您的描述说明。</a:t>
              </a:r>
              <a:endParaRPr lang="zh-CN" altLang="en-US" sz="1400" kern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我们的成绩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960" y="1341783"/>
            <a:ext cx="3244540" cy="2378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050133"/>
            <a:ext cx="3262460" cy="3083967"/>
          </a:xfrm>
          <a:prstGeom prst="rect">
            <a:avLst/>
          </a:prstGeom>
        </p:spPr>
      </p:pic>
      <p:sp>
        <p:nvSpPr>
          <p:cNvPr id="7" name="TextBox 18"/>
          <p:cNvSpPr txBox="1"/>
          <p:nvPr/>
        </p:nvSpPr>
        <p:spPr>
          <a:xfrm>
            <a:off x="6558133" y="1446129"/>
            <a:ext cx="1699591" cy="101566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8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总共</a:t>
            </a:r>
            <a:r>
              <a:rPr lang="en-US" altLang="zh-CN" sz="6600" b="1" dirty="0">
                <a:solidFill>
                  <a:srgbClr val="FF8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 dirty="0">
                <a:solidFill>
                  <a:srgbClr val="FF8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枚</a:t>
            </a:r>
            <a:endParaRPr lang="zh-CN" altLang="en-US" sz="2665" b="1" dirty="0">
              <a:solidFill>
                <a:srgbClr val="FF83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9"/>
          <p:cNvSpPr txBox="1"/>
          <p:nvPr/>
        </p:nvSpPr>
        <p:spPr>
          <a:xfrm>
            <a:off x="6558133" y="2357446"/>
            <a:ext cx="2564952" cy="848300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点击输入本栏的具体文字，此为概念图解，请根据您的具体内容酌情修改。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3698972" y="4816436"/>
            <a:ext cx="2752215" cy="848300"/>
          </a:xfrm>
          <a:prstGeom prst="rect">
            <a:avLst/>
          </a:prstGeom>
          <a:noFill/>
        </p:spPr>
        <p:txBody>
          <a:bodyPr wrap="square" lIns="72000" tIns="36000" rIns="72000" bIns="36000" rtlCol="0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</a:rPr>
              <a:t>点击输入本栏的具体文字，此为概念图解，请根据您的具体内容酌情修改。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0" name="TextBox 20"/>
          <p:cNvSpPr txBox="1"/>
          <p:nvPr/>
        </p:nvSpPr>
        <p:spPr>
          <a:xfrm>
            <a:off x="3698972" y="3857105"/>
            <a:ext cx="313926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8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年级排名第</a:t>
            </a:r>
            <a:r>
              <a:rPr lang="en-US" altLang="zh-CN" sz="6600" b="1" dirty="0">
                <a:solidFill>
                  <a:srgbClr val="FF8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rgbClr val="FF832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</a:t>
            </a:r>
            <a:endParaRPr lang="zh-CN" altLang="en-US" sz="2665" b="1" dirty="0">
              <a:solidFill>
                <a:srgbClr val="FF832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63552" y="535864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794E2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成绩分析</a:t>
            </a:r>
            <a:endParaRPr lang="zh-CN" altLang="en-US" sz="3600" dirty="0">
              <a:solidFill>
                <a:srgbClr val="794E2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760191" y="4967459"/>
            <a:ext cx="8368258" cy="1256962"/>
            <a:chOff x="1760191" y="4967459"/>
            <a:chExt cx="8368258" cy="1256962"/>
          </a:xfrm>
        </p:grpSpPr>
        <p:sp>
          <p:nvSpPr>
            <p:cNvPr id="3" name="TextBox 5"/>
            <p:cNvSpPr txBox="1"/>
            <p:nvPr/>
          </p:nvSpPr>
          <p:spPr>
            <a:xfrm>
              <a:off x="1760191" y="5356491"/>
              <a:ext cx="8368258" cy="8679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140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点击输入简要文字内容，文字内容需概括精炼，言简意赅的说明该分项内容，点击输入简要文字内容，文字内容需概括精炼，言简意赅的说明该分项内容，</a:t>
              </a:r>
              <a:r>
                <a:rPr lang="zh-CN" altLang="en-US" dirty="0">
                  <a:solidFill>
                    <a:schemeClr val="tx1"/>
                  </a:solidFill>
                  <a:sym typeface="微软雅黑" panose="020B0503020204020204" pitchFamily="34" charset="-122"/>
                </a:rPr>
                <a:t>在此录入上述图表的综合描述说明，在此录入上述图表的综合描述说明，在此录入上述图表的综合描述说明。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4" name="TextBox 22"/>
            <p:cNvSpPr txBox="1"/>
            <p:nvPr/>
          </p:nvSpPr>
          <p:spPr>
            <a:xfrm>
              <a:off x="4897703" y="4967459"/>
              <a:ext cx="2396595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000" spc="-1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85000"/>
                        </a:schemeClr>
                      </a:gs>
                    </a:gsLst>
                    <a:lin ang="18900000" scaled="1"/>
                    <a:tileRect/>
                  </a:gra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Swiss921 BT" pitchFamily="34" charset="0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400" spc="0" dirty="0">
                  <a:solidFill>
                    <a:srgbClr val="794E2D"/>
                  </a:solidFill>
                  <a:effectLst/>
                </a:rPr>
                <a:t>取得成绩的原因</a:t>
              </a:r>
              <a:endParaRPr lang="zh-CN" altLang="en-US" sz="2400" spc="0" dirty="0">
                <a:solidFill>
                  <a:srgbClr val="794E2D"/>
                </a:solidFill>
                <a:effectLst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943" y="1497109"/>
            <a:ext cx="1857883" cy="18578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683" y="1398208"/>
            <a:ext cx="3099530" cy="221471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7703" y="1562496"/>
            <a:ext cx="2467299" cy="172710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60400" y="3403349"/>
            <a:ext cx="2952918" cy="1103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语文</a:t>
            </a:r>
            <a:endParaRPr lang="en-US" altLang="zh-CN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19541" y="3403349"/>
            <a:ext cx="2952918" cy="1103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endParaRPr lang="en-US" altLang="zh-CN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51989" y="3403349"/>
            <a:ext cx="2952918" cy="1103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英语</a:t>
            </a:r>
            <a:endParaRPr lang="en-US" altLang="zh-CN" cap="all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右键点击图片选择设置图片格式可直接替换图片。您可以点击文字框输入您的描述说明。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POCKET_APPLY_TIME" val="2019年3月25日"/>
  <p:tag name="POCKET_APPLY_TYPE" val="Slide"/>
</p:tagLst>
</file>

<file path=ppt/tags/tag10.xml><?xml version="1.0" encoding="utf-8"?>
<p:tagLst xmlns:p="http://schemas.openxmlformats.org/presentationml/2006/main">
  <p:tag name="POCKET_APPLY_TIME" val="2019年3月25日"/>
  <p:tag name="POCKET_APPLY_TYPE" val="Slide"/>
</p:tagLst>
</file>

<file path=ppt/tags/tag11.xml><?xml version="1.0" encoding="utf-8"?>
<p:tagLst xmlns:p="http://schemas.openxmlformats.org/presentationml/2006/main">
  <p:tag name="POCKET_APPLY_TIME" val="2019年3月25日"/>
  <p:tag name="POCKET_APPLY_TYPE" val="Slide"/>
</p:tagLst>
</file>

<file path=ppt/tags/tag12.xml><?xml version="1.0" encoding="utf-8"?>
<p:tagLst xmlns:p="http://schemas.openxmlformats.org/presentationml/2006/main">
  <p:tag name="POCKET_APPLY_TIME" val="2019年3月25日"/>
  <p:tag name="POCKET_APPLY_TYPE" val="Slide"/>
</p:tagLst>
</file>

<file path=ppt/tags/tag13.xml><?xml version="1.0" encoding="utf-8"?>
<p:tagLst xmlns:p="http://schemas.openxmlformats.org/presentationml/2006/main">
  <p:tag name="POCKET_APPLY_TIME" val="2019年3月25日"/>
  <p:tag name="POCKET_APPLY_TYPE" val="Slide"/>
</p:tagLst>
</file>

<file path=ppt/tags/tag14.xml><?xml version="1.0" encoding="utf-8"?>
<p:tagLst xmlns:p="http://schemas.openxmlformats.org/presentationml/2006/main">
  <p:tag name="POCKET_APPLY_TIME" val="2019年3月25日"/>
  <p:tag name="POCKET_APPLY_TYPE" val="Slide"/>
</p:tagLst>
</file>

<file path=ppt/tags/tag15.xml><?xml version="1.0" encoding="utf-8"?>
<p:tagLst xmlns:p="http://schemas.openxmlformats.org/presentationml/2006/main">
  <p:tag name="POCKET_APPLY_TIME" val="2019年3月25日"/>
  <p:tag name="POCKET_APPLY_TYPE" val="Slide"/>
</p:tagLst>
</file>

<file path=ppt/tags/tag16.xml><?xml version="1.0" encoding="utf-8"?>
<p:tagLst xmlns:p="http://schemas.openxmlformats.org/presentationml/2006/main">
  <p:tag name="POCKET_APPLY_TIME" val="2019年3月25日"/>
  <p:tag name="POCKET_APPLY_TYPE" val="Slide"/>
</p:tagLst>
</file>

<file path=ppt/tags/tag17.xml><?xml version="1.0" encoding="utf-8"?>
<p:tagLst xmlns:p="http://schemas.openxmlformats.org/presentationml/2006/main">
  <p:tag name="POCKET_APPLY_TIME" val="2019年3月25日"/>
  <p:tag name="POCKET_APPLY_TYPE" val="Slide"/>
</p:tagLst>
</file>

<file path=ppt/tags/tag18.xml><?xml version="1.0" encoding="utf-8"?>
<p:tagLst xmlns:p="http://schemas.openxmlformats.org/presentationml/2006/main">
  <p:tag name="POCKET_APPLY_TIME" val="2019年3月25日"/>
  <p:tag name="POCKET_APPLY_TYPE" val="Slide"/>
</p:tagLst>
</file>

<file path=ppt/tags/tag19.xml><?xml version="1.0" encoding="utf-8"?>
<p:tagLst xmlns:p="http://schemas.openxmlformats.org/presentationml/2006/main">
  <p:tag name="POCKET_APPLY_TIME" val="2019年3月25日"/>
  <p:tag name="POCKET_APPLY_TYPE" val="Slide"/>
</p:tagLst>
</file>

<file path=ppt/tags/tag2.xml><?xml version="1.0" encoding="utf-8"?>
<p:tagLst xmlns:p="http://schemas.openxmlformats.org/presentationml/2006/main">
  <p:tag name="POCKET_APPLY_TIME" val="2019年3月25日"/>
  <p:tag name="POCKET_APPLY_TYPE" val="Slide"/>
</p:tagLst>
</file>

<file path=ppt/tags/tag20.xml><?xml version="1.0" encoding="utf-8"?>
<p:tagLst xmlns:p="http://schemas.openxmlformats.org/presentationml/2006/main">
  <p:tag name="POCKET_APPLY_TIME" val="2019年3月25日"/>
  <p:tag name="POCKET_APPLY_TYPE" val="Slide"/>
</p:tagLst>
</file>

<file path=ppt/tags/tag21.xml><?xml version="1.0" encoding="utf-8"?>
<p:tagLst xmlns:p="http://schemas.openxmlformats.org/presentationml/2006/main">
  <p:tag name="POCKET_APPLY_TIME" val="2019年3月25日"/>
  <p:tag name="POCKET_APPLY_TYPE" val="Slide"/>
</p:tagLst>
</file>

<file path=ppt/tags/tag22.xml><?xml version="1.0" encoding="utf-8"?>
<p:tagLst xmlns:p="http://schemas.openxmlformats.org/presentationml/2006/main">
  <p:tag name="POCKET_APPLY_TIME" val="2019年3月25日"/>
  <p:tag name="POCKET_APPLY_TYPE" val="Slide"/>
</p:tagLst>
</file>

<file path=ppt/tags/tag23.xml><?xml version="1.0" encoding="utf-8"?>
<p:tagLst xmlns:p="http://schemas.openxmlformats.org/presentationml/2006/main">
  <p:tag name="POCKET_APPLY_TIME" val="2019年3月25日"/>
  <p:tag name="POCKET_APPLY_TYPE" val="Slide"/>
</p:tagLst>
</file>

<file path=ppt/tags/tag24.xml><?xml version="1.0" encoding="utf-8"?>
<p:tagLst xmlns:p="http://schemas.openxmlformats.org/presentationml/2006/main">
  <p:tag name="POCKET_APPLY_TIME" val="2019年3月25日"/>
  <p:tag name="POCKET_APPLY_TYPE" val="Slide"/>
</p:tagLst>
</file>

<file path=ppt/tags/tag25.xml><?xml version="1.0" encoding="utf-8"?>
<p:tagLst xmlns:p="http://schemas.openxmlformats.org/presentationml/2006/main">
  <p:tag name="POCKET_APPLY_TIME" val="2019年3月25日"/>
  <p:tag name="POCKET_APPLY_TYPE" val="Slide"/>
</p:tagLst>
</file>

<file path=ppt/tags/tag26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3.xml><?xml version="1.0" encoding="utf-8"?>
<p:tagLst xmlns:p="http://schemas.openxmlformats.org/presentationml/2006/main">
  <p:tag name="POCKET_APPLY_TIME" val="2019年3月25日"/>
  <p:tag name="POCKET_APPLY_TYPE" val="Slide"/>
</p:tagLst>
</file>

<file path=ppt/tags/tag4.xml><?xml version="1.0" encoding="utf-8"?>
<p:tagLst xmlns:p="http://schemas.openxmlformats.org/presentationml/2006/main">
  <p:tag name="POCKET_APPLY_TIME" val="2019年3月25日"/>
  <p:tag name="POCKET_APPLY_TYPE" val="Slide"/>
</p:tagLst>
</file>

<file path=ppt/tags/tag5.xml><?xml version="1.0" encoding="utf-8"?>
<p:tagLst xmlns:p="http://schemas.openxmlformats.org/presentationml/2006/main">
  <p:tag name="POCKET_APPLY_TIME" val="2019年3月25日"/>
  <p:tag name="POCKET_APPLY_TYPE" val="Slide"/>
</p:tagLst>
</file>

<file path=ppt/tags/tag6.xml><?xml version="1.0" encoding="utf-8"?>
<p:tagLst xmlns:p="http://schemas.openxmlformats.org/presentationml/2006/main">
  <p:tag name="POCKET_APPLY_TIME" val="2019年3月25日"/>
  <p:tag name="POCKET_APPLY_TYPE" val="Slide"/>
</p:tagLst>
</file>

<file path=ppt/tags/tag7.xml><?xml version="1.0" encoding="utf-8"?>
<p:tagLst xmlns:p="http://schemas.openxmlformats.org/presentationml/2006/main">
  <p:tag name="POCKET_APPLY_TIME" val="2019年3月25日"/>
  <p:tag name="POCKET_APPLY_TYPE" val="Slide"/>
</p:tagLst>
</file>

<file path=ppt/tags/tag8.xml><?xml version="1.0" encoding="utf-8"?>
<p:tagLst xmlns:p="http://schemas.openxmlformats.org/presentationml/2006/main">
  <p:tag name="POCKET_APPLY_TIME" val="2019年3月25日"/>
  <p:tag name="POCKET_APPLY_TYPE" val="Slide"/>
</p:tagLst>
</file>

<file path=ppt/tags/tag9.xml><?xml version="1.0" encoding="utf-8"?>
<p:tagLst xmlns:p="http://schemas.openxmlformats.org/presentationml/2006/main">
  <p:tag name="POCKET_APPLY_TIME" val="2019年3月25日"/>
  <p:tag name="POCKET_APPLY_TYPE" val="Slid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3844</Words>
  <Application>WPS 演示</Application>
  <PresentationFormat>宽屏</PresentationFormat>
  <Paragraphs>330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汉仪跳跳体简</vt:lpstr>
      <vt:lpstr>微软雅黑</vt:lpstr>
      <vt:lpstr>Arial Narrow</vt:lpstr>
      <vt:lpstr>Calibri</vt:lpstr>
      <vt:lpstr>Swiss921 BT</vt:lpstr>
      <vt:lpstr>Menk Amglang Tig</vt:lpstr>
      <vt:lpstr>Arial Unicode MS</vt:lpstr>
      <vt:lpstr>等线 Light</vt:lpstr>
      <vt:lpstr>等线</vt:lpstr>
      <vt:lpstr>Open Sans</vt:lpstr>
      <vt:lpstr>Open Sans Light</vt:lpstr>
      <vt:lpstr>Meiryo</vt:lpstr>
      <vt:lpstr>Yu Gothic UI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https://www.ypppt.com/</dc:title>
  <dc:creator>优品PPT</dc:creator>
  <dc:subject>https://www.ypppt.com/</dc:subject>
  <cp:lastModifiedBy>铭</cp:lastModifiedBy>
  <cp:revision>17</cp:revision>
  <dcterms:created xsi:type="dcterms:W3CDTF">2019-03-21T09:03:00Z</dcterms:created>
  <dcterms:modified xsi:type="dcterms:W3CDTF">2022-03-02T06:03:25Z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15A7788ACADC4F66A24F8983FE94ABD6</vt:lpwstr>
  </property>
  <property fmtid="{D5CDD505-2E9C-101B-9397-08002B2CF9AE}" pid="3" name="KSOProductBuildVer">
    <vt:lpwstr>2052-11.1.0.11194</vt:lpwstr>
  </property>
</Properties>
</file>