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notesMasterIdLst>
    <p:notesMasterId r:id="rId5"/>
  </p:notesMasterIdLst>
  <p:sldIdLst>
    <p:sldId id="287" r:id="rId4"/>
    <p:sldId id="288" r:id="rId6"/>
    <p:sldId id="289" r:id="rId7"/>
    <p:sldId id="302" r:id="rId8"/>
    <p:sldId id="303" r:id="rId9"/>
    <p:sldId id="310" r:id="rId10"/>
    <p:sldId id="291" r:id="rId11"/>
    <p:sldId id="306" r:id="rId12"/>
    <p:sldId id="294" r:id="rId13"/>
    <p:sldId id="304" r:id="rId14"/>
    <p:sldId id="305" r:id="rId15"/>
    <p:sldId id="296" r:id="rId16"/>
    <p:sldId id="307" r:id="rId17"/>
    <p:sldId id="299" r:id="rId18"/>
    <p:sldId id="297" r:id="rId19"/>
    <p:sldId id="300" r:id="rId20"/>
    <p:sldId id="311" r:id="rId21"/>
    <p:sldId id="308" r:id="rId22"/>
    <p:sldId id="293" r:id="rId23"/>
    <p:sldId id="292" r:id="rId24"/>
    <p:sldId id="312" r:id="rId25"/>
    <p:sldId id="295" r:id="rId26"/>
    <p:sldId id="301" r:id="rId27"/>
    <p:sldId id="298" r:id="rId28"/>
    <p:sldId id="309" r:id="rId29"/>
  </p:sldIdLst>
  <p:sldSz cx="12192000" cy="6858000"/>
  <p:notesSz cx="6858000" cy="9144000"/>
  <p:custDataLst>
    <p:tags r:id="rId33"/>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5BEED"/>
    <a:srgbClr val="DBEDF7"/>
    <a:srgbClr val="FF9331"/>
    <a:srgbClr val="0B47E3"/>
    <a:srgbClr val="FFC66C"/>
    <a:srgbClr val="CDBF97"/>
    <a:srgbClr val="8D7545"/>
    <a:srgbClr val="ECE8E5"/>
    <a:srgbClr val="E4CBCB"/>
    <a:srgbClr val="A887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4349" autoAdjust="0"/>
    <p:restoredTop sz="94660"/>
  </p:normalViewPr>
  <p:slideViewPr>
    <p:cSldViewPr snapToGrid="0">
      <p:cViewPr>
        <p:scale>
          <a:sx n="75" d="100"/>
          <a:sy n="75" d="100"/>
        </p:scale>
        <p:origin x="1416" y="852"/>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3" Type="http://schemas.openxmlformats.org/officeDocument/2006/relationships/tags" Target="tags/tag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1577D22-AD28-43FC-8EB4-B134A7D334C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8C8EFA-96ED-4A18-B46D-8BDC030E3AF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dirty="0"/>
              <a:t>单击此处编辑母版标题样式</a:t>
            </a:r>
            <a:endParaRPr lang="zh-CN" altLang="en-US" dirty="0"/>
          </a:p>
        </p:txBody>
      </p:sp>
      <p:sp>
        <p:nvSpPr>
          <p:cNvPr id="4" name="TextBox 3"/>
          <p:cNvSpPr txBox="1"/>
          <p:nvPr userDrawn="1"/>
        </p:nvSpPr>
        <p:spPr>
          <a:xfrm>
            <a:off x="838200" y="6469695"/>
            <a:ext cx="1800200" cy="118430"/>
          </a:xfrm>
          <a:prstGeom prst="rect">
            <a:avLst/>
          </a:prstGeom>
          <a:noFill/>
        </p:spPr>
        <p:txBody>
          <a:bodyPr wrap="square" rtlCol="0">
            <a:spAutoFit/>
          </a:bodyPr>
          <a:lstStyle/>
          <a:p>
            <a:pPr defTabSz="914400">
              <a:lnSpc>
                <a:spcPct val="200000"/>
              </a:lnSpc>
            </a:pPr>
            <a:r>
              <a:rPr lang="en-US" altLang="zh-CN" sz="100" dirty="0">
                <a:solidFill>
                  <a:prstClr val="black"/>
                </a:solidFill>
                <a:latin typeface="微软雅黑" panose="020B0503020204020204" pitchFamily="34" charset="-122"/>
                <a:ea typeface="微软雅黑" panose="020B0503020204020204" pitchFamily="34" charset="-122"/>
                <a:hlinkClick r:id="rId2"/>
              </a:rPr>
              <a:t>PPT</a:t>
            </a:r>
            <a:r>
              <a:rPr lang="zh-CN" altLang="en-US" sz="100" dirty="0">
                <a:solidFill>
                  <a:prstClr val="black"/>
                </a:solidFill>
                <a:latin typeface="微软雅黑" panose="020B0503020204020204" pitchFamily="34" charset="-122"/>
                <a:ea typeface="微软雅黑" panose="020B0503020204020204" pitchFamily="34" charset="-122"/>
                <a:hlinkClick r:id="rId2"/>
              </a:rPr>
              <a:t>模板</a:t>
            </a:r>
            <a:r>
              <a:rPr lang="zh-CN" altLang="en-US" sz="100" dirty="0">
                <a:solidFill>
                  <a:prstClr val="black"/>
                </a:solidFill>
                <a:latin typeface="微软雅黑" panose="020B0503020204020204" pitchFamily="34" charset="-122"/>
                <a:ea typeface="微软雅黑" panose="020B0503020204020204" pitchFamily="34" charset="-122"/>
              </a:rPr>
              <a:t> </a:t>
            </a:r>
            <a:r>
              <a:rPr lang="en-US" altLang="zh-CN" sz="100" dirty="0">
                <a:solidFill>
                  <a:prstClr val="black"/>
                </a:solidFill>
                <a:latin typeface="微软雅黑" panose="020B0503020204020204" pitchFamily="34" charset="-122"/>
                <a:ea typeface="微软雅黑" panose="020B0503020204020204" pitchFamily="34" charset="-122"/>
              </a:rPr>
              <a:t>http://www.1ppt.com/moban/</a:t>
            </a:r>
            <a:r>
              <a:rPr lang="zh-CN" altLang="en-US" sz="100" dirty="0">
                <a:solidFill>
                  <a:prstClr val="black"/>
                </a:solidFill>
                <a:latin typeface="微软雅黑" panose="020B0503020204020204" pitchFamily="34" charset="-122"/>
                <a:ea typeface="微软雅黑" panose="020B0503020204020204" pitchFamily="34" charset="-122"/>
              </a:rPr>
              <a:t> </a:t>
            </a:r>
            <a:endParaRPr lang="en-US" altLang="zh-CN" sz="100"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55BEED"/>
            </a:gs>
            <a:gs pos="100000">
              <a:srgbClr val="DBEDF7"/>
            </a:gs>
          </a:gsLst>
          <a:lin ang="0" scaled="1"/>
          <a:tileRect/>
        </a:gra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8.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image" Target="../media/image10.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 name="图片 12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5400000">
            <a:off x="2667001" y="-2666998"/>
            <a:ext cx="6857999" cy="12192002"/>
          </a:xfrm>
          <a:prstGeom prst="rect">
            <a:avLst/>
          </a:prstGeom>
        </p:spPr>
      </p:pic>
      <p:pic>
        <p:nvPicPr>
          <p:cNvPr id="127" name="图片 126"/>
          <p:cNvPicPr>
            <a:picLocks noChangeAspect="1"/>
          </p:cNvPicPr>
          <p:nvPr/>
        </p:nvPicPr>
        <p:blipFill rotWithShape="1">
          <a:blip r:embed="rId2" cstate="print">
            <a:extLst>
              <a:ext uri="{28A0092B-C50C-407E-A947-70E740481C1C}">
                <a14:useLocalDpi xmlns:a14="http://schemas.microsoft.com/office/drawing/2010/main" val="0"/>
              </a:ext>
            </a:extLst>
          </a:blip>
          <a:srcRect l="25042" t="56618" r="4300" b="6044"/>
          <a:stretch>
            <a:fillRect/>
          </a:stretch>
        </p:blipFill>
        <p:spPr>
          <a:xfrm flipH="1">
            <a:off x="751761" y="2819407"/>
            <a:ext cx="5344239" cy="4236717"/>
          </a:xfrm>
          <a:prstGeom prst="rect">
            <a:avLst/>
          </a:prstGeom>
        </p:spPr>
      </p:pic>
      <p:pic>
        <p:nvPicPr>
          <p:cNvPr id="125" name="图片 124"/>
          <p:cNvPicPr>
            <a:picLocks noChangeAspect="1"/>
          </p:cNvPicPr>
          <p:nvPr/>
        </p:nvPicPr>
        <p:blipFill rotWithShape="1">
          <a:blip r:embed="rId3" cstate="print">
            <a:extLst>
              <a:ext uri="{28A0092B-C50C-407E-A947-70E740481C1C}">
                <a14:useLocalDpi xmlns:a14="http://schemas.microsoft.com/office/drawing/2010/main" val="0"/>
              </a:ext>
            </a:extLst>
          </a:blip>
          <a:srcRect l="19329" t="19555" r="18996" b="35778"/>
          <a:stretch>
            <a:fillRect/>
          </a:stretch>
        </p:blipFill>
        <p:spPr>
          <a:xfrm>
            <a:off x="3776235" y="243262"/>
            <a:ext cx="6410280" cy="6964680"/>
          </a:xfrm>
          <a:prstGeom prst="rect">
            <a:avLst/>
          </a:prstGeom>
          <a:ln>
            <a:noFill/>
          </a:ln>
        </p:spPr>
      </p:pic>
      <p:sp>
        <p:nvSpPr>
          <p:cNvPr id="2" name="文本框 1"/>
          <p:cNvSpPr txBox="1"/>
          <p:nvPr/>
        </p:nvSpPr>
        <p:spPr>
          <a:xfrm>
            <a:off x="9909516" y="2025570"/>
            <a:ext cx="553998" cy="3078865"/>
          </a:xfrm>
          <a:prstGeom prst="rect">
            <a:avLst/>
          </a:prstGeom>
          <a:noFill/>
        </p:spPr>
        <p:txBody>
          <a:bodyPr vert="eaVert" wrap="square" rtlCol="0">
            <a:spAutoFit/>
          </a:bodyPr>
          <a:lstStyle/>
          <a:p>
            <a:pPr algn="dist"/>
            <a:r>
              <a:rPr lang="zh-CN" altLang="en-US" sz="2400" dirty="0">
                <a:cs typeface="+mn-ea"/>
                <a:sym typeface="+mn-lt"/>
              </a:rPr>
              <a:t>探</a:t>
            </a:r>
            <a:r>
              <a:rPr lang="en-US" altLang="zh-CN" sz="2400" dirty="0">
                <a:cs typeface="+mn-ea"/>
                <a:sym typeface="+mn-lt"/>
              </a:rPr>
              <a:t>/</a:t>
            </a:r>
            <a:r>
              <a:rPr lang="zh-CN" altLang="en-US" sz="2400" dirty="0">
                <a:cs typeface="+mn-ea"/>
                <a:sym typeface="+mn-lt"/>
              </a:rPr>
              <a:t>索</a:t>
            </a:r>
            <a:r>
              <a:rPr lang="en-US" altLang="zh-CN" sz="2400" dirty="0">
                <a:cs typeface="+mn-ea"/>
                <a:sym typeface="+mn-lt"/>
              </a:rPr>
              <a:t>/</a:t>
            </a:r>
            <a:r>
              <a:rPr lang="zh-CN" altLang="en-US" sz="2400" dirty="0">
                <a:cs typeface="+mn-ea"/>
                <a:sym typeface="+mn-lt"/>
              </a:rPr>
              <a:t>未</a:t>
            </a:r>
            <a:r>
              <a:rPr lang="en-US" altLang="zh-CN" sz="2400" dirty="0">
                <a:cs typeface="+mn-ea"/>
                <a:sym typeface="+mn-lt"/>
              </a:rPr>
              <a:t>/</a:t>
            </a:r>
            <a:r>
              <a:rPr lang="zh-CN" altLang="en-US" sz="2400" dirty="0">
                <a:cs typeface="+mn-ea"/>
                <a:sym typeface="+mn-lt"/>
              </a:rPr>
              <a:t>来</a:t>
            </a:r>
            <a:r>
              <a:rPr lang="en-US" altLang="zh-CN" sz="2400" dirty="0">
                <a:cs typeface="+mn-ea"/>
                <a:sym typeface="+mn-lt"/>
              </a:rPr>
              <a:t>/</a:t>
            </a:r>
            <a:r>
              <a:rPr lang="zh-CN" altLang="en-US" sz="2400" dirty="0">
                <a:cs typeface="+mn-ea"/>
                <a:sym typeface="+mn-lt"/>
              </a:rPr>
              <a:t>科</a:t>
            </a:r>
            <a:r>
              <a:rPr lang="en-US" altLang="zh-CN" sz="2400" dirty="0">
                <a:cs typeface="+mn-ea"/>
                <a:sym typeface="+mn-lt"/>
              </a:rPr>
              <a:t>/</a:t>
            </a:r>
            <a:r>
              <a:rPr lang="zh-CN" altLang="en-US" sz="2400" dirty="0">
                <a:cs typeface="+mn-ea"/>
                <a:sym typeface="+mn-lt"/>
              </a:rPr>
              <a:t>技</a:t>
            </a:r>
            <a:endParaRPr lang="zh-CN" altLang="en-US" sz="24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23"/>
                                        </p:tgtEl>
                                        <p:attrNameLst>
                                          <p:attrName>style.visibility</p:attrName>
                                        </p:attrNameLst>
                                      </p:cBhvr>
                                      <p:to>
                                        <p:strVal val="visible"/>
                                      </p:to>
                                    </p:set>
                                    <p:animEffect transition="in" filter="randombar(horizontal)">
                                      <p:cBhvr>
                                        <p:cTn id="7" dur="500"/>
                                        <p:tgtEl>
                                          <p:spTgt spid="12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25"/>
                                        </p:tgtEl>
                                        <p:attrNameLst>
                                          <p:attrName>style.visibility</p:attrName>
                                        </p:attrNameLst>
                                      </p:cBhvr>
                                      <p:to>
                                        <p:strVal val="visible"/>
                                      </p:to>
                                    </p:set>
                                    <p:animEffect transition="in" filter="fade">
                                      <p:cBhvr>
                                        <p:cTn id="12" dur="1000"/>
                                        <p:tgtEl>
                                          <p:spTgt spid="125"/>
                                        </p:tgtEl>
                                      </p:cBhvr>
                                    </p:animEffect>
                                    <p:anim calcmode="lin" valueType="num">
                                      <p:cBhvr>
                                        <p:cTn id="13" dur="1000" fill="hold"/>
                                        <p:tgtEl>
                                          <p:spTgt spid="125"/>
                                        </p:tgtEl>
                                        <p:attrNameLst>
                                          <p:attrName>ppt_x</p:attrName>
                                        </p:attrNameLst>
                                      </p:cBhvr>
                                      <p:tavLst>
                                        <p:tav tm="0">
                                          <p:val>
                                            <p:strVal val="#ppt_x"/>
                                          </p:val>
                                        </p:tav>
                                        <p:tav tm="100000">
                                          <p:val>
                                            <p:strVal val="#ppt_x"/>
                                          </p:val>
                                        </p:tav>
                                      </p:tavLst>
                                    </p:anim>
                                    <p:anim calcmode="lin" valueType="num">
                                      <p:cBhvr>
                                        <p:cTn id="14" dur="1000" fill="hold"/>
                                        <p:tgtEl>
                                          <p:spTgt spid="12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up)">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80663" y="494818"/>
            <a:ext cx="11030673" cy="5868364"/>
          </a:xfrm>
          <a:prstGeom prst="rect">
            <a:avLst/>
          </a:prstGeom>
          <a:noFill/>
          <a:ln w="76200">
            <a:solidFill>
              <a:schemeClr val="tx1"/>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3" name="图片 2" descr="图片包含 地面, 户外, 动物, 猫&#10;&#10;描述已自动生成"/>
          <p:cNvPicPr>
            <a:picLocks noChangeAspect="1"/>
          </p:cNvPicPr>
          <p:nvPr/>
        </p:nvPicPr>
        <p:blipFill rotWithShape="1">
          <a:blip r:embed="rId1" cstate="print">
            <a:extLst>
              <a:ext uri="{28A0092B-C50C-407E-A947-70E740481C1C}">
                <a14:useLocalDpi xmlns:a14="http://schemas.microsoft.com/office/drawing/2010/main" val="0"/>
              </a:ext>
            </a:extLst>
          </a:blip>
          <a:srcRect l="17414"/>
          <a:stretch>
            <a:fillRect/>
          </a:stretch>
        </p:blipFill>
        <p:spPr>
          <a:xfrm>
            <a:off x="1519217" y="1976040"/>
            <a:ext cx="4137885" cy="3340261"/>
          </a:xfrm>
          <a:prstGeom prst="rect">
            <a:avLst/>
          </a:prstGeom>
        </p:spPr>
      </p:pic>
      <p:sp>
        <p:nvSpPr>
          <p:cNvPr id="4" name="椭圆 3"/>
          <p:cNvSpPr/>
          <p:nvPr/>
        </p:nvSpPr>
        <p:spPr>
          <a:xfrm>
            <a:off x="6169142" y="1976040"/>
            <a:ext cx="798795" cy="798795"/>
          </a:xfrm>
          <a:prstGeom prst="ellipse">
            <a:avLst/>
          </a:prstGeom>
          <a:solidFill>
            <a:srgbClr val="FFFFFF"/>
          </a:solidFill>
          <a:ln w="12700" cap="flat" cmpd="sng" algn="ctr">
            <a:noFill/>
            <a:prstDash val="solid"/>
            <a:miter lim="800000"/>
          </a:ln>
          <a:effectLst>
            <a:outerShdw blurRad="508000" dist="190500" dir="5400000" algn="ctr" rotWithShape="0">
              <a:srgbClr val="222328">
                <a:alpha val="25000"/>
              </a:srgbClr>
            </a:outerShdw>
          </a:effectLst>
        </p:spPr>
        <p:txBody>
          <a:bodyPr rtlCol="0" anchor="ctr"/>
          <a:lstStyle/>
          <a:p>
            <a:pPr algn="ctr" defTabSz="914400"/>
            <a:endParaRPr lang="zh-CN" altLang="en-US" kern="0" dirty="0">
              <a:solidFill>
                <a:srgbClr val="FFFFFF"/>
              </a:solidFill>
              <a:cs typeface="+mn-ea"/>
              <a:sym typeface="+mn-lt"/>
            </a:endParaRPr>
          </a:p>
        </p:txBody>
      </p:sp>
      <p:sp>
        <p:nvSpPr>
          <p:cNvPr id="5" name="任意多边形 6"/>
          <p:cNvSpPr/>
          <p:nvPr/>
        </p:nvSpPr>
        <p:spPr>
          <a:xfrm rot="16200000">
            <a:off x="8405507" y="800461"/>
            <a:ext cx="660026" cy="3148047"/>
          </a:xfrm>
          <a:custGeom>
            <a:avLst/>
            <a:gdLst>
              <a:gd name="connsiteX0" fmla="*/ 660026 w 660026"/>
              <a:gd name="connsiteY0" fmla="*/ 339800 h 3148047"/>
              <a:gd name="connsiteX1" fmla="*/ 660026 w 660026"/>
              <a:gd name="connsiteY1" fmla="*/ 3038041 h 3148047"/>
              <a:gd name="connsiteX2" fmla="*/ 550020 w 660026"/>
              <a:gd name="connsiteY2" fmla="*/ 3148047 h 3148047"/>
              <a:gd name="connsiteX3" fmla="*/ 110006 w 660026"/>
              <a:gd name="connsiteY3" fmla="*/ 3148047 h 3148047"/>
              <a:gd name="connsiteX4" fmla="*/ 0 w 660026"/>
              <a:gd name="connsiteY4" fmla="*/ 3038041 h 3148047"/>
              <a:gd name="connsiteX5" fmla="*/ 0 w 660026"/>
              <a:gd name="connsiteY5" fmla="*/ 339800 h 3148047"/>
              <a:gd name="connsiteX6" fmla="*/ 110006 w 660026"/>
              <a:gd name="connsiteY6" fmla="*/ 229794 h 3148047"/>
              <a:gd name="connsiteX7" fmla="*/ 200383 w 660026"/>
              <a:gd name="connsiteY7" fmla="*/ 229794 h 3148047"/>
              <a:gd name="connsiteX8" fmla="*/ 330015 w 660026"/>
              <a:gd name="connsiteY8" fmla="*/ 0 h 3148047"/>
              <a:gd name="connsiteX9" fmla="*/ 459646 w 660026"/>
              <a:gd name="connsiteY9" fmla="*/ 229794 h 3148047"/>
              <a:gd name="connsiteX10" fmla="*/ 550020 w 660026"/>
              <a:gd name="connsiteY10" fmla="*/ 229794 h 3148047"/>
              <a:gd name="connsiteX11" fmla="*/ 660026 w 660026"/>
              <a:gd name="connsiteY11" fmla="*/ 339800 h 314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0026" h="3148047">
                <a:moveTo>
                  <a:pt x="660026" y="339800"/>
                </a:moveTo>
                <a:lnTo>
                  <a:pt x="660026" y="3038041"/>
                </a:lnTo>
                <a:cubicBezTo>
                  <a:pt x="660026" y="3098796"/>
                  <a:pt x="610775" y="3148047"/>
                  <a:pt x="550020" y="3148047"/>
                </a:cubicBezTo>
                <a:lnTo>
                  <a:pt x="110006" y="3148047"/>
                </a:lnTo>
                <a:cubicBezTo>
                  <a:pt x="49251" y="3148047"/>
                  <a:pt x="0" y="3098796"/>
                  <a:pt x="0" y="3038041"/>
                </a:cubicBezTo>
                <a:lnTo>
                  <a:pt x="0" y="339800"/>
                </a:lnTo>
                <a:cubicBezTo>
                  <a:pt x="0" y="279045"/>
                  <a:pt x="49251" y="229794"/>
                  <a:pt x="110006" y="229794"/>
                </a:cubicBezTo>
                <a:lnTo>
                  <a:pt x="200383" y="229794"/>
                </a:lnTo>
                <a:lnTo>
                  <a:pt x="330015" y="0"/>
                </a:lnTo>
                <a:lnTo>
                  <a:pt x="459646" y="229794"/>
                </a:lnTo>
                <a:lnTo>
                  <a:pt x="550020" y="229794"/>
                </a:lnTo>
                <a:cubicBezTo>
                  <a:pt x="610775" y="229794"/>
                  <a:pt x="660026" y="279045"/>
                  <a:pt x="660026" y="339800"/>
                </a:cubicBezTo>
                <a:close/>
              </a:path>
            </a:pathLst>
          </a:custGeom>
          <a:solidFill>
            <a:srgbClr val="FFFFFF"/>
          </a:solidFill>
          <a:ln w="12700" cap="flat" cmpd="sng" algn="ctr">
            <a:noFill/>
            <a:prstDash val="solid"/>
            <a:miter lim="800000"/>
          </a:ln>
          <a:effectLst>
            <a:outerShdw blurRad="508000" dist="190500" dir="5400000" algn="ctr" rotWithShape="0">
              <a:srgbClr val="222328">
                <a:alpha val="25000"/>
              </a:srgbClr>
            </a:outerShdw>
          </a:effectLst>
        </p:spPr>
        <p:txBody>
          <a:bodyPr rtlCol="0" anchor="ctr"/>
          <a:lstStyle/>
          <a:p>
            <a:pPr algn="ctr" defTabSz="914400"/>
            <a:endParaRPr lang="zh-CN" altLang="en-US" kern="0" dirty="0">
              <a:solidFill>
                <a:srgbClr val="FFFFFF"/>
              </a:solidFill>
              <a:cs typeface="+mn-ea"/>
              <a:sym typeface="+mn-lt"/>
            </a:endParaRPr>
          </a:p>
        </p:txBody>
      </p:sp>
      <p:sp>
        <p:nvSpPr>
          <p:cNvPr id="6" name="椭圆 5"/>
          <p:cNvSpPr/>
          <p:nvPr/>
        </p:nvSpPr>
        <p:spPr>
          <a:xfrm>
            <a:off x="6169141" y="3878433"/>
            <a:ext cx="798795" cy="798795"/>
          </a:xfrm>
          <a:prstGeom prst="ellipse">
            <a:avLst/>
          </a:prstGeom>
          <a:solidFill>
            <a:srgbClr val="FFFFFF"/>
          </a:solidFill>
          <a:ln w="12700" cap="flat" cmpd="sng" algn="ctr">
            <a:noFill/>
            <a:prstDash val="solid"/>
            <a:miter lim="800000"/>
          </a:ln>
          <a:effectLst>
            <a:outerShdw blurRad="508000" dist="190500" dir="5400000" algn="ctr" rotWithShape="0">
              <a:srgbClr val="222328">
                <a:alpha val="25000"/>
              </a:srgbClr>
            </a:outerShdw>
          </a:effectLst>
        </p:spPr>
        <p:txBody>
          <a:bodyPr rtlCol="0" anchor="ctr"/>
          <a:lstStyle/>
          <a:p>
            <a:pPr algn="ctr" defTabSz="914400"/>
            <a:endParaRPr lang="zh-CN" altLang="en-US" kern="0" dirty="0">
              <a:solidFill>
                <a:srgbClr val="FFFFFF"/>
              </a:solidFill>
              <a:cs typeface="+mn-ea"/>
              <a:sym typeface="+mn-lt"/>
            </a:endParaRPr>
          </a:p>
        </p:txBody>
      </p:sp>
      <p:sp>
        <p:nvSpPr>
          <p:cNvPr id="7" name="任意多边形 10"/>
          <p:cNvSpPr/>
          <p:nvPr/>
        </p:nvSpPr>
        <p:spPr>
          <a:xfrm rot="16200000">
            <a:off x="8405506" y="2702854"/>
            <a:ext cx="660026" cy="3148047"/>
          </a:xfrm>
          <a:custGeom>
            <a:avLst/>
            <a:gdLst>
              <a:gd name="connsiteX0" fmla="*/ 660026 w 660026"/>
              <a:gd name="connsiteY0" fmla="*/ 339800 h 3148047"/>
              <a:gd name="connsiteX1" fmla="*/ 660026 w 660026"/>
              <a:gd name="connsiteY1" fmla="*/ 3038041 h 3148047"/>
              <a:gd name="connsiteX2" fmla="*/ 550020 w 660026"/>
              <a:gd name="connsiteY2" fmla="*/ 3148047 h 3148047"/>
              <a:gd name="connsiteX3" fmla="*/ 110006 w 660026"/>
              <a:gd name="connsiteY3" fmla="*/ 3148047 h 3148047"/>
              <a:gd name="connsiteX4" fmla="*/ 0 w 660026"/>
              <a:gd name="connsiteY4" fmla="*/ 3038041 h 3148047"/>
              <a:gd name="connsiteX5" fmla="*/ 0 w 660026"/>
              <a:gd name="connsiteY5" fmla="*/ 339800 h 3148047"/>
              <a:gd name="connsiteX6" fmla="*/ 110006 w 660026"/>
              <a:gd name="connsiteY6" fmla="*/ 229794 h 3148047"/>
              <a:gd name="connsiteX7" fmla="*/ 200383 w 660026"/>
              <a:gd name="connsiteY7" fmla="*/ 229794 h 3148047"/>
              <a:gd name="connsiteX8" fmla="*/ 330015 w 660026"/>
              <a:gd name="connsiteY8" fmla="*/ 0 h 3148047"/>
              <a:gd name="connsiteX9" fmla="*/ 459646 w 660026"/>
              <a:gd name="connsiteY9" fmla="*/ 229794 h 3148047"/>
              <a:gd name="connsiteX10" fmla="*/ 550020 w 660026"/>
              <a:gd name="connsiteY10" fmla="*/ 229794 h 3148047"/>
              <a:gd name="connsiteX11" fmla="*/ 660026 w 660026"/>
              <a:gd name="connsiteY11" fmla="*/ 339800 h 314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0026" h="3148047">
                <a:moveTo>
                  <a:pt x="660026" y="339800"/>
                </a:moveTo>
                <a:lnTo>
                  <a:pt x="660026" y="3038041"/>
                </a:lnTo>
                <a:cubicBezTo>
                  <a:pt x="660026" y="3098796"/>
                  <a:pt x="610775" y="3148047"/>
                  <a:pt x="550020" y="3148047"/>
                </a:cubicBezTo>
                <a:lnTo>
                  <a:pt x="110006" y="3148047"/>
                </a:lnTo>
                <a:cubicBezTo>
                  <a:pt x="49251" y="3148047"/>
                  <a:pt x="0" y="3098796"/>
                  <a:pt x="0" y="3038041"/>
                </a:cubicBezTo>
                <a:lnTo>
                  <a:pt x="0" y="339800"/>
                </a:lnTo>
                <a:cubicBezTo>
                  <a:pt x="0" y="279045"/>
                  <a:pt x="49251" y="229794"/>
                  <a:pt x="110006" y="229794"/>
                </a:cubicBezTo>
                <a:lnTo>
                  <a:pt x="200383" y="229794"/>
                </a:lnTo>
                <a:lnTo>
                  <a:pt x="330015" y="0"/>
                </a:lnTo>
                <a:lnTo>
                  <a:pt x="459646" y="229794"/>
                </a:lnTo>
                <a:lnTo>
                  <a:pt x="550020" y="229794"/>
                </a:lnTo>
                <a:cubicBezTo>
                  <a:pt x="610775" y="229794"/>
                  <a:pt x="660026" y="279045"/>
                  <a:pt x="660026" y="339800"/>
                </a:cubicBezTo>
                <a:close/>
              </a:path>
            </a:pathLst>
          </a:custGeom>
          <a:solidFill>
            <a:srgbClr val="FFFFFF"/>
          </a:solidFill>
          <a:ln w="12700" cap="flat" cmpd="sng" algn="ctr">
            <a:noFill/>
            <a:prstDash val="solid"/>
            <a:miter lim="800000"/>
          </a:ln>
          <a:effectLst>
            <a:outerShdw blurRad="508000" dist="190500" dir="5400000" algn="ctr" rotWithShape="0">
              <a:srgbClr val="222328">
                <a:alpha val="25000"/>
              </a:srgbClr>
            </a:outerShdw>
          </a:effectLst>
        </p:spPr>
        <p:txBody>
          <a:bodyPr rtlCol="0" anchor="ctr"/>
          <a:lstStyle/>
          <a:p>
            <a:pPr algn="ctr" defTabSz="914400"/>
            <a:endParaRPr lang="zh-CN" altLang="en-US" kern="0" dirty="0">
              <a:solidFill>
                <a:srgbClr val="FFFFFF"/>
              </a:solidFill>
              <a:cs typeface="+mn-ea"/>
              <a:sym typeface="+mn-lt"/>
            </a:endParaRPr>
          </a:p>
        </p:txBody>
      </p:sp>
      <p:sp>
        <p:nvSpPr>
          <p:cNvPr id="8" name="矩形 7"/>
          <p:cNvSpPr/>
          <p:nvPr/>
        </p:nvSpPr>
        <p:spPr>
          <a:xfrm>
            <a:off x="8005405" y="2174429"/>
            <a:ext cx="1737534" cy="400110"/>
          </a:xfrm>
          <a:prstGeom prst="rect">
            <a:avLst/>
          </a:prstGeom>
        </p:spPr>
        <p:txBody>
          <a:bodyPr wrap="square">
            <a:spAutoFit/>
          </a:bodyPr>
          <a:lstStyle/>
          <a:p>
            <a:r>
              <a:rPr lang="zh-CN" altLang="en-US" sz="2000" dirty="0">
                <a:cs typeface="+mn-ea"/>
                <a:sym typeface="+mn-lt"/>
              </a:rPr>
              <a:t>点击添加标题</a:t>
            </a:r>
            <a:endParaRPr lang="en-US" altLang="zh-CN" sz="2000" dirty="0">
              <a:cs typeface="+mn-ea"/>
              <a:sym typeface="+mn-lt"/>
            </a:endParaRPr>
          </a:p>
        </p:txBody>
      </p:sp>
      <p:sp>
        <p:nvSpPr>
          <p:cNvPr id="9" name="矩形 8"/>
          <p:cNvSpPr/>
          <p:nvPr/>
        </p:nvSpPr>
        <p:spPr>
          <a:xfrm>
            <a:off x="8005404" y="4091519"/>
            <a:ext cx="1737534" cy="400110"/>
          </a:xfrm>
          <a:prstGeom prst="rect">
            <a:avLst/>
          </a:prstGeom>
        </p:spPr>
        <p:txBody>
          <a:bodyPr wrap="square">
            <a:spAutoFit/>
          </a:bodyPr>
          <a:lstStyle/>
          <a:p>
            <a:r>
              <a:rPr lang="zh-CN" altLang="en-US" sz="2000" dirty="0">
                <a:cs typeface="+mn-ea"/>
                <a:sym typeface="+mn-lt"/>
              </a:rPr>
              <a:t>点击添加标题</a:t>
            </a:r>
            <a:endParaRPr lang="en-US" altLang="zh-CN" sz="2000" dirty="0">
              <a:cs typeface="+mn-ea"/>
              <a:sym typeface="+mn-lt"/>
            </a:endParaRPr>
          </a:p>
        </p:txBody>
      </p:sp>
      <p:sp>
        <p:nvSpPr>
          <p:cNvPr id="10" name="KSO_Shape"/>
          <p:cNvSpPr/>
          <p:nvPr/>
        </p:nvSpPr>
        <p:spPr bwMode="auto">
          <a:xfrm>
            <a:off x="6441103" y="2120566"/>
            <a:ext cx="254872" cy="509742"/>
          </a:xfrm>
          <a:custGeom>
            <a:avLst/>
            <a:gdLst/>
            <a:ahLst/>
            <a:cxnLst/>
            <a:rect l="0" t="0" r="r" b="b"/>
            <a:pathLst>
              <a:path w="725488" h="1450976">
                <a:moveTo>
                  <a:pt x="180975" y="543686"/>
                </a:moveTo>
                <a:lnTo>
                  <a:pt x="544513" y="543686"/>
                </a:lnTo>
                <a:lnTo>
                  <a:pt x="544513" y="785648"/>
                </a:lnTo>
                <a:lnTo>
                  <a:pt x="544248" y="794903"/>
                </a:lnTo>
                <a:lnTo>
                  <a:pt x="543187" y="804158"/>
                </a:lnTo>
                <a:lnTo>
                  <a:pt x="542392" y="813149"/>
                </a:lnTo>
                <a:lnTo>
                  <a:pt x="540536" y="822140"/>
                </a:lnTo>
                <a:lnTo>
                  <a:pt x="538679" y="830867"/>
                </a:lnTo>
                <a:lnTo>
                  <a:pt x="536293" y="839329"/>
                </a:lnTo>
                <a:lnTo>
                  <a:pt x="533111" y="847791"/>
                </a:lnTo>
                <a:lnTo>
                  <a:pt x="530194" y="856253"/>
                </a:lnTo>
                <a:lnTo>
                  <a:pt x="526482" y="864186"/>
                </a:lnTo>
                <a:lnTo>
                  <a:pt x="522504" y="871855"/>
                </a:lnTo>
                <a:lnTo>
                  <a:pt x="517997" y="879523"/>
                </a:lnTo>
                <a:lnTo>
                  <a:pt x="513224" y="886928"/>
                </a:lnTo>
                <a:lnTo>
                  <a:pt x="508186" y="893803"/>
                </a:lnTo>
                <a:lnTo>
                  <a:pt x="502882" y="900943"/>
                </a:lnTo>
                <a:lnTo>
                  <a:pt x="497049" y="907290"/>
                </a:lnTo>
                <a:lnTo>
                  <a:pt x="490950" y="913636"/>
                </a:lnTo>
                <a:lnTo>
                  <a:pt x="484851" y="919718"/>
                </a:lnTo>
                <a:lnTo>
                  <a:pt x="478222" y="925271"/>
                </a:lnTo>
                <a:lnTo>
                  <a:pt x="471328" y="930825"/>
                </a:lnTo>
                <a:lnTo>
                  <a:pt x="464169" y="935849"/>
                </a:lnTo>
                <a:lnTo>
                  <a:pt x="456744" y="940609"/>
                </a:lnTo>
                <a:lnTo>
                  <a:pt x="449054" y="944840"/>
                </a:lnTo>
                <a:lnTo>
                  <a:pt x="441630" y="949071"/>
                </a:lnTo>
                <a:lnTo>
                  <a:pt x="433145" y="952773"/>
                </a:lnTo>
                <a:lnTo>
                  <a:pt x="424925" y="955682"/>
                </a:lnTo>
                <a:lnTo>
                  <a:pt x="416705" y="958855"/>
                </a:lnTo>
                <a:lnTo>
                  <a:pt x="407954" y="961235"/>
                </a:lnTo>
                <a:lnTo>
                  <a:pt x="399204" y="963086"/>
                </a:lnTo>
                <a:lnTo>
                  <a:pt x="390188" y="964673"/>
                </a:lnTo>
                <a:lnTo>
                  <a:pt x="380908" y="965730"/>
                </a:lnTo>
                <a:lnTo>
                  <a:pt x="371892" y="966788"/>
                </a:lnTo>
                <a:lnTo>
                  <a:pt x="362612" y="966788"/>
                </a:lnTo>
                <a:lnTo>
                  <a:pt x="353331" y="966788"/>
                </a:lnTo>
                <a:lnTo>
                  <a:pt x="344050" y="965730"/>
                </a:lnTo>
                <a:lnTo>
                  <a:pt x="334770" y="964673"/>
                </a:lnTo>
                <a:lnTo>
                  <a:pt x="326019" y="963086"/>
                </a:lnTo>
                <a:lnTo>
                  <a:pt x="317269" y="961235"/>
                </a:lnTo>
                <a:lnTo>
                  <a:pt x="308518" y="958855"/>
                </a:lnTo>
                <a:lnTo>
                  <a:pt x="300033" y="955682"/>
                </a:lnTo>
                <a:lnTo>
                  <a:pt x="291813" y="952773"/>
                </a:lnTo>
                <a:lnTo>
                  <a:pt x="283858" y="949071"/>
                </a:lnTo>
                <a:lnTo>
                  <a:pt x="275903" y="944840"/>
                </a:lnTo>
                <a:lnTo>
                  <a:pt x="268214" y="940609"/>
                </a:lnTo>
                <a:lnTo>
                  <a:pt x="261054" y="935849"/>
                </a:lnTo>
                <a:lnTo>
                  <a:pt x="253895" y="930825"/>
                </a:lnTo>
                <a:lnTo>
                  <a:pt x="247001" y="925271"/>
                </a:lnTo>
                <a:lnTo>
                  <a:pt x="240372" y="919718"/>
                </a:lnTo>
                <a:lnTo>
                  <a:pt x="234008" y="913636"/>
                </a:lnTo>
                <a:lnTo>
                  <a:pt x="228174" y="907290"/>
                </a:lnTo>
                <a:lnTo>
                  <a:pt x="222341" y="900943"/>
                </a:lnTo>
                <a:lnTo>
                  <a:pt x="217037" y="893803"/>
                </a:lnTo>
                <a:lnTo>
                  <a:pt x="211999" y="886928"/>
                </a:lnTo>
                <a:lnTo>
                  <a:pt x="207226" y="879523"/>
                </a:lnTo>
                <a:lnTo>
                  <a:pt x="202984" y="871855"/>
                </a:lnTo>
                <a:lnTo>
                  <a:pt x="199006" y="864186"/>
                </a:lnTo>
                <a:lnTo>
                  <a:pt x="195294" y="856253"/>
                </a:lnTo>
                <a:lnTo>
                  <a:pt x="191847" y="847791"/>
                </a:lnTo>
                <a:lnTo>
                  <a:pt x="189195" y="839329"/>
                </a:lnTo>
                <a:lnTo>
                  <a:pt x="186809" y="830867"/>
                </a:lnTo>
                <a:lnTo>
                  <a:pt x="184422" y="822140"/>
                </a:lnTo>
                <a:lnTo>
                  <a:pt x="183097" y="813149"/>
                </a:lnTo>
                <a:lnTo>
                  <a:pt x="181771" y="804158"/>
                </a:lnTo>
                <a:lnTo>
                  <a:pt x="181240" y="794903"/>
                </a:lnTo>
                <a:lnTo>
                  <a:pt x="180975" y="785648"/>
                </a:lnTo>
                <a:lnTo>
                  <a:pt x="180975" y="543686"/>
                </a:lnTo>
                <a:close/>
                <a:moveTo>
                  <a:pt x="60589" y="484188"/>
                </a:moveTo>
                <a:lnTo>
                  <a:pt x="66675" y="484453"/>
                </a:lnTo>
                <a:lnTo>
                  <a:pt x="72760" y="485510"/>
                </a:lnTo>
                <a:lnTo>
                  <a:pt x="78581" y="487096"/>
                </a:lnTo>
                <a:lnTo>
                  <a:pt x="84137" y="488947"/>
                </a:lnTo>
                <a:lnTo>
                  <a:pt x="89429" y="491591"/>
                </a:lnTo>
                <a:lnTo>
                  <a:pt x="94191" y="494499"/>
                </a:lnTo>
                <a:lnTo>
                  <a:pt x="99219" y="497935"/>
                </a:lnTo>
                <a:lnTo>
                  <a:pt x="103452" y="501901"/>
                </a:lnTo>
                <a:lnTo>
                  <a:pt x="107421" y="506131"/>
                </a:lnTo>
                <a:lnTo>
                  <a:pt x="110596" y="510889"/>
                </a:lnTo>
                <a:lnTo>
                  <a:pt x="113771" y="515912"/>
                </a:lnTo>
                <a:lnTo>
                  <a:pt x="116152" y="521200"/>
                </a:lnTo>
                <a:lnTo>
                  <a:pt x="118269" y="526487"/>
                </a:lnTo>
                <a:lnTo>
                  <a:pt x="119856" y="532303"/>
                </a:lnTo>
                <a:lnTo>
                  <a:pt x="120650" y="538383"/>
                </a:lnTo>
                <a:lnTo>
                  <a:pt x="121179" y="544464"/>
                </a:lnTo>
                <a:lnTo>
                  <a:pt x="121179" y="786095"/>
                </a:lnTo>
                <a:lnTo>
                  <a:pt x="121179" y="793233"/>
                </a:lnTo>
                <a:lnTo>
                  <a:pt x="121973" y="803807"/>
                </a:lnTo>
                <a:lnTo>
                  <a:pt x="123560" y="817554"/>
                </a:lnTo>
                <a:lnTo>
                  <a:pt x="124619" y="825750"/>
                </a:lnTo>
                <a:lnTo>
                  <a:pt x="126206" y="834209"/>
                </a:lnTo>
                <a:lnTo>
                  <a:pt x="128058" y="843462"/>
                </a:lnTo>
                <a:lnTo>
                  <a:pt x="130175" y="853244"/>
                </a:lnTo>
                <a:lnTo>
                  <a:pt x="132821" y="863290"/>
                </a:lnTo>
                <a:lnTo>
                  <a:pt x="136260" y="873600"/>
                </a:lnTo>
                <a:lnTo>
                  <a:pt x="139964" y="883910"/>
                </a:lnTo>
                <a:lnTo>
                  <a:pt x="144198" y="894485"/>
                </a:lnTo>
                <a:lnTo>
                  <a:pt x="149225" y="905588"/>
                </a:lnTo>
                <a:lnTo>
                  <a:pt x="154517" y="916163"/>
                </a:lnTo>
                <a:lnTo>
                  <a:pt x="160867" y="927002"/>
                </a:lnTo>
                <a:lnTo>
                  <a:pt x="164306" y="932289"/>
                </a:lnTo>
                <a:lnTo>
                  <a:pt x="167746" y="937577"/>
                </a:lnTo>
                <a:lnTo>
                  <a:pt x="171714" y="942864"/>
                </a:lnTo>
                <a:lnTo>
                  <a:pt x="175683" y="947887"/>
                </a:lnTo>
                <a:lnTo>
                  <a:pt x="179652" y="953174"/>
                </a:lnTo>
                <a:lnTo>
                  <a:pt x="184150" y="957933"/>
                </a:lnTo>
                <a:lnTo>
                  <a:pt x="188384" y="962956"/>
                </a:lnTo>
                <a:lnTo>
                  <a:pt x="193411" y="967714"/>
                </a:lnTo>
                <a:lnTo>
                  <a:pt x="198438" y="972209"/>
                </a:lnTo>
                <a:lnTo>
                  <a:pt x="203730" y="976967"/>
                </a:lnTo>
                <a:lnTo>
                  <a:pt x="209286" y="981197"/>
                </a:lnTo>
                <a:lnTo>
                  <a:pt x="214577" y="985427"/>
                </a:lnTo>
                <a:lnTo>
                  <a:pt x="220663" y="989657"/>
                </a:lnTo>
                <a:lnTo>
                  <a:pt x="226748" y="993622"/>
                </a:lnTo>
                <a:lnTo>
                  <a:pt x="233363" y="997323"/>
                </a:lnTo>
                <a:lnTo>
                  <a:pt x="239977" y="1001025"/>
                </a:lnTo>
                <a:lnTo>
                  <a:pt x="246857" y="1004461"/>
                </a:lnTo>
                <a:lnTo>
                  <a:pt x="254000" y="1007634"/>
                </a:lnTo>
                <a:lnTo>
                  <a:pt x="261673" y="1010542"/>
                </a:lnTo>
                <a:lnTo>
                  <a:pt x="269346" y="1013714"/>
                </a:lnTo>
                <a:lnTo>
                  <a:pt x="277019" y="1016093"/>
                </a:lnTo>
                <a:lnTo>
                  <a:pt x="285750" y="1018473"/>
                </a:lnTo>
                <a:lnTo>
                  <a:pt x="294217" y="1020852"/>
                </a:lnTo>
                <a:lnTo>
                  <a:pt x="302948" y="1022438"/>
                </a:lnTo>
                <a:lnTo>
                  <a:pt x="312209" y="1024024"/>
                </a:lnTo>
                <a:lnTo>
                  <a:pt x="321734" y="1025611"/>
                </a:lnTo>
                <a:lnTo>
                  <a:pt x="331523" y="1026404"/>
                </a:lnTo>
                <a:lnTo>
                  <a:pt x="341842" y="1027461"/>
                </a:lnTo>
                <a:lnTo>
                  <a:pt x="352161" y="1027726"/>
                </a:lnTo>
                <a:lnTo>
                  <a:pt x="362744" y="1027990"/>
                </a:lnTo>
                <a:lnTo>
                  <a:pt x="373857" y="1027726"/>
                </a:lnTo>
                <a:lnTo>
                  <a:pt x="384440" y="1027197"/>
                </a:lnTo>
                <a:lnTo>
                  <a:pt x="394759" y="1026404"/>
                </a:lnTo>
                <a:lnTo>
                  <a:pt x="404813" y="1025346"/>
                </a:lnTo>
                <a:lnTo>
                  <a:pt x="414602" y="1023760"/>
                </a:lnTo>
                <a:lnTo>
                  <a:pt x="424127" y="1022174"/>
                </a:lnTo>
                <a:lnTo>
                  <a:pt x="432859" y="1020059"/>
                </a:lnTo>
                <a:lnTo>
                  <a:pt x="441854" y="1017944"/>
                </a:lnTo>
                <a:lnTo>
                  <a:pt x="450321" y="1015565"/>
                </a:lnTo>
                <a:lnTo>
                  <a:pt x="458523" y="1012921"/>
                </a:lnTo>
                <a:lnTo>
                  <a:pt x="466196" y="1009749"/>
                </a:lnTo>
                <a:lnTo>
                  <a:pt x="473869" y="1006312"/>
                </a:lnTo>
                <a:lnTo>
                  <a:pt x="481013" y="1003140"/>
                </a:lnTo>
                <a:lnTo>
                  <a:pt x="488157" y="999438"/>
                </a:lnTo>
                <a:lnTo>
                  <a:pt x="494771" y="995473"/>
                </a:lnTo>
                <a:lnTo>
                  <a:pt x="501386" y="991507"/>
                </a:lnTo>
                <a:lnTo>
                  <a:pt x="507736" y="987278"/>
                </a:lnTo>
                <a:lnTo>
                  <a:pt x="513821" y="983048"/>
                </a:lnTo>
                <a:lnTo>
                  <a:pt x="519113" y="978289"/>
                </a:lnTo>
                <a:lnTo>
                  <a:pt x="524669" y="973795"/>
                </a:lnTo>
                <a:lnTo>
                  <a:pt x="530225" y="969036"/>
                </a:lnTo>
                <a:lnTo>
                  <a:pt x="534988" y="964013"/>
                </a:lnTo>
                <a:lnTo>
                  <a:pt x="540015" y="959255"/>
                </a:lnTo>
                <a:lnTo>
                  <a:pt x="544248" y="953967"/>
                </a:lnTo>
                <a:lnTo>
                  <a:pt x="548746" y="948944"/>
                </a:lnTo>
                <a:lnTo>
                  <a:pt x="552715" y="943657"/>
                </a:lnTo>
                <a:lnTo>
                  <a:pt x="556684" y="938105"/>
                </a:lnTo>
                <a:lnTo>
                  <a:pt x="560388" y="932554"/>
                </a:lnTo>
                <a:lnTo>
                  <a:pt x="564092" y="927266"/>
                </a:lnTo>
                <a:lnTo>
                  <a:pt x="567267" y="921715"/>
                </a:lnTo>
                <a:lnTo>
                  <a:pt x="573352" y="910876"/>
                </a:lnTo>
                <a:lnTo>
                  <a:pt x="578644" y="899772"/>
                </a:lnTo>
                <a:lnTo>
                  <a:pt x="583407" y="888404"/>
                </a:lnTo>
                <a:lnTo>
                  <a:pt x="587375" y="877830"/>
                </a:lnTo>
                <a:lnTo>
                  <a:pt x="591080" y="867255"/>
                </a:lnTo>
                <a:lnTo>
                  <a:pt x="594255" y="856416"/>
                </a:lnTo>
                <a:lnTo>
                  <a:pt x="596636" y="846899"/>
                </a:lnTo>
                <a:lnTo>
                  <a:pt x="598752" y="837117"/>
                </a:lnTo>
                <a:lnTo>
                  <a:pt x="600605" y="828129"/>
                </a:lnTo>
                <a:lnTo>
                  <a:pt x="601928" y="819934"/>
                </a:lnTo>
                <a:lnTo>
                  <a:pt x="602721" y="812267"/>
                </a:lnTo>
                <a:lnTo>
                  <a:pt x="604044" y="799577"/>
                </a:lnTo>
                <a:lnTo>
                  <a:pt x="604573" y="790853"/>
                </a:lnTo>
                <a:lnTo>
                  <a:pt x="604573" y="786095"/>
                </a:lnTo>
                <a:lnTo>
                  <a:pt x="604573" y="544464"/>
                </a:lnTo>
                <a:lnTo>
                  <a:pt x="604838" y="538383"/>
                </a:lnTo>
                <a:lnTo>
                  <a:pt x="605896" y="532303"/>
                </a:lnTo>
                <a:lnTo>
                  <a:pt x="607219" y="526487"/>
                </a:lnTo>
                <a:lnTo>
                  <a:pt x="609336" y="521200"/>
                </a:lnTo>
                <a:lnTo>
                  <a:pt x="611982" y="515912"/>
                </a:lnTo>
                <a:lnTo>
                  <a:pt x="614892" y="510889"/>
                </a:lnTo>
                <a:lnTo>
                  <a:pt x="618332" y="506131"/>
                </a:lnTo>
                <a:lnTo>
                  <a:pt x="622300" y="501901"/>
                </a:lnTo>
                <a:lnTo>
                  <a:pt x="626534" y="497935"/>
                </a:lnTo>
                <a:lnTo>
                  <a:pt x="631296" y="494499"/>
                </a:lnTo>
                <a:lnTo>
                  <a:pt x="636323" y="491591"/>
                </a:lnTo>
                <a:lnTo>
                  <a:pt x="641350" y="488947"/>
                </a:lnTo>
                <a:lnTo>
                  <a:pt x="646907" y="487096"/>
                </a:lnTo>
                <a:lnTo>
                  <a:pt x="652992" y="485510"/>
                </a:lnTo>
                <a:lnTo>
                  <a:pt x="658813" y="484453"/>
                </a:lnTo>
                <a:lnTo>
                  <a:pt x="664898" y="484188"/>
                </a:lnTo>
                <a:lnTo>
                  <a:pt x="671248" y="484453"/>
                </a:lnTo>
                <a:lnTo>
                  <a:pt x="677069" y="485510"/>
                </a:lnTo>
                <a:lnTo>
                  <a:pt x="682890" y="487096"/>
                </a:lnTo>
                <a:lnTo>
                  <a:pt x="688711" y="488947"/>
                </a:lnTo>
                <a:lnTo>
                  <a:pt x="694003" y="491591"/>
                </a:lnTo>
                <a:lnTo>
                  <a:pt x="698765" y="494499"/>
                </a:lnTo>
                <a:lnTo>
                  <a:pt x="703528" y="497935"/>
                </a:lnTo>
                <a:lnTo>
                  <a:pt x="708026" y="501901"/>
                </a:lnTo>
                <a:lnTo>
                  <a:pt x="711994" y="506131"/>
                </a:lnTo>
                <a:lnTo>
                  <a:pt x="715169" y="510889"/>
                </a:lnTo>
                <a:lnTo>
                  <a:pt x="718344" y="515912"/>
                </a:lnTo>
                <a:lnTo>
                  <a:pt x="720726" y="521200"/>
                </a:lnTo>
                <a:lnTo>
                  <a:pt x="722842" y="526487"/>
                </a:lnTo>
                <a:lnTo>
                  <a:pt x="724430" y="532303"/>
                </a:lnTo>
                <a:lnTo>
                  <a:pt x="725223" y="538383"/>
                </a:lnTo>
                <a:lnTo>
                  <a:pt x="725488" y="544464"/>
                </a:lnTo>
                <a:lnTo>
                  <a:pt x="725488" y="786095"/>
                </a:lnTo>
                <a:lnTo>
                  <a:pt x="725223" y="797462"/>
                </a:lnTo>
                <a:lnTo>
                  <a:pt x="724694" y="809095"/>
                </a:lnTo>
                <a:lnTo>
                  <a:pt x="723636" y="821255"/>
                </a:lnTo>
                <a:lnTo>
                  <a:pt x="722313" y="833681"/>
                </a:lnTo>
                <a:lnTo>
                  <a:pt x="720461" y="846370"/>
                </a:lnTo>
                <a:lnTo>
                  <a:pt x="718080" y="859853"/>
                </a:lnTo>
                <a:lnTo>
                  <a:pt x="714905" y="873336"/>
                </a:lnTo>
                <a:lnTo>
                  <a:pt x="711465" y="886554"/>
                </a:lnTo>
                <a:lnTo>
                  <a:pt x="707496" y="900830"/>
                </a:lnTo>
                <a:lnTo>
                  <a:pt x="702998" y="914312"/>
                </a:lnTo>
                <a:lnTo>
                  <a:pt x="698236" y="928324"/>
                </a:lnTo>
                <a:lnTo>
                  <a:pt x="692415" y="942335"/>
                </a:lnTo>
                <a:lnTo>
                  <a:pt x="686065" y="956347"/>
                </a:lnTo>
                <a:lnTo>
                  <a:pt x="679186" y="970094"/>
                </a:lnTo>
                <a:lnTo>
                  <a:pt x="671513" y="983841"/>
                </a:lnTo>
                <a:lnTo>
                  <a:pt x="663311" y="997323"/>
                </a:lnTo>
                <a:lnTo>
                  <a:pt x="658813" y="1003933"/>
                </a:lnTo>
                <a:lnTo>
                  <a:pt x="654315" y="1010542"/>
                </a:lnTo>
                <a:lnTo>
                  <a:pt x="649552" y="1017151"/>
                </a:lnTo>
                <a:lnTo>
                  <a:pt x="644525" y="1023496"/>
                </a:lnTo>
                <a:lnTo>
                  <a:pt x="639498" y="1029841"/>
                </a:lnTo>
                <a:lnTo>
                  <a:pt x="634207" y="1035921"/>
                </a:lnTo>
                <a:lnTo>
                  <a:pt x="628650" y="1042001"/>
                </a:lnTo>
                <a:lnTo>
                  <a:pt x="623094" y="1048082"/>
                </a:lnTo>
                <a:lnTo>
                  <a:pt x="617009" y="1054162"/>
                </a:lnTo>
                <a:lnTo>
                  <a:pt x="610923" y="1059978"/>
                </a:lnTo>
                <a:lnTo>
                  <a:pt x="604838" y="1065530"/>
                </a:lnTo>
                <a:lnTo>
                  <a:pt x="598488" y="1071082"/>
                </a:lnTo>
                <a:lnTo>
                  <a:pt x="591873" y="1076369"/>
                </a:lnTo>
                <a:lnTo>
                  <a:pt x="584730" y="1081656"/>
                </a:lnTo>
                <a:lnTo>
                  <a:pt x="577850" y="1086944"/>
                </a:lnTo>
                <a:lnTo>
                  <a:pt x="570442" y="1091702"/>
                </a:lnTo>
                <a:lnTo>
                  <a:pt x="563034" y="1096461"/>
                </a:lnTo>
                <a:lnTo>
                  <a:pt x="555096" y="1101219"/>
                </a:lnTo>
                <a:lnTo>
                  <a:pt x="547159" y="1105714"/>
                </a:lnTo>
                <a:lnTo>
                  <a:pt x="538957" y="1109944"/>
                </a:lnTo>
                <a:lnTo>
                  <a:pt x="530755" y="1113909"/>
                </a:lnTo>
                <a:lnTo>
                  <a:pt x="522288" y="1117875"/>
                </a:lnTo>
                <a:lnTo>
                  <a:pt x="513292" y="1121576"/>
                </a:lnTo>
                <a:lnTo>
                  <a:pt x="504296" y="1125277"/>
                </a:lnTo>
                <a:lnTo>
                  <a:pt x="495036" y="1128185"/>
                </a:lnTo>
                <a:lnTo>
                  <a:pt x="485246" y="1131357"/>
                </a:lnTo>
                <a:lnTo>
                  <a:pt x="475721" y="1134001"/>
                </a:lnTo>
                <a:lnTo>
                  <a:pt x="465932" y="1136909"/>
                </a:lnTo>
                <a:lnTo>
                  <a:pt x="455613" y="1139288"/>
                </a:lnTo>
                <a:lnTo>
                  <a:pt x="445029" y="1141139"/>
                </a:lnTo>
                <a:lnTo>
                  <a:pt x="434182" y="1142989"/>
                </a:lnTo>
                <a:lnTo>
                  <a:pt x="423069" y="1144840"/>
                </a:lnTo>
                <a:lnTo>
                  <a:pt x="423069" y="1329896"/>
                </a:lnTo>
                <a:lnTo>
                  <a:pt x="664898" y="1329896"/>
                </a:lnTo>
                <a:lnTo>
                  <a:pt x="671248" y="1330161"/>
                </a:lnTo>
                <a:lnTo>
                  <a:pt x="677069" y="1331218"/>
                </a:lnTo>
                <a:lnTo>
                  <a:pt x="682890" y="1332540"/>
                </a:lnTo>
                <a:lnTo>
                  <a:pt x="688711" y="1334919"/>
                </a:lnTo>
                <a:lnTo>
                  <a:pt x="694003" y="1337299"/>
                </a:lnTo>
                <a:lnTo>
                  <a:pt x="698765" y="1340207"/>
                </a:lnTo>
                <a:lnTo>
                  <a:pt x="703528" y="1343643"/>
                </a:lnTo>
                <a:lnTo>
                  <a:pt x="708026" y="1347609"/>
                </a:lnTo>
                <a:lnTo>
                  <a:pt x="711994" y="1351839"/>
                </a:lnTo>
                <a:lnTo>
                  <a:pt x="715169" y="1356862"/>
                </a:lnTo>
                <a:lnTo>
                  <a:pt x="718344" y="1361620"/>
                </a:lnTo>
                <a:lnTo>
                  <a:pt x="720726" y="1366908"/>
                </a:lnTo>
                <a:lnTo>
                  <a:pt x="722842" y="1372195"/>
                </a:lnTo>
                <a:lnTo>
                  <a:pt x="724430" y="1378011"/>
                </a:lnTo>
                <a:lnTo>
                  <a:pt x="725223" y="1384092"/>
                </a:lnTo>
                <a:lnTo>
                  <a:pt x="725488" y="1390172"/>
                </a:lnTo>
                <a:lnTo>
                  <a:pt x="725223" y="1396517"/>
                </a:lnTo>
                <a:lnTo>
                  <a:pt x="724430" y="1402333"/>
                </a:lnTo>
                <a:lnTo>
                  <a:pt x="722842" y="1408149"/>
                </a:lnTo>
                <a:lnTo>
                  <a:pt x="720726" y="1413965"/>
                </a:lnTo>
                <a:lnTo>
                  <a:pt x="718344" y="1419252"/>
                </a:lnTo>
                <a:lnTo>
                  <a:pt x="715169" y="1424011"/>
                </a:lnTo>
                <a:lnTo>
                  <a:pt x="711994" y="1429034"/>
                </a:lnTo>
                <a:lnTo>
                  <a:pt x="708026" y="1433264"/>
                </a:lnTo>
                <a:lnTo>
                  <a:pt x="703528" y="1436965"/>
                </a:lnTo>
                <a:lnTo>
                  <a:pt x="698765" y="1440402"/>
                </a:lnTo>
                <a:lnTo>
                  <a:pt x="694003" y="1443574"/>
                </a:lnTo>
                <a:lnTo>
                  <a:pt x="688711" y="1445953"/>
                </a:lnTo>
                <a:lnTo>
                  <a:pt x="682890" y="1448068"/>
                </a:lnTo>
                <a:lnTo>
                  <a:pt x="677069" y="1449654"/>
                </a:lnTo>
                <a:lnTo>
                  <a:pt x="671248" y="1450447"/>
                </a:lnTo>
                <a:lnTo>
                  <a:pt x="664898" y="1450976"/>
                </a:lnTo>
                <a:lnTo>
                  <a:pt x="60589" y="1450976"/>
                </a:lnTo>
                <a:lnTo>
                  <a:pt x="54239" y="1450447"/>
                </a:lnTo>
                <a:lnTo>
                  <a:pt x="48419" y="1449654"/>
                </a:lnTo>
                <a:lnTo>
                  <a:pt x="42598" y="1448068"/>
                </a:lnTo>
                <a:lnTo>
                  <a:pt x="37041" y="1445953"/>
                </a:lnTo>
                <a:lnTo>
                  <a:pt x="31750" y="1443574"/>
                </a:lnTo>
                <a:lnTo>
                  <a:pt x="26723" y="1440402"/>
                </a:lnTo>
                <a:lnTo>
                  <a:pt x="21960" y="1436965"/>
                </a:lnTo>
                <a:lnTo>
                  <a:pt x="17727" y="1433264"/>
                </a:lnTo>
                <a:lnTo>
                  <a:pt x="13758" y="1429034"/>
                </a:lnTo>
                <a:lnTo>
                  <a:pt x="10319" y="1424011"/>
                </a:lnTo>
                <a:lnTo>
                  <a:pt x="7408" y="1419252"/>
                </a:lnTo>
                <a:lnTo>
                  <a:pt x="5027" y="1413965"/>
                </a:lnTo>
                <a:lnTo>
                  <a:pt x="2646" y="1408149"/>
                </a:lnTo>
                <a:lnTo>
                  <a:pt x="1323" y="1402333"/>
                </a:lnTo>
                <a:lnTo>
                  <a:pt x="264" y="1396517"/>
                </a:lnTo>
                <a:lnTo>
                  <a:pt x="0" y="1390172"/>
                </a:lnTo>
                <a:lnTo>
                  <a:pt x="264" y="1384092"/>
                </a:lnTo>
                <a:lnTo>
                  <a:pt x="1323" y="1378011"/>
                </a:lnTo>
                <a:lnTo>
                  <a:pt x="2646" y="1372195"/>
                </a:lnTo>
                <a:lnTo>
                  <a:pt x="5027" y="1366908"/>
                </a:lnTo>
                <a:lnTo>
                  <a:pt x="7408" y="1361620"/>
                </a:lnTo>
                <a:lnTo>
                  <a:pt x="10319" y="1356862"/>
                </a:lnTo>
                <a:lnTo>
                  <a:pt x="13758" y="1351839"/>
                </a:lnTo>
                <a:lnTo>
                  <a:pt x="17727" y="1347609"/>
                </a:lnTo>
                <a:lnTo>
                  <a:pt x="21960" y="1343643"/>
                </a:lnTo>
                <a:lnTo>
                  <a:pt x="26723" y="1340207"/>
                </a:lnTo>
                <a:lnTo>
                  <a:pt x="31750" y="1337299"/>
                </a:lnTo>
                <a:lnTo>
                  <a:pt x="37041" y="1334919"/>
                </a:lnTo>
                <a:lnTo>
                  <a:pt x="42598" y="1332540"/>
                </a:lnTo>
                <a:lnTo>
                  <a:pt x="48419" y="1331218"/>
                </a:lnTo>
                <a:lnTo>
                  <a:pt x="54239" y="1330161"/>
                </a:lnTo>
                <a:lnTo>
                  <a:pt x="60589" y="1329896"/>
                </a:lnTo>
                <a:lnTo>
                  <a:pt x="302419" y="1329896"/>
                </a:lnTo>
                <a:lnTo>
                  <a:pt x="302419" y="1144840"/>
                </a:lnTo>
                <a:lnTo>
                  <a:pt x="291571" y="1142989"/>
                </a:lnTo>
                <a:lnTo>
                  <a:pt x="280459" y="1141139"/>
                </a:lnTo>
                <a:lnTo>
                  <a:pt x="270140" y="1139288"/>
                </a:lnTo>
                <a:lnTo>
                  <a:pt x="259821" y="1136909"/>
                </a:lnTo>
                <a:lnTo>
                  <a:pt x="250032" y="1134001"/>
                </a:lnTo>
                <a:lnTo>
                  <a:pt x="240242" y="1131357"/>
                </a:lnTo>
                <a:lnTo>
                  <a:pt x="230452" y="1128185"/>
                </a:lnTo>
                <a:lnTo>
                  <a:pt x="221457" y="1125277"/>
                </a:lnTo>
                <a:lnTo>
                  <a:pt x="212196" y="1121576"/>
                </a:lnTo>
                <a:lnTo>
                  <a:pt x="203465" y="1117875"/>
                </a:lnTo>
                <a:lnTo>
                  <a:pt x="194734" y="1113909"/>
                </a:lnTo>
                <a:lnTo>
                  <a:pt x="186532" y="1109944"/>
                </a:lnTo>
                <a:lnTo>
                  <a:pt x="178329" y="1105714"/>
                </a:lnTo>
                <a:lnTo>
                  <a:pt x="170392" y="1101219"/>
                </a:lnTo>
                <a:lnTo>
                  <a:pt x="162454" y="1096461"/>
                </a:lnTo>
                <a:lnTo>
                  <a:pt x="155310" y="1091702"/>
                </a:lnTo>
                <a:lnTo>
                  <a:pt x="147902" y="1086944"/>
                </a:lnTo>
                <a:lnTo>
                  <a:pt x="140758" y="1081656"/>
                </a:lnTo>
                <a:lnTo>
                  <a:pt x="133879" y="1076369"/>
                </a:lnTo>
                <a:lnTo>
                  <a:pt x="127264" y="1071082"/>
                </a:lnTo>
                <a:lnTo>
                  <a:pt x="120650" y="1065530"/>
                </a:lnTo>
                <a:lnTo>
                  <a:pt x="114564" y="1059978"/>
                </a:lnTo>
                <a:lnTo>
                  <a:pt x="108479" y="1054162"/>
                </a:lnTo>
                <a:lnTo>
                  <a:pt x="102394" y="1048082"/>
                </a:lnTo>
                <a:lnTo>
                  <a:pt x="97102" y="1042001"/>
                </a:lnTo>
                <a:lnTo>
                  <a:pt x="91546" y="1035921"/>
                </a:lnTo>
                <a:lnTo>
                  <a:pt x="85989" y="1029841"/>
                </a:lnTo>
                <a:lnTo>
                  <a:pt x="81227" y="1023496"/>
                </a:lnTo>
                <a:lnTo>
                  <a:pt x="75935" y="1017151"/>
                </a:lnTo>
                <a:lnTo>
                  <a:pt x="71437" y="1010542"/>
                </a:lnTo>
                <a:lnTo>
                  <a:pt x="66675" y="1003933"/>
                </a:lnTo>
                <a:lnTo>
                  <a:pt x="62177" y="997323"/>
                </a:lnTo>
                <a:lnTo>
                  <a:pt x="53975" y="983841"/>
                </a:lnTo>
                <a:lnTo>
                  <a:pt x="46302" y="970094"/>
                </a:lnTo>
                <a:lnTo>
                  <a:pt x="39687" y="956347"/>
                </a:lnTo>
                <a:lnTo>
                  <a:pt x="33337" y="942335"/>
                </a:lnTo>
                <a:lnTo>
                  <a:pt x="27516" y="928324"/>
                </a:lnTo>
                <a:lnTo>
                  <a:pt x="22489" y="914312"/>
                </a:lnTo>
                <a:lnTo>
                  <a:pt x="17991" y="900830"/>
                </a:lnTo>
                <a:lnTo>
                  <a:pt x="14023" y="886554"/>
                </a:lnTo>
                <a:lnTo>
                  <a:pt x="10583" y="873336"/>
                </a:lnTo>
                <a:lnTo>
                  <a:pt x="7673" y="859853"/>
                </a:lnTo>
                <a:lnTo>
                  <a:pt x="5291" y="846370"/>
                </a:lnTo>
                <a:lnTo>
                  <a:pt x="3439" y="833681"/>
                </a:lnTo>
                <a:lnTo>
                  <a:pt x="1852" y="821255"/>
                </a:lnTo>
                <a:lnTo>
                  <a:pt x="1058" y="809095"/>
                </a:lnTo>
                <a:lnTo>
                  <a:pt x="264" y="797462"/>
                </a:lnTo>
                <a:lnTo>
                  <a:pt x="0" y="786095"/>
                </a:lnTo>
                <a:lnTo>
                  <a:pt x="0" y="544464"/>
                </a:lnTo>
                <a:lnTo>
                  <a:pt x="264" y="538383"/>
                </a:lnTo>
                <a:lnTo>
                  <a:pt x="1323" y="532303"/>
                </a:lnTo>
                <a:lnTo>
                  <a:pt x="2646" y="526487"/>
                </a:lnTo>
                <a:lnTo>
                  <a:pt x="5027" y="521200"/>
                </a:lnTo>
                <a:lnTo>
                  <a:pt x="7408" y="515912"/>
                </a:lnTo>
                <a:lnTo>
                  <a:pt x="10319" y="510889"/>
                </a:lnTo>
                <a:lnTo>
                  <a:pt x="13758" y="506131"/>
                </a:lnTo>
                <a:lnTo>
                  <a:pt x="17727" y="501901"/>
                </a:lnTo>
                <a:lnTo>
                  <a:pt x="21960" y="497935"/>
                </a:lnTo>
                <a:lnTo>
                  <a:pt x="26723" y="494499"/>
                </a:lnTo>
                <a:lnTo>
                  <a:pt x="31750" y="491591"/>
                </a:lnTo>
                <a:lnTo>
                  <a:pt x="37041" y="488947"/>
                </a:lnTo>
                <a:lnTo>
                  <a:pt x="42598" y="487096"/>
                </a:lnTo>
                <a:lnTo>
                  <a:pt x="48419" y="485510"/>
                </a:lnTo>
                <a:lnTo>
                  <a:pt x="54239" y="484453"/>
                </a:lnTo>
                <a:lnTo>
                  <a:pt x="60589" y="484188"/>
                </a:lnTo>
                <a:close/>
                <a:moveTo>
                  <a:pt x="362612" y="0"/>
                </a:moveTo>
                <a:lnTo>
                  <a:pt x="372158" y="265"/>
                </a:lnTo>
                <a:lnTo>
                  <a:pt x="381438" y="1058"/>
                </a:lnTo>
                <a:lnTo>
                  <a:pt x="390454" y="2116"/>
                </a:lnTo>
                <a:lnTo>
                  <a:pt x="399204" y="3967"/>
                </a:lnTo>
                <a:lnTo>
                  <a:pt x="408219" y="5553"/>
                </a:lnTo>
                <a:lnTo>
                  <a:pt x="416705" y="8198"/>
                </a:lnTo>
                <a:lnTo>
                  <a:pt x="424925" y="11107"/>
                </a:lnTo>
                <a:lnTo>
                  <a:pt x="433145" y="14280"/>
                </a:lnTo>
                <a:lnTo>
                  <a:pt x="441630" y="17982"/>
                </a:lnTo>
                <a:lnTo>
                  <a:pt x="449054" y="21949"/>
                </a:lnTo>
                <a:lnTo>
                  <a:pt x="456744" y="26444"/>
                </a:lnTo>
                <a:lnTo>
                  <a:pt x="464169" y="30939"/>
                </a:lnTo>
                <a:lnTo>
                  <a:pt x="471328" y="36228"/>
                </a:lnTo>
                <a:lnTo>
                  <a:pt x="478222" y="41253"/>
                </a:lnTo>
                <a:lnTo>
                  <a:pt x="484851" y="47070"/>
                </a:lnTo>
                <a:lnTo>
                  <a:pt x="490950" y="53152"/>
                </a:lnTo>
                <a:lnTo>
                  <a:pt x="497049" y="59234"/>
                </a:lnTo>
                <a:lnTo>
                  <a:pt x="502882" y="66110"/>
                </a:lnTo>
                <a:lnTo>
                  <a:pt x="508186" y="72721"/>
                </a:lnTo>
                <a:lnTo>
                  <a:pt x="513224" y="80125"/>
                </a:lnTo>
                <a:lnTo>
                  <a:pt x="517997" y="87265"/>
                </a:lnTo>
                <a:lnTo>
                  <a:pt x="522504" y="94934"/>
                </a:lnTo>
                <a:lnTo>
                  <a:pt x="526482" y="102602"/>
                </a:lnTo>
                <a:lnTo>
                  <a:pt x="530194" y="110800"/>
                </a:lnTo>
                <a:lnTo>
                  <a:pt x="533111" y="118998"/>
                </a:lnTo>
                <a:lnTo>
                  <a:pt x="536293" y="127195"/>
                </a:lnTo>
                <a:lnTo>
                  <a:pt x="538679" y="136186"/>
                </a:lnTo>
                <a:lnTo>
                  <a:pt x="540536" y="144648"/>
                </a:lnTo>
                <a:lnTo>
                  <a:pt x="542392" y="153903"/>
                </a:lnTo>
                <a:lnTo>
                  <a:pt x="543187" y="162630"/>
                </a:lnTo>
                <a:lnTo>
                  <a:pt x="544248" y="172150"/>
                </a:lnTo>
                <a:lnTo>
                  <a:pt x="544513" y="181141"/>
                </a:lnTo>
                <a:lnTo>
                  <a:pt x="544513" y="483394"/>
                </a:lnTo>
                <a:lnTo>
                  <a:pt x="180975" y="483394"/>
                </a:lnTo>
                <a:lnTo>
                  <a:pt x="180975" y="181141"/>
                </a:lnTo>
                <a:lnTo>
                  <a:pt x="181240" y="172150"/>
                </a:lnTo>
                <a:lnTo>
                  <a:pt x="181771" y="162630"/>
                </a:lnTo>
                <a:lnTo>
                  <a:pt x="183097" y="153903"/>
                </a:lnTo>
                <a:lnTo>
                  <a:pt x="184422" y="144648"/>
                </a:lnTo>
                <a:lnTo>
                  <a:pt x="186809" y="136186"/>
                </a:lnTo>
                <a:lnTo>
                  <a:pt x="189195" y="127195"/>
                </a:lnTo>
                <a:lnTo>
                  <a:pt x="191847" y="118998"/>
                </a:lnTo>
                <a:lnTo>
                  <a:pt x="195294" y="110800"/>
                </a:lnTo>
                <a:lnTo>
                  <a:pt x="199006" y="102602"/>
                </a:lnTo>
                <a:lnTo>
                  <a:pt x="202984" y="94934"/>
                </a:lnTo>
                <a:lnTo>
                  <a:pt x="207226" y="87265"/>
                </a:lnTo>
                <a:lnTo>
                  <a:pt x="211999" y="80125"/>
                </a:lnTo>
                <a:lnTo>
                  <a:pt x="217037" y="72721"/>
                </a:lnTo>
                <a:lnTo>
                  <a:pt x="222341" y="66110"/>
                </a:lnTo>
                <a:lnTo>
                  <a:pt x="228174" y="59234"/>
                </a:lnTo>
                <a:lnTo>
                  <a:pt x="234008" y="53152"/>
                </a:lnTo>
                <a:lnTo>
                  <a:pt x="240372" y="47070"/>
                </a:lnTo>
                <a:lnTo>
                  <a:pt x="247266" y="41253"/>
                </a:lnTo>
                <a:lnTo>
                  <a:pt x="253895" y="36228"/>
                </a:lnTo>
                <a:lnTo>
                  <a:pt x="261054" y="30939"/>
                </a:lnTo>
                <a:lnTo>
                  <a:pt x="268479" y="26444"/>
                </a:lnTo>
                <a:lnTo>
                  <a:pt x="275903" y="21949"/>
                </a:lnTo>
                <a:lnTo>
                  <a:pt x="283858" y="17982"/>
                </a:lnTo>
                <a:lnTo>
                  <a:pt x="291813" y="14280"/>
                </a:lnTo>
                <a:lnTo>
                  <a:pt x="300033" y="11107"/>
                </a:lnTo>
                <a:lnTo>
                  <a:pt x="308518" y="8198"/>
                </a:lnTo>
                <a:lnTo>
                  <a:pt x="317269" y="5553"/>
                </a:lnTo>
                <a:lnTo>
                  <a:pt x="326019" y="3967"/>
                </a:lnTo>
                <a:lnTo>
                  <a:pt x="334770" y="2116"/>
                </a:lnTo>
                <a:lnTo>
                  <a:pt x="344050" y="1058"/>
                </a:lnTo>
                <a:lnTo>
                  <a:pt x="353331" y="265"/>
                </a:lnTo>
                <a:lnTo>
                  <a:pt x="362612" y="0"/>
                </a:lnTo>
                <a:close/>
              </a:path>
            </a:pathLst>
          </a:custGeom>
          <a:solidFill>
            <a:srgbClr val="FF933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latin typeface="+mn-lt"/>
              <a:ea typeface="+mn-ea"/>
              <a:cs typeface="+mn-ea"/>
              <a:sym typeface="+mn-lt"/>
            </a:endParaRPr>
          </a:p>
        </p:txBody>
      </p:sp>
      <p:sp>
        <p:nvSpPr>
          <p:cNvPr id="11" name="KSO_Shape"/>
          <p:cNvSpPr/>
          <p:nvPr/>
        </p:nvSpPr>
        <p:spPr bwMode="auto">
          <a:xfrm>
            <a:off x="6313667" y="4087102"/>
            <a:ext cx="509742" cy="381456"/>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FF9331"/>
          </a:solidFill>
          <a:ln>
            <a:noFill/>
          </a:ln>
        </p:spPr>
        <p:txBody>
          <a:bodyPr bIns="36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latin typeface="+mn-lt"/>
              <a:ea typeface="+mn-ea"/>
              <a:cs typeface="+mn-ea"/>
              <a:sym typeface="+mn-lt"/>
            </a:endParaRPr>
          </a:p>
        </p:txBody>
      </p:sp>
      <p:sp>
        <p:nvSpPr>
          <p:cNvPr id="12" name="Прямоугольник 32"/>
          <p:cNvSpPr>
            <a:spLocks noChangeArrowheads="1"/>
          </p:cNvSpPr>
          <p:nvPr/>
        </p:nvSpPr>
        <p:spPr bwMode="auto">
          <a:xfrm>
            <a:off x="7262788" y="2809178"/>
            <a:ext cx="3556532" cy="759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0">
                <a:solidFill>
                  <a:srgbClr val="252D30"/>
                </a:solidFill>
                <a:latin typeface="Arial" panose="020B0604020202020204" pitchFamily="34" charset="0"/>
                <a:cs typeface="Helvetica Neue" pitchFamily="2" charset="0"/>
                <a:sym typeface="Arial" panose="020B0604020202020204" pitchFamily="34" charset="0"/>
              </a:defRPr>
            </a:lvl1pPr>
            <a:lvl2pPr marL="742950" indent="-285750">
              <a:defRPr sz="2000">
                <a:solidFill>
                  <a:srgbClr val="252D30"/>
                </a:solidFill>
                <a:latin typeface="Arial" panose="020B0604020202020204" pitchFamily="34" charset="0"/>
                <a:cs typeface="Helvetica Neue" pitchFamily="2" charset="0"/>
                <a:sym typeface="Arial" panose="020B0604020202020204" pitchFamily="34" charset="0"/>
              </a:defRPr>
            </a:lvl2pPr>
            <a:lvl3pPr marL="1143000" indent="-228600">
              <a:defRPr sz="2000">
                <a:solidFill>
                  <a:srgbClr val="252D30"/>
                </a:solidFill>
                <a:latin typeface="Arial" panose="020B0604020202020204" pitchFamily="34" charset="0"/>
                <a:cs typeface="Helvetica Neue" pitchFamily="2" charset="0"/>
                <a:sym typeface="Arial" panose="020B0604020202020204" pitchFamily="34" charset="0"/>
              </a:defRPr>
            </a:lvl3pPr>
            <a:lvl4pPr marL="1600200" indent="-228600">
              <a:defRPr sz="2000">
                <a:solidFill>
                  <a:srgbClr val="252D30"/>
                </a:solidFill>
                <a:latin typeface="Arial" panose="020B0604020202020204" pitchFamily="34" charset="0"/>
                <a:cs typeface="Helvetica Neue" pitchFamily="2" charset="0"/>
                <a:sym typeface="Arial" panose="020B0604020202020204" pitchFamily="34" charset="0"/>
              </a:defRPr>
            </a:lvl4pPr>
            <a:lvl5pPr marL="2057400" indent="-228600">
              <a:defRPr sz="2000">
                <a:solidFill>
                  <a:srgbClr val="252D30"/>
                </a:solidFill>
                <a:latin typeface="Arial" panose="020B0604020202020204" pitchFamily="34" charset="0"/>
                <a:cs typeface="Helvetica Neue" pitchFamily="2" charset="0"/>
                <a:sym typeface="Arial" panose="020B0604020202020204" pitchFamily="34" charset="0"/>
              </a:defRPr>
            </a:lvl5pPr>
            <a:lvl6pPr marL="2514600" indent="-228600" defTabSz="825500" eaLnBrk="0" fontAlgn="base" hangingPunct="0">
              <a:spcBef>
                <a:spcPct val="0"/>
              </a:spcBef>
              <a:spcAft>
                <a:spcPct val="0"/>
              </a:spcAft>
              <a:defRPr sz="2000">
                <a:solidFill>
                  <a:srgbClr val="252D30"/>
                </a:solidFill>
                <a:latin typeface="Arial" panose="020B0604020202020204" pitchFamily="34" charset="0"/>
                <a:cs typeface="Helvetica Neue" pitchFamily="2" charset="0"/>
                <a:sym typeface="Arial" panose="020B0604020202020204" pitchFamily="34" charset="0"/>
              </a:defRPr>
            </a:lvl6pPr>
            <a:lvl7pPr marL="2971800" indent="-228600" defTabSz="825500" eaLnBrk="0" fontAlgn="base" hangingPunct="0">
              <a:spcBef>
                <a:spcPct val="0"/>
              </a:spcBef>
              <a:spcAft>
                <a:spcPct val="0"/>
              </a:spcAft>
              <a:defRPr sz="2000">
                <a:solidFill>
                  <a:srgbClr val="252D30"/>
                </a:solidFill>
                <a:latin typeface="Arial" panose="020B0604020202020204" pitchFamily="34" charset="0"/>
                <a:cs typeface="Helvetica Neue" pitchFamily="2" charset="0"/>
                <a:sym typeface="Arial" panose="020B0604020202020204" pitchFamily="34" charset="0"/>
              </a:defRPr>
            </a:lvl7pPr>
            <a:lvl8pPr marL="3429000" indent="-228600" defTabSz="825500" eaLnBrk="0" fontAlgn="base" hangingPunct="0">
              <a:spcBef>
                <a:spcPct val="0"/>
              </a:spcBef>
              <a:spcAft>
                <a:spcPct val="0"/>
              </a:spcAft>
              <a:defRPr sz="2000">
                <a:solidFill>
                  <a:srgbClr val="252D30"/>
                </a:solidFill>
                <a:latin typeface="Arial" panose="020B0604020202020204" pitchFamily="34" charset="0"/>
                <a:cs typeface="Helvetica Neue" pitchFamily="2" charset="0"/>
                <a:sym typeface="Arial" panose="020B0604020202020204" pitchFamily="34" charset="0"/>
              </a:defRPr>
            </a:lvl8pPr>
            <a:lvl9pPr marL="3886200" indent="-228600" defTabSz="825500" eaLnBrk="0" fontAlgn="base" hangingPunct="0">
              <a:spcBef>
                <a:spcPct val="0"/>
              </a:spcBef>
              <a:spcAft>
                <a:spcPct val="0"/>
              </a:spcAft>
              <a:defRPr sz="2000">
                <a:solidFill>
                  <a:srgbClr val="252D30"/>
                </a:solidFill>
                <a:latin typeface="Arial" panose="020B0604020202020204" pitchFamily="34" charset="0"/>
                <a:cs typeface="Helvetica Neue" pitchFamily="2" charset="0"/>
                <a:sym typeface="Arial" panose="020B0604020202020204" pitchFamily="34" charset="0"/>
              </a:defRPr>
            </a:lvl9pPr>
          </a:lstStyle>
          <a:p>
            <a:pPr defTabSz="412750" fontAlgn="base" hangingPunct="0">
              <a:lnSpc>
                <a:spcPct val="150000"/>
              </a:lnSpc>
              <a:spcBef>
                <a:spcPct val="0"/>
              </a:spcBef>
              <a:spcAft>
                <a:spcPct val="0"/>
              </a:spcAft>
            </a:pPr>
            <a:r>
              <a:rPr lang="en-US" altLang="zh-CN" sz="1000" dirty="0">
                <a:solidFill>
                  <a:schemeClr val="tx1"/>
                </a:solidFill>
                <a:latin typeface="+mn-lt"/>
                <a:cs typeface="+mn-ea"/>
                <a:sym typeface="+mn-lt"/>
              </a:rPr>
              <a:t>Lorem ipsum et </a:t>
            </a:r>
            <a:r>
              <a:rPr lang="en-US" altLang="zh-CN" sz="1000" dirty="0" err="1">
                <a:solidFill>
                  <a:schemeClr val="tx1"/>
                </a:solidFill>
                <a:latin typeface="+mn-lt"/>
                <a:cs typeface="+mn-ea"/>
                <a:sym typeface="+mn-lt"/>
              </a:rPr>
              <a:t>doldolor</a:t>
            </a:r>
            <a:r>
              <a:rPr lang="en-US" altLang="zh-CN" sz="1000" dirty="0">
                <a:solidFill>
                  <a:schemeClr val="tx1"/>
                </a:solidFill>
                <a:latin typeface="+mn-lt"/>
                <a:cs typeface="+mn-ea"/>
                <a:sym typeface="+mn-lt"/>
              </a:rPr>
              <a:t> sit </a:t>
            </a:r>
            <a:r>
              <a:rPr lang="en-US" altLang="zh-CN" sz="1000" dirty="0" err="1">
                <a:solidFill>
                  <a:schemeClr val="tx1"/>
                </a:solidFill>
                <a:latin typeface="+mn-lt"/>
                <a:cs typeface="+mn-ea"/>
                <a:sym typeface="+mn-lt"/>
              </a:rPr>
              <a:t>amet</a:t>
            </a:r>
            <a:r>
              <a:rPr lang="en-US" altLang="zh-CN" sz="1000" dirty="0">
                <a:solidFill>
                  <a:schemeClr val="tx1"/>
                </a:solidFill>
                <a:latin typeface="+mn-lt"/>
                <a:cs typeface="+mn-ea"/>
                <a:sym typeface="+mn-lt"/>
              </a:rPr>
              <a:t>, </a:t>
            </a:r>
            <a:r>
              <a:rPr lang="en-US" altLang="zh-CN" sz="1000" dirty="0" err="1">
                <a:solidFill>
                  <a:schemeClr val="tx1"/>
                </a:solidFill>
                <a:latin typeface="+mn-lt"/>
                <a:cs typeface="+mn-ea"/>
                <a:sym typeface="+mn-lt"/>
              </a:rPr>
              <a:t>consectetur</a:t>
            </a:r>
            <a:r>
              <a:rPr lang="en-US" altLang="zh-CN" sz="1000" dirty="0">
                <a:solidFill>
                  <a:schemeClr val="tx1"/>
                </a:solidFill>
                <a:latin typeface="+mn-lt"/>
                <a:cs typeface="+mn-ea"/>
                <a:sym typeface="+mn-lt"/>
              </a:rPr>
              <a:t> </a:t>
            </a:r>
            <a:r>
              <a:rPr lang="en-US" altLang="zh-CN" sz="1000" dirty="0" err="1">
                <a:solidFill>
                  <a:schemeClr val="tx1"/>
                </a:solidFill>
                <a:latin typeface="+mn-lt"/>
                <a:cs typeface="+mn-ea"/>
                <a:sym typeface="+mn-lt"/>
              </a:rPr>
              <a:t>adipiscing</a:t>
            </a:r>
            <a:r>
              <a:rPr lang="en-US" altLang="zh-CN" sz="1000" dirty="0">
                <a:solidFill>
                  <a:schemeClr val="tx1"/>
                </a:solidFill>
                <a:latin typeface="+mn-lt"/>
                <a:cs typeface="+mn-ea"/>
                <a:sym typeface="+mn-lt"/>
              </a:rPr>
              <a:t> </a:t>
            </a:r>
            <a:r>
              <a:rPr lang="en-US" altLang="zh-CN" sz="1000" dirty="0" err="1">
                <a:solidFill>
                  <a:schemeClr val="tx1"/>
                </a:solidFill>
                <a:latin typeface="+mn-lt"/>
                <a:cs typeface="+mn-ea"/>
                <a:sym typeface="+mn-lt"/>
              </a:rPr>
              <a:t>elit</a:t>
            </a:r>
            <a:r>
              <a:rPr lang="en-US" altLang="zh-CN" sz="1000" dirty="0">
                <a:solidFill>
                  <a:schemeClr val="tx1"/>
                </a:solidFill>
                <a:latin typeface="+mn-lt"/>
                <a:cs typeface="+mn-ea"/>
                <a:sym typeface="+mn-lt"/>
              </a:rPr>
              <a:t>, sed do et dolore </a:t>
            </a:r>
            <a:r>
              <a:rPr lang="en-US" altLang="zh-CN" sz="1000" dirty="0" err="1">
                <a:solidFill>
                  <a:schemeClr val="tx1"/>
                </a:solidFill>
                <a:latin typeface="+mn-lt"/>
                <a:cs typeface="+mn-ea"/>
                <a:sym typeface="+mn-lt"/>
              </a:rPr>
              <a:t>eiusmod</a:t>
            </a:r>
            <a:r>
              <a:rPr lang="en-US" altLang="zh-CN" sz="1000" dirty="0">
                <a:solidFill>
                  <a:schemeClr val="tx1"/>
                </a:solidFill>
                <a:latin typeface="+mn-lt"/>
                <a:cs typeface="+mn-ea"/>
                <a:sym typeface="+mn-lt"/>
              </a:rPr>
              <a:t> temp </a:t>
            </a:r>
            <a:r>
              <a:rPr lang="en-US" altLang="zh-CN" sz="1000" dirty="0" err="1">
                <a:solidFill>
                  <a:schemeClr val="tx1"/>
                </a:solidFill>
                <a:latin typeface="+mn-lt"/>
                <a:cs typeface="+mn-ea"/>
                <a:sym typeface="+mn-lt"/>
              </a:rPr>
              <a:t>incididunt</a:t>
            </a:r>
            <a:r>
              <a:rPr lang="en-US" altLang="zh-CN" sz="1000" dirty="0">
                <a:solidFill>
                  <a:schemeClr val="tx1"/>
                </a:solidFill>
                <a:latin typeface="+mn-lt"/>
                <a:cs typeface="+mn-ea"/>
                <a:sym typeface="+mn-lt"/>
              </a:rPr>
              <a:t> </a:t>
            </a:r>
            <a:r>
              <a:rPr lang="en-US" altLang="zh-CN" sz="1000" dirty="0" err="1">
                <a:solidFill>
                  <a:schemeClr val="tx1"/>
                </a:solidFill>
                <a:latin typeface="+mn-lt"/>
                <a:cs typeface="+mn-ea"/>
                <a:sym typeface="+mn-lt"/>
              </a:rPr>
              <a:t>ut</a:t>
            </a:r>
            <a:r>
              <a:rPr lang="en-US" altLang="zh-CN" sz="1000" dirty="0">
                <a:solidFill>
                  <a:schemeClr val="tx1"/>
                </a:solidFill>
                <a:latin typeface="+mn-lt"/>
                <a:cs typeface="+mn-ea"/>
                <a:sym typeface="+mn-lt"/>
              </a:rPr>
              <a:t> </a:t>
            </a:r>
            <a:r>
              <a:rPr lang="en-US" altLang="zh-CN" sz="1000" dirty="0" err="1">
                <a:solidFill>
                  <a:schemeClr val="tx1"/>
                </a:solidFill>
                <a:latin typeface="+mn-lt"/>
                <a:cs typeface="+mn-ea"/>
                <a:sym typeface="+mn-lt"/>
              </a:rPr>
              <a:t>labore</a:t>
            </a:r>
            <a:r>
              <a:rPr lang="en-US" altLang="zh-CN" sz="1000" dirty="0">
                <a:solidFill>
                  <a:schemeClr val="tx1"/>
                </a:solidFill>
                <a:latin typeface="+mn-lt"/>
                <a:cs typeface="+mn-ea"/>
                <a:sym typeface="+mn-lt"/>
              </a:rPr>
              <a:t> et dolore</a:t>
            </a:r>
            <a:endParaRPr lang="ru-RU" altLang="zh-CN" sz="1000" dirty="0">
              <a:solidFill>
                <a:schemeClr val="tx1"/>
              </a:solidFill>
              <a:latin typeface="+mn-lt"/>
              <a:cs typeface="+mn-ea"/>
              <a:sym typeface="+mn-lt"/>
            </a:endParaRPr>
          </a:p>
        </p:txBody>
      </p:sp>
      <p:sp>
        <p:nvSpPr>
          <p:cNvPr id="13" name="Прямоугольник 32"/>
          <p:cNvSpPr>
            <a:spLocks noChangeArrowheads="1"/>
          </p:cNvSpPr>
          <p:nvPr/>
        </p:nvSpPr>
        <p:spPr bwMode="auto">
          <a:xfrm>
            <a:off x="7262787" y="4810854"/>
            <a:ext cx="3556532" cy="759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0">
                <a:solidFill>
                  <a:srgbClr val="252D30"/>
                </a:solidFill>
                <a:latin typeface="Arial" panose="020B0604020202020204" pitchFamily="34" charset="0"/>
                <a:cs typeface="Helvetica Neue" pitchFamily="2" charset="0"/>
                <a:sym typeface="Arial" panose="020B0604020202020204" pitchFamily="34" charset="0"/>
              </a:defRPr>
            </a:lvl1pPr>
            <a:lvl2pPr marL="742950" indent="-285750">
              <a:defRPr sz="2000">
                <a:solidFill>
                  <a:srgbClr val="252D30"/>
                </a:solidFill>
                <a:latin typeface="Arial" panose="020B0604020202020204" pitchFamily="34" charset="0"/>
                <a:cs typeface="Helvetica Neue" pitchFamily="2" charset="0"/>
                <a:sym typeface="Arial" panose="020B0604020202020204" pitchFamily="34" charset="0"/>
              </a:defRPr>
            </a:lvl2pPr>
            <a:lvl3pPr marL="1143000" indent="-228600">
              <a:defRPr sz="2000">
                <a:solidFill>
                  <a:srgbClr val="252D30"/>
                </a:solidFill>
                <a:latin typeface="Arial" panose="020B0604020202020204" pitchFamily="34" charset="0"/>
                <a:cs typeface="Helvetica Neue" pitchFamily="2" charset="0"/>
                <a:sym typeface="Arial" panose="020B0604020202020204" pitchFamily="34" charset="0"/>
              </a:defRPr>
            </a:lvl3pPr>
            <a:lvl4pPr marL="1600200" indent="-228600">
              <a:defRPr sz="2000">
                <a:solidFill>
                  <a:srgbClr val="252D30"/>
                </a:solidFill>
                <a:latin typeface="Arial" panose="020B0604020202020204" pitchFamily="34" charset="0"/>
                <a:cs typeface="Helvetica Neue" pitchFamily="2" charset="0"/>
                <a:sym typeface="Arial" panose="020B0604020202020204" pitchFamily="34" charset="0"/>
              </a:defRPr>
            </a:lvl4pPr>
            <a:lvl5pPr marL="2057400" indent="-228600">
              <a:defRPr sz="2000">
                <a:solidFill>
                  <a:srgbClr val="252D30"/>
                </a:solidFill>
                <a:latin typeface="Arial" panose="020B0604020202020204" pitchFamily="34" charset="0"/>
                <a:cs typeface="Helvetica Neue" pitchFamily="2" charset="0"/>
                <a:sym typeface="Arial" panose="020B0604020202020204" pitchFamily="34" charset="0"/>
              </a:defRPr>
            </a:lvl5pPr>
            <a:lvl6pPr marL="2514600" indent="-228600" defTabSz="825500" eaLnBrk="0" fontAlgn="base" hangingPunct="0">
              <a:spcBef>
                <a:spcPct val="0"/>
              </a:spcBef>
              <a:spcAft>
                <a:spcPct val="0"/>
              </a:spcAft>
              <a:defRPr sz="2000">
                <a:solidFill>
                  <a:srgbClr val="252D30"/>
                </a:solidFill>
                <a:latin typeface="Arial" panose="020B0604020202020204" pitchFamily="34" charset="0"/>
                <a:cs typeface="Helvetica Neue" pitchFamily="2" charset="0"/>
                <a:sym typeface="Arial" panose="020B0604020202020204" pitchFamily="34" charset="0"/>
              </a:defRPr>
            </a:lvl6pPr>
            <a:lvl7pPr marL="2971800" indent="-228600" defTabSz="825500" eaLnBrk="0" fontAlgn="base" hangingPunct="0">
              <a:spcBef>
                <a:spcPct val="0"/>
              </a:spcBef>
              <a:spcAft>
                <a:spcPct val="0"/>
              </a:spcAft>
              <a:defRPr sz="2000">
                <a:solidFill>
                  <a:srgbClr val="252D30"/>
                </a:solidFill>
                <a:latin typeface="Arial" panose="020B0604020202020204" pitchFamily="34" charset="0"/>
                <a:cs typeface="Helvetica Neue" pitchFamily="2" charset="0"/>
                <a:sym typeface="Arial" panose="020B0604020202020204" pitchFamily="34" charset="0"/>
              </a:defRPr>
            </a:lvl7pPr>
            <a:lvl8pPr marL="3429000" indent="-228600" defTabSz="825500" eaLnBrk="0" fontAlgn="base" hangingPunct="0">
              <a:spcBef>
                <a:spcPct val="0"/>
              </a:spcBef>
              <a:spcAft>
                <a:spcPct val="0"/>
              </a:spcAft>
              <a:defRPr sz="2000">
                <a:solidFill>
                  <a:srgbClr val="252D30"/>
                </a:solidFill>
                <a:latin typeface="Arial" panose="020B0604020202020204" pitchFamily="34" charset="0"/>
                <a:cs typeface="Helvetica Neue" pitchFamily="2" charset="0"/>
                <a:sym typeface="Arial" panose="020B0604020202020204" pitchFamily="34" charset="0"/>
              </a:defRPr>
            </a:lvl8pPr>
            <a:lvl9pPr marL="3886200" indent="-228600" defTabSz="825500" eaLnBrk="0" fontAlgn="base" hangingPunct="0">
              <a:spcBef>
                <a:spcPct val="0"/>
              </a:spcBef>
              <a:spcAft>
                <a:spcPct val="0"/>
              </a:spcAft>
              <a:defRPr sz="2000">
                <a:solidFill>
                  <a:srgbClr val="252D30"/>
                </a:solidFill>
                <a:latin typeface="Arial" panose="020B0604020202020204" pitchFamily="34" charset="0"/>
                <a:cs typeface="Helvetica Neue" pitchFamily="2" charset="0"/>
                <a:sym typeface="Arial" panose="020B0604020202020204" pitchFamily="34" charset="0"/>
              </a:defRPr>
            </a:lvl9pPr>
          </a:lstStyle>
          <a:p>
            <a:pPr defTabSz="412750" fontAlgn="base" hangingPunct="0">
              <a:lnSpc>
                <a:spcPct val="150000"/>
              </a:lnSpc>
              <a:spcBef>
                <a:spcPct val="0"/>
              </a:spcBef>
              <a:spcAft>
                <a:spcPct val="0"/>
              </a:spcAft>
            </a:pPr>
            <a:r>
              <a:rPr lang="en-US" altLang="zh-CN" sz="1000" dirty="0">
                <a:solidFill>
                  <a:schemeClr val="tx1"/>
                </a:solidFill>
                <a:latin typeface="+mn-lt"/>
                <a:cs typeface="+mn-ea"/>
                <a:sym typeface="+mn-lt"/>
              </a:rPr>
              <a:t>Lorem ipsum et </a:t>
            </a:r>
            <a:r>
              <a:rPr lang="en-US" altLang="zh-CN" sz="1000" dirty="0" err="1">
                <a:solidFill>
                  <a:schemeClr val="tx1"/>
                </a:solidFill>
                <a:latin typeface="+mn-lt"/>
                <a:cs typeface="+mn-ea"/>
                <a:sym typeface="+mn-lt"/>
              </a:rPr>
              <a:t>doldolor</a:t>
            </a:r>
            <a:r>
              <a:rPr lang="en-US" altLang="zh-CN" sz="1000" dirty="0">
                <a:solidFill>
                  <a:schemeClr val="tx1"/>
                </a:solidFill>
                <a:latin typeface="+mn-lt"/>
                <a:cs typeface="+mn-ea"/>
                <a:sym typeface="+mn-lt"/>
              </a:rPr>
              <a:t> sit </a:t>
            </a:r>
            <a:r>
              <a:rPr lang="en-US" altLang="zh-CN" sz="1000" dirty="0" err="1">
                <a:solidFill>
                  <a:schemeClr val="tx1"/>
                </a:solidFill>
                <a:latin typeface="+mn-lt"/>
                <a:cs typeface="+mn-ea"/>
                <a:sym typeface="+mn-lt"/>
              </a:rPr>
              <a:t>amet</a:t>
            </a:r>
            <a:r>
              <a:rPr lang="en-US" altLang="zh-CN" sz="1000" dirty="0">
                <a:solidFill>
                  <a:schemeClr val="tx1"/>
                </a:solidFill>
                <a:latin typeface="+mn-lt"/>
                <a:cs typeface="+mn-ea"/>
                <a:sym typeface="+mn-lt"/>
              </a:rPr>
              <a:t>, </a:t>
            </a:r>
            <a:r>
              <a:rPr lang="en-US" altLang="zh-CN" sz="1000" dirty="0" err="1">
                <a:solidFill>
                  <a:schemeClr val="tx1"/>
                </a:solidFill>
                <a:latin typeface="+mn-lt"/>
                <a:cs typeface="+mn-ea"/>
                <a:sym typeface="+mn-lt"/>
              </a:rPr>
              <a:t>consectetur</a:t>
            </a:r>
            <a:r>
              <a:rPr lang="en-US" altLang="zh-CN" sz="1000" dirty="0">
                <a:solidFill>
                  <a:schemeClr val="tx1"/>
                </a:solidFill>
                <a:latin typeface="+mn-lt"/>
                <a:cs typeface="+mn-ea"/>
                <a:sym typeface="+mn-lt"/>
              </a:rPr>
              <a:t> </a:t>
            </a:r>
            <a:r>
              <a:rPr lang="en-US" altLang="zh-CN" sz="1000" dirty="0" err="1">
                <a:solidFill>
                  <a:schemeClr val="tx1"/>
                </a:solidFill>
                <a:latin typeface="+mn-lt"/>
                <a:cs typeface="+mn-ea"/>
                <a:sym typeface="+mn-lt"/>
              </a:rPr>
              <a:t>adipiscing</a:t>
            </a:r>
            <a:r>
              <a:rPr lang="en-US" altLang="zh-CN" sz="1000" dirty="0">
                <a:solidFill>
                  <a:schemeClr val="tx1"/>
                </a:solidFill>
                <a:latin typeface="+mn-lt"/>
                <a:cs typeface="+mn-ea"/>
                <a:sym typeface="+mn-lt"/>
              </a:rPr>
              <a:t> </a:t>
            </a:r>
            <a:r>
              <a:rPr lang="en-US" altLang="zh-CN" sz="1000" dirty="0" err="1">
                <a:solidFill>
                  <a:schemeClr val="tx1"/>
                </a:solidFill>
                <a:latin typeface="+mn-lt"/>
                <a:cs typeface="+mn-ea"/>
                <a:sym typeface="+mn-lt"/>
              </a:rPr>
              <a:t>elit</a:t>
            </a:r>
            <a:r>
              <a:rPr lang="en-US" altLang="zh-CN" sz="1000" dirty="0">
                <a:solidFill>
                  <a:schemeClr val="tx1"/>
                </a:solidFill>
                <a:latin typeface="+mn-lt"/>
                <a:cs typeface="+mn-ea"/>
                <a:sym typeface="+mn-lt"/>
              </a:rPr>
              <a:t>, sed do et dolore </a:t>
            </a:r>
            <a:r>
              <a:rPr lang="en-US" altLang="zh-CN" sz="1000" dirty="0" err="1">
                <a:solidFill>
                  <a:schemeClr val="tx1"/>
                </a:solidFill>
                <a:latin typeface="+mn-lt"/>
                <a:cs typeface="+mn-ea"/>
                <a:sym typeface="+mn-lt"/>
              </a:rPr>
              <a:t>eiusmod</a:t>
            </a:r>
            <a:r>
              <a:rPr lang="en-US" altLang="zh-CN" sz="1000" dirty="0">
                <a:solidFill>
                  <a:schemeClr val="tx1"/>
                </a:solidFill>
                <a:latin typeface="+mn-lt"/>
                <a:cs typeface="+mn-ea"/>
                <a:sym typeface="+mn-lt"/>
              </a:rPr>
              <a:t> temp </a:t>
            </a:r>
            <a:r>
              <a:rPr lang="en-US" altLang="zh-CN" sz="1000" dirty="0" err="1">
                <a:solidFill>
                  <a:schemeClr val="tx1"/>
                </a:solidFill>
                <a:latin typeface="+mn-lt"/>
                <a:cs typeface="+mn-ea"/>
                <a:sym typeface="+mn-lt"/>
              </a:rPr>
              <a:t>incididunt</a:t>
            </a:r>
            <a:r>
              <a:rPr lang="en-US" altLang="zh-CN" sz="1000" dirty="0">
                <a:solidFill>
                  <a:schemeClr val="tx1"/>
                </a:solidFill>
                <a:latin typeface="+mn-lt"/>
                <a:cs typeface="+mn-ea"/>
                <a:sym typeface="+mn-lt"/>
              </a:rPr>
              <a:t> </a:t>
            </a:r>
            <a:r>
              <a:rPr lang="en-US" altLang="zh-CN" sz="1000" dirty="0" err="1">
                <a:solidFill>
                  <a:schemeClr val="tx1"/>
                </a:solidFill>
                <a:latin typeface="+mn-lt"/>
                <a:cs typeface="+mn-ea"/>
                <a:sym typeface="+mn-lt"/>
              </a:rPr>
              <a:t>ut</a:t>
            </a:r>
            <a:r>
              <a:rPr lang="en-US" altLang="zh-CN" sz="1000" dirty="0">
                <a:solidFill>
                  <a:schemeClr val="tx1"/>
                </a:solidFill>
                <a:latin typeface="+mn-lt"/>
                <a:cs typeface="+mn-ea"/>
                <a:sym typeface="+mn-lt"/>
              </a:rPr>
              <a:t> </a:t>
            </a:r>
            <a:r>
              <a:rPr lang="en-US" altLang="zh-CN" sz="1000" dirty="0" err="1">
                <a:solidFill>
                  <a:schemeClr val="tx1"/>
                </a:solidFill>
                <a:latin typeface="+mn-lt"/>
                <a:cs typeface="+mn-ea"/>
                <a:sym typeface="+mn-lt"/>
              </a:rPr>
              <a:t>labore</a:t>
            </a:r>
            <a:r>
              <a:rPr lang="en-US" altLang="zh-CN" sz="1000" dirty="0">
                <a:solidFill>
                  <a:schemeClr val="tx1"/>
                </a:solidFill>
                <a:latin typeface="+mn-lt"/>
                <a:cs typeface="+mn-ea"/>
                <a:sym typeface="+mn-lt"/>
              </a:rPr>
              <a:t> et dolore</a:t>
            </a:r>
            <a:endParaRPr lang="ru-RU" altLang="zh-CN" sz="1000" dirty="0">
              <a:solidFill>
                <a:schemeClr val="tx1"/>
              </a:solidFill>
              <a:latin typeface="+mn-l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ppt_x"/>
                                          </p:val>
                                        </p:tav>
                                        <p:tav tm="100000">
                                          <p:val>
                                            <p:strVal val="#ppt_x"/>
                                          </p:val>
                                        </p:tav>
                                      </p:tavLst>
                                    </p:anim>
                                    <p:anim calcmode="lin" valueType="num">
                                      <p:cBhvr additive="base">
                                        <p:cTn id="36" dur="500" fill="hold"/>
                                        <p:tgtEl>
                                          <p:spTgt spid="11"/>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ppt_x"/>
                                          </p:val>
                                        </p:tav>
                                        <p:tav tm="100000">
                                          <p:val>
                                            <p:strVal val="#ppt_x"/>
                                          </p:val>
                                        </p:tav>
                                      </p:tavLst>
                                    </p:anim>
                                    <p:anim calcmode="lin" valueType="num">
                                      <p:cBhvr additive="base">
                                        <p:cTn id="40" dur="500" fill="hold"/>
                                        <p:tgtEl>
                                          <p:spTgt spid="12"/>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ppt_x"/>
                                          </p:val>
                                        </p:tav>
                                        <p:tav tm="100000">
                                          <p:val>
                                            <p:strVal val="#ppt_x"/>
                                          </p:val>
                                        </p:tav>
                                      </p:tavLst>
                                    </p:anim>
                                    <p:anim calcmode="lin" valueType="num">
                                      <p:cBhvr additive="base">
                                        <p:cTn id="4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p:bldP spid="9" grpId="0"/>
      <p:bldP spid="10" grpId="0" animBg="1"/>
      <p:bldP spid="11" grpId="0" animBg="1"/>
      <p:bldP spid="12"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80663" y="494818"/>
            <a:ext cx="11030673" cy="5868364"/>
          </a:xfrm>
          <a:prstGeom prst="rect">
            <a:avLst/>
          </a:prstGeom>
          <a:noFill/>
          <a:ln w="76200">
            <a:solidFill>
              <a:schemeClr val="tx1"/>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任意多边形 2"/>
          <p:cNvSpPr/>
          <p:nvPr/>
        </p:nvSpPr>
        <p:spPr>
          <a:xfrm>
            <a:off x="1539875" y="1400492"/>
            <a:ext cx="9112250" cy="4057015"/>
          </a:xfrm>
          <a:custGeom>
            <a:avLst/>
            <a:gdLst>
              <a:gd name="connisteX0" fmla="*/ 0 w 9112250"/>
              <a:gd name="connsiteY0" fmla="*/ 2754194 h 4056759"/>
              <a:gd name="connisteX1" fmla="*/ 1943100 w 9112250"/>
              <a:gd name="connsiteY1" fmla="*/ 1016199 h 4056759"/>
              <a:gd name="connisteX2" fmla="*/ 3300730 w 9112250"/>
              <a:gd name="connsiteY2" fmla="*/ 4029909 h 4056759"/>
              <a:gd name="connisteX3" fmla="*/ 4257675 w 9112250"/>
              <a:gd name="connsiteY3" fmla="*/ 2322394 h 4056759"/>
              <a:gd name="connisteX4" fmla="*/ 5450840 w 9112250"/>
              <a:gd name="connsiteY4" fmla="*/ 2795469 h 4056759"/>
              <a:gd name="connisteX5" fmla="*/ 7456170 w 9112250"/>
              <a:gd name="connsiteY5" fmla="*/ 38934 h 4056759"/>
              <a:gd name="connisteX6" fmla="*/ 9112250 w 9112250"/>
              <a:gd name="connsiteY6" fmla="*/ 1396564 h 4056759"/>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l" t="t" r="r" b="b"/>
            <a:pathLst>
              <a:path w="9112250" h="4056760">
                <a:moveTo>
                  <a:pt x="0" y="2754195"/>
                </a:moveTo>
                <a:cubicBezTo>
                  <a:pt x="361315" y="2346525"/>
                  <a:pt x="1282700" y="760930"/>
                  <a:pt x="1943100" y="1016200"/>
                </a:cubicBezTo>
                <a:cubicBezTo>
                  <a:pt x="2603500" y="1271470"/>
                  <a:pt x="2837815" y="3768925"/>
                  <a:pt x="3300730" y="4029910"/>
                </a:cubicBezTo>
                <a:cubicBezTo>
                  <a:pt x="3763645" y="4290895"/>
                  <a:pt x="3827780" y="2569410"/>
                  <a:pt x="4257675" y="2322395"/>
                </a:cubicBezTo>
                <a:cubicBezTo>
                  <a:pt x="4687570" y="2075380"/>
                  <a:pt x="4811395" y="3252035"/>
                  <a:pt x="5450840" y="2795470"/>
                </a:cubicBezTo>
                <a:cubicBezTo>
                  <a:pt x="6090285" y="2338905"/>
                  <a:pt x="6724015" y="318970"/>
                  <a:pt x="7456170" y="38935"/>
                </a:cubicBezTo>
                <a:cubicBezTo>
                  <a:pt x="8188325" y="-241100"/>
                  <a:pt x="8821420" y="1070175"/>
                  <a:pt x="9112250" y="1396565"/>
                </a:cubicBezTo>
              </a:path>
            </a:pathLst>
          </a:custGeom>
          <a:noFill/>
          <a:ln w="28575" cmpd="sng">
            <a:solidFill>
              <a:schemeClr val="accent3">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3" name="组合 2"/>
          <p:cNvGrpSpPr/>
          <p:nvPr/>
        </p:nvGrpSpPr>
        <p:grpSpPr>
          <a:xfrm>
            <a:off x="3037055" y="2141945"/>
            <a:ext cx="602635" cy="603999"/>
            <a:chOff x="3504332" y="2897723"/>
            <a:chExt cx="979009" cy="981227"/>
          </a:xfrm>
          <a:effectLst>
            <a:outerShdw blurRad="101600" dist="50800" dir="2700000" algn="tl" rotWithShape="0">
              <a:srgbClr val="C87700">
                <a:alpha val="49804"/>
              </a:srgbClr>
            </a:outerShdw>
          </a:effectLst>
        </p:grpSpPr>
        <p:sp>
          <p:nvSpPr>
            <p:cNvPr id="4" name="椭圆 3"/>
            <p:cNvSpPr/>
            <p:nvPr/>
          </p:nvSpPr>
          <p:spPr>
            <a:xfrm>
              <a:off x="3504332" y="2897723"/>
              <a:ext cx="979009" cy="979010"/>
            </a:xfrm>
            <a:prstGeom prst="ellipse">
              <a:avLst/>
            </a:prstGeom>
            <a:gradFill flip="none" rotWithShape="1">
              <a:gsLst>
                <a:gs pos="100000">
                  <a:srgbClr val="FF9F11"/>
                </a:gs>
                <a:gs pos="0">
                  <a:srgbClr val="FFB850"/>
                </a:gs>
              </a:gsLst>
              <a:lin ang="2700000" scaled="1"/>
              <a:tileRect/>
            </a:gradFill>
            <a:ln>
              <a:noFill/>
            </a:ln>
            <a:effectLst>
              <a:innerShdw blurRad="304800" dist="50800" dir="13500000">
                <a:srgbClr val="D67F00">
                  <a:alpha val="4980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5" name="椭圆 4"/>
            <p:cNvSpPr/>
            <p:nvPr/>
          </p:nvSpPr>
          <p:spPr>
            <a:xfrm>
              <a:off x="3650774" y="2951219"/>
              <a:ext cx="686124" cy="485620"/>
            </a:xfrm>
            <a:prstGeom prst="ellipse">
              <a:avLst/>
            </a:prstGeom>
            <a:gradFill flip="none" rotWithShape="1">
              <a:gsLst>
                <a:gs pos="92000">
                  <a:srgbClr val="FFB850">
                    <a:alpha val="0"/>
                  </a:srgbClr>
                </a:gs>
                <a:gs pos="0">
                  <a:schemeClr val="bg1">
                    <a:alpha val="83000"/>
                  </a:schemeClr>
                </a:gs>
              </a:gsLst>
              <a:lin ang="54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6" name="椭圆 5"/>
            <p:cNvSpPr/>
            <p:nvPr/>
          </p:nvSpPr>
          <p:spPr>
            <a:xfrm>
              <a:off x="3616468" y="3344768"/>
              <a:ext cx="754736" cy="534182"/>
            </a:xfrm>
            <a:prstGeom prst="ellipse">
              <a:avLst/>
            </a:prstGeom>
            <a:gradFill flip="none" rotWithShape="1">
              <a:gsLst>
                <a:gs pos="100000">
                  <a:srgbClr val="FFB850">
                    <a:alpha val="0"/>
                  </a:srgbClr>
                </a:gs>
                <a:gs pos="43000">
                  <a:srgbClr val="FFCF89">
                    <a:alpha val="50000"/>
                  </a:srgbClr>
                </a:gs>
                <a:gs pos="0">
                  <a:schemeClr val="bg1">
                    <a:alpha val="41000"/>
                  </a:schemeClr>
                </a:gs>
              </a:gsLst>
              <a:path path="shap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grpSp>
      <p:sp>
        <p:nvSpPr>
          <p:cNvPr id="15" name="文本框 14"/>
          <p:cNvSpPr txBox="1"/>
          <p:nvPr/>
        </p:nvSpPr>
        <p:spPr>
          <a:xfrm>
            <a:off x="2836378" y="2198955"/>
            <a:ext cx="1000117" cy="461665"/>
          </a:xfrm>
          <a:prstGeom prst="rect">
            <a:avLst/>
          </a:prstGeom>
          <a:noFill/>
        </p:spPr>
        <p:txBody>
          <a:bodyPr wrap="square" lIns="91440" tIns="45720" rIns="91440" bIns="45720" rtlCol="0">
            <a:spAutoFit/>
          </a:bodyPr>
          <a:lstStyle/>
          <a:p>
            <a:pPr algn="ctr"/>
            <a:r>
              <a:rPr lang="en-US" altLang="zh-CN" sz="2400">
                <a:solidFill>
                  <a:schemeClr val="bg1"/>
                </a:solidFill>
                <a:cs typeface="+mn-ea"/>
                <a:sym typeface="+mn-lt"/>
              </a:rPr>
              <a:t>01</a:t>
            </a:r>
            <a:endParaRPr lang="zh-CN" altLang="en-US" sz="2400" dirty="0">
              <a:solidFill>
                <a:schemeClr val="bg1"/>
              </a:solidFill>
              <a:cs typeface="+mn-ea"/>
              <a:sym typeface="+mn-lt"/>
            </a:endParaRPr>
          </a:p>
        </p:txBody>
      </p:sp>
      <p:grpSp>
        <p:nvGrpSpPr>
          <p:cNvPr id="9" name="组合 8"/>
          <p:cNvGrpSpPr/>
          <p:nvPr/>
        </p:nvGrpSpPr>
        <p:grpSpPr>
          <a:xfrm>
            <a:off x="4561055" y="5004346"/>
            <a:ext cx="602635" cy="603999"/>
            <a:chOff x="3504332" y="2897723"/>
            <a:chExt cx="979009" cy="981227"/>
          </a:xfrm>
          <a:effectLst>
            <a:outerShdw blurRad="101600" dist="50800" dir="2700000" algn="tl" rotWithShape="0">
              <a:srgbClr val="C87700">
                <a:alpha val="49804"/>
              </a:srgbClr>
            </a:outerShdw>
          </a:effectLst>
        </p:grpSpPr>
        <p:sp>
          <p:nvSpPr>
            <p:cNvPr id="10" name="椭圆 9"/>
            <p:cNvSpPr/>
            <p:nvPr/>
          </p:nvSpPr>
          <p:spPr>
            <a:xfrm>
              <a:off x="3504332" y="2897723"/>
              <a:ext cx="979009" cy="979010"/>
            </a:xfrm>
            <a:prstGeom prst="ellipse">
              <a:avLst/>
            </a:prstGeom>
            <a:gradFill flip="none" rotWithShape="1">
              <a:gsLst>
                <a:gs pos="100000">
                  <a:srgbClr val="FF9F11"/>
                </a:gs>
                <a:gs pos="0">
                  <a:srgbClr val="FFB850"/>
                </a:gs>
              </a:gsLst>
              <a:lin ang="2700000" scaled="1"/>
              <a:tileRect/>
            </a:gradFill>
            <a:ln>
              <a:noFill/>
            </a:ln>
            <a:effectLst>
              <a:innerShdw blurRad="304800" dist="50800" dir="13500000">
                <a:srgbClr val="D67F00">
                  <a:alpha val="4980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11" name="椭圆 10"/>
            <p:cNvSpPr/>
            <p:nvPr/>
          </p:nvSpPr>
          <p:spPr>
            <a:xfrm>
              <a:off x="3650774" y="2951219"/>
              <a:ext cx="686124" cy="485620"/>
            </a:xfrm>
            <a:prstGeom prst="ellipse">
              <a:avLst/>
            </a:prstGeom>
            <a:gradFill flip="none" rotWithShape="1">
              <a:gsLst>
                <a:gs pos="92000">
                  <a:srgbClr val="FFB850">
                    <a:alpha val="0"/>
                  </a:srgbClr>
                </a:gs>
                <a:gs pos="0">
                  <a:schemeClr val="bg1">
                    <a:alpha val="83000"/>
                  </a:schemeClr>
                </a:gs>
              </a:gsLst>
              <a:lin ang="54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12" name="椭圆 11"/>
            <p:cNvSpPr/>
            <p:nvPr/>
          </p:nvSpPr>
          <p:spPr>
            <a:xfrm>
              <a:off x="3616468" y="3344768"/>
              <a:ext cx="754736" cy="534182"/>
            </a:xfrm>
            <a:prstGeom prst="ellipse">
              <a:avLst/>
            </a:prstGeom>
            <a:gradFill flip="none" rotWithShape="1">
              <a:gsLst>
                <a:gs pos="100000">
                  <a:srgbClr val="FFB850">
                    <a:alpha val="0"/>
                  </a:srgbClr>
                </a:gs>
                <a:gs pos="43000">
                  <a:srgbClr val="FFCF89">
                    <a:alpha val="50000"/>
                  </a:srgbClr>
                </a:gs>
                <a:gs pos="0">
                  <a:schemeClr val="bg1">
                    <a:alpha val="41000"/>
                  </a:schemeClr>
                </a:gs>
              </a:gsLst>
              <a:path path="shap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grpSp>
      <p:sp>
        <p:nvSpPr>
          <p:cNvPr id="13" name="文本框 12"/>
          <p:cNvSpPr txBox="1"/>
          <p:nvPr/>
        </p:nvSpPr>
        <p:spPr>
          <a:xfrm>
            <a:off x="4360378" y="5061356"/>
            <a:ext cx="1000117" cy="461665"/>
          </a:xfrm>
          <a:prstGeom prst="rect">
            <a:avLst/>
          </a:prstGeom>
          <a:noFill/>
        </p:spPr>
        <p:txBody>
          <a:bodyPr wrap="square" lIns="91440" tIns="45720" rIns="91440" bIns="45720" rtlCol="0">
            <a:spAutoFit/>
          </a:bodyPr>
          <a:lstStyle/>
          <a:p>
            <a:pPr algn="ctr"/>
            <a:r>
              <a:rPr lang="en-US" altLang="zh-CN" sz="2400" dirty="0">
                <a:solidFill>
                  <a:schemeClr val="bg1"/>
                </a:solidFill>
                <a:cs typeface="+mn-ea"/>
                <a:sym typeface="+mn-lt"/>
              </a:rPr>
              <a:t>02</a:t>
            </a:r>
            <a:endParaRPr lang="zh-CN" altLang="en-US" sz="2400" dirty="0">
              <a:solidFill>
                <a:schemeClr val="bg1"/>
              </a:solidFill>
              <a:cs typeface="+mn-ea"/>
              <a:sym typeface="+mn-lt"/>
            </a:endParaRPr>
          </a:p>
        </p:txBody>
      </p:sp>
      <p:grpSp>
        <p:nvGrpSpPr>
          <p:cNvPr id="14" name="组合 13"/>
          <p:cNvGrpSpPr/>
          <p:nvPr/>
        </p:nvGrpSpPr>
        <p:grpSpPr>
          <a:xfrm>
            <a:off x="6450815" y="3861346"/>
            <a:ext cx="602635" cy="603999"/>
            <a:chOff x="3504332" y="2897723"/>
            <a:chExt cx="979009" cy="981227"/>
          </a:xfrm>
          <a:effectLst>
            <a:outerShdw blurRad="101600" dist="50800" dir="2700000" algn="tl" rotWithShape="0">
              <a:srgbClr val="C87700">
                <a:alpha val="49804"/>
              </a:srgbClr>
            </a:outerShdw>
          </a:effectLst>
        </p:grpSpPr>
        <p:sp>
          <p:nvSpPr>
            <p:cNvPr id="16" name="椭圆 15"/>
            <p:cNvSpPr/>
            <p:nvPr/>
          </p:nvSpPr>
          <p:spPr>
            <a:xfrm>
              <a:off x="3504332" y="2897723"/>
              <a:ext cx="979009" cy="979010"/>
            </a:xfrm>
            <a:prstGeom prst="ellipse">
              <a:avLst/>
            </a:prstGeom>
            <a:gradFill flip="none" rotWithShape="1">
              <a:gsLst>
                <a:gs pos="100000">
                  <a:srgbClr val="FF9F11"/>
                </a:gs>
                <a:gs pos="0">
                  <a:srgbClr val="FFB850"/>
                </a:gs>
              </a:gsLst>
              <a:lin ang="2700000" scaled="1"/>
              <a:tileRect/>
            </a:gradFill>
            <a:ln>
              <a:noFill/>
            </a:ln>
            <a:effectLst>
              <a:innerShdw blurRad="304800" dist="50800" dir="13500000">
                <a:srgbClr val="D67F00">
                  <a:alpha val="4980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17" name="椭圆 16"/>
            <p:cNvSpPr/>
            <p:nvPr/>
          </p:nvSpPr>
          <p:spPr>
            <a:xfrm>
              <a:off x="3650774" y="2951219"/>
              <a:ext cx="686124" cy="485620"/>
            </a:xfrm>
            <a:prstGeom prst="ellipse">
              <a:avLst/>
            </a:prstGeom>
            <a:gradFill flip="none" rotWithShape="1">
              <a:gsLst>
                <a:gs pos="92000">
                  <a:srgbClr val="FFB850">
                    <a:alpha val="0"/>
                  </a:srgbClr>
                </a:gs>
                <a:gs pos="0">
                  <a:schemeClr val="bg1">
                    <a:alpha val="83000"/>
                  </a:schemeClr>
                </a:gs>
              </a:gsLst>
              <a:lin ang="54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18" name="椭圆 17"/>
            <p:cNvSpPr/>
            <p:nvPr/>
          </p:nvSpPr>
          <p:spPr>
            <a:xfrm>
              <a:off x="3616468" y="3344768"/>
              <a:ext cx="754736" cy="534182"/>
            </a:xfrm>
            <a:prstGeom prst="ellipse">
              <a:avLst/>
            </a:prstGeom>
            <a:gradFill flip="none" rotWithShape="1">
              <a:gsLst>
                <a:gs pos="100000">
                  <a:srgbClr val="FFB850">
                    <a:alpha val="0"/>
                  </a:srgbClr>
                </a:gs>
                <a:gs pos="43000">
                  <a:srgbClr val="FFCF89">
                    <a:alpha val="50000"/>
                  </a:srgbClr>
                </a:gs>
                <a:gs pos="0">
                  <a:schemeClr val="bg1">
                    <a:alpha val="41000"/>
                  </a:schemeClr>
                </a:gs>
              </a:gsLst>
              <a:path path="shap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grpSp>
      <p:sp>
        <p:nvSpPr>
          <p:cNvPr id="19" name="文本框 18"/>
          <p:cNvSpPr txBox="1"/>
          <p:nvPr/>
        </p:nvSpPr>
        <p:spPr>
          <a:xfrm>
            <a:off x="6250138" y="3918356"/>
            <a:ext cx="1000117" cy="461665"/>
          </a:xfrm>
          <a:prstGeom prst="rect">
            <a:avLst/>
          </a:prstGeom>
          <a:noFill/>
        </p:spPr>
        <p:txBody>
          <a:bodyPr wrap="square" lIns="91440" tIns="45720" rIns="91440" bIns="45720" rtlCol="0">
            <a:spAutoFit/>
          </a:bodyPr>
          <a:lstStyle/>
          <a:p>
            <a:pPr algn="ctr"/>
            <a:r>
              <a:rPr lang="en-US" altLang="zh-CN" sz="2400" dirty="0">
                <a:solidFill>
                  <a:schemeClr val="bg1"/>
                </a:solidFill>
                <a:cs typeface="+mn-ea"/>
                <a:sym typeface="+mn-lt"/>
              </a:rPr>
              <a:t>03</a:t>
            </a:r>
            <a:endParaRPr lang="zh-CN" altLang="en-US" sz="2400" dirty="0">
              <a:solidFill>
                <a:schemeClr val="bg1"/>
              </a:solidFill>
              <a:cs typeface="+mn-ea"/>
              <a:sym typeface="+mn-lt"/>
            </a:endParaRPr>
          </a:p>
        </p:txBody>
      </p:sp>
      <p:grpSp>
        <p:nvGrpSpPr>
          <p:cNvPr id="20" name="组合 19"/>
          <p:cNvGrpSpPr/>
          <p:nvPr/>
        </p:nvGrpSpPr>
        <p:grpSpPr>
          <a:xfrm>
            <a:off x="8934935" y="1098492"/>
            <a:ext cx="602635" cy="603999"/>
            <a:chOff x="3504332" y="2897723"/>
            <a:chExt cx="979009" cy="981227"/>
          </a:xfrm>
          <a:effectLst>
            <a:outerShdw blurRad="101600" dist="50800" dir="2700000" algn="tl" rotWithShape="0">
              <a:srgbClr val="C87700">
                <a:alpha val="49804"/>
              </a:srgbClr>
            </a:outerShdw>
          </a:effectLst>
        </p:grpSpPr>
        <p:sp>
          <p:nvSpPr>
            <p:cNvPr id="21" name="椭圆 20"/>
            <p:cNvSpPr/>
            <p:nvPr/>
          </p:nvSpPr>
          <p:spPr>
            <a:xfrm>
              <a:off x="3504332" y="2897723"/>
              <a:ext cx="979009" cy="979010"/>
            </a:xfrm>
            <a:prstGeom prst="ellipse">
              <a:avLst/>
            </a:prstGeom>
            <a:gradFill flip="none" rotWithShape="1">
              <a:gsLst>
                <a:gs pos="100000">
                  <a:srgbClr val="FF9F11"/>
                </a:gs>
                <a:gs pos="0">
                  <a:srgbClr val="FFB850"/>
                </a:gs>
              </a:gsLst>
              <a:lin ang="2700000" scaled="1"/>
              <a:tileRect/>
            </a:gradFill>
            <a:ln>
              <a:noFill/>
            </a:ln>
            <a:effectLst>
              <a:innerShdw blurRad="304800" dist="50800" dir="13500000">
                <a:srgbClr val="D67F00">
                  <a:alpha val="4980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22" name="椭圆 21"/>
            <p:cNvSpPr/>
            <p:nvPr/>
          </p:nvSpPr>
          <p:spPr>
            <a:xfrm>
              <a:off x="3650774" y="2951219"/>
              <a:ext cx="686124" cy="485620"/>
            </a:xfrm>
            <a:prstGeom prst="ellipse">
              <a:avLst/>
            </a:prstGeom>
            <a:gradFill flip="none" rotWithShape="1">
              <a:gsLst>
                <a:gs pos="92000">
                  <a:srgbClr val="FFB850">
                    <a:alpha val="0"/>
                  </a:srgbClr>
                </a:gs>
                <a:gs pos="0">
                  <a:schemeClr val="bg1">
                    <a:alpha val="83000"/>
                  </a:schemeClr>
                </a:gs>
              </a:gsLst>
              <a:lin ang="54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23" name="椭圆 22"/>
            <p:cNvSpPr/>
            <p:nvPr/>
          </p:nvSpPr>
          <p:spPr>
            <a:xfrm>
              <a:off x="3616468" y="3344768"/>
              <a:ext cx="754736" cy="534182"/>
            </a:xfrm>
            <a:prstGeom prst="ellipse">
              <a:avLst/>
            </a:prstGeom>
            <a:gradFill flip="none" rotWithShape="1">
              <a:gsLst>
                <a:gs pos="100000">
                  <a:srgbClr val="FFB850">
                    <a:alpha val="0"/>
                  </a:srgbClr>
                </a:gs>
                <a:gs pos="43000">
                  <a:srgbClr val="FFCF89">
                    <a:alpha val="50000"/>
                  </a:srgbClr>
                </a:gs>
                <a:gs pos="0">
                  <a:schemeClr val="bg1">
                    <a:alpha val="41000"/>
                  </a:schemeClr>
                </a:gs>
              </a:gsLst>
              <a:path path="shap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grpSp>
      <p:sp>
        <p:nvSpPr>
          <p:cNvPr id="24" name="文本框 23"/>
          <p:cNvSpPr txBox="1"/>
          <p:nvPr/>
        </p:nvSpPr>
        <p:spPr>
          <a:xfrm>
            <a:off x="8734258" y="1155502"/>
            <a:ext cx="1000117" cy="461665"/>
          </a:xfrm>
          <a:prstGeom prst="rect">
            <a:avLst/>
          </a:prstGeom>
          <a:noFill/>
        </p:spPr>
        <p:txBody>
          <a:bodyPr wrap="square" lIns="91440" tIns="45720" rIns="91440" bIns="45720" rtlCol="0">
            <a:spAutoFit/>
          </a:bodyPr>
          <a:lstStyle/>
          <a:p>
            <a:pPr algn="ctr"/>
            <a:r>
              <a:rPr lang="en-US" altLang="zh-CN" sz="2400" dirty="0">
                <a:solidFill>
                  <a:schemeClr val="bg1"/>
                </a:solidFill>
                <a:cs typeface="+mn-ea"/>
                <a:sym typeface="+mn-lt"/>
              </a:rPr>
              <a:t>04</a:t>
            </a:r>
            <a:endParaRPr lang="zh-CN" altLang="en-US" sz="2400" dirty="0">
              <a:solidFill>
                <a:schemeClr val="bg1"/>
              </a:solidFill>
              <a:cs typeface="+mn-ea"/>
              <a:sym typeface="+mn-lt"/>
            </a:endParaRPr>
          </a:p>
        </p:txBody>
      </p:sp>
      <p:sp>
        <p:nvSpPr>
          <p:cNvPr id="25" name="矩形 24"/>
          <p:cNvSpPr/>
          <p:nvPr/>
        </p:nvSpPr>
        <p:spPr>
          <a:xfrm>
            <a:off x="2344999" y="3637778"/>
            <a:ext cx="1477285" cy="492420"/>
          </a:xfrm>
          <a:prstGeom prst="rect">
            <a:avLst/>
          </a:prstGeom>
        </p:spPr>
        <p:txBody>
          <a:bodyPr wrap="none" lIns="121899" tIns="60949" rIns="121899" bIns="60949">
            <a:spAutoFit/>
          </a:bodyPr>
          <a:lstStyle/>
          <a:p>
            <a:pPr algn="just">
              <a:defRPr/>
            </a:pPr>
            <a:r>
              <a:rPr lang="zh-CN" altLang="en-US" sz="2400" b="1" dirty="0">
                <a:solidFill>
                  <a:schemeClr val="tx1">
                    <a:lumMod val="75000"/>
                    <a:lumOff val="25000"/>
                  </a:schemeClr>
                </a:solidFill>
                <a:cs typeface="+mn-ea"/>
                <a:sym typeface="+mn-lt"/>
              </a:rPr>
              <a:t>标题文本</a:t>
            </a:r>
            <a:endParaRPr lang="zh-CN" altLang="en-US" sz="2400" b="1" dirty="0">
              <a:solidFill>
                <a:schemeClr val="tx1">
                  <a:lumMod val="75000"/>
                  <a:lumOff val="25000"/>
                </a:schemeClr>
              </a:solidFill>
              <a:cs typeface="+mn-ea"/>
              <a:sym typeface="+mn-lt"/>
            </a:endParaRPr>
          </a:p>
        </p:txBody>
      </p:sp>
      <p:sp>
        <p:nvSpPr>
          <p:cNvPr id="26" name="矩形 25"/>
          <p:cNvSpPr/>
          <p:nvPr/>
        </p:nvSpPr>
        <p:spPr>
          <a:xfrm>
            <a:off x="1863579" y="4063866"/>
            <a:ext cx="2451727" cy="1272336"/>
          </a:xfrm>
          <a:prstGeom prst="rect">
            <a:avLst/>
          </a:prstGeom>
        </p:spPr>
        <p:txBody>
          <a:bodyPr wrap="square">
            <a:spAutoFit/>
          </a:bodyPr>
          <a:lstStyle/>
          <a:p>
            <a:pPr algn="ctr">
              <a:lnSpc>
                <a:spcPct val="130000"/>
              </a:lnSpc>
            </a:pPr>
            <a:r>
              <a:rPr lang="en-US" altLang="zh-CN" sz="1200" dirty="0" err="1">
                <a:solidFill>
                  <a:schemeClr val="tx1">
                    <a:lumMod val="65000"/>
                    <a:lumOff val="35000"/>
                  </a:schemeClr>
                </a:solidFill>
                <a:cs typeface="+mn-ea"/>
                <a:sym typeface="+mn-lt"/>
              </a:rPr>
              <a:t>Fusce</a:t>
            </a:r>
            <a:r>
              <a:rPr lang="en-US" altLang="zh-CN" sz="1200" dirty="0">
                <a:solidFill>
                  <a:schemeClr val="tx1">
                    <a:lumMod val="65000"/>
                    <a:lumOff val="35000"/>
                  </a:schemeClr>
                </a:solidFill>
                <a:cs typeface="+mn-ea"/>
                <a:sym typeface="+mn-lt"/>
              </a:rPr>
              <a:t> </a:t>
            </a:r>
            <a:r>
              <a:rPr lang="en-US" altLang="zh-CN" sz="1200" dirty="0" err="1">
                <a:solidFill>
                  <a:schemeClr val="tx1">
                    <a:lumMod val="65000"/>
                    <a:lumOff val="35000"/>
                  </a:schemeClr>
                </a:solidFill>
                <a:cs typeface="+mn-ea"/>
                <a:sym typeface="+mn-lt"/>
              </a:rPr>
              <a:t>posuere</a:t>
            </a:r>
            <a:r>
              <a:rPr lang="en-US" altLang="zh-CN" sz="1200" dirty="0">
                <a:solidFill>
                  <a:schemeClr val="tx1">
                    <a:lumMod val="65000"/>
                    <a:lumOff val="35000"/>
                  </a:schemeClr>
                </a:solidFill>
                <a:cs typeface="+mn-ea"/>
                <a:sym typeface="+mn-lt"/>
              </a:rPr>
              <a:t>, magna sed pulvinar </a:t>
            </a:r>
            <a:r>
              <a:rPr lang="en-US" altLang="zh-CN" sz="1200" dirty="0" err="1">
                <a:solidFill>
                  <a:schemeClr val="tx1">
                    <a:lumMod val="65000"/>
                    <a:lumOff val="35000"/>
                  </a:schemeClr>
                </a:solidFill>
                <a:cs typeface="+mn-ea"/>
                <a:sym typeface="+mn-lt"/>
              </a:rPr>
              <a:t>quis</a:t>
            </a:r>
            <a:r>
              <a:rPr lang="en-US" altLang="zh-CN" sz="1200" dirty="0">
                <a:solidFill>
                  <a:schemeClr val="tx1">
                    <a:lumMod val="65000"/>
                    <a:lumOff val="35000"/>
                  </a:schemeClr>
                </a:solidFill>
                <a:cs typeface="+mn-ea"/>
                <a:sym typeface="+mn-lt"/>
              </a:rPr>
              <a:t> </a:t>
            </a:r>
            <a:r>
              <a:rPr lang="en-US" altLang="zh-CN" sz="1200" dirty="0" err="1">
                <a:solidFill>
                  <a:schemeClr val="tx1">
                    <a:lumMod val="65000"/>
                    <a:lumOff val="35000"/>
                  </a:schemeClr>
                </a:solidFill>
                <a:cs typeface="+mn-ea"/>
                <a:sym typeface="+mn-lt"/>
              </a:rPr>
              <a:t>urna</a:t>
            </a:r>
            <a:r>
              <a:rPr lang="en-US" altLang="zh-CN" sz="1200" dirty="0">
                <a:solidFill>
                  <a:schemeClr val="tx1">
                    <a:lumMod val="65000"/>
                    <a:lumOff val="35000"/>
                  </a:schemeClr>
                </a:solidFill>
                <a:cs typeface="+mn-ea"/>
                <a:sym typeface="+mn-lt"/>
              </a:rPr>
              <a:t>. </a:t>
            </a:r>
            <a:r>
              <a:rPr lang="en-US" altLang="zh-CN" sz="1200" dirty="0" err="1">
                <a:solidFill>
                  <a:schemeClr val="tx1">
                    <a:lumMod val="65000"/>
                    <a:lumOff val="35000"/>
                  </a:schemeClr>
                </a:solidFill>
                <a:cs typeface="+mn-ea"/>
                <a:sym typeface="+mn-lt"/>
              </a:rPr>
              <a:t>Fusce</a:t>
            </a:r>
            <a:r>
              <a:rPr lang="en-US" altLang="zh-CN" sz="1200" dirty="0">
                <a:solidFill>
                  <a:schemeClr val="tx1">
                    <a:lumMod val="65000"/>
                    <a:lumOff val="35000"/>
                  </a:schemeClr>
                </a:solidFill>
                <a:cs typeface="+mn-ea"/>
                <a:sym typeface="+mn-lt"/>
              </a:rPr>
              <a:t> </a:t>
            </a:r>
            <a:r>
              <a:rPr lang="en-US" altLang="zh-CN" sz="1200" dirty="0" err="1">
                <a:solidFill>
                  <a:schemeClr val="tx1">
                    <a:lumMod val="65000"/>
                    <a:lumOff val="35000"/>
                  </a:schemeClr>
                </a:solidFill>
                <a:cs typeface="+mn-ea"/>
                <a:sym typeface="+mn-lt"/>
              </a:rPr>
              <a:t>posuere</a:t>
            </a:r>
            <a:r>
              <a:rPr lang="en-US" altLang="zh-CN" sz="1200" dirty="0">
                <a:solidFill>
                  <a:schemeClr val="tx1">
                    <a:lumMod val="65000"/>
                    <a:lumOff val="35000"/>
                  </a:schemeClr>
                </a:solidFill>
                <a:cs typeface="+mn-ea"/>
                <a:sym typeface="+mn-lt"/>
              </a:rPr>
              <a:t>, magna sed pulvinar </a:t>
            </a:r>
            <a:r>
              <a:rPr lang="en-US" altLang="zh-CN" sz="1200" dirty="0" err="1">
                <a:solidFill>
                  <a:schemeClr val="tx1">
                    <a:lumMod val="65000"/>
                    <a:lumOff val="35000"/>
                  </a:schemeClr>
                </a:solidFill>
                <a:cs typeface="+mn-ea"/>
                <a:sym typeface="+mn-lt"/>
              </a:rPr>
              <a:t>ultricies</a:t>
            </a:r>
            <a:r>
              <a:rPr lang="en-US" altLang="zh-CN" sz="1200" dirty="0">
                <a:solidFill>
                  <a:schemeClr val="tx1">
                    <a:lumMod val="65000"/>
                    <a:lumOff val="35000"/>
                  </a:schemeClr>
                </a:solidFill>
                <a:cs typeface="+mn-ea"/>
                <a:sym typeface="+mn-lt"/>
              </a:rPr>
              <a:t>, </a:t>
            </a:r>
            <a:r>
              <a:rPr lang="en-US" altLang="zh-CN" sz="1200" dirty="0" err="1">
                <a:solidFill>
                  <a:schemeClr val="tx1">
                    <a:lumMod val="65000"/>
                    <a:lumOff val="35000"/>
                  </a:schemeClr>
                </a:solidFill>
                <a:cs typeface="+mn-ea"/>
                <a:sym typeface="+mn-lt"/>
              </a:rPr>
              <a:t>eros</a:t>
            </a:r>
            <a:r>
              <a:rPr lang="en-US" altLang="zh-CN" sz="1200" dirty="0">
                <a:solidFill>
                  <a:schemeClr val="tx1">
                    <a:lumMod val="65000"/>
                    <a:lumOff val="35000"/>
                  </a:schemeClr>
                </a:solidFill>
                <a:cs typeface="+mn-ea"/>
                <a:sym typeface="+mn-lt"/>
              </a:rPr>
              <a:t> </a:t>
            </a:r>
            <a:r>
              <a:rPr lang="en-US" altLang="zh-CN" sz="1200" dirty="0" err="1">
                <a:solidFill>
                  <a:schemeClr val="tx1">
                    <a:lumMod val="65000"/>
                    <a:lumOff val="35000"/>
                  </a:schemeClr>
                </a:solidFill>
                <a:cs typeface="+mn-ea"/>
                <a:sym typeface="+mn-lt"/>
              </a:rPr>
              <a:t>quis</a:t>
            </a:r>
            <a:r>
              <a:rPr lang="en-US" altLang="zh-CN" sz="1200" dirty="0">
                <a:solidFill>
                  <a:schemeClr val="tx1">
                    <a:lumMod val="65000"/>
                    <a:lumOff val="35000"/>
                  </a:schemeClr>
                </a:solidFill>
                <a:cs typeface="+mn-ea"/>
                <a:sym typeface="+mn-lt"/>
              </a:rPr>
              <a:t> </a:t>
            </a:r>
            <a:r>
              <a:rPr lang="en-US" altLang="zh-CN" sz="1200" dirty="0" err="1">
                <a:solidFill>
                  <a:schemeClr val="tx1">
                    <a:lumMod val="65000"/>
                    <a:lumOff val="35000"/>
                  </a:schemeClr>
                </a:solidFill>
                <a:cs typeface="+mn-ea"/>
                <a:sym typeface="+mn-lt"/>
              </a:rPr>
              <a:t>urna</a:t>
            </a:r>
            <a:r>
              <a:rPr lang="en-US" altLang="zh-CN" sz="1200" dirty="0">
                <a:solidFill>
                  <a:schemeClr val="tx1">
                    <a:lumMod val="65000"/>
                    <a:lumOff val="35000"/>
                  </a:schemeClr>
                </a:solidFill>
                <a:cs typeface="+mn-ea"/>
                <a:sym typeface="+mn-lt"/>
              </a:rPr>
              <a:t>.</a:t>
            </a:r>
            <a:endParaRPr lang="en-US" altLang="zh-CN" sz="1200" dirty="0">
              <a:solidFill>
                <a:schemeClr val="tx1">
                  <a:lumMod val="65000"/>
                  <a:lumOff val="35000"/>
                </a:schemeClr>
              </a:solidFill>
              <a:cs typeface="+mn-ea"/>
              <a:sym typeface="+mn-lt"/>
            </a:endParaRPr>
          </a:p>
          <a:p>
            <a:pPr algn="ctr">
              <a:lnSpc>
                <a:spcPct val="130000"/>
              </a:lnSpc>
            </a:pPr>
            <a:endParaRPr lang="en-US" altLang="zh-CN" sz="1200" dirty="0">
              <a:solidFill>
                <a:schemeClr val="tx1">
                  <a:lumMod val="65000"/>
                  <a:lumOff val="35000"/>
                </a:schemeClr>
              </a:solidFill>
              <a:cs typeface="+mn-ea"/>
              <a:sym typeface="+mn-lt"/>
            </a:endParaRPr>
          </a:p>
        </p:txBody>
      </p:sp>
      <p:sp>
        <p:nvSpPr>
          <p:cNvPr id="27" name="矩形 26"/>
          <p:cNvSpPr/>
          <p:nvPr/>
        </p:nvSpPr>
        <p:spPr>
          <a:xfrm>
            <a:off x="5554966" y="1577828"/>
            <a:ext cx="1477285" cy="492420"/>
          </a:xfrm>
          <a:prstGeom prst="rect">
            <a:avLst/>
          </a:prstGeom>
        </p:spPr>
        <p:txBody>
          <a:bodyPr wrap="none" lIns="121899" tIns="60949" rIns="121899" bIns="60949">
            <a:spAutoFit/>
          </a:bodyPr>
          <a:lstStyle/>
          <a:p>
            <a:pPr algn="just">
              <a:defRPr/>
            </a:pPr>
            <a:r>
              <a:rPr lang="zh-CN" altLang="en-US" sz="2400" b="1" dirty="0">
                <a:solidFill>
                  <a:schemeClr val="tx1">
                    <a:lumMod val="75000"/>
                    <a:lumOff val="25000"/>
                  </a:schemeClr>
                </a:solidFill>
                <a:cs typeface="+mn-ea"/>
                <a:sym typeface="+mn-lt"/>
              </a:rPr>
              <a:t>标题文本</a:t>
            </a:r>
            <a:endParaRPr lang="zh-CN" altLang="en-US" sz="2400" b="1" dirty="0">
              <a:solidFill>
                <a:schemeClr val="tx1">
                  <a:lumMod val="75000"/>
                  <a:lumOff val="25000"/>
                </a:schemeClr>
              </a:solidFill>
              <a:cs typeface="+mn-ea"/>
              <a:sym typeface="+mn-lt"/>
            </a:endParaRPr>
          </a:p>
        </p:txBody>
      </p:sp>
      <p:sp>
        <p:nvSpPr>
          <p:cNvPr id="28" name="矩形 27"/>
          <p:cNvSpPr/>
          <p:nvPr/>
        </p:nvSpPr>
        <p:spPr>
          <a:xfrm>
            <a:off x="5073546" y="2003916"/>
            <a:ext cx="2451727" cy="1272336"/>
          </a:xfrm>
          <a:prstGeom prst="rect">
            <a:avLst/>
          </a:prstGeom>
        </p:spPr>
        <p:txBody>
          <a:bodyPr wrap="square">
            <a:spAutoFit/>
          </a:bodyPr>
          <a:lstStyle/>
          <a:p>
            <a:pPr algn="ctr">
              <a:lnSpc>
                <a:spcPct val="130000"/>
              </a:lnSpc>
            </a:pPr>
            <a:r>
              <a:rPr lang="en-US" altLang="zh-CN" sz="1200" dirty="0" err="1">
                <a:solidFill>
                  <a:schemeClr val="tx1">
                    <a:lumMod val="65000"/>
                    <a:lumOff val="35000"/>
                  </a:schemeClr>
                </a:solidFill>
                <a:cs typeface="+mn-ea"/>
                <a:sym typeface="+mn-lt"/>
              </a:rPr>
              <a:t>Fusce</a:t>
            </a:r>
            <a:r>
              <a:rPr lang="en-US" altLang="zh-CN" sz="1200" dirty="0">
                <a:solidFill>
                  <a:schemeClr val="tx1">
                    <a:lumMod val="65000"/>
                    <a:lumOff val="35000"/>
                  </a:schemeClr>
                </a:solidFill>
                <a:cs typeface="+mn-ea"/>
                <a:sym typeface="+mn-lt"/>
              </a:rPr>
              <a:t> </a:t>
            </a:r>
            <a:r>
              <a:rPr lang="en-US" altLang="zh-CN" sz="1200" dirty="0" err="1">
                <a:solidFill>
                  <a:schemeClr val="tx1">
                    <a:lumMod val="65000"/>
                    <a:lumOff val="35000"/>
                  </a:schemeClr>
                </a:solidFill>
                <a:cs typeface="+mn-ea"/>
                <a:sym typeface="+mn-lt"/>
              </a:rPr>
              <a:t>posuere</a:t>
            </a:r>
            <a:r>
              <a:rPr lang="en-US" altLang="zh-CN" sz="1200" dirty="0">
                <a:solidFill>
                  <a:schemeClr val="tx1">
                    <a:lumMod val="65000"/>
                    <a:lumOff val="35000"/>
                  </a:schemeClr>
                </a:solidFill>
                <a:cs typeface="+mn-ea"/>
                <a:sym typeface="+mn-lt"/>
              </a:rPr>
              <a:t>, magna sed pulvinar </a:t>
            </a:r>
            <a:r>
              <a:rPr lang="en-US" altLang="zh-CN" sz="1200" dirty="0" err="1">
                <a:solidFill>
                  <a:schemeClr val="tx1">
                    <a:lumMod val="65000"/>
                    <a:lumOff val="35000"/>
                  </a:schemeClr>
                </a:solidFill>
                <a:cs typeface="+mn-ea"/>
                <a:sym typeface="+mn-lt"/>
              </a:rPr>
              <a:t>quis</a:t>
            </a:r>
            <a:r>
              <a:rPr lang="en-US" altLang="zh-CN" sz="1200" dirty="0">
                <a:solidFill>
                  <a:schemeClr val="tx1">
                    <a:lumMod val="65000"/>
                    <a:lumOff val="35000"/>
                  </a:schemeClr>
                </a:solidFill>
                <a:cs typeface="+mn-ea"/>
                <a:sym typeface="+mn-lt"/>
              </a:rPr>
              <a:t> </a:t>
            </a:r>
            <a:r>
              <a:rPr lang="en-US" altLang="zh-CN" sz="1200" dirty="0" err="1">
                <a:solidFill>
                  <a:schemeClr val="tx1">
                    <a:lumMod val="65000"/>
                    <a:lumOff val="35000"/>
                  </a:schemeClr>
                </a:solidFill>
                <a:cs typeface="+mn-ea"/>
                <a:sym typeface="+mn-lt"/>
              </a:rPr>
              <a:t>urna</a:t>
            </a:r>
            <a:r>
              <a:rPr lang="en-US" altLang="zh-CN" sz="1200" dirty="0">
                <a:solidFill>
                  <a:schemeClr val="tx1">
                    <a:lumMod val="65000"/>
                    <a:lumOff val="35000"/>
                  </a:schemeClr>
                </a:solidFill>
                <a:cs typeface="+mn-ea"/>
                <a:sym typeface="+mn-lt"/>
              </a:rPr>
              <a:t>. </a:t>
            </a:r>
            <a:r>
              <a:rPr lang="en-US" altLang="zh-CN" sz="1200" dirty="0" err="1">
                <a:solidFill>
                  <a:schemeClr val="tx1">
                    <a:lumMod val="65000"/>
                    <a:lumOff val="35000"/>
                  </a:schemeClr>
                </a:solidFill>
                <a:cs typeface="+mn-ea"/>
                <a:sym typeface="+mn-lt"/>
              </a:rPr>
              <a:t>Fusce</a:t>
            </a:r>
            <a:r>
              <a:rPr lang="en-US" altLang="zh-CN" sz="1200" dirty="0">
                <a:solidFill>
                  <a:schemeClr val="tx1">
                    <a:lumMod val="65000"/>
                    <a:lumOff val="35000"/>
                  </a:schemeClr>
                </a:solidFill>
                <a:cs typeface="+mn-ea"/>
                <a:sym typeface="+mn-lt"/>
              </a:rPr>
              <a:t> </a:t>
            </a:r>
            <a:r>
              <a:rPr lang="en-US" altLang="zh-CN" sz="1200" dirty="0" err="1">
                <a:solidFill>
                  <a:schemeClr val="tx1">
                    <a:lumMod val="65000"/>
                    <a:lumOff val="35000"/>
                  </a:schemeClr>
                </a:solidFill>
                <a:cs typeface="+mn-ea"/>
                <a:sym typeface="+mn-lt"/>
              </a:rPr>
              <a:t>posuere</a:t>
            </a:r>
            <a:r>
              <a:rPr lang="en-US" altLang="zh-CN" sz="1200" dirty="0">
                <a:solidFill>
                  <a:schemeClr val="tx1">
                    <a:lumMod val="65000"/>
                    <a:lumOff val="35000"/>
                  </a:schemeClr>
                </a:solidFill>
                <a:cs typeface="+mn-ea"/>
                <a:sym typeface="+mn-lt"/>
              </a:rPr>
              <a:t>, magna sed pulvinar </a:t>
            </a:r>
            <a:r>
              <a:rPr lang="en-US" altLang="zh-CN" sz="1200" dirty="0" err="1">
                <a:solidFill>
                  <a:schemeClr val="tx1">
                    <a:lumMod val="65000"/>
                    <a:lumOff val="35000"/>
                  </a:schemeClr>
                </a:solidFill>
                <a:cs typeface="+mn-ea"/>
                <a:sym typeface="+mn-lt"/>
              </a:rPr>
              <a:t>ultricies</a:t>
            </a:r>
            <a:r>
              <a:rPr lang="en-US" altLang="zh-CN" sz="1200" dirty="0">
                <a:solidFill>
                  <a:schemeClr val="tx1">
                    <a:lumMod val="65000"/>
                    <a:lumOff val="35000"/>
                  </a:schemeClr>
                </a:solidFill>
                <a:cs typeface="+mn-ea"/>
                <a:sym typeface="+mn-lt"/>
              </a:rPr>
              <a:t>, </a:t>
            </a:r>
            <a:r>
              <a:rPr lang="en-US" altLang="zh-CN" sz="1200" dirty="0" err="1">
                <a:solidFill>
                  <a:schemeClr val="tx1">
                    <a:lumMod val="65000"/>
                    <a:lumOff val="35000"/>
                  </a:schemeClr>
                </a:solidFill>
                <a:cs typeface="+mn-ea"/>
                <a:sym typeface="+mn-lt"/>
              </a:rPr>
              <a:t>eros</a:t>
            </a:r>
            <a:r>
              <a:rPr lang="en-US" altLang="zh-CN" sz="1200" dirty="0">
                <a:solidFill>
                  <a:schemeClr val="tx1">
                    <a:lumMod val="65000"/>
                    <a:lumOff val="35000"/>
                  </a:schemeClr>
                </a:solidFill>
                <a:cs typeface="+mn-ea"/>
                <a:sym typeface="+mn-lt"/>
              </a:rPr>
              <a:t> </a:t>
            </a:r>
            <a:r>
              <a:rPr lang="en-US" altLang="zh-CN" sz="1200" dirty="0" err="1">
                <a:solidFill>
                  <a:schemeClr val="tx1">
                    <a:lumMod val="65000"/>
                    <a:lumOff val="35000"/>
                  </a:schemeClr>
                </a:solidFill>
                <a:cs typeface="+mn-ea"/>
                <a:sym typeface="+mn-lt"/>
              </a:rPr>
              <a:t>quis</a:t>
            </a:r>
            <a:r>
              <a:rPr lang="en-US" altLang="zh-CN" sz="1200" dirty="0">
                <a:solidFill>
                  <a:schemeClr val="tx1">
                    <a:lumMod val="65000"/>
                    <a:lumOff val="35000"/>
                  </a:schemeClr>
                </a:solidFill>
                <a:cs typeface="+mn-ea"/>
                <a:sym typeface="+mn-lt"/>
              </a:rPr>
              <a:t> </a:t>
            </a:r>
            <a:r>
              <a:rPr lang="en-US" altLang="zh-CN" sz="1200" dirty="0" err="1">
                <a:solidFill>
                  <a:schemeClr val="tx1">
                    <a:lumMod val="65000"/>
                    <a:lumOff val="35000"/>
                  </a:schemeClr>
                </a:solidFill>
                <a:cs typeface="+mn-ea"/>
                <a:sym typeface="+mn-lt"/>
              </a:rPr>
              <a:t>urna</a:t>
            </a:r>
            <a:r>
              <a:rPr lang="en-US" altLang="zh-CN" sz="1200" dirty="0">
                <a:solidFill>
                  <a:schemeClr val="tx1">
                    <a:lumMod val="65000"/>
                    <a:lumOff val="35000"/>
                  </a:schemeClr>
                </a:solidFill>
                <a:cs typeface="+mn-ea"/>
                <a:sym typeface="+mn-lt"/>
              </a:rPr>
              <a:t>.</a:t>
            </a:r>
            <a:endParaRPr lang="en-US" altLang="zh-CN" sz="1200" dirty="0">
              <a:solidFill>
                <a:schemeClr val="tx1">
                  <a:lumMod val="65000"/>
                  <a:lumOff val="35000"/>
                </a:schemeClr>
              </a:solidFill>
              <a:cs typeface="+mn-ea"/>
              <a:sym typeface="+mn-lt"/>
            </a:endParaRPr>
          </a:p>
          <a:p>
            <a:pPr algn="ctr">
              <a:lnSpc>
                <a:spcPct val="130000"/>
              </a:lnSpc>
            </a:pPr>
            <a:endParaRPr lang="en-US" altLang="zh-CN" sz="1200" dirty="0">
              <a:solidFill>
                <a:schemeClr val="tx1">
                  <a:lumMod val="65000"/>
                  <a:lumOff val="35000"/>
                </a:schemeClr>
              </a:solidFill>
              <a:cs typeface="+mn-ea"/>
              <a:sym typeface="+mn-lt"/>
            </a:endParaRPr>
          </a:p>
        </p:txBody>
      </p:sp>
      <p:sp>
        <p:nvSpPr>
          <p:cNvPr id="29" name="矩形 28"/>
          <p:cNvSpPr/>
          <p:nvPr/>
        </p:nvSpPr>
        <p:spPr>
          <a:xfrm>
            <a:off x="8580167" y="2522088"/>
            <a:ext cx="1477285" cy="492420"/>
          </a:xfrm>
          <a:prstGeom prst="rect">
            <a:avLst/>
          </a:prstGeom>
        </p:spPr>
        <p:txBody>
          <a:bodyPr wrap="none" lIns="121899" tIns="60949" rIns="121899" bIns="60949">
            <a:spAutoFit/>
          </a:bodyPr>
          <a:lstStyle/>
          <a:p>
            <a:pPr algn="just">
              <a:defRPr/>
            </a:pPr>
            <a:r>
              <a:rPr lang="zh-CN" altLang="en-US" sz="2400" b="1" dirty="0">
                <a:solidFill>
                  <a:schemeClr val="tx1">
                    <a:lumMod val="75000"/>
                    <a:lumOff val="25000"/>
                  </a:schemeClr>
                </a:solidFill>
                <a:cs typeface="+mn-ea"/>
                <a:sym typeface="+mn-lt"/>
              </a:rPr>
              <a:t>标题文本</a:t>
            </a:r>
            <a:endParaRPr lang="zh-CN" altLang="en-US" sz="2400" b="1" dirty="0">
              <a:solidFill>
                <a:schemeClr val="tx1">
                  <a:lumMod val="75000"/>
                  <a:lumOff val="25000"/>
                </a:schemeClr>
              </a:solidFill>
              <a:cs typeface="+mn-ea"/>
              <a:sym typeface="+mn-lt"/>
            </a:endParaRPr>
          </a:p>
        </p:txBody>
      </p:sp>
      <p:sp>
        <p:nvSpPr>
          <p:cNvPr id="30" name="矩形 29"/>
          <p:cNvSpPr/>
          <p:nvPr/>
        </p:nvSpPr>
        <p:spPr>
          <a:xfrm>
            <a:off x="8098747" y="2948176"/>
            <a:ext cx="2451727" cy="1272336"/>
          </a:xfrm>
          <a:prstGeom prst="rect">
            <a:avLst/>
          </a:prstGeom>
        </p:spPr>
        <p:txBody>
          <a:bodyPr wrap="square">
            <a:spAutoFit/>
          </a:bodyPr>
          <a:lstStyle/>
          <a:p>
            <a:pPr algn="ctr">
              <a:lnSpc>
                <a:spcPct val="130000"/>
              </a:lnSpc>
            </a:pPr>
            <a:r>
              <a:rPr lang="en-US" altLang="zh-CN" sz="1200" dirty="0" err="1">
                <a:solidFill>
                  <a:schemeClr val="tx1">
                    <a:lumMod val="65000"/>
                    <a:lumOff val="35000"/>
                  </a:schemeClr>
                </a:solidFill>
                <a:cs typeface="+mn-ea"/>
                <a:sym typeface="+mn-lt"/>
              </a:rPr>
              <a:t>Fusce</a:t>
            </a:r>
            <a:r>
              <a:rPr lang="en-US" altLang="zh-CN" sz="1200" dirty="0">
                <a:solidFill>
                  <a:schemeClr val="tx1">
                    <a:lumMod val="65000"/>
                    <a:lumOff val="35000"/>
                  </a:schemeClr>
                </a:solidFill>
                <a:cs typeface="+mn-ea"/>
                <a:sym typeface="+mn-lt"/>
              </a:rPr>
              <a:t> </a:t>
            </a:r>
            <a:r>
              <a:rPr lang="en-US" altLang="zh-CN" sz="1200" dirty="0" err="1">
                <a:solidFill>
                  <a:schemeClr val="tx1">
                    <a:lumMod val="65000"/>
                    <a:lumOff val="35000"/>
                  </a:schemeClr>
                </a:solidFill>
                <a:cs typeface="+mn-ea"/>
                <a:sym typeface="+mn-lt"/>
              </a:rPr>
              <a:t>posuere</a:t>
            </a:r>
            <a:r>
              <a:rPr lang="en-US" altLang="zh-CN" sz="1200" dirty="0">
                <a:solidFill>
                  <a:schemeClr val="tx1">
                    <a:lumMod val="65000"/>
                    <a:lumOff val="35000"/>
                  </a:schemeClr>
                </a:solidFill>
                <a:cs typeface="+mn-ea"/>
                <a:sym typeface="+mn-lt"/>
              </a:rPr>
              <a:t>, magna sed pulvinar </a:t>
            </a:r>
            <a:r>
              <a:rPr lang="en-US" altLang="zh-CN" sz="1200" dirty="0" err="1">
                <a:solidFill>
                  <a:schemeClr val="tx1">
                    <a:lumMod val="65000"/>
                    <a:lumOff val="35000"/>
                  </a:schemeClr>
                </a:solidFill>
                <a:cs typeface="+mn-ea"/>
                <a:sym typeface="+mn-lt"/>
              </a:rPr>
              <a:t>quis</a:t>
            </a:r>
            <a:r>
              <a:rPr lang="en-US" altLang="zh-CN" sz="1200" dirty="0">
                <a:solidFill>
                  <a:schemeClr val="tx1">
                    <a:lumMod val="65000"/>
                    <a:lumOff val="35000"/>
                  </a:schemeClr>
                </a:solidFill>
                <a:cs typeface="+mn-ea"/>
                <a:sym typeface="+mn-lt"/>
              </a:rPr>
              <a:t> </a:t>
            </a:r>
            <a:r>
              <a:rPr lang="en-US" altLang="zh-CN" sz="1200" dirty="0" err="1">
                <a:solidFill>
                  <a:schemeClr val="tx1">
                    <a:lumMod val="65000"/>
                    <a:lumOff val="35000"/>
                  </a:schemeClr>
                </a:solidFill>
                <a:cs typeface="+mn-ea"/>
                <a:sym typeface="+mn-lt"/>
              </a:rPr>
              <a:t>urna</a:t>
            </a:r>
            <a:r>
              <a:rPr lang="en-US" altLang="zh-CN" sz="1200" dirty="0">
                <a:solidFill>
                  <a:schemeClr val="tx1">
                    <a:lumMod val="65000"/>
                    <a:lumOff val="35000"/>
                  </a:schemeClr>
                </a:solidFill>
                <a:cs typeface="+mn-ea"/>
                <a:sym typeface="+mn-lt"/>
              </a:rPr>
              <a:t>. </a:t>
            </a:r>
            <a:r>
              <a:rPr lang="en-US" altLang="zh-CN" sz="1200" dirty="0" err="1">
                <a:solidFill>
                  <a:schemeClr val="tx1">
                    <a:lumMod val="65000"/>
                    <a:lumOff val="35000"/>
                  </a:schemeClr>
                </a:solidFill>
                <a:cs typeface="+mn-ea"/>
                <a:sym typeface="+mn-lt"/>
              </a:rPr>
              <a:t>Fusce</a:t>
            </a:r>
            <a:r>
              <a:rPr lang="en-US" altLang="zh-CN" sz="1200" dirty="0">
                <a:solidFill>
                  <a:schemeClr val="tx1">
                    <a:lumMod val="65000"/>
                    <a:lumOff val="35000"/>
                  </a:schemeClr>
                </a:solidFill>
                <a:cs typeface="+mn-ea"/>
                <a:sym typeface="+mn-lt"/>
              </a:rPr>
              <a:t> </a:t>
            </a:r>
            <a:r>
              <a:rPr lang="en-US" altLang="zh-CN" sz="1200" dirty="0" err="1">
                <a:solidFill>
                  <a:schemeClr val="tx1">
                    <a:lumMod val="65000"/>
                    <a:lumOff val="35000"/>
                  </a:schemeClr>
                </a:solidFill>
                <a:cs typeface="+mn-ea"/>
                <a:sym typeface="+mn-lt"/>
              </a:rPr>
              <a:t>posuere</a:t>
            </a:r>
            <a:r>
              <a:rPr lang="en-US" altLang="zh-CN" sz="1200" dirty="0">
                <a:solidFill>
                  <a:schemeClr val="tx1">
                    <a:lumMod val="65000"/>
                    <a:lumOff val="35000"/>
                  </a:schemeClr>
                </a:solidFill>
                <a:cs typeface="+mn-ea"/>
                <a:sym typeface="+mn-lt"/>
              </a:rPr>
              <a:t>, magna sed pulvinar </a:t>
            </a:r>
            <a:r>
              <a:rPr lang="en-US" altLang="zh-CN" sz="1200" dirty="0" err="1">
                <a:solidFill>
                  <a:schemeClr val="tx1">
                    <a:lumMod val="65000"/>
                    <a:lumOff val="35000"/>
                  </a:schemeClr>
                </a:solidFill>
                <a:cs typeface="+mn-ea"/>
                <a:sym typeface="+mn-lt"/>
              </a:rPr>
              <a:t>ultricies</a:t>
            </a:r>
            <a:r>
              <a:rPr lang="en-US" altLang="zh-CN" sz="1200" dirty="0">
                <a:solidFill>
                  <a:schemeClr val="tx1">
                    <a:lumMod val="65000"/>
                    <a:lumOff val="35000"/>
                  </a:schemeClr>
                </a:solidFill>
                <a:cs typeface="+mn-ea"/>
                <a:sym typeface="+mn-lt"/>
              </a:rPr>
              <a:t>, </a:t>
            </a:r>
            <a:r>
              <a:rPr lang="en-US" altLang="zh-CN" sz="1200" dirty="0" err="1">
                <a:solidFill>
                  <a:schemeClr val="tx1">
                    <a:lumMod val="65000"/>
                    <a:lumOff val="35000"/>
                  </a:schemeClr>
                </a:solidFill>
                <a:cs typeface="+mn-ea"/>
                <a:sym typeface="+mn-lt"/>
              </a:rPr>
              <a:t>eros</a:t>
            </a:r>
            <a:r>
              <a:rPr lang="en-US" altLang="zh-CN" sz="1200" dirty="0">
                <a:solidFill>
                  <a:schemeClr val="tx1">
                    <a:lumMod val="65000"/>
                    <a:lumOff val="35000"/>
                  </a:schemeClr>
                </a:solidFill>
                <a:cs typeface="+mn-ea"/>
                <a:sym typeface="+mn-lt"/>
              </a:rPr>
              <a:t> </a:t>
            </a:r>
            <a:r>
              <a:rPr lang="en-US" altLang="zh-CN" sz="1200" dirty="0" err="1">
                <a:solidFill>
                  <a:schemeClr val="tx1">
                    <a:lumMod val="65000"/>
                    <a:lumOff val="35000"/>
                  </a:schemeClr>
                </a:solidFill>
                <a:cs typeface="+mn-ea"/>
                <a:sym typeface="+mn-lt"/>
              </a:rPr>
              <a:t>quis</a:t>
            </a:r>
            <a:r>
              <a:rPr lang="en-US" altLang="zh-CN" sz="1200" dirty="0">
                <a:solidFill>
                  <a:schemeClr val="tx1">
                    <a:lumMod val="65000"/>
                    <a:lumOff val="35000"/>
                  </a:schemeClr>
                </a:solidFill>
                <a:cs typeface="+mn-ea"/>
                <a:sym typeface="+mn-lt"/>
              </a:rPr>
              <a:t> </a:t>
            </a:r>
            <a:r>
              <a:rPr lang="en-US" altLang="zh-CN" sz="1200" dirty="0" err="1">
                <a:solidFill>
                  <a:schemeClr val="tx1">
                    <a:lumMod val="65000"/>
                    <a:lumOff val="35000"/>
                  </a:schemeClr>
                </a:solidFill>
                <a:cs typeface="+mn-ea"/>
                <a:sym typeface="+mn-lt"/>
              </a:rPr>
              <a:t>urna</a:t>
            </a:r>
            <a:r>
              <a:rPr lang="en-US" altLang="zh-CN" sz="1200" dirty="0">
                <a:solidFill>
                  <a:schemeClr val="tx1">
                    <a:lumMod val="65000"/>
                    <a:lumOff val="35000"/>
                  </a:schemeClr>
                </a:solidFill>
                <a:cs typeface="+mn-ea"/>
                <a:sym typeface="+mn-lt"/>
              </a:rPr>
              <a:t>.</a:t>
            </a:r>
            <a:endParaRPr lang="en-US" altLang="zh-CN" sz="1200" dirty="0">
              <a:solidFill>
                <a:schemeClr val="tx1">
                  <a:lumMod val="65000"/>
                  <a:lumOff val="35000"/>
                </a:schemeClr>
              </a:solidFill>
              <a:cs typeface="+mn-ea"/>
              <a:sym typeface="+mn-lt"/>
            </a:endParaRPr>
          </a:p>
          <a:p>
            <a:pPr algn="ctr">
              <a:lnSpc>
                <a:spcPct val="130000"/>
              </a:lnSpc>
            </a:pPr>
            <a:endParaRPr lang="en-US" altLang="zh-CN" sz="1200" dirty="0">
              <a:solidFill>
                <a:schemeClr val="tx1">
                  <a:lumMod val="65000"/>
                  <a:lumOff val="3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ppt_w*0.70"/>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5"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strVal val="#ppt_w*0.70"/>
                                          </p:val>
                                        </p:tav>
                                        <p:tav tm="100000">
                                          <p:val>
                                            <p:strVal val="#ppt_w"/>
                                          </p:val>
                                        </p:tav>
                                      </p:tavLst>
                                    </p:anim>
                                    <p:anim calcmode="lin" valueType="num">
                                      <p:cBhvr>
                                        <p:cTn id="14" dur="500" fill="hold"/>
                                        <p:tgtEl>
                                          <p:spTgt spid="15"/>
                                        </p:tgtEl>
                                        <p:attrNameLst>
                                          <p:attrName>ppt_h</p:attrName>
                                        </p:attrNameLst>
                                      </p:cBhvr>
                                      <p:tavLst>
                                        <p:tav tm="0">
                                          <p:val>
                                            <p:strVal val="#ppt_h"/>
                                          </p:val>
                                        </p:tav>
                                        <p:tav tm="100000">
                                          <p:val>
                                            <p:strVal val="#ppt_h"/>
                                          </p:val>
                                        </p:tav>
                                      </p:tavLst>
                                    </p:anim>
                                    <p:animEffect transition="in" filter="fade">
                                      <p:cBhvr>
                                        <p:cTn id="15" dur="500"/>
                                        <p:tgtEl>
                                          <p:spTgt spid="15"/>
                                        </p:tgtEl>
                                      </p:cBhvr>
                                    </p:animEffect>
                                  </p:childTnLst>
                                </p:cTn>
                              </p:par>
                            </p:childTnLst>
                          </p:cTn>
                        </p:par>
                        <p:par>
                          <p:cTn id="16" fill="hold">
                            <p:stCondLst>
                              <p:cond delay="1000"/>
                            </p:stCondLst>
                            <p:childTnLst>
                              <p:par>
                                <p:cTn id="17" presetID="55"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strVal val="#ppt_w*0.70"/>
                                          </p:val>
                                        </p:tav>
                                        <p:tav tm="100000">
                                          <p:val>
                                            <p:strVal val="#ppt_w"/>
                                          </p:val>
                                        </p:tav>
                                      </p:tavLst>
                                    </p:anim>
                                    <p:anim calcmode="lin" valueType="num">
                                      <p:cBhvr>
                                        <p:cTn id="20" dur="500" fill="hold"/>
                                        <p:tgtEl>
                                          <p:spTgt spid="9"/>
                                        </p:tgtEl>
                                        <p:attrNameLst>
                                          <p:attrName>ppt_h</p:attrName>
                                        </p:attrNameLst>
                                      </p:cBhvr>
                                      <p:tavLst>
                                        <p:tav tm="0">
                                          <p:val>
                                            <p:strVal val="#ppt_h"/>
                                          </p:val>
                                        </p:tav>
                                        <p:tav tm="100000">
                                          <p:val>
                                            <p:strVal val="#ppt_h"/>
                                          </p:val>
                                        </p:tav>
                                      </p:tavLst>
                                    </p:anim>
                                    <p:animEffect transition="in" filter="fade">
                                      <p:cBhvr>
                                        <p:cTn id="21" dur="500"/>
                                        <p:tgtEl>
                                          <p:spTgt spid="9"/>
                                        </p:tgtEl>
                                      </p:cBhvr>
                                    </p:animEffect>
                                  </p:childTnLst>
                                </p:cTn>
                              </p:par>
                            </p:childTnLst>
                          </p:cTn>
                        </p:par>
                        <p:par>
                          <p:cTn id="22" fill="hold">
                            <p:stCondLst>
                              <p:cond delay="1500"/>
                            </p:stCondLst>
                            <p:childTnLst>
                              <p:par>
                                <p:cTn id="23" presetID="55"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strVal val="#ppt_w*0.70"/>
                                          </p:val>
                                        </p:tav>
                                        <p:tav tm="100000">
                                          <p:val>
                                            <p:strVal val="#ppt_w"/>
                                          </p:val>
                                        </p:tav>
                                      </p:tavLst>
                                    </p:anim>
                                    <p:anim calcmode="lin" valueType="num">
                                      <p:cBhvr>
                                        <p:cTn id="26" dur="500" fill="hold"/>
                                        <p:tgtEl>
                                          <p:spTgt spid="13"/>
                                        </p:tgtEl>
                                        <p:attrNameLst>
                                          <p:attrName>ppt_h</p:attrName>
                                        </p:attrNameLst>
                                      </p:cBhvr>
                                      <p:tavLst>
                                        <p:tav tm="0">
                                          <p:val>
                                            <p:strVal val="#ppt_h"/>
                                          </p:val>
                                        </p:tav>
                                        <p:tav tm="100000">
                                          <p:val>
                                            <p:strVal val="#ppt_h"/>
                                          </p:val>
                                        </p:tav>
                                      </p:tavLst>
                                    </p:anim>
                                    <p:animEffect transition="in" filter="fade">
                                      <p:cBhvr>
                                        <p:cTn id="27" dur="500"/>
                                        <p:tgtEl>
                                          <p:spTgt spid="13"/>
                                        </p:tgtEl>
                                      </p:cBhvr>
                                    </p:animEffect>
                                  </p:childTnLst>
                                </p:cTn>
                              </p:par>
                            </p:childTnLst>
                          </p:cTn>
                        </p:par>
                        <p:par>
                          <p:cTn id="28" fill="hold">
                            <p:stCondLst>
                              <p:cond delay="2000"/>
                            </p:stCondLst>
                            <p:childTnLst>
                              <p:par>
                                <p:cTn id="29" presetID="55" presetClass="entr" presetSubtype="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strVal val="#ppt_w*0.70"/>
                                          </p:val>
                                        </p:tav>
                                        <p:tav tm="100000">
                                          <p:val>
                                            <p:strVal val="#ppt_w"/>
                                          </p:val>
                                        </p:tav>
                                      </p:tavLst>
                                    </p:anim>
                                    <p:anim calcmode="lin" valueType="num">
                                      <p:cBhvr>
                                        <p:cTn id="32" dur="500" fill="hold"/>
                                        <p:tgtEl>
                                          <p:spTgt spid="14"/>
                                        </p:tgtEl>
                                        <p:attrNameLst>
                                          <p:attrName>ppt_h</p:attrName>
                                        </p:attrNameLst>
                                      </p:cBhvr>
                                      <p:tavLst>
                                        <p:tav tm="0">
                                          <p:val>
                                            <p:strVal val="#ppt_h"/>
                                          </p:val>
                                        </p:tav>
                                        <p:tav tm="100000">
                                          <p:val>
                                            <p:strVal val="#ppt_h"/>
                                          </p:val>
                                        </p:tav>
                                      </p:tavLst>
                                    </p:anim>
                                    <p:animEffect transition="in" filter="fade">
                                      <p:cBhvr>
                                        <p:cTn id="33" dur="500"/>
                                        <p:tgtEl>
                                          <p:spTgt spid="14"/>
                                        </p:tgtEl>
                                      </p:cBhvr>
                                    </p:animEffect>
                                  </p:childTnLst>
                                </p:cTn>
                              </p:par>
                            </p:childTnLst>
                          </p:cTn>
                        </p:par>
                        <p:par>
                          <p:cTn id="34" fill="hold">
                            <p:stCondLst>
                              <p:cond delay="2500"/>
                            </p:stCondLst>
                            <p:childTnLst>
                              <p:par>
                                <p:cTn id="35" presetID="55" presetClass="entr" presetSubtype="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ppt_w</p:attrName>
                                        </p:attrNameLst>
                                      </p:cBhvr>
                                      <p:tavLst>
                                        <p:tav tm="0">
                                          <p:val>
                                            <p:strVal val="#ppt_w*0.70"/>
                                          </p:val>
                                        </p:tav>
                                        <p:tav tm="100000">
                                          <p:val>
                                            <p:strVal val="#ppt_w"/>
                                          </p:val>
                                        </p:tav>
                                      </p:tavLst>
                                    </p:anim>
                                    <p:anim calcmode="lin" valueType="num">
                                      <p:cBhvr>
                                        <p:cTn id="38" dur="500" fill="hold"/>
                                        <p:tgtEl>
                                          <p:spTgt spid="19"/>
                                        </p:tgtEl>
                                        <p:attrNameLst>
                                          <p:attrName>ppt_h</p:attrName>
                                        </p:attrNameLst>
                                      </p:cBhvr>
                                      <p:tavLst>
                                        <p:tav tm="0">
                                          <p:val>
                                            <p:strVal val="#ppt_h"/>
                                          </p:val>
                                        </p:tav>
                                        <p:tav tm="100000">
                                          <p:val>
                                            <p:strVal val="#ppt_h"/>
                                          </p:val>
                                        </p:tav>
                                      </p:tavLst>
                                    </p:anim>
                                    <p:animEffect transition="in" filter="fade">
                                      <p:cBhvr>
                                        <p:cTn id="39" dur="500"/>
                                        <p:tgtEl>
                                          <p:spTgt spid="19"/>
                                        </p:tgtEl>
                                      </p:cBhvr>
                                    </p:animEffect>
                                  </p:childTnLst>
                                </p:cTn>
                              </p:par>
                            </p:childTnLst>
                          </p:cTn>
                        </p:par>
                        <p:par>
                          <p:cTn id="40" fill="hold">
                            <p:stCondLst>
                              <p:cond delay="3000"/>
                            </p:stCondLst>
                            <p:childTnLst>
                              <p:par>
                                <p:cTn id="41" presetID="55" presetClass="entr" presetSubtype="0"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strVal val="#ppt_w*0.70"/>
                                          </p:val>
                                        </p:tav>
                                        <p:tav tm="100000">
                                          <p:val>
                                            <p:strVal val="#ppt_w"/>
                                          </p:val>
                                        </p:tav>
                                      </p:tavLst>
                                    </p:anim>
                                    <p:anim calcmode="lin" valueType="num">
                                      <p:cBhvr>
                                        <p:cTn id="44" dur="500" fill="hold"/>
                                        <p:tgtEl>
                                          <p:spTgt spid="20"/>
                                        </p:tgtEl>
                                        <p:attrNameLst>
                                          <p:attrName>ppt_h</p:attrName>
                                        </p:attrNameLst>
                                      </p:cBhvr>
                                      <p:tavLst>
                                        <p:tav tm="0">
                                          <p:val>
                                            <p:strVal val="#ppt_h"/>
                                          </p:val>
                                        </p:tav>
                                        <p:tav tm="100000">
                                          <p:val>
                                            <p:strVal val="#ppt_h"/>
                                          </p:val>
                                        </p:tav>
                                      </p:tavLst>
                                    </p:anim>
                                    <p:animEffect transition="in" filter="fade">
                                      <p:cBhvr>
                                        <p:cTn id="45" dur="500"/>
                                        <p:tgtEl>
                                          <p:spTgt spid="20"/>
                                        </p:tgtEl>
                                      </p:cBhvr>
                                    </p:animEffect>
                                  </p:childTnLst>
                                </p:cTn>
                              </p:par>
                            </p:childTnLst>
                          </p:cTn>
                        </p:par>
                        <p:par>
                          <p:cTn id="46" fill="hold">
                            <p:stCondLst>
                              <p:cond delay="3500"/>
                            </p:stCondLst>
                            <p:childTnLst>
                              <p:par>
                                <p:cTn id="47" presetID="55" presetClass="entr" presetSubtype="0"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p:cTn id="49" dur="500" fill="hold"/>
                                        <p:tgtEl>
                                          <p:spTgt spid="24"/>
                                        </p:tgtEl>
                                        <p:attrNameLst>
                                          <p:attrName>ppt_w</p:attrName>
                                        </p:attrNameLst>
                                      </p:cBhvr>
                                      <p:tavLst>
                                        <p:tav tm="0">
                                          <p:val>
                                            <p:strVal val="#ppt_w*0.70"/>
                                          </p:val>
                                        </p:tav>
                                        <p:tav tm="100000">
                                          <p:val>
                                            <p:strVal val="#ppt_w"/>
                                          </p:val>
                                        </p:tav>
                                      </p:tavLst>
                                    </p:anim>
                                    <p:anim calcmode="lin" valueType="num">
                                      <p:cBhvr>
                                        <p:cTn id="50" dur="500" fill="hold"/>
                                        <p:tgtEl>
                                          <p:spTgt spid="24"/>
                                        </p:tgtEl>
                                        <p:attrNameLst>
                                          <p:attrName>ppt_h</p:attrName>
                                        </p:attrNameLst>
                                      </p:cBhvr>
                                      <p:tavLst>
                                        <p:tav tm="0">
                                          <p:val>
                                            <p:strVal val="#ppt_h"/>
                                          </p:val>
                                        </p:tav>
                                        <p:tav tm="100000">
                                          <p:val>
                                            <p:strVal val="#ppt_h"/>
                                          </p:val>
                                        </p:tav>
                                      </p:tavLst>
                                    </p:anim>
                                    <p:animEffect transition="in" filter="fade">
                                      <p:cBhvr>
                                        <p:cTn id="51" dur="500"/>
                                        <p:tgtEl>
                                          <p:spTgt spid="24"/>
                                        </p:tgtEl>
                                      </p:cBhvr>
                                    </p:animEffect>
                                  </p:childTnLst>
                                </p:cTn>
                              </p:par>
                              <p:par>
                                <p:cTn id="52" presetID="2" presetClass="entr" presetSubtype="8" fill="hold" grpId="0" nodeType="with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additive="base">
                                        <p:cTn id="54" dur="500" fill="hold"/>
                                        <p:tgtEl>
                                          <p:spTgt spid="26"/>
                                        </p:tgtEl>
                                        <p:attrNameLst>
                                          <p:attrName>ppt_x</p:attrName>
                                        </p:attrNameLst>
                                      </p:cBhvr>
                                      <p:tavLst>
                                        <p:tav tm="0">
                                          <p:val>
                                            <p:strVal val="0-#ppt_w/2"/>
                                          </p:val>
                                        </p:tav>
                                        <p:tav tm="100000">
                                          <p:val>
                                            <p:strVal val="#ppt_x"/>
                                          </p:val>
                                        </p:tav>
                                      </p:tavLst>
                                    </p:anim>
                                    <p:anim calcmode="lin" valueType="num">
                                      <p:cBhvr additive="base">
                                        <p:cTn id="55" dur="500" fill="hold"/>
                                        <p:tgtEl>
                                          <p:spTgt spid="26"/>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28"/>
                                        </p:tgtEl>
                                        <p:attrNameLst>
                                          <p:attrName>style.visibility</p:attrName>
                                        </p:attrNameLst>
                                      </p:cBhvr>
                                      <p:to>
                                        <p:strVal val="visible"/>
                                      </p:to>
                                    </p:set>
                                    <p:anim calcmode="lin" valueType="num">
                                      <p:cBhvr additive="base">
                                        <p:cTn id="58" dur="500" fill="hold"/>
                                        <p:tgtEl>
                                          <p:spTgt spid="28"/>
                                        </p:tgtEl>
                                        <p:attrNameLst>
                                          <p:attrName>ppt_x</p:attrName>
                                        </p:attrNameLst>
                                      </p:cBhvr>
                                      <p:tavLst>
                                        <p:tav tm="0">
                                          <p:val>
                                            <p:strVal val="0-#ppt_w/2"/>
                                          </p:val>
                                        </p:tav>
                                        <p:tav tm="100000">
                                          <p:val>
                                            <p:strVal val="#ppt_x"/>
                                          </p:val>
                                        </p:tav>
                                      </p:tavLst>
                                    </p:anim>
                                    <p:anim calcmode="lin" valueType="num">
                                      <p:cBhvr additive="base">
                                        <p:cTn id="59" dur="500" fill="hold"/>
                                        <p:tgtEl>
                                          <p:spTgt spid="28"/>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30"/>
                                        </p:tgtEl>
                                        <p:attrNameLst>
                                          <p:attrName>style.visibility</p:attrName>
                                        </p:attrNameLst>
                                      </p:cBhvr>
                                      <p:to>
                                        <p:strVal val="visible"/>
                                      </p:to>
                                    </p:set>
                                    <p:anim calcmode="lin" valueType="num">
                                      <p:cBhvr additive="base">
                                        <p:cTn id="62" dur="500" fill="hold"/>
                                        <p:tgtEl>
                                          <p:spTgt spid="30"/>
                                        </p:tgtEl>
                                        <p:attrNameLst>
                                          <p:attrName>ppt_x</p:attrName>
                                        </p:attrNameLst>
                                      </p:cBhvr>
                                      <p:tavLst>
                                        <p:tav tm="0">
                                          <p:val>
                                            <p:strVal val="0-#ppt_w/2"/>
                                          </p:val>
                                        </p:tav>
                                        <p:tav tm="100000">
                                          <p:val>
                                            <p:strVal val="#ppt_x"/>
                                          </p:val>
                                        </p:tav>
                                      </p:tavLst>
                                    </p:anim>
                                    <p:anim calcmode="lin" valueType="num">
                                      <p:cBhvr additive="base">
                                        <p:cTn id="63"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3" grpId="0"/>
      <p:bldP spid="19" grpId="0"/>
      <p:bldP spid="24" grpId="0"/>
      <p:bldP spid="26" grpId="0"/>
      <p:bldP spid="28" grpId="0"/>
      <p:bldP spid="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80663" y="494818"/>
            <a:ext cx="11030673" cy="5868364"/>
          </a:xfrm>
          <a:prstGeom prst="rect">
            <a:avLst/>
          </a:prstGeom>
          <a:noFill/>
          <a:ln w="76200">
            <a:solidFill>
              <a:schemeClr val="tx1"/>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23" name="图片 22"/>
          <p:cNvPicPr>
            <a:picLocks noChangeAspect="1"/>
          </p:cNvPicPr>
          <p:nvPr/>
        </p:nvPicPr>
        <p:blipFill rotWithShape="1">
          <a:blip r:embed="rId1" cstate="print">
            <a:extLst>
              <a:ext uri="{28A0092B-C50C-407E-A947-70E740481C1C}">
                <a14:useLocalDpi xmlns:a14="http://schemas.microsoft.com/office/drawing/2010/main" val="0"/>
              </a:ext>
            </a:extLst>
          </a:blip>
          <a:srcRect l="23155" t="13104" r="13232" b="7761"/>
          <a:stretch>
            <a:fillRect/>
          </a:stretch>
        </p:blipFill>
        <p:spPr>
          <a:xfrm>
            <a:off x="4076597" y="1059180"/>
            <a:ext cx="3810000" cy="4739640"/>
          </a:xfrm>
          <a:prstGeom prst="rect">
            <a:avLst/>
          </a:prstGeom>
        </p:spPr>
      </p:pic>
      <p:grpSp>
        <p:nvGrpSpPr>
          <p:cNvPr id="16" name="组合 15"/>
          <p:cNvGrpSpPr/>
          <p:nvPr/>
        </p:nvGrpSpPr>
        <p:grpSpPr>
          <a:xfrm>
            <a:off x="1196133" y="1617115"/>
            <a:ext cx="3487978" cy="1305487"/>
            <a:chOff x="8386921" y="2138442"/>
            <a:chExt cx="2501951" cy="938662"/>
          </a:xfrm>
        </p:grpSpPr>
        <p:sp>
          <p:nvSpPr>
            <p:cNvPr id="21" name="矩形 20"/>
            <p:cNvSpPr/>
            <p:nvPr/>
          </p:nvSpPr>
          <p:spPr>
            <a:xfrm>
              <a:off x="8386921" y="2138442"/>
              <a:ext cx="2501951" cy="31470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tx1">
                      <a:lumMod val="75000"/>
                      <a:lumOff val="25000"/>
                    </a:schemeClr>
                  </a:solidFill>
                  <a:cs typeface="+mn-ea"/>
                  <a:sym typeface="+mn-lt"/>
                </a:rPr>
                <a:t>标题文字添加</a:t>
              </a:r>
              <a:endParaRPr lang="zh-CN" altLang="en-US" sz="2000" b="1" dirty="0">
                <a:solidFill>
                  <a:schemeClr val="tx1">
                    <a:lumMod val="75000"/>
                    <a:lumOff val="25000"/>
                  </a:schemeClr>
                </a:solidFill>
                <a:cs typeface="+mn-ea"/>
                <a:sym typeface="+mn-lt"/>
              </a:endParaRPr>
            </a:p>
          </p:txBody>
        </p:sp>
        <p:sp>
          <p:nvSpPr>
            <p:cNvPr id="22" name="文本框 21"/>
            <p:cNvSpPr txBox="1"/>
            <p:nvPr/>
          </p:nvSpPr>
          <p:spPr>
            <a:xfrm>
              <a:off x="8984679" y="2453143"/>
              <a:ext cx="1275765" cy="62396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900" dirty="0">
                  <a:solidFill>
                    <a:schemeClr val="bg1">
                      <a:lumMod val="50000"/>
                    </a:schemeClr>
                  </a:solidFill>
                  <a:cs typeface="+mn-ea"/>
                  <a:sym typeface="+mn-lt"/>
                </a:rPr>
                <a:t>The user can demonstrate on a projector or computer, or print the presentation and make it into a film to be used in a wider field. Using PowerPoint,</a:t>
              </a:r>
              <a:endParaRPr lang="en-US" altLang="zh-CN" sz="900" dirty="0">
                <a:solidFill>
                  <a:schemeClr val="bg1">
                    <a:lumMod val="50000"/>
                  </a:schemeClr>
                </a:solidFill>
                <a:cs typeface="+mn-ea"/>
                <a:sym typeface="+mn-lt"/>
              </a:endParaRPr>
            </a:p>
          </p:txBody>
        </p:sp>
      </p:grpSp>
      <p:grpSp>
        <p:nvGrpSpPr>
          <p:cNvPr id="24" name="组合 23"/>
          <p:cNvGrpSpPr/>
          <p:nvPr/>
        </p:nvGrpSpPr>
        <p:grpSpPr>
          <a:xfrm>
            <a:off x="1174754" y="3931836"/>
            <a:ext cx="3487978" cy="1305487"/>
            <a:chOff x="8386921" y="2138442"/>
            <a:chExt cx="2501951" cy="938662"/>
          </a:xfrm>
        </p:grpSpPr>
        <p:sp>
          <p:nvSpPr>
            <p:cNvPr id="25" name="矩形 24"/>
            <p:cNvSpPr/>
            <p:nvPr/>
          </p:nvSpPr>
          <p:spPr>
            <a:xfrm>
              <a:off x="8386921" y="2138442"/>
              <a:ext cx="2501951" cy="31470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tx1">
                      <a:lumMod val="75000"/>
                      <a:lumOff val="25000"/>
                    </a:schemeClr>
                  </a:solidFill>
                  <a:cs typeface="+mn-ea"/>
                  <a:sym typeface="+mn-lt"/>
                </a:rPr>
                <a:t>标题文字添加</a:t>
              </a:r>
              <a:endParaRPr lang="zh-CN" altLang="en-US" sz="2000" b="1" dirty="0">
                <a:solidFill>
                  <a:schemeClr val="tx1">
                    <a:lumMod val="75000"/>
                    <a:lumOff val="25000"/>
                  </a:schemeClr>
                </a:solidFill>
                <a:cs typeface="+mn-ea"/>
                <a:sym typeface="+mn-lt"/>
              </a:endParaRPr>
            </a:p>
          </p:txBody>
        </p:sp>
        <p:sp>
          <p:nvSpPr>
            <p:cNvPr id="26" name="文本框 25"/>
            <p:cNvSpPr txBox="1"/>
            <p:nvPr/>
          </p:nvSpPr>
          <p:spPr>
            <a:xfrm>
              <a:off x="8984679" y="2453143"/>
              <a:ext cx="1275765" cy="62396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900" dirty="0">
                  <a:solidFill>
                    <a:schemeClr val="bg1">
                      <a:lumMod val="50000"/>
                    </a:schemeClr>
                  </a:solidFill>
                  <a:cs typeface="+mn-ea"/>
                  <a:sym typeface="+mn-lt"/>
                </a:rPr>
                <a:t>The user can demonstrate on a projector or computer, or print the presentation and make it into a film to be used in a wider field. Using PowerPoint,</a:t>
              </a:r>
              <a:endParaRPr lang="en-US" altLang="zh-CN" sz="900" dirty="0">
                <a:solidFill>
                  <a:schemeClr val="bg1">
                    <a:lumMod val="50000"/>
                  </a:schemeClr>
                </a:solidFill>
                <a:cs typeface="+mn-ea"/>
                <a:sym typeface="+mn-lt"/>
              </a:endParaRPr>
            </a:p>
          </p:txBody>
        </p:sp>
      </p:grpSp>
      <p:grpSp>
        <p:nvGrpSpPr>
          <p:cNvPr id="27" name="组合 26"/>
          <p:cNvGrpSpPr/>
          <p:nvPr/>
        </p:nvGrpSpPr>
        <p:grpSpPr>
          <a:xfrm>
            <a:off x="7516265" y="1617115"/>
            <a:ext cx="3487978" cy="1305487"/>
            <a:chOff x="8386921" y="2138442"/>
            <a:chExt cx="2501951" cy="938662"/>
          </a:xfrm>
        </p:grpSpPr>
        <p:sp>
          <p:nvSpPr>
            <p:cNvPr id="28" name="矩形 27"/>
            <p:cNvSpPr/>
            <p:nvPr/>
          </p:nvSpPr>
          <p:spPr>
            <a:xfrm>
              <a:off x="8386921" y="2138442"/>
              <a:ext cx="2501951" cy="31470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tx1">
                      <a:lumMod val="75000"/>
                      <a:lumOff val="25000"/>
                    </a:schemeClr>
                  </a:solidFill>
                  <a:cs typeface="+mn-ea"/>
                  <a:sym typeface="+mn-lt"/>
                </a:rPr>
                <a:t>标题文字添加</a:t>
              </a:r>
              <a:endParaRPr lang="zh-CN" altLang="en-US" sz="2000" b="1" dirty="0">
                <a:solidFill>
                  <a:schemeClr val="tx1">
                    <a:lumMod val="75000"/>
                    <a:lumOff val="25000"/>
                  </a:schemeClr>
                </a:solidFill>
                <a:cs typeface="+mn-ea"/>
                <a:sym typeface="+mn-lt"/>
              </a:endParaRPr>
            </a:p>
          </p:txBody>
        </p:sp>
        <p:sp>
          <p:nvSpPr>
            <p:cNvPr id="29" name="文本框 28"/>
            <p:cNvSpPr txBox="1"/>
            <p:nvPr/>
          </p:nvSpPr>
          <p:spPr>
            <a:xfrm>
              <a:off x="8984679" y="2453143"/>
              <a:ext cx="1275765" cy="62396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900" dirty="0">
                  <a:solidFill>
                    <a:schemeClr val="bg1">
                      <a:lumMod val="50000"/>
                    </a:schemeClr>
                  </a:solidFill>
                  <a:cs typeface="+mn-ea"/>
                  <a:sym typeface="+mn-lt"/>
                </a:rPr>
                <a:t>The user can demonstrate on a projector or computer, or print the presentation and make it into a film to be used in a wider field. Using PowerPoint,</a:t>
              </a:r>
              <a:endParaRPr lang="en-US" altLang="zh-CN" sz="900" dirty="0">
                <a:solidFill>
                  <a:schemeClr val="bg1">
                    <a:lumMod val="50000"/>
                  </a:schemeClr>
                </a:solidFill>
                <a:cs typeface="+mn-ea"/>
                <a:sym typeface="+mn-lt"/>
              </a:endParaRPr>
            </a:p>
          </p:txBody>
        </p:sp>
      </p:grpSp>
      <p:grpSp>
        <p:nvGrpSpPr>
          <p:cNvPr id="30" name="组合 29"/>
          <p:cNvGrpSpPr/>
          <p:nvPr/>
        </p:nvGrpSpPr>
        <p:grpSpPr>
          <a:xfrm>
            <a:off x="7494886" y="3931836"/>
            <a:ext cx="3487978" cy="1305487"/>
            <a:chOff x="8386921" y="2138442"/>
            <a:chExt cx="2501951" cy="938662"/>
          </a:xfrm>
        </p:grpSpPr>
        <p:sp>
          <p:nvSpPr>
            <p:cNvPr id="31" name="矩形 30"/>
            <p:cNvSpPr/>
            <p:nvPr/>
          </p:nvSpPr>
          <p:spPr>
            <a:xfrm>
              <a:off x="8386921" y="2138442"/>
              <a:ext cx="2501951" cy="31470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tx1">
                      <a:lumMod val="75000"/>
                      <a:lumOff val="25000"/>
                    </a:schemeClr>
                  </a:solidFill>
                  <a:cs typeface="+mn-ea"/>
                  <a:sym typeface="+mn-lt"/>
                </a:rPr>
                <a:t>标题文字添加</a:t>
              </a:r>
              <a:endParaRPr lang="zh-CN" altLang="en-US" sz="2000" b="1" dirty="0">
                <a:solidFill>
                  <a:schemeClr val="tx1">
                    <a:lumMod val="75000"/>
                    <a:lumOff val="25000"/>
                  </a:schemeClr>
                </a:solidFill>
                <a:cs typeface="+mn-ea"/>
                <a:sym typeface="+mn-lt"/>
              </a:endParaRPr>
            </a:p>
          </p:txBody>
        </p:sp>
        <p:sp>
          <p:nvSpPr>
            <p:cNvPr id="32" name="文本框 31"/>
            <p:cNvSpPr txBox="1"/>
            <p:nvPr/>
          </p:nvSpPr>
          <p:spPr>
            <a:xfrm>
              <a:off x="8984679" y="2453143"/>
              <a:ext cx="1275765" cy="62396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900" dirty="0">
                  <a:solidFill>
                    <a:schemeClr val="bg1">
                      <a:lumMod val="50000"/>
                    </a:schemeClr>
                  </a:solidFill>
                  <a:cs typeface="+mn-ea"/>
                  <a:sym typeface="+mn-lt"/>
                </a:rPr>
                <a:t>The user can demonstrate on a projector or computer, or print the presentation and make it into a film to be used in a wider field. Using PowerPoint,</a:t>
              </a:r>
              <a:endParaRPr lang="en-US" altLang="zh-CN" sz="900" dirty="0">
                <a:solidFill>
                  <a:schemeClr val="bg1">
                    <a:lumMod val="50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1000"/>
                                        <p:tgtEl>
                                          <p:spTgt spid="24"/>
                                        </p:tgtEl>
                                      </p:cBhvr>
                                    </p:animEffect>
                                    <p:anim calcmode="lin" valueType="num">
                                      <p:cBhvr>
                                        <p:cTn id="14" dur="1000" fill="hold"/>
                                        <p:tgtEl>
                                          <p:spTgt spid="24"/>
                                        </p:tgtEl>
                                        <p:attrNameLst>
                                          <p:attrName>ppt_x</p:attrName>
                                        </p:attrNameLst>
                                      </p:cBhvr>
                                      <p:tavLst>
                                        <p:tav tm="0">
                                          <p:val>
                                            <p:strVal val="#ppt_x"/>
                                          </p:val>
                                        </p:tav>
                                        <p:tav tm="100000">
                                          <p:val>
                                            <p:strVal val="#ppt_x"/>
                                          </p:val>
                                        </p:tav>
                                      </p:tavLst>
                                    </p:anim>
                                    <p:anim calcmode="lin" valueType="num">
                                      <p:cBhvr>
                                        <p:cTn id="15" dur="1000" fill="hold"/>
                                        <p:tgtEl>
                                          <p:spTgt spid="2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1000"/>
                                        <p:tgtEl>
                                          <p:spTgt spid="27"/>
                                        </p:tgtEl>
                                      </p:cBhvr>
                                    </p:animEffect>
                                    <p:anim calcmode="lin" valueType="num">
                                      <p:cBhvr>
                                        <p:cTn id="20" dur="1000" fill="hold"/>
                                        <p:tgtEl>
                                          <p:spTgt spid="27"/>
                                        </p:tgtEl>
                                        <p:attrNameLst>
                                          <p:attrName>ppt_x</p:attrName>
                                        </p:attrNameLst>
                                      </p:cBhvr>
                                      <p:tavLst>
                                        <p:tav tm="0">
                                          <p:val>
                                            <p:strVal val="#ppt_x"/>
                                          </p:val>
                                        </p:tav>
                                        <p:tav tm="100000">
                                          <p:val>
                                            <p:strVal val="#ppt_x"/>
                                          </p:val>
                                        </p:tav>
                                      </p:tavLst>
                                    </p:anim>
                                    <p:anim calcmode="lin" valueType="num">
                                      <p:cBhvr>
                                        <p:cTn id="21" dur="1000" fill="hold"/>
                                        <p:tgtEl>
                                          <p:spTgt spid="2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1000"/>
                                        <p:tgtEl>
                                          <p:spTgt spid="30"/>
                                        </p:tgtEl>
                                      </p:cBhvr>
                                    </p:animEffect>
                                    <p:anim calcmode="lin" valueType="num">
                                      <p:cBhvr>
                                        <p:cTn id="26" dur="1000" fill="hold"/>
                                        <p:tgtEl>
                                          <p:spTgt spid="30"/>
                                        </p:tgtEl>
                                        <p:attrNameLst>
                                          <p:attrName>ppt_x</p:attrName>
                                        </p:attrNameLst>
                                      </p:cBhvr>
                                      <p:tavLst>
                                        <p:tav tm="0">
                                          <p:val>
                                            <p:strVal val="#ppt_x"/>
                                          </p:val>
                                        </p:tav>
                                        <p:tav tm="100000">
                                          <p:val>
                                            <p:strVal val="#ppt_x"/>
                                          </p:val>
                                        </p:tav>
                                      </p:tavLst>
                                    </p:anim>
                                    <p:anim calcmode="lin" valueType="num">
                                      <p:cBhvr>
                                        <p:cTn id="27"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80663" y="494818"/>
            <a:ext cx="11030673" cy="5868364"/>
          </a:xfrm>
          <a:prstGeom prst="rect">
            <a:avLst/>
          </a:prstGeom>
          <a:noFill/>
          <a:ln w="76200">
            <a:solidFill>
              <a:schemeClr val="tx1"/>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l="25042" t="56618" r="4300" b="6044"/>
          <a:stretch>
            <a:fillRect/>
          </a:stretch>
        </p:blipFill>
        <p:spPr>
          <a:xfrm flipH="1">
            <a:off x="861839" y="1199334"/>
            <a:ext cx="6746319" cy="5348235"/>
          </a:xfrm>
          <a:prstGeom prst="rect">
            <a:avLst/>
          </a:prstGeom>
        </p:spPr>
      </p:pic>
      <p:sp>
        <p:nvSpPr>
          <p:cNvPr id="4" name="椭圆 3"/>
          <p:cNvSpPr/>
          <p:nvPr/>
        </p:nvSpPr>
        <p:spPr>
          <a:xfrm>
            <a:off x="8060785" y="1816884"/>
            <a:ext cx="1612116" cy="1612116"/>
          </a:xfrm>
          <a:prstGeom prst="ellipse">
            <a:avLst/>
          </a:prstGeom>
          <a:solidFill>
            <a:srgbClr val="FFFFFF"/>
          </a:solidFill>
          <a:ln w="12700" cap="flat" cmpd="sng" algn="ctr">
            <a:noFill/>
            <a:prstDash val="solid"/>
            <a:miter lim="800000"/>
          </a:ln>
          <a:effectLst>
            <a:outerShdw blurRad="508000" dist="190500" dir="5400000" algn="ctr" rotWithShape="0">
              <a:srgbClr val="222328">
                <a:alpha val="25000"/>
              </a:srgbClr>
            </a:outerShdw>
          </a:effectLst>
        </p:spPr>
        <p:txBody>
          <a:bodyPr rtlCol="0" anchor="ctr"/>
          <a:lstStyle/>
          <a:p>
            <a:pPr algn="ctr" defTabSz="914400"/>
            <a:endParaRPr lang="zh-CN" altLang="en-US" kern="0" dirty="0">
              <a:solidFill>
                <a:srgbClr val="FFFFFF"/>
              </a:solidFill>
              <a:cs typeface="+mn-ea"/>
              <a:sym typeface="+mn-lt"/>
            </a:endParaRPr>
          </a:p>
        </p:txBody>
      </p:sp>
      <p:sp>
        <p:nvSpPr>
          <p:cNvPr id="5" name="文本框 4"/>
          <p:cNvSpPr txBox="1"/>
          <p:nvPr/>
        </p:nvSpPr>
        <p:spPr>
          <a:xfrm>
            <a:off x="8293141" y="2040903"/>
            <a:ext cx="1081675" cy="1107996"/>
          </a:xfrm>
          <a:prstGeom prst="rect">
            <a:avLst/>
          </a:prstGeom>
          <a:noFill/>
        </p:spPr>
        <p:txBody>
          <a:bodyPr wrap="square" lIns="91440" tIns="45720" rIns="91440" bIns="45720" rtlCol="0">
            <a:spAutoFit/>
          </a:bodyPr>
          <a:lstStyle/>
          <a:p>
            <a:pPr algn="ctr"/>
            <a:r>
              <a:rPr lang="en-US" altLang="zh-CN" sz="6600" dirty="0">
                <a:solidFill>
                  <a:srgbClr val="FF9331"/>
                </a:solidFill>
                <a:effectLst>
                  <a:innerShdw blurRad="25400" dist="25400" dir="13500000">
                    <a:prstClr val="black">
                      <a:alpha val="40000"/>
                    </a:prstClr>
                  </a:innerShdw>
                </a:effectLst>
                <a:cs typeface="+mn-ea"/>
                <a:sym typeface="+mn-lt"/>
              </a:rPr>
              <a:t>03</a:t>
            </a:r>
            <a:endParaRPr lang="zh-CN" altLang="en-US" sz="6600" dirty="0">
              <a:solidFill>
                <a:srgbClr val="FF9331"/>
              </a:solidFill>
              <a:effectLst>
                <a:innerShdw blurRad="25400" dist="25400" dir="13500000">
                  <a:prstClr val="black">
                    <a:alpha val="40000"/>
                  </a:prstClr>
                </a:innerShdw>
              </a:effectLst>
              <a:cs typeface="+mn-ea"/>
              <a:sym typeface="+mn-lt"/>
            </a:endParaRPr>
          </a:p>
        </p:txBody>
      </p:sp>
      <p:sp>
        <p:nvSpPr>
          <p:cNvPr id="6" name="文本框 5"/>
          <p:cNvSpPr txBox="1"/>
          <p:nvPr/>
        </p:nvSpPr>
        <p:spPr>
          <a:xfrm>
            <a:off x="7508688" y="3653019"/>
            <a:ext cx="3180161" cy="923330"/>
          </a:xfrm>
          <a:prstGeom prst="rect">
            <a:avLst/>
          </a:prstGeom>
          <a:noFill/>
        </p:spPr>
        <p:txBody>
          <a:bodyPr wrap="square" rtlCol="0">
            <a:spAutoFit/>
          </a:bodyPr>
          <a:lstStyle/>
          <a:p>
            <a:r>
              <a:rPr lang="zh-CN" altLang="en-US" sz="5400" dirty="0">
                <a:cs typeface="+mn-ea"/>
                <a:sym typeface="+mn-lt"/>
              </a:rPr>
              <a:t>添加标题</a:t>
            </a:r>
            <a:endParaRPr lang="zh-CN" altLang="en-US" sz="5400" dirty="0">
              <a:cs typeface="+mn-ea"/>
              <a:sym typeface="+mn-lt"/>
            </a:endParaRPr>
          </a:p>
        </p:txBody>
      </p:sp>
      <p:sp>
        <p:nvSpPr>
          <p:cNvPr id="7" name="稻壳儿_时尚演示出品_4"/>
          <p:cNvSpPr txBox="1"/>
          <p:nvPr/>
        </p:nvSpPr>
        <p:spPr>
          <a:xfrm>
            <a:off x="6946230" y="4644930"/>
            <a:ext cx="3841225" cy="552139"/>
          </a:xfrm>
          <a:prstGeom prst="rect">
            <a:avLst/>
          </a:prstGeom>
          <a:noFill/>
        </p:spPr>
        <p:txBody>
          <a:bodyPr wrap="square" rtlCol="0">
            <a:spAutoFit/>
          </a:bodyPr>
          <a:lstStyle/>
          <a:p>
            <a:pPr algn="ctr">
              <a:lnSpc>
                <a:spcPct val="130000"/>
              </a:lnSpc>
            </a:pPr>
            <a:r>
              <a:rPr lang="en-US" sz="1200" dirty="0" err="1">
                <a:cs typeface="+mn-ea"/>
                <a:sym typeface="+mn-lt"/>
              </a:rPr>
              <a:t>Lorem</a:t>
            </a:r>
            <a:r>
              <a:rPr lang="en-US" sz="1200" dirty="0">
                <a:cs typeface="+mn-ea"/>
                <a:sym typeface="+mn-lt"/>
              </a:rPr>
              <a:t> </a:t>
            </a:r>
            <a:r>
              <a:rPr lang="en-US" sz="1200" dirty="0" err="1">
                <a:cs typeface="+mn-ea"/>
                <a:sym typeface="+mn-lt"/>
              </a:rPr>
              <a:t>Ipsum</a:t>
            </a:r>
            <a:r>
              <a:rPr lang="en-US" sz="1200" dirty="0">
                <a:cs typeface="+mn-ea"/>
                <a:sym typeface="+mn-lt"/>
              </a:rPr>
              <a:t> is simply dummy text of the printing and typesetting industry. Lorem Ipsum has been the</a:t>
            </a:r>
            <a:endParaRPr lang="id-ID" sz="12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80663" y="494818"/>
            <a:ext cx="11030673" cy="5868364"/>
          </a:xfrm>
          <a:prstGeom prst="rect">
            <a:avLst/>
          </a:prstGeom>
          <a:noFill/>
          <a:ln w="76200">
            <a:solidFill>
              <a:schemeClr val="tx1"/>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26" name="图片 25" descr="图片包含 男孩, 人员, 孩子, 室内&#10;&#10;描述已自动生成"/>
          <p:cNvPicPr>
            <a:picLocks noChangeAspect="1"/>
          </p:cNvPicPr>
          <p:nvPr/>
        </p:nvPicPr>
        <p:blipFill rotWithShape="1">
          <a:blip r:embed="rId1" cstate="print">
            <a:extLst>
              <a:ext uri="{28A0092B-C50C-407E-A947-70E740481C1C}">
                <a14:useLocalDpi xmlns:a14="http://schemas.microsoft.com/office/drawing/2010/main" val="0"/>
              </a:ext>
            </a:extLst>
          </a:blip>
          <a:srcRect r="31208"/>
          <a:stretch>
            <a:fillRect/>
          </a:stretch>
        </p:blipFill>
        <p:spPr>
          <a:xfrm>
            <a:off x="1611864" y="1516380"/>
            <a:ext cx="3947162" cy="3825240"/>
          </a:xfrm>
          <a:prstGeom prst="rect">
            <a:avLst/>
          </a:prstGeom>
        </p:spPr>
      </p:pic>
      <p:sp>
        <p:nvSpPr>
          <p:cNvPr id="27" name="文本框 26"/>
          <p:cNvSpPr txBox="1"/>
          <p:nvPr/>
        </p:nvSpPr>
        <p:spPr>
          <a:xfrm>
            <a:off x="6384290" y="2756297"/>
            <a:ext cx="3849001" cy="2585323"/>
          </a:xfrm>
          <a:prstGeom prst="rect">
            <a:avLst/>
          </a:prstGeom>
          <a:noFill/>
        </p:spPr>
        <p:txBody>
          <a:bodyPr wrap="square" rtlCol="0">
            <a:spAutoFit/>
          </a:bodyPr>
          <a:lstStyle/>
          <a:p>
            <a:pPr>
              <a:lnSpc>
                <a:spcPct val="150000"/>
              </a:lnSpc>
            </a:pPr>
            <a:r>
              <a:rPr lang="en-US" altLang="zh-CN" sz="1200" dirty="0">
                <a:solidFill>
                  <a:schemeClr val="tx1">
                    <a:lumMod val="65000"/>
                    <a:lumOff val="35000"/>
                  </a:schemeClr>
                </a:solidFill>
                <a:cs typeface="+mn-ea"/>
                <a:sym typeface="+mn-lt"/>
              </a:rPr>
              <a:t>Click here to add words  Click here to add words  Click here to add words Click here to add words Click here to add words  Click here to add words  Click here to add words  Click here to add words Click here to add words Click here to add words </a:t>
            </a:r>
            <a:endParaRPr lang="zh-CN" altLang="en-US" sz="1200" dirty="0">
              <a:solidFill>
                <a:schemeClr val="tx1">
                  <a:lumMod val="65000"/>
                  <a:lumOff val="35000"/>
                </a:schemeClr>
              </a:solidFill>
              <a:cs typeface="+mn-ea"/>
              <a:sym typeface="+mn-lt"/>
            </a:endParaRPr>
          </a:p>
          <a:p>
            <a:pPr>
              <a:lnSpc>
                <a:spcPct val="150000"/>
              </a:lnSpc>
            </a:pPr>
            <a:endParaRPr lang="zh-CN" altLang="en-US" sz="1200" dirty="0">
              <a:solidFill>
                <a:schemeClr val="tx1">
                  <a:lumMod val="65000"/>
                  <a:lumOff val="35000"/>
                </a:schemeClr>
              </a:solidFill>
              <a:cs typeface="+mn-ea"/>
              <a:sym typeface="+mn-lt"/>
            </a:endParaRPr>
          </a:p>
          <a:p>
            <a:endParaRPr lang="zh-CN" altLang="en-US" dirty="0">
              <a:solidFill>
                <a:schemeClr val="tx1">
                  <a:lumMod val="65000"/>
                  <a:lumOff val="35000"/>
                </a:schemeClr>
              </a:solidFill>
              <a:cs typeface="+mn-ea"/>
              <a:sym typeface="+mn-lt"/>
            </a:endParaRPr>
          </a:p>
          <a:p>
            <a:endParaRPr lang="zh-CN" altLang="en-US" dirty="0">
              <a:solidFill>
                <a:schemeClr val="tx1">
                  <a:lumMod val="65000"/>
                  <a:lumOff val="35000"/>
                </a:schemeClr>
              </a:solidFill>
              <a:cs typeface="+mn-ea"/>
              <a:sym typeface="+mn-lt"/>
            </a:endParaRPr>
          </a:p>
          <a:p>
            <a:endParaRPr lang="zh-CN" altLang="en-US" dirty="0">
              <a:solidFill>
                <a:schemeClr val="tx1">
                  <a:lumMod val="65000"/>
                  <a:lumOff val="35000"/>
                </a:schemeClr>
              </a:solidFill>
              <a:cs typeface="+mn-ea"/>
              <a:sym typeface="+mn-lt"/>
            </a:endParaRPr>
          </a:p>
        </p:txBody>
      </p:sp>
      <p:sp>
        <p:nvSpPr>
          <p:cNvPr id="28" name="椭圆 27"/>
          <p:cNvSpPr/>
          <p:nvPr/>
        </p:nvSpPr>
        <p:spPr>
          <a:xfrm>
            <a:off x="6535729" y="4574965"/>
            <a:ext cx="323850" cy="323850"/>
          </a:xfrm>
          <a:prstGeom prst="ellipse">
            <a:avLst/>
          </a:prstGeom>
          <a:solidFill>
            <a:srgbClr val="F59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cs typeface="+mn-ea"/>
              <a:sym typeface="+mn-lt"/>
            </a:endParaRPr>
          </a:p>
        </p:txBody>
      </p:sp>
      <p:sp>
        <p:nvSpPr>
          <p:cNvPr id="29" name="椭圆 28"/>
          <p:cNvSpPr/>
          <p:nvPr/>
        </p:nvSpPr>
        <p:spPr>
          <a:xfrm>
            <a:off x="7042361" y="4574965"/>
            <a:ext cx="323850" cy="323850"/>
          </a:xfrm>
          <a:prstGeom prst="ellipse">
            <a:avLst/>
          </a:prstGeom>
          <a:solidFill>
            <a:srgbClr val="F59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cs typeface="+mn-ea"/>
              <a:sym typeface="+mn-lt"/>
            </a:endParaRPr>
          </a:p>
        </p:txBody>
      </p:sp>
      <p:sp>
        <p:nvSpPr>
          <p:cNvPr id="30" name="椭圆 29"/>
          <p:cNvSpPr/>
          <p:nvPr/>
        </p:nvSpPr>
        <p:spPr>
          <a:xfrm>
            <a:off x="7656246" y="4574965"/>
            <a:ext cx="323850" cy="323850"/>
          </a:xfrm>
          <a:prstGeom prst="ellipse">
            <a:avLst/>
          </a:prstGeom>
          <a:solidFill>
            <a:srgbClr val="F59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cs typeface="+mn-ea"/>
              <a:sym typeface="+mn-lt"/>
            </a:endParaRPr>
          </a:p>
        </p:txBody>
      </p:sp>
      <p:sp>
        <p:nvSpPr>
          <p:cNvPr id="31" name="椭圆 30"/>
          <p:cNvSpPr/>
          <p:nvPr/>
        </p:nvSpPr>
        <p:spPr>
          <a:xfrm>
            <a:off x="8227374" y="4574965"/>
            <a:ext cx="323850" cy="323850"/>
          </a:xfrm>
          <a:prstGeom prst="ellipse">
            <a:avLst/>
          </a:prstGeom>
          <a:solidFill>
            <a:srgbClr val="F59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cs typeface="+mn-ea"/>
              <a:sym typeface="+mn-lt"/>
            </a:endParaRPr>
          </a:p>
        </p:txBody>
      </p:sp>
      <p:sp>
        <p:nvSpPr>
          <p:cNvPr id="32" name="文本框 31"/>
          <p:cNvSpPr txBox="1"/>
          <p:nvPr/>
        </p:nvSpPr>
        <p:spPr>
          <a:xfrm>
            <a:off x="6384290" y="1936609"/>
            <a:ext cx="4800600" cy="646331"/>
          </a:xfrm>
          <a:prstGeom prst="rect">
            <a:avLst/>
          </a:prstGeom>
          <a:noFill/>
        </p:spPr>
        <p:txBody>
          <a:bodyPr wrap="square" rtlCol="0">
            <a:spAutoFit/>
          </a:bodyPr>
          <a:lstStyle/>
          <a:p>
            <a:r>
              <a:rPr lang="en-US" altLang="zh-CN" sz="3600" b="1" dirty="0">
                <a:solidFill>
                  <a:schemeClr val="tx1">
                    <a:lumMod val="65000"/>
                    <a:lumOff val="35000"/>
                  </a:schemeClr>
                </a:solidFill>
                <a:cs typeface="+mn-ea"/>
                <a:sym typeface="+mn-lt"/>
              </a:rPr>
              <a:t>——</a:t>
            </a:r>
            <a:r>
              <a:rPr lang="zh-CN" altLang="en-US" sz="3600" b="1" dirty="0">
                <a:solidFill>
                  <a:schemeClr val="tx1">
                    <a:lumMod val="65000"/>
                    <a:lumOff val="35000"/>
                  </a:schemeClr>
                </a:solidFill>
                <a:cs typeface="+mn-ea"/>
                <a:sym typeface="+mn-lt"/>
              </a:rPr>
              <a:t>添加标题</a:t>
            </a:r>
            <a:r>
              <a:rPr lang="en-US" altLang="zh-CN" sz="3600" b="1" dirty="0">
                <a:solidFill>
                  <a:schemeClr val="tx1">
                    <a:lumMod val="65000"/>
                    <a:lumOff val="35000"/>
                  </a:schemeClr>
                </a:solidFill>
                <a:cs typeface="+mn-ea"/>
                <a:sym typeface="+mn-lt"/>
              </a:rPr>
              <a:t>——</a:t>
            </a:r>
            <a:endParaRPr lang="zh-CN" altLang="en-US" sz="3600" b="1" dirty="0">
              <a:solidFill>
                <a:schemeClr val="tx1">
                  <a:lumMod val="65000"/>
                  <a:lumOff val="3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up)">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fill="hold"/>
                                        <p:tgtEl>
                                          <p:spTgt spid="28"/>
                                        </p:tgtEl>
                                        <p:attrNameLst>
                                          <p:attrName>ppt_x</p:attrName>
                                        </p:attrNameLst>
                                      </p:cBhvr>
                                      <p:tavLst>
                                        <p:tav tm="0">
                                          <p:val>
                                            <p:strVal val="0-#ppt_w/2"/>
                                          </p:val>
                                        </p:tav>
                                        <p:tav tm="100000">
                                          <p:val>
                                            <p:strVal val="#ppt_x"/>
                                          </p:val>
                                        </p:tav>
                                      </p:tavLst>
                                    </p:anim>
                                    <p:anim calcmode="lin" valueType="num">
                                      <p:cBhvr additive="base">
                                        <p:cTn id="13" dur="500" fill="hold"/>
                                        <p:tgtEl>
                                          <p:spTgt spid="28"/>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additive="base">
                                        <p:cTn id="16" dur="500" fill="hold"/>
                                        <p:tgtEl>
                                          <p:spTgt spid="29"/>
                                        </p:tgtEl>
                                        <p:attrNameLst>
                                          <p:attrName>ppt_x</p:attrName>
                                        </p:attrNameLst>
                                      </p:cBhvr>
                                      <p:tavLst>
                                        <p:tav tm="0">
                                          <p:val>
                                            <p:strVal val="0-#ppt_w/2"/>
                                          </p:val>
                                        </p:tav>
                                        <p:tav tm="100000">
                                          <p:val>
                                            <p:strVal val="#ppt_x"/>
                                          </p:val>
                                        </p:tav>
                                      </p:tavLst>
                                    </p:anim>
                                    <p:anim calcmode="lin" valueType="num">
                                      <p:cBhvr additive="base">
                                        <p:cTn id="17" dur="500" fill="hold"/>
                                        <p:tgtEl>
                                          <p:spTgt spid="29"/>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nodePh="1">
                                  <p:stCondLst>
                                    <p:cond delay="0"/>
                                  </p:stCondLst>
                                  <p:endCondLst>
                                    <p:cond evt="begin" delay="0">
                                      <p:tn val="18"/>
                                    </p:cond>
                                  </p:endCondLst>
                                  <p:childTnLst>
                                    <p:set>
                                      <p:cBhvr>
                                        <p:cTn id="19" dur="1" fill="hold">
                                          <p:stCondLst>
                                            <p:cond delay="0"/>
                                          </p:stCondLst>
                                        </p:cTn>
                                        <p:tgtEl>
                                          <p:spTgt spid="30"/>
                                        </p:tgtEl>
                                        <p:attrNameLst>
                                          <p:attrName>style.visibility</p:attrName>
                                        </p:attrNameLst>
                                      </p:cBhvr>
                                      <p:to>
                                        <p:strVal val="visible"/>
                                      </p:to>
                                    </p:set>
                                    <p:anim calcmode="lin" valueType="num">
                                      <p:cBhvr additive="base">
                                        <p:cTn id="20" dur="500" fill="hold"/>
                                        <p:tgtEl>
                                          <p:spTgt spid="30"/>
                                        </p:tgtEl>
                                        <p:attrNameLst>
                                          <p:attrName>ppt_x</p:attrName>
                                        </p:attrNameLst>
                                      </p:cBhvr>
                                      <p:tavLst>
                                        <p:tav tm="0">
                                          <p:val>
                                            <p:strVal val="0-#ppt_w/2"/>
                                          </p:val>
                                        </p:tav>
                                        <p:tav tm="100000">
                                          <p:val>
                                            <p:strVal val="#ppt_x"/>
                                          </p:val>
                                        </p:tav>
                                      </p:tavLst>
                                    </p:anim>
                                    <p:anim calcmode="lin" valueType="num">
                                      <p:cBhvr additive="base">
                                        <p:cTn id="21" dur="500" fill="hold"/>
                                        <p:tgtEl>
                                          <p:spTgt spid="30"/>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cBhvr additive="base">
                                        <p:cTn id="24" dur="500" fill="hold"/>
                                        <p:tgtEl>
                                          <p:spTgt spid="31"/>
                                        </p:tgtEl>
                                        <p:attrNameLst>
                                          <p:attrName>ppt_x</p:attrName>
                                        </p:attrNameLst>
                                      </p:cBhvr>
                                      <p:tavLst>
                                        <p:tav tm="0">
                                          <p:val>
                                            <p:strVal val="0-#ppt_w/2"/>
                                          </p:val>
                                        </p:tav>
                                        <p:tav tm="100000">
                                          <p:val>
                                            <p:strVal val="#ppt_x"/>
                                          </p:val>
                                        </p:tav>
                                      </p:tavLst>
                                    </p:anim>
                                    <p:anim calcmode="lin" valueType="num">
                                      <p:cBhvr additive="base">
                                        <p:cTn id="25"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randombar(horizontal)">
                                      <p:cBhvr>
                                        <p:cTn id="3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P spid="29" grpId="0" animBg="1"/>
      <p:bldP spid="30" grpId="0" animBg="1"/>
      <p:bldP spid="31" grpId="0" animBg="1"/>
      <p:bldP spid="3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80663" y="494818"/>
            <a:ext cx="11030673" cy="5868364"/>
          </a:xfrm>
          <a:prstGeom prst="rect">
            <a:avLst/>
          </a:prstGeom>
          <a:noFill/>
          <a:ln w="76200">
            <a:solidFill>
              <a:schemeClr val="tx1"/>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Rounded Rectangle 52"/>
          <p:cNvSpPr/>
          <p:nvPr/>
        </p:nvSpPr>
        <p:spPr>
          <a:xfrm>
            <a:off x="1377972" y="2153434"/>
            <a:ext cx="3035353" cy="3043406"/>
          </a:xfrm>
          <a:prstGeom prst="roundRect">
            <a:avLst>
              <a:gd name="adj" fmla="val 1756"/>
            </a:avLst>
          </a:prstGeom>
          <a:noFill/>
          <a:ln w="12700" cap="flat" cmpd="sng" algn="ctr">
            <a:solidFill>
              <a:schemeClr val="tx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dirty="0">
              <a:ln>
                <a:noFill/>
              </a:ln>
              <a:effectLst/>
              <a:uLnTx/>
              <a:uFillTx/>
              <a:cs typeface="+mn-ea"/>
              <a:sym typeface="+mn-lt"/>
            </a:endParaRPr>
          </a:p>
        </p:txBody>
      </p:sp>
      <p:sp>
        <p:nvSpPr>
          <p:cNvPr id="7" name="Rounded Rectangle 22"/>
          <p:cNvSpPr/>
          <p:nvPr/>
        </p:nvSpPr>
        <p:spPr>
          <a:xfrm>
            <a:off x="4798504" y="2412275"/>
            <a:ext cx="2021221" cy="411655"/>
          </a:xfrm>
          <a:prstGeom prst="roundRect">
            <a:avLst>
              <a:gd name="adj" fmla="val 50000"/>
            </a:avLst>
          </a:prstGeom>
          <a:solidFill>
            <a:srgbClr val="0B47E3"/>
          </a:solidFill>
          <a:ln w="12700" cap="flat" cmpd="sng" algn="ctr">
            <a:noFill/>
            <a:prstDash val="solid"/>
            <a:miter lim="800000"/>
          </a:ln>
          <a:effectLst/>
        </p:spPr>
        <p:txBody>
          <a:bodyPr lIns="144000" rtlCol="0" anchor="ctr"/>
          <a:lstStyle/>
          <a:p>
            <a:pPr marL="0" marR="0" lvl="0" indent="0" defTabSz="914400"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dirty="0">
                <a:ln>
                  <a:noFill/>
                </a:ln>
                <a:solidFill>
                  <a:srgbClr val="EFF0F4"/>
                </a:solidFill>
                <a:effectLst/>
                <a:uLnTx/>
                <a:uFillTx/>
                <a:cs typeface="+mn-ea"/>
                <a:sym typeface="+mn-lt"/>
              </a:rPr>
              <a:t>Google</a:t>
            </a:r>
            <a:endParaRPr kumimoji="0" lang="bg-BG" sz="1800" b="0" i="0" u="none" strike="noStrike" kern="0" cap="none" spc="0" normalizeH="0" baseline="0" noProof="0" dirty="0">
              <a:ln>
                <a:noFill/>
              </a:ln>
              <a:solidFill>
                <a:srgbClr val="EFF0F4"/>
              </a:solidFill>
              <a:effectLst/>
              <a:uLnTx/>
              <a:uFillTx/>
              <a:cs typeface="+mn-ea"/>
              <a:sym typeface="+mn-lt"/>
            </a:endParaRPr>
          </a:p>
        </p:txBody>
      </p:sp>
      <p:sp>
        <p:nvSpPr>
          <p:cNvPr id="8" name="Freeform 375"/>
          <p:cNvSpPr>
            <a:spLocks noChangeAspect="1"/>
          </p:cNvSpPr>
          <p:nvPr/>
        </p:nvSpPr>
        <p:spPr bwMode="auto">
          <a:xfrm>
            <a:off x="6005087" y="2569191"/>
            <a:ext cx="110006" cy="102903"/>
          </a:xfrm>
          <a:custGeom>
            <a:avLst/>
            <a:gdLst>
              <a:gd name="T0" fmla="*/ 80 w 80"/>
              <a:gd name="T1" fmla="*/ 29 h 75"/>
              <a:gd name="T2" fmla="*/ 53 w 80"/>
              <a:gd name="T3" fmla="*/ 25 h 75"/>
              <a:gd name="T4" fmla="*/ 40 w 80"/>
              <a:gd name="T5" fmla="*/ 0 h 75"/>
              <a:gd name="T6" fmla="*/ 28 w 80"/>
              <a:gd name="T7" fmla="*/ 25 h 75"/>
              <a:gd name="T8" fmla="*/ 0 w 80"/>
              <a:gd name="T9" fmla="*/ 29 h 75"/>
              <a:gd name="T10" fmla="*/ 20 w 80"/>
              <a:gd name="T11" fmla="*/ 48 h 75"/>
              <a:gd name="T12" fmla="*/ 15 w 80"/>
              <a:gd name="T13" fmla="*/ 75 h 75"/>
              <a:gd name="T14" fmla="*/ 40 w 80"/>
              <a:gd name="T15" fmla="*/ 63 h 75"/>
              <a:gd name="T16" fmla="*/ 65 w 80"/>
              <a:gd name="T17" fmla="*/ 75 h 75"/>
              <a:gd name="T18" fmla="*/ 60 w 80"/>
              <a:gd name="T19" fmla="*/ 48 h 75"/>
              <a:gd name="T20" fmla="*/ 80 w 80"/>
              <a:gd name="T21" fmla="*/ 2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75">
                <a:moveTo>
                  <a:pt x="80" y="29"/>
                </a:moveTo>
                <a:lnTo>
                  <a:pt x="53" y="25"/>
                </a:lnTo>
                <a:lnTo>
                  <a:pt x="40" y="0"/>
                </a:lnTo>
                <a:lnTo>
                  <a:pt x="28" y="25"/>
                </a:lnTo>
                <a:lnTo>
                  <a:pt x="0" y="29"/>
                </a:lnTo>
                <a:lnTo>
                  <a:pt x="20" y="48"/>
                </a:lnTo>
                <a:lnTo>
                  <a:pt x="15" y="75"/>
                </a:lnTo>
                <a:lnTo>
                  <a:pt x="40" y="63"/>
                </a:lnTo>
                <a:lnTo>
                  <a:pt x="65" y="75"/>
                </a:lnTo>
                <a:lnTo>
                  <a:pt x="60" y="48"/>
                </a:lnTo>
                <a:lnTo>
                  <a:pt x="80" y="29"/>
                </a:lnTo>
                <a:close/>
              </a:path>
            </a:pathLst>
          </a:custGeom>
          <a:solidFill>
            <a:srgbClr val="FFFFFF"/>
          </a:solidFill>
          <a:ln>
            <a:noFill/>
          </a:ln>
        </p:spPr>
        <p:txBody>
          <a:bodyPr vert="horz" wrap="square" lIns="92172" tIns="46086" rIns="92172" bIns="46086"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600" b="0" i="0" u="none" strike="noStrike" kern="0" cap="none" spc="0" normalizeH="0" baseline="0" noProof="0" dirty="0">
              <a:ln>
                <a:noFill/>
              </a:ln>
              <a:solidFill>
                <a:srgbClr val="EFF0F4"/>
              </a:solidFill>
              <a:effectLst/>
              <a:uLnTx/>
              <a:uFillTx/>
              <a:cs typeface="+mn-ea"/>
              <a:sym typeface="+mn-lt"/>
            </a:endParaRPr>
          </a:p>
        </p:txBody>
      </p:sp>
      <p:sp>
        <p:nvSpPr>
          <p:cNvPr id="9" name="Freeform 375"/>
          <p:cNvSpPr>
            <a:spLocks noChangeAspect="1"/>
          </p:cNvSpPr>
          <p:nvPr/>
        </p:nvSpPr>
        <p:spPr bwMode="auto">
          <a:xfrm>
            <a:off x="6148512" y="2569191"/>
            <a:ext cx="110006" cy="102903"/>
          </a:xfrm>
          <a:custGeom>
            <a:avLst/>
            <a:gdLst>
              <a:gd name="T0" fmla="*/ 80 w 80"/>
              <a:gd name="T1" fmla="*/ 29 h 75"/>
              <a:gd name="T2" fmla="*/ 53 w 80"/>
              <a:gd name="T3" fmla="*/ 25 h 75"/>
              <a:gd name="T4" fmla="*/ 40 w 80"/>
              <a:gd name="T5" fmla="*/ 0 h 75"/>
              <a:gd name="T6" fmla="*/ 28 w 80"/>
              <a:gd name="T7" fmla="*/ 25 h 75"/>
              <a:gd name="T8" fmla="*/ 0 w 80"/>
              <a:gd name="T9" fmla="*/ 29 h 75"/>
              <a:gd name="T10" fmla="*/ 20 w 80"/>
              <a:gd name="T11" fmla="*/ 48 h 75"/>
              <a:gd name="T12" fmla="*/ 15 w 80"/>
              <a:gd name="T13" fmla="*/ 75 h 75"/>
              <a:gd name="T14" fmla="*/ 40 w 80"/>
              <a:gd name="T15" fmla="*/ 63 h 75"/>
              <a:gd name="T16" fmla="*/ 65 w 80"/>
              <a:gd name="T17" fmla="*/ 75 h 75"/>
              <a:gd name="T18" fmla="*/ 60 w 80"/>
              <a:gd name="T19" fmla="*/ 48 h 75"/>
              <a:gd name="T20" fmla="*/ 80 w 80"/>
              <a:gd name="T21" fmla="*/ 2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75">
                <a:moveTo>
                  <a:pt x="80" y="29"/>
                </a:moveTo>
                <a:lnTo>
                  <a:pt x="53" y="25"/>
                </a:lnTo>
                <a:lnTo>
                  <a:pt x="40" y="0"/>
                </a:lnTo>
                <a:lnTo>
                  <a:pt x="28" y="25"/>
                </a:lnTo>
                <a:lnTo>
                  <a:pt x="0" y="29"/>
                </a:lnTo>
                <a:lnTo>
                  <a:pt x="20" y="48"/>
                </a:lnTo>
                <a:lnTo>
                  <a:pt x="15" y="75"/>
                </a:lnTo>
                <a:lnTo>
                  <a:pt x="40" y="63"/>
                </a:lnTo>
                <a:lnTo>
                  <a:pt x="65" y="75"/>
                </a:lnTo>
                <a:lnTo>
                  <a:pt x="60" y="48"/>
                </a:lnTo>
                <a:lnTo>
                  <a:pt x="80" y="29"/>
                </a:lnTo>
                <a:close/>
              </a:path>
            </a:pathLst>
          </a:custGeom>
          <a:solidFill>
            <a:srgbClr val="FFFFFF"/>
          </a:solidFill>
          <a:ln>
            <a:noFill/>
          </a:ln>
        </p:spPr>
        <p:txBody>
          <a:bodyPr vert="horz" wrap="square" lIns="92172" tIns="46086" rIns="92172" bIns="46086"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600" b="0" i="0" u="none" strike="noStrike" kern="0" cap="none" spc="0" normalizeH="0" baseline="0" noProof="0" dirty="0">
              <a:ln>
                <a:noFill/>
              </a:ln>
              <a:solidFill>
                <a:srgbClr val="EFF0F4"/>
              </a:solidFill>
              <a:effectLst/>
              <a:uLnTx/>
              <a:uFillTx/>
              <a:cs typeface="+mn-ea"/>
              <a:sym typeface="+mn-lt"/>
            </a:endParaRPr>
          </a:p>
        </p:txBody>
      </p:sp>
      <p:sp>
        <p:nvSpPr>
          <p:cNvPr id="10" name="Freeform 375"/>
          <p:cNvSpPr>
            <a:spLocks noChangeAspect="1"/>
          </p:cNvSpPr>
          <p:nvPr/>
        </p:nvSpPr>
        <p:spPr bwMode="auto">
          <a:xfrm>
            <a:off x="6290737" y="2569191"/>
            <a:ext cx="110006" cy="102903"/>
          </a:xfrm>
          <a:custGeom>
            <a:avLst/>
            <a:gdLst>
              <a:gd name="T0" fmla="*/ 80 w 80"/>
              <a:gd name="T1" fmla="*/ 29 h 75"/>
              <a:gd name="T2" fmla="*/ 53 w 80"/>
              <a:gd name="T3" fmla="*/ 25 h 75"/>
              <a:gd name="T4" fmla="*/ 40 w 80"/>
              <a:gd name="T5" fmla="*/ 0 h 75"/>
              <a:gd name="T6" fmla="*/ 28 w 80"/>
              <a:gd name="T7" fmla="*/ 25 h 75"/>
              <a:gd name="T8" fmla="*/ 0 w 80"/>
              <a:gd name="T9" fmla="*/ 29 h 75"/>
              <a:gd name="T10" fmla="*/ 20 w 80"/>
              <a:gd name="T11" fmla="*/ 48 h 75"/>
              <a:gd name="T12" fmla="*/ 15 w 80"/>
              <a:gd name="T13" fmla="*/ 75 h 75"/>
              <a:gd name="T14" fmla="*/ 40 w 80"/>
              <a:gd name="T15" fmla="*/ 63 h 75"/>
              <a:gd name="T16" fmla="*/ 65 w 80"/>
              <a:gd name="T17" fmla="*/ 75 h 75"/>
              <a:gd name="T18" fmla="*/ 60 w 80"/>
              <a:gd name="T19" fmla="*/ 48 h 75"/>
              <a:gd name="T20" fmla="*/ 80 w 80"/>
              <a:gd name="T21" fmla="*/ 2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75">
                <a:moveTo>
                  <a:pt x="80" y="29"/>
                </a:moveTo>
                <a:lnTo>
                  <a:pt x="53" y="25"/>
                </a:lnTo>
                <a:lnTo>
                  <a:pt x="40" y="0"/>
                </a:lnTo>
                <a:lnTo>
                  <a:pt x="28" y="25"/>
                </a:lnTo>
                <a:lnTo>
                  <a:pt x="0" y="29"/>
                </a:lnTo>
                <a:lnTo>
                  <a:pt x="20" y="48"/>
                </a:lnTo>
                <a:lnTo>
                  <a:pt x="15" y="75"/>
                </a:lnTo>
                <a:lnTo>
                  <a:pt x="40" y="63"/>
                </a:lnTo>
                <a:lnTo>
                  <a:pt x="65" y="75"/>
                </a:lnTo>
                <a:lnTo>
                  <a:pt x="60" y="48"/>
                </a:lnTo>
                <a:lnTo>
                  <a:pt x="80" y="29"/>
                </a:lnTo>
                <a:close/>
              </a:path>
            </a:pathLst>
          </a:custGeom>
          <a:solidFill>
            <a:srgbClr val="FFFFFF"/>
          </a:solidFill>
          <a:ln>
            <a:noFill/>
          </a:ln>
        </p:spPr>
        <p:txBody>
          <a:bodyPr vert="horz" wrap="square" lIns="92172" tIns="46086" rIns="92172" bIns="46086"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600" b="0" i="0" u="none" strike="noStrike" kern="0" cap="none" spc="0" normalizeH="0" baseline="0" noProof="0" dirty="0">
              <a:ln>
                <a:noFill/>
              </a:ln>
              <a:solidFill>
                <a:srgbClr val="EFF0F4"/>
              </a:solidFill>
              <a:effectLst/>
              <a:uLnTx/>
              <a:uFillTx/>
              <a:cs typeface="+mn-ea"/>
              <a:sym typeface="+mn-lt"/>
            </a:endParaRPr>
          </a:p>
        </p:txBody>
      </p:sp>
      <p:sp>
        <p:nvSpPr>
          <p:cNvPr id="11" name="Freeform 375"/>
          <p:cNvSpPr>
            <a:spLocks noChangeAspect="1"/>
          </p:cNvSpPr>
          <p:nvPr/>
        </p:nvSpPr>
        <p:spPr bwMode="auto">
          <a:xfrm>
            <a:off x="6427471" y="2569492"/>
            <a:ext cx="110006" cy="102903"/>
          </a:xfrm>
          <a:custGeom>
            <a:avLst/>
            <a:gdLst>
              <a:gd name="T0" fmla="*/ 80 w 80"/>
              <a:gd name="T1" fmla="*/ 29 h 75"/>
              <a:gd name="T2" fmla="*/ 53 w 80"/>
              <a:gd name="T3" fmla="*/ 25 h 75"/>
              <a:gd name="T4" fmla="*/ 40 w 80"/>
              <a:gd name="T5" fmla="*/ 0 h 75"/>
              <a:gd name="T6" fmla="*/ 28 w 80"/>
              <a:gd name="T7" fmla="*/ 25 h 75"/>
              <a:gd name="T8" fmla="*/ 0 w 80"/>
              <a:gd name="T9" fmla="*/ 29 h 75"/>
              <a:gd name="T10" fmla="*/ 20 w 80"/>
              <a:gd name="T11" fmla="*/ 48 h 75"/>
              <a:gd name="T12" fmla="*/ 15 w 80"/>
              <a:gd name="T13" fmla="*/ 75 h 75"/>
              <a:gd name="T14" fmla="*/ 40 w 80"/>
              <a:gd name="T15" fmla="*/ 63 h 75"/>
              <a:gd name="T16" fmla="*/ 65 w 80"/>
              <a:gd name="T17" fmla="*/ 75 h 75"/>
              <a:gd name="T18" fmla="*/ 60 w 80"/>
              <a:gd name="T19" fmla="*/ 48 h 75"/>
              <a:gd name="T20" fmla="*/ 80 w 80"/>
              <a:gd name="T21" fmla="*/ 2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75">
                <a:moveTo>
                  <a:pt x="80" y="29"/>
                </a:moveTo>
                <a:lnTo>
                  <a:pt x="53" y="25"/>
                </a:lnTo>
                <a:lnTo>
                  <a:pt x="40" y="0"/>
                </a:lnTo>
                <a:lnTo>
                  <a:pt x="28" y="25"/>
                </a:lnTo>
                <a:lnTo>
                  <a:pt x="0" y="29"/>
                </a:lnTo>
                <a:lnTo>
                  <a:pt x="20" y="48"/>
                </a:lnTo>
                <a:lnTo>
                  <a:pt x="15" y="75"/>
                </a:lnTo>
                <a:lnTo>
                  <a:pt x="40" y="63"/>
                </a:lnTo>
                <a:lnTo>
                  <a:pt x="65" y="75"/>
                </a:lnTo>
                <a:lnTo>
                  <a:pt x="60" y="48"/>
                </a:lnTo>
                <a:lnTo>
                  <a:pt x="80" y="29"/>
                </a:lnTo>
                <a:close/>
              </a:path>
            </a:pathLst>
          </a:custGeom>
          <a:solidFill>
            <a:srgbClr val="FFFFFF"/>
          </a:solidFill>
          <a:ln>
            <a:noFill/>
          </a:ln>
        </p:spPr>
        <p:txBody>
          <a:bodyPr vert="horz" wrap="square" lIns="92172" tIns="46086" rIns="92172" bIns="46086"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600" b="0" i="0" u="none" strike="noStrike" kern="0" cap="none" spc="0" normalizeH="0" baseline="0" noProof="0" dirty="0">
              <a:ln>
                <a:noFill/>
              </a:ln>
              <a:solidFill>
                <a:srgbClr val="EFF0F4"/>
              </a:solidFill>
              <a:effectLst/>
              <a:uLnTx/>
              <a:uFillTx/>
              <a:cs typeface="+mn-ea"/>
              <a:sym typeface="+mn-lt"/>
            </a:endParaRPr>
          </a:p>
        </p:txBody>
      </p:sp>
      <p:sp>
        <p:nvSpPr>
          <p:cNvPr id="12" name="Freeform 375"/>
          <p:cNvSpPr>
            <a:spLocks noChangeAspect="1"/>
          </p:cNvSpPr>
          <p:nvPr/>
        </p:nvSpPr>
        <p:spPr bwMode="auto">
          <a:xfrm>
            <a:off x="6564205" y="2569191"/>
            <a:ext cx="110006" cy="102903"/>
          </a:xfrm>
          <a:custGeom>
            <a:avLst/>
            <a:gdLst>
              <a:gd name="T0" fmla="*/ 80 w 80"/>
              <a:gd name="T1" fmla="*/ 29 h 75"/>
              <a:gd name="T2" fmla="*/ 53 w 80"/>
              <a:gd name="T3" fmla="*/ 25 h 75"/>
              <a:gd name="T4" fmla="*/ 40 w 80"/>
              <a:gd name="T5" fmla="*/ 0 h 75"/>
              <a:gd name="T6" fmla="*/ 28 w 80"/>
              <a:gd name="T7" fmla="*/ 25 h 75"/>
              <a:gd name="T8" fmla="*/ 0 w 80"/>
              <a:gd name="T9" fmla="*/ 29 h 75"/>
              <a:gd name="T10" fmla="*/ 20 w 80"/>
              <a:gd name="T11" fmla="*/ 48 h 75"/>
              <a:gd name="T12" fmla="*/ 15 w 80"/>
              <a:gd name="T13" fmla="*/ 75 h 75"/>
              <a:gd name="T14" fmla="*/ 40 w 80"/>
              <a:gd name="T15" fmla="*/ 63 h 75"/>
              <a:gd name="T16" fmla="*/ 65 w 80"/>
              <a:gd name="T17" fmla="*/ 75 h 75"/>
              <a:gd name="T18" fmla="*/ 60 w 80"/>
              <a:gd name="T19" fmla="*/ 48 h 75"/>
              <a:gd name="T20" fmla="*/ 80 w 80"/>
              <a:gd name="T21" fmla="*/ 2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75">
                <a:moveTo>
                  <a:pt x="80" y="29"/>
                </a:moveTo>
                <a:lnTo>
                  <a:pt x="53" y="25"/>
                </a:lnTo>
                <a:lnTo>
                  <a:pt x="40" y="0"/>
                </a:lnTo>
                <a:lnTo>
                  <a:pt x="28" y="25"/>
                </a:lnTo>
                <a:lnTo>
                  <a:pt x="0" y="29"/>
                </a:lnTo>
                <a:lnTo>
                  <a:pt x="20" y="48"/>
                </a:lnTo>
                <a:lnTo>
                  <a:pt x="15" y="75"/>
                </a:lnTo>
                <a:lnTo>
                  <a:pt x="40" y="63"/>
                </a:lnTo>
                <a:lnTo>
                  <a:pt x="65" y="75"/>
                </a:lnTo>
                <a:lnTo>
                  <a:pt x="60" y="48"/>
                </a:lnTo>
                <a:lnTo>
                  <a:pt x="80" y="29"/>
                </a:lnTo>
                <a:close/>
              </a:path>
            </a:pathLst>
          </a:custGeom>
          <a:solidFill>
            <a:srgbClr val="FFFFFF"/>
          </a:solidFill>
          <a:ln>
            <a:noFill/>
          </a:ln>
        </p:spPr>
        <p:txBody>
          <a:bodyPr vert="horz" wrap="square" lIns="92172" tIns="46086" rIns="92172" bIns="46086"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600" b="0" i="0" u="none" strike="noStrike" kern="0" cap="none" spc="0" normalizeH="0" baseline="0" noProof="0" dirty="0">
              <a:ln>
                <a:noFill/>
              </a:ln>
              <a:solidFill>
                <a:srgbClr val="EFF0F4"/>
              </a:solidFill>
              <a:effectLst/>
              <a:uLnTx/>
              <a:uFillTx/>
              <a:cs typeface="+mn-ea"/>
              <a:sym typeface="+mn-lt"/>
            </a:endParaRPr>
          </a:p>
        </p:txBody>
      </p:sp>
      <p:sp>
        <p:nvSpPr>
          <p:cNvPr id="13" name="Rounded Rectangle 28"/>
          <p:cNvSpPr/>
          <p:nvPr/>
        </p:nvSpPr>
        <p:spPr>
          <a:xfrm>
            <a:off x="4798504" y="2916141"/>
            <a:ext cx="2021221" cy="411655"/>
          </a:xfrm>
          <a:prstGeom prst="roundRect">
            <a:avLst>
              <a:gd name="adj" fmla="val 50000"/>
            </a:avLst>
          </a:prstGeom>
          <a:solidFill>
            <a:srgbClr val="FF9331"/>
          </a:solidFill>
          <a:ln w="12700" cap="flat" cmpd="sng" algn="ctr">
            <a:noFill/>
            <a:prstDash val="solid"/>
            <a:miter lim="800000"/>
          </a:ln>
          <a:effectLst/>
        </p:spPr>
        <p:txBody>
          <a:bodyPr lIns="144000" rtlCol="0" anchor="ctr"/>
          <a:lstStyle/>
          <a:p>
            <a:pPr marL="0" marR="0" lvl="0" indent="0" defTabSz="914400"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dirty="0">
                <a:ln>
                  <a:noFill/>
                </a:ln>
                <a:solidFill>
                  <a:srgbClr val="EFF0F4"/>
                </a:solidFill>
                <a:effectLst/>
                <a:uLnTx/>
                <a:uFillTx/>
                <a:cs typeface="+mn-ea"/>
                <a:sym typeface="+mn-lt"/>
              </a:rPr>
              <a:t>Amazon</a:t>
            </a:r>
            <a:endParaRPr kumimoji="0" lang="bg-BG" sz="1800" b="0" i="0" u="none" strike="noStrike" kern="0" cap="none" spc="0" normalizeH="0" baseline="0" noProof="0" dirty="0">
              <a:ln>
                <a:noFill/>
              </a:ln>
              <a:solidFill>
                <a:srgbClr val="EFF0F4"/>
              </a:solidFill>
              <a:effectLst/>
              <a:uLnTx/>
              <a:uFillTx/>
              <a:cs typeface="+mn-ea"/>
              <a:sym typeface="+mn-lt"/>
            </a:endParaRPr>
          </a:p>
        </p:txBody>
      </p:sp>
      <p:sp>
        <p:nvSpPr>
          <p:cNvPr id="14" name="Freeform 375"/>
          <p:cNvSpPr>
            <a:spLocks noChangeAspect="1"/>
          </p:cNvSpPr>
          <p:nvPr/>
        </p:nvSpPr>
        <p:spPr bwMode="auto">
          <a:xfrm>
            <a:off x="6005087" y="3083318"/>
            <a:ext cx="110006" cy="102903"/>
          </a:xfrm>
          <a:custGeom>
            <a:avLst/>
            <a:gdLst>
              <a:gd name="T0" fmla="*/ 80 w 80"/>
              <a:gd name="T1" fmla="*/ 29 h 75"/>
              <a:gd name="T2" fmla="*/ 53 w 80"/>
              <a:gd name="T3" fmla="*/ 25 h 75"/>
              <a:gd name="T4" fmla="*/ 40 w 80"/>
              <a:gd name="T5" fmla="*/ 0 h 75"/>
              <a:gd name="T6" fmla="*/ 28 w 80"/>
              <a:gd name="T7" fmla="*/ 25 h 75"/>
              <a:gd name="T8" fmla="*/ 0 w 80"/>
              <a:gd name="T9" fmla="*/ 29 h 75"/>
              <a:gd name="T10" fmla="*/ 20 w 80"/>
              <a:gd name="T11" fmla="*/ 48 h 75"/>
              <a:gd name="T12" fmla="*/ 15 w 80"/>
              <a:gd name="T13" fmla="*/ 75 h 75"/>
              <a:gd name="T14" fmla="*/ 40 w 80"/>
              <a:gd name="T15" fmla="*/ 63 h 75"/>
              <a:gd name="T16" fmla="*/ 65 w 80"/>
              <a:gd name="T17" fmla="*/ 75 h 75"/>
              <a:gd name="T18" fmla="*/ 60 w 80"/>
              <a:gd name="T19" fmla="*/ 48 h 75"/>
              <a:gd name="T20" fmla="*/ 80 w 80"/>
              <a:gd name="T21" fmla="*/ 2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75">
                <a:moveTo>
                  <a:pt x="80" y="29"/>
                </a:moveTo>
                <a:lnTo>
                  <a:pt x="53" y="25"/>
                </a:lnTo>
                <a:lnTo>
                  <a:pt x="40" y="0"/>
                </a:lnTo>
                <a:lnTo>
                  <a:pt x="28" y="25"/>
                </a:lnTo>
                <a:lnTo>
                  <a:pt x="0" y="29"/>
                </a:lnTo>
                <a:lnTo>
                  <a:pt x="20" y="48"/>
                </a:lnTo>
                <a:lnTo>
                  <a:pt x="15" y="75"/>
                </a:lnTo>
                <a:lnTo>
                  <a:pt x="40" y="63"/>
                </a:lnTo>
                <a:lnTo>
                  <a:pt x="65" y="75"/>
                </a:lnTo>
                <a:lnTo>
                  <a:pt x="60" y="48"/>
                </a:lnTo>
                <a:lnTo>
                  <a:pt x="80" y="29"/>
                </a:lnTo>
                <a:close/>
              </a:path>
            </a:pathLst>
          </a:custGeom>
          <a:solidFill>
            <a:srgbClr val="FFFFFF"/>
          </a:solidFill>
          <a:ln>
            <a:noFill/>
          </a:ln>
        </p:spPr>
        <p:txBody>
          <a:bodyPr vert="horz" wrap="square" lIns="92172" tIns="46086" rIns="92172" bIns="46086"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600" b="0" i="0" u="none" strike="noStrike" kern="0" cap="none" spc="0" normalizeH="0" baseline="0" noProof="0" dirty="0">
              <a:ln>
                <a:noFill/>
              </a:ln>
              <a:solidFill>
                <a:srgbClr val="EFF0F4"/>
              </a:solidFill>
              <a:effectLst/>
              <a:uLnTx/>
              <a:uFillTx/>
              <a:cs typeface="+mn-ea"/>
              <a:sym typeface="+mn-lt"/>
            </a:endParaRPr>
          </a:p>
        </p:txBody>
      </p:sp>
      <p:sp>
        <p:nvSpPr>
          <p:cNvPr id="15" name="Freeform 375"/>
          <p:cNvSpPr>
            <a:spLocks noChangeAspect="1"/>
          </p:cNvSpPr>
          <p:nvPr/>
        </p:nvSpPr>
        <p:spPr bwMode="auto">
          <a:xfrm>
            <a:off x="6148513" y="3083318"/>
            <a:ext cx="110006" cy="102903"/>
          </a:xfrm>
          <a:custGeom>
            <a:avLst/>
            <a:gdLst>
              <a:gd name="T0" fmla="*/ 80 w 80"/>
              <a:gd name="T1" fmla="*/ 29 h 75"/>
              <a:gd name="T2" fmla="*/ 53 w 80"/>
              <a:gd name="T3" fmla="*/ 25 h 75"/>
              <a:gd name="T4" fmla="*/ 40 w 80"/>
              <a:gd name="T5" fmla="*/ 0 h 75"/>
              <a:gd name="T6" fmla="*/ 28 w 80"/>
              <a:gd name="T7" fmla="*/ 25 h 75"/>
              <a:gd name="T8" fmla="*/ 0 w 80"/>
              <a:gd name="T9" fmla="*/ 29 h 75"/>
              <a:gd name="T10" fmla="*/ 20 w 80"/>
              <a:gd name="T11" fmla="*/ 48 h 75"/>
              <a:gd name="T12" fmla="*/ 15 w 80"/>
              <a:gd name="T13" fmla="*/ 75 h 75"/>
              <a:gd name="T14" fmla="*/ 40 w 80"/>
              <a:gd name="T15" fmla="*/ 63 h 75"/>
              <a:gd name="T16" fmla="*/ 65 w 80"/>
              <a:gd name="T17" fmla="*/ 75 h 75"/>
              <a:gd name="T18" fmla="*/ 60 w 80"/>
              <a:gd name="T19" fmla="*/ 48 h 75"/>
              <a:gd name="T20" fmla="*/ 80 w 80"/>
              <a:gd name="T21" fmla="*/ 2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75">
                <a:moveTo>
                  <a:pt x="80" y="29"/>
                </a:moveTo>
                <a:lnTo>
                  <a:pt x="53" y="25"/>
                </a:lnTo>
                <a:lnTo>
                  <a:pt x="40" y="0"/>
                </a:lnTo>
                <a:lnTo>
                  <a:pt x="28" y="25"/>
                </a:lnTo>
                <a:lnTo>
                  <a:pt x="0" y="29"/>
                </a:lnTo>
                <a:lnTo>
                  <a:pt x="20" y="48"/>
                </a:lnTo>
                <a:lnTo>
                  <a:pt x="15" y="75"/>
                </a:lnTo>
                <a:lnTo>
                  <a:pt x="40" y="63"/>
                </a:lnTo>
                <a:lnTo>
                  <a:pt x="65" y="75"/>
                </a:lnTo>
                <a:lnTo>
                  <a:pt x="60" y="48"/>
                </a:lnTo>
                <a:lnTo>
                  <a:pt x="80" y="29"/>
                </a:lnTo>
                <a:close/>
              </a:path>
            </a:pathLst>
          </a:custGeom>
          <a:solidFill>
            <a:srgbClr val="FFFFFF"/>
          </a:solidFill>
          <a:ln>
            <a:noFill/>
          </a:ln>
        </p:spPr>
        <p:txBody>
          <a:bodyPr vert="horz" wrap="square" lIns="92172" tIns="46086" rIns="92172" bIns="46086"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600" b="0" i="0" u="none" strike="noStrike" kern="0" cap="none" spc="0" normalizeH="0" baseline="0" noProof="0" dirty="0">
              <a:ln>
                <a:noFill/>
              </a:ln>
              <a:solidFill>
                <a:srgbClr val="EFF0F4"/>
              </a:solidFill>
              <a:effectLst/>
              <a:uLnTx/>
              <a:uFillTx/>
              <a:cs typeface="+mn-ea"/>
              <a:sym typeface="+mn-lt"/>
            </a:endParaRPr>
          </a:p>
        </p:txBody>
      </p:sp>
      <p:sp>
        <p:nvSpPr>
          <p:cNvPr id="16" name="Freeform 375"/>
          <p:cNvSpPr>
            <a:spLocks noChangeAspect="1"/>
          </p:cNvSpPr>
          <p:nvPr/>
        </p:nvSpPr>
        <p:spPr bwMode="auto">
          <a:xfrm>
            <a:off x="6290738" y="3083318"/>
            <a:ext cx="110006" cy="102903"/>
          </a:xfrm>
          <a:custGeom>
            <a:avLst/>
            <a:gdLst>
              <a:gd name="T0" fmla="*/ 80 w 80"/>
              <a:gd name="T1" fmla="*/ 29 h 75"/>
              <a:gd name="T2" fmla="*/ 53 w 80"/>
              <a:gd name="T3" fmla="*/ 25 h 75"/>
              <a:gd name="T4" fmla="*/ 40 w 80"/>
              <a:gd name="T5" fmla="*/ 0 h 75"/>
              <a:gd name="T6" fmla="*/ 28 w 80"/>
              <a:gd name="T7" fmla="*/ 25 h 75"/>
              <a:gd name="T8" fmla="*/ 0 w 80"/>
              <a:gd name="T9" fmla="*/ 29 h 75"/>
              <a:gd name="T10" fmla="*/ 20 w 80"/>
              <a:gd name="T11" fmla="*/ 48 h 75"/>
              <a:gd name="T12" fmla="*/ 15 w 80"/>
              <a:gd name="T13" fmla="*/ 75 h 75"/>
              <a:gd name="T14" fmla="*/ 40 w 80"/>
              <a:gd name="T15" fmla="*/ 63 h 75"/>
              <a:gd name="T16" fmla="*/ 65 w 80"/>
              <a:gd name="T17" fmla="*/ 75 h 75"/>
              <a:gd name="T18" fmla="*/ 60 w 80"/>
              <a:gd name="T19" fmla="*/ 48 h 75"/>
              <a:gd name="T20" fmla="*/ 80 w 80"/>
              <a:gd name="T21" fmla="*/ 2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75">
                <a:moveTo>
                  <a:pt x="80" y="29"/>
                </a:moveTo>
                <a:lnTo>
                  <a:pt x="53" y="25"/>
                </a:lnTo>
                <a:lnTo>
                  <a:pt x="40" y="0"/>
                </a:lnTo>
                <a:lnTo>
                  <a:pt x="28" y="25"/>
                </a:lnTo>
                <a:lnTo>
                  <a:pt x="0" y="29"/>
                </a:lnTo>
                <a:lnTo>
                  <a:pt x="20" y="48"/>
                </a:lnTo>
                <a:lnTo>
                  <a:pt x="15" y="75"/>
                </a:lnTo>
                <a:lnTo>
                  <a:pt x="40" y="63"/>
                </a:lnTo>
                <a:lnTo>
                  <a:pt x="65" y="75"/>
                </a:lnTo>
                <a:lnTo>
                  <a:pt x="60" y="48"/>
                </a:lnTo>
                <a:lnTo>
                  <a:pt x="80" y="29"/>
                </a:lnTo>
                <a:close/>
              </a:path>
            </a:pathLst>
          </a:custGeom>
          <a:solidFill>
            <a:srgbClr val="FFFFFF"/>
          </a:solidFill>
          <a:ln>
            <a:noFill/>
          </a:ln>
        </p:spPr>
        <p:txBody>
          <a:bodyPr vert="horz" wrap="square" lIns="92172" tIns="46086" rIns="92172" bIns="46086"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600" b="0" i="0" u="none" strike="noStrike" kern="0" cap="none" spc="0" normalizeH="0" baseline="0" noProof="0" dirty="0">
              <a:ln>
                <a:noFill/>
              </a:ln>
              <a:solidFill>
                <a:srgbClr val="EFF0F4"/>
              </a:solidFill>
              <a:effectLst/>
              <a:uLnTx/>
              <a:uFillTx/>
              <a:cs typeface="+mn-ea"/>
              <a:sym typeface="+mn-lt"/>
            </a:endParaRPr>
          </a:p>
        </p:txBody>
      </p:sp>
      <p:sp>
        <p:nvSpPr>
          <p:cNvPr id="17" name="Freeform 375"/>
          <p:cNvSpPr>
            <a:spLocks noChangeAspect="1"/>
          </p:cNvSpPr>
          <p:nvPr/>
        </p:nvSpPr>
        <p:spPr bwMode="auto">
          <a:xfrm>
            <a:off x="6427471" y="3083618"/>
            <a:ext cx="110006" cy="102903"/>
          </a:xfrm>
          <a:custGeom>
            <a:avLst/>
            <a:gdLst>
              <a:gd name="T0" fmla="*/ 80 w 80"/>
              <a:gd name="T1" fmla="*/ 29 h 75"/>
              <a:gd name="T2" fmla="*/ 53 w 80"/>
              <a:gd name="T3" fmla="*/ 25 h 75"/>
              <a:gd name="T4" fmla="*/ 40 w 80"/>
              <a:gd name="T5" fmla="*/ 0 h 75"/>
              <a:gd name="T6" fmla="*/ 28 w 80"/>
              <a:gd name="T7" fmla="*/ 25 h 75"/>
              <a:gd name="T8" fmla="*/ 0 w 80"/>
              <a:gd name="T9" fmla="*/ 29 h 75"/>
              <a:gd name="T10" fmla="*/ 20 w 80"/>
              <a:gd name="T11" fmla="*/ 48 h 75"/>
              <a:gd name="T12" fmla="*/ 15 w 80"/>
              <a:gd name="T13" fmla="*/ 75 h 75"/>
              <a:gd name="T14" fmla="*/ 40 w 80"/>
              <a:gd name="T15" fmla="*/ 63 h 75"/>
              <a:gd name="T16" fmla="*/ 65 w 80"/>
              <a:gd name="T17" fmla="*/ 75 h 75"/>
              <a:gd name="T18" fmla="*/ 60 w 80"/>
              <a:gd name="T19" fmla="*/ 48 h 75"/>
              <a:gd name="T20" fmla="*/ 80 w 80"/>
              <a:gd name="T21" fmla="*/ 2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75">
                <a:moveTo>
                  <a:pt x="80" y="29"/>
                </a:moveTo>
                <a:lnTo>
                  <a:pt x="53" y="25"/>
                </a:lnTo>
                <a:lnTo>
                  <a:pt x="40" y="0"/>
                </a:lnTo>
                <a:lnTo>
                  <a:pt x="28" y="25"/>
                </a:lnTo>
                <a:lnTo>
                  <a:pt x="0" y="29"/>
                </a:lnTo>
                <a:lnTo>
                  <a:pt x="20" y="48"/>
                </a:lnTo>
                <a:lnTo>
                  <a:pt x="15" y="75"/>
                </a:lnTo>
                <a:lnTo>
                  <a:pt x="40" y="63"/>
                </a:lnTo>
                <a:lnTo>
                  <a:pt x="65" y="75"/>
                </a:lnTo>
                <a:lnTo>
                  <a:pt x="60" y="48"/>
                </a:lnTo>
                <a:lnTo>
                  <a:pt x="80" y="29"/>
                </a:lnTo>
                <a:close/>
              </a:path>
            </a:pathLst>
          </a:custGeom>
          <a:solidFill>
            <a:srgbClr val="FFFFFF"/>
          </a:solidFill>
          <a:ln>
            <a:noFill/>
          </a:ln>
        </p:spPr>
        <p:txBody>
          <a:bodyPr vert="horz" wrap="square" lIns="92172" tIns="46086" rIns="92172" bIns="46086"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600" b="0" i="0" u="none" strike="noStrike" kern="0" cap="none" spc="0" normalizeH="0" baseline="0" noProof="0" dirty="0">
              <a:ln>
                <a:noFill/>
              </a:ln>
              <a:solidFill>
                <a:srgbClr val="EFF0F4"/>
              </a:solidFill>
              <a:effectLst/>
              <a:uLnTx/>
              <a:uFillTx/>
              <a:cs typeface="+mn-ea"/>
              <a:sym typeface="+mn-lt"/>
            </a:endParaRPr>
          </a:p>
        </p:txBody>
      </p:sp>
      <p:sp>
        <p:nvSpPr>
          <p:cNvPr id="18" name="Rounded Rectangle 33"/>
          <p:cNvSpPr/>
          <p:nvPr/>
        </p:nvSpPr>
        <p:spPr>
          <a:xfrm>
            <a:off x="4798504" y="3417662"/>
            <a:ext cx="2021221" cy="411655"/>
          </a:xfrm>
          <a:prstGeom prst="roundRect">
            <a:avLst>
              <a:gd name="adj" fmla="val 50000"/>
            </a:avLst>
          </a:prstGeom>
          <a:solidFill>
            <a:srgbClr val="A8ACB9"/>
          </a:solidFill>
          <a:ln w="12700" cap="flat" cmpd="sng" algn="ctr">
            <a:noFill/>
            <a:prstDash val="solid"/>
            <a:miter lim="800000"/>
          </a:ln>
          <a:effectLst/>
        </p:spPr>
        <p:txBody>
          <a:bodyPr lIns="144000" rtlCol="0" anchor="ctr"/>
          <a:lstStyle/>
          <a:p>
            <a:pPr marL="0" marR="0" lvl="0" indent="0" defTabSz="914400"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dirty="0" err="1">
                <a:ln>
                  <a:noFill/>
                </a:ln>
                <a:solidFill>
                  <a:srgbClr val="EFF0F4"/>
                </a:solidFill>
                <a:effectLst/>
                <a:uLnTx/>
                <a:uFillTx/>
                <a:cs typeface="+mn-ea"/>
                <a:sym typeface="+mn-lt"/>
              </a:rPr>
              <a:t>Ebay</a:t>
            </a:r>
            <a:endParaRPr kumimoji="0" lang="bg-BG" sz="1800" b="0" i="0" u="none" strike="noStrike" kern="0" cap="none" spc="0" normalizeH="0" baseline="0" noProof="0" dirty="0">
              <a:ln>
                <a:noFill/>
              </a:ln>
              <a:solidFill>
                <a:srgbClr val="EFF0F4"/>
              </a:solidFill>
              <a:effectLst/>
              <a:uLnTx/>
              <a:uFillTx/>
              <a:cs typeface="+mn-ea"/>
              <a:sym typeface="+mn-lt"/>
            </a:endParaRPr>
          </a:p>
        </p:txBody>
      </p:sp>
      <p:sp>
        <p:nvSpPr>
          <p:cNvPr id="19" name="Freeform 375"/>
          <p:cNvSpPr>
            <a:spLocks noChangeAspect="1"/>
          </p:cNvSpPr>
          <p:nvPr/>
        </p:nvSpPr>
        <p:spPr bwMode="auto">
          <a:xfrm>
            <a:off x="6005087" y="3572234"/>
            <a:ext cx="110006" cy="102903"/>
          </a:xfrm>
          <a:custGeom>
            <a:avLst/>
            <a:gdLst>
              <a:gd name="T0" fmla="*/ 80 w 80"/>
              <a:gd name="T1" fmla="*/ 29 h 75"/>
              <a:gd name="T2" fmla="*/ 53 w 80"/>
              <a:gd name="T3" fmla="*/ 25 h 75"/>
              <a:gd name="T4" fmla="*/ 40 w 80"/>
              <a:gd name="T5" fmla="*/ 0 h 75"/>
              <a:gd name="T6" fmla="*/ 28 w 80"/>
              <a:gd name="T7" fmla="*/ 25 h 75"/>
              <a:gd name="T8" fmla="*/ 0 w 80"/>
              <a:gd name="T9" fmla="*/ 29 h 75"/>
              <a:gd name="T10" fmla="*/ 20 w 80"/>
              <a:gd name="T11" fmla="*/ 48 h 75"/>
              <a:gd name="T12" fmla="*/ 15 w 80"/>
              <a:gd name="T13" fmla="*/ 75 h 75"/>
              <a:gd name="T14" fmla="*/ 40 w 80"/>
              <a:gd name="T15" fmla="*/ 63 h 75"/>
              <a:gd name="T16" fmla="*/ 65 w 80"/>
              <a:gd name="T17" fmla="*/ 75 h 75"/>
              <a:gd name="T18" fmla="*/ 60 w 80"/>
              <a:gd name="T19" fmla="*/ 48 h 75"/>
              <a:gd name="T20" fmla="*/ 80 w 80"/>
              <a:gd name="T21" fmla="*/ 2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75">
                <a:moveTo>
                  <a:pt x="80" y="29"/>
                </a:moveTo>
                <a:lnTo>
                  <a:pt x="53" y="25"/>
                </a:lnTo>
                <a:lnTo>
                  <a:pt x="40" y="0"/>
                </a:lnTo>
                <a:lnTo>
                  <a:pt x="28" y="25"/>
                </a:lnTo>
                <a:lnTo>
                  <a:pt x="0" y="29"/>
                </a:lnTo>
                <a:lnTo>
                  <a:pt x="20" y="48"/>
                </a:lnTo>
                <a:lnTo>
                  <a:pt x="15" y="75"/>
                </a:lnTo>
                <a:lnTo>
                  <a:pt x="40" y="63"/>
                </a:lnTo>
                <a:lnTo>
                  <a:pt x="65" y="75"/>
                </a:lnTo>
                <a:lnTo>
                  <a:pt x="60" y="48"/>
                </a:lnTo>
                <a:lnTo>
                  <a:pt x="80" y="29"/>
                </a:lnTo>
                <a:close/>
              </a:path>
            </a:pathLst>
          </a:custGeom>
          <a:solidFill>
            <a:srgbClr val="FFFFFF"/>
          </a:solidFill>
          <a:ln>
            <a:noFill/>
          </a:ln>
        </p:spPr>
        <p:txBody>
          <a:bodyPr vert="horz" wrap="square" lIns="92172" tIns="46086" rIns="92172" bIns="46086"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600" b="0" i="0" u="none" strike="noStrike" kern="0" cap="none" spc="0" normalizeH="0" baseline="0" noProof="0" dirty="0">
              <a:ln>
                <a:noFill/>
              </a:ln>
              <a:solidFill>
                <a:srgbClr val="EFF0F4"/>
              </a:solidFill>
              <a:effectLst/>
              <a:uLnTx/>
              <a:uFillTx/>
              <a:cs typeface="+mn-ea"/>
              <a:sym typeface="+mn-lt"/>
            </a:endParaRPr>
          </a:p>
        </p:txBody>
      </p:sp>
      <p:sp>
        <p:nvSpPr>
          <p:cNvPr id="20" name="Freeform 375"/>
          <p:cNvSpPr>
            <a:spLocks noChangeAspect="1"/>
          </p:cNvSpPr>
          <p:nvPr/>
        </p:nvSpPr>
        <p:spPr bwMode="auto">
          <a:xfrm>
            <a:off x="6148512" y="3572234"/>
            <a:ext cx="110006" cy="102903"/>
          </a:xfrm>
          <a:custGeom>
            <a:avLst/>
            <a:gdLst>
              <a:gd name="T0" fmla="*/ 80 w 80"/>
              <a:gd name="T1" fmla="*/ 29 h 75"/>
              <a:gd name="T2" fmla="*/ 53 w 80"/>
              <a:gd name="T3" fmla="*/ 25 h 75"/>
              <a:gd name="T4" fmla="*/ 40 w 80"/>
              <a:gd name="T5" fmla="*/ 0 h 75"/>
              <a:gd name="T6" fmla="*/ 28 w 80"/>
              <a:gd name="T7" fmla="*/ 25 h 75"/>
              <a:gd name="T8" fmla="*/ 0 w 80"/>
              <a:gd name="T9" fmla="*/ 29 h 75"/>
              <a:gd name="T10" fmla="*/ 20 w 80"/>
              <a:gd name="T11" fmla="*/ 48 h 75"/>
              <a:gd name="T12" fmla="*/ 15 w 80"/>
              <a:gd name="T13" fmla="*/ 75 h 75"/>
              <a:gd name="T14" fmla="*/ 40 w 80"/>
              <a:gd name="T15" fmla="*/ 63 h 75"/>
              <a:gd name="T16" fmla="*/ 65 w 80"/>
              <a:gd name="T17" fmla="*/ 75 h 75"/>
              <a:gd name="T18" fmla="*/ 60 w 80"/>
              <a:gd name="T19" fmla="*/ 48 h 75"/>
              <a:gd name="T20" fmla="*/ 80 w 80"/>
              <a:gd name="T21" fmla="*/ 2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75">
                <a:moveTo>
                  <a:pt x="80" y="29"/>
                </a:moveTo>
                <a:lnTo>
                  <a:pt x="53" y="25"/>
                </a:lnTo>
                <a:lnTo>
                  <a:pt x="40" y="0"/>
                </a:lnTo>
                <a:lnTo>
                  <a:pt x="28" y="25"/>
                </a:lnTo>
                <a:lnTo>
                  <a:pt x="0" y="29"/>
                </a:lnTo>
                <a:lnTo>
                  <a:pt x="20" y="48"/>
                </a:lnTo>
                <a:lnTo>
                  <a:pt x="15" y="75"/>
                </a:lnTo>
                <a:lnTo>
                  <a:pt x="40" y="63"/>
                </a:lnTo>
                <a:lnTo>
                  <a:pt x="65" y="75"/>
                </a:lnTo>
                <a:lnTo>
                  <a:pt x="60" y="48"/>
                </a:lnTo>
                <a:lnTo>
                  <a:pt x="80" y="29"/>
                </a:lnTo>
                <a:close/>
              </a:path>
            </a:pathLst>
          </a:custGeom>
          <a:solidFill>
            <a:srgbClr val="FFFFFF"/>
          </a:solidFill>
          <a:ln>
            <a:noFill/>
          </a:ln>
        </p:spPr>
        <p:txBody>
          <a:bodyPr vert="horz" wrap="square" lIns="92172" tIns="46086" rIns="92172" bIns="46086"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600" b="0" i="0" u="none" strike="noStrike" kern="0" cap="none" spc="0" normalizeH="0" baseline="0" noProof="0" dirty="0">
              <a:ln>
                <a:noFill/>
              </a:ln>
              <a:solidFill>
                <a:srgbClr val="EFF0F4"/>
              </a:solidFill>
              <a:effectLst/>
              <a:uLnTx/>
              <a:uFillTx/>
              <a:cs typeface="+mn-ea"/>
              <a:sym typeface="+mn-lt"/>
            </a:endParaRPr>
          </a:p>
        </p:txBody>
      </p:sp>
      <p:sp>
        <p:nvSpPr>
          <p:cNvPr id="21" name="Freeform 375"/>
          <p:cNvSpPr>
            <a:spLocks noChangeAspect="1"/>
          </p:cNvSpPr>
          <p:nvPr/>
        </p:nvSpPr>
        <p:spPr bwMode="auto">
          <a:xfrm>
            <a:off x="6290737" y="3572234"/>
            <a:ext cx="110006" cy="102903"/>
          </a:xfrm>
          <a:custGeom>
            <a:avLst/>
            <a:gdLst>
              <a:gd name="T0" fmla="*/ 80 w 80"/>
              <a:gd name="T1" fmla="*/ 29 h 75"/>
              <a:gd name="T2" fmla="*/ 53 w 80"/>
              <a:gd name="T3" fmla="*/ 25 h 75"/>
              <a:gd name="T4" fmla="*/ 40 w 80"/>
              <a:gd name="T5" fmla="*/ 0 h 75"/>
              <a:gd name="T6" fmla="*/ 28 w 80"/>
              <a:gd name="T7" fmla="*/ 25 h 75"/>
              <a:gd name="T8" fmla="*/ 0 w 80"/>
              <a:gd name="T9" fmla="*/ 29 h 75"/>
              <a:gd name="T10" fmla="*/ 20 w 80"/>
              <a:gd name="T11" fmla="*/ 48 h 75"/>
              <a:gd name="T12" fmla="*/ 15 w 80"/>
              <a:gd name="T13" fmla="*/ 75 h 75"/>
              <a:gd name="T14" fmla="*/ 40 w 80"/>
              <a:gd name="T15" fmla="*/ 63 h 75"/>
              <a:gd name="T16" fmla="*/ 65 w 80"/>
              <a:gd name="T17" fmla="*/ 75 h 75"/>
              <a:gd name="T18" fmla="*/ 60 w 80"/>
              <a:gd name="T19" fmla="*/ 48 h 75"/>
              <a:gd name="T20" fmla="*/ 80 w 80"/>
              <a:gd name="T21" fmla="*/ 2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75">
                <a:moveTo>
                  <a:pt x="80" y="29"/>
                </a:moveTo>
                <a:lnTo>
                  <a:pt x="53" y="25"/>
                </a:lnTo>
                <a:lnTo>
                  <a:pt x="40" y="0"/>
                </a:lnTo>
                <a:lnTo>
                  <a:pt x="28" y="25"/>
                </a:lnTo>
                <a:lnTo>
                  <a:pt x="0" y="29"/>
                </a:lnTo>
                <a:lnTo>
                  <a:pt x="20" y="48"/>
                </a:lnTo>
                <a:lnTo>
                  <a:pt x="15" y="75"/>
                </a:lnTo>
                <a:lnTo>
                  <a:pt x="40" y="63"/>
                </a:lnTo>
                <a:lnTo>
                  <a:pt x="65" y="75"/>
                </a:lnTo>
                <a:lnTo>
                  <a:pt x="60" y="48"/>
                </a:lnTo>
                <a:lnTo>
                  <a:pt x="80" y="29"/>
                </a:lnTo>
                <a:close/>
              </a:path>
            </a:pathLst>
          </a:custGeom>
          <a:solidFill>
            <a:srgbClr val="FFFFFF"/>
          </a:solidFill>
          <a:ln>
            <a:noFill/>
          </a:ln>
        </p:spPr>
        <p:txBody>
          <a:bodyPr vert="horz" wrap="square" lIns="92172" tIns="46086" rIns="92172" bIns="46086"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600" b="0" i="0" u="none" strike="noStrike" kern="0" cap="none" spc="0" normalizeH="0" baseline="0" noProof="0" dirty="0">
              <a:ln>
                <a:noFill/>
              </a:ln>
              <a:solidFill>
                <a:srgbClr val="EFF0F4"/>
              </a:solidFill>
              <a:effectLst/>
              <a:uLnTx/>
              <a:uFillTx/>
              <a:cs typeface="+mn-ea"/>
              <a:sym typeface="+mn-lt"/>
            </a:endParaRPr>
          </a:p>
        </p:txBody>
      </p:sp>
      <p:sp>
        <p:nvSpPr>
          <p:cNvPr id="22" name="Freeform 375"/>
          <p:cNvSpPr>
            <a:spLocks noChangeAspect="1"/>
          </p:cNvSpPr>
          <p:nvPr/>
        </p:nvSpPr>
        <p:spPr bwMode="auto">
          <a:xfrm>
            <a:off x="6427471" y="3572534"/>
            <a:ext cx="110006" cy="102903"/>
          </a:xfrm>
          <a:custGeom>
            <a:avLst/>
            <a:gdLst>
              <a:gd name="T0" fmla="*/ 80 w 80"/>
              <a:gd name="T1" fmla="*/ 29 h 75"/>
              <a:gd name="T2" fmla="*/ 53 w 80"/>
              <a:gd name="T3" fmla="*/ 25 h 75"/>
              <a:gd name="T4" fmla="*/ 40 w 80"/>
              <a:gd name="T5" fmla="*/ 0 h 75"/>
              <a:gd name="T6" fmla="*/ 28 w 80"/>
              <a:gd name="T7" fmla="*/ 25 h 75"/>
              <a:gd name="T8" fmla="*/ 0 w 80"/>
              <a:gd name="T9" fmla="*/ 29 h 75"/>
              <a:gd name="T10" fmla="*/ 20 w 80"/>
              <a:gd name="T11" fmla="*/ 48 h 75"/>
              <a:gd name="T12" fmla="*/ 15 w 80"/>
              <a:gd name="T13" fmla="*/ 75 h 75"/>
              <a:gd name="T14" fmla="*/ 40 w 80"/>
              <a:gd name="T15" fmla="*/ 63 h 75"/>
              <a:gd name="T16" fmla="*/ 65 w 80"/>
              <a:gd name="T17" fmla="*/ 75 h 75"/>
              <a:gd name="T18" fmla="*/ 60 w 80"/>
              <a:gd name="T19" fmla="*/ 48 h 75"/>
              <a:gd name="T20" fmla="*/ 80 w 80"/>
              <a:gd name="T21" fmla="*/ 2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75">
                <a:moveTo>
                  <a:pt x="80" y="29"/>
                </a:moveTo>
                <a:lnTo>
                  <a:pt x="53" y="25"/>
                </a:lnTo>
                <a:lnTo>
                  <a:pt x="40" y="0"/>
                </a:lnTo>
                <a:lnTo>
                  <a:pt x="28" y="25"/>
                </a:lnTo>
                <a:lnTo>
                  <a:pt x="0" y="29"/>
                </a:lnTo>
                <a:lnTo>
                  <a:pt x="20" y="48"/>
                </a:lnTo>
                <a:lnTo>
                  <a:pt x="15" y="75"/>
                </a:lnTo>
                <a:lnTo>
                  <a:pt x="40" y="63"/>
                </a:lnTo>
                <a:lnTo>
                  <a:pt x="65" y="75"/>
                </a:lnTo>
                <a:lnTo>
                  <a:pt x="60" y="48"/>
                </a:lnTo>
                <a:lnTo>
                  <a:pt x="80" y="29"/>
                </a:lnTo>
                <a:close/>
              </a:path>
            </a:pathLst>
          </a:custGeom>
          <a:solidFill>
            <a:srgbClr val="FFFFFF"/>
          </a:solidFill>
          <a:ln>
            <a:noFill/>
          </a:ln>
        </p:spPr>
        <p:txBody>
          <a:bodyPr vert="horz" wrap="square" lIns="92172" tIns="46086" rIns="92172" bIns="46086"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600" b="0" i="0" u="none" strike="noStrike" kern="0" cap="none" spc="0" normalizeH="0" baseline="0" noProof="0" dirty="0">
              <a:ln>
                <a:noFill/>
              </a:ln>
              <a:solidFill>
                <a:srgbClr val="EFF0F4"/>
              </a:solidFill>
              <a:effectLst/>
              <a:uLnTx/>
              <a:uFillTx/>
              <a:cs typeface="+mn-ea"/>
              <a:sym typeface="+mn-lt"/>
            </a:endParaRPr>
          </a:p>
        </p:txBody>
      </p:sp>
      <p:sp>
        <p:nvSpPr>
          <p:cNvPr id="23" name="Rounded Rectangle 38"/>
          <p:cNvSpPr/>
          <p:nvPr/>
        </p:nvSpPr>
        <p:spPr>
          <a:xfrm>
            <a:off x="4804362" y="3919184"/>
            <a:ext cx="2014592" cy="411655"/>
          </a:xfrm>
          <a:prstGeom prst="roundRect">
            <a:avLst>
              <a:gd name="adj" fmla="val 50000"/>
            </a:avLst>
          </a:prstGeom>
          <a:solidFill>
            <a:srgbClr val="0B47E3"/>
          </a:solidFill>
          <a:ln w="12700" cap="flat" cmpd="sng" algn="ctr">
            <a:noFill/>
            <a:prstDash val="solid"/>
            <a:miter lim="800000"/>
          </a:ln>
          <a:effectLst/>
        </p:spPr>
        <p:txBody>
          <a:bodyPr lIns="144000" rtlCol="0" anchor="ctr"/>
          <a:lstStyle/>
          <a:p>
            <a:pPr marL="0" marR="0" lvl="0" indent="0" defTabSz="914400"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dirty="0">
                <a:ln>
                  <a:noFill/>
                </a:ln>
                <a:solidFill>
                  <a:srgbClr val="EFF0F4"/>
                </a:solidFill>
                <a:effectLst/>
                <a:uLnTx/>
                <a:uFillTx/>
                <a:cs typeface="+mn-ea"/>
                <a:sym typeface="+mn-lt"/>
              </a:rPr>
              <a:t>Sears</a:t>
            </a:r>
            <a:endParaRPr kumimoji="0" lang="bg-BG" sz="1800" b="0" i="0" u="none" strike="noStrike" kern="0" cap="none" spc="0" normalizeH="0" baseline="0" noProof="0" dirty="0">
              <a:ln>
                <a:noFill/>
              </a:ln>
              <a:solidFill>
                <a:srgbClr val="EFF0F4"/>
              </a:solidFill>
              <a:effectLst/>
              <a:uLnTx/>
              <a:uFillTx/>
              <a:cs typeface="+mn-ea"/>
              <a:sym typeface="+mn-lt"/>
            </a:endParaRPr>
          </a:p>
        </p:txBody>
      </p:sp>
      <p:sp>
        <p:nvSpPr>
          <p:cNvPr id="24" name="Freeform 375"/>
          <p:cNvSpPr>
            <a:spLocks noChangeAspect="1"/>
          </p:cNvSpPr>
          <p:nvPr/>
        </p:nvSpPr>
        <p:spPr bwMode="auto">
          <a:xfrm>
            <a:off x="6005087" y="4075360"/>
            <a:ext cx="123623" cy="102903"/>
          </a:xfrm>
          <a:custGeom>
            <a:avLst/>
            <a:gdLst>
              <a:gd name="T0" fmla="*/ 80 w 80"/>
              <a:gd name="T1" fmla="*/ 29 h 75"/>
              <a:gd name="T2" fmla="*/ 53 w 80"/>
              <a:gd name="T3" fmla="*/ 25 h 75"/>
              <a:gd name="T4" fmla="*/ 40 w 80"/>
              <a:gd name="T5" fmla="*/ 0 h 75"/>
              <a:gd name="T6" fmla="*/ 28 w 80"/>
              <a:gd name="T7" fmla="*/ 25 h 75"/>
              <a:gd name="T8" fmla="*/ 0 w 80"/>
              <a:gd name="T9" fmla="*/ 29 h 75"/>
              <a:gd name="T10" fmla="*/ 20 w 80"/>
              <a:gd name="T11" fmla="*/ 48 h 75"/>
              <a:gd name="T12" fmla="*/ 15 w 80"/>
              <a:gd name="T13" fmla="*/ 75 h 75"/>
              <a:gd name="T14" fmla="*/ 40 w 80"/>
              <a:gd name="T15" fmla="*/ 63 h 75"/>
              <a:gd name="T16" fmla="*/ 65 w 80"/>
              <a:gd name="T17" fmla="*/ 75 h 75"/>
              <a:gd name="T18" fmla="*/ 60 w 80"/>
              <a:gd name="T19" fmla="*/ 48 h 75"/>
              <a:gd name="T20" fmla="*/ 80 w 80"/>
              <a:gd name="T21" fmla="*/ 2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75">
                <a:moveTo>
                  <a:pt x="80" y="29"/>
                </a:moveTo>
                <a:lnTo>
                  <a:pt x="53" y="25"/>
                </a:lnTo>
                <a:lnTo>
                  <a:pt x="40" y="0"/>
                </a:lnTo>
                <a:lnTo>
                  <a:pt x="28" y="25"/>
                </a:lnTo>
                <a:lnTo>
                  <a:pt x="0" y="29"/>
                </a:lnTo>
                <a:lnTo>
                  <a:pt x="20" y="48"/>
                </a:lnTo>
                <a:lnTo>
                  <a:pt x="15" y="75"/>
                </a:lnTo>
                <a:lnTo>
                  <a:pt x="40" y="63"/>
                </a:lnTo>
                <a:lnTo>
                  <a:pt x="65" y="75"/>
                </a:lnTo>
                <a:lnTo>
                  <a:pt x="60" y="48"/>
                </a:lnTo>
                <a:lnTo>
                  <a:pt x="80" y="29"/>
                </a:lnTo>
                <a:close/>
              </a:path>
            </a:pathLst>
          </a:custGeom>
          <a:solidFill>
            <a:srgbClr val="FFFFFF"/>
          </a:solidFill>
          <a:ln>
            <a:noFill/>
          </a:ln>
        </p:spPr>
        <p:txBody>
          <a:bodyPr vert="horz" wrap="square" lIns="92172" tIns="46086" rIns="92172" bIns="46086"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600" b="0" i="0" u="none" strike="noStrike" kern="0" cap="none" spc="0" normalizeH="0" baseline="0" noProof="0" dirty="0">
              <a:ln>
                <a:noFill/>
              </a:ln>
              <a:solidFill>
                <a:srgbClr val="EFF0F4"/>
              </a:solidFill>
              <a:effectLst/>
              <a:uLnTx/>
              <a:uFillTx/>
              <a:cs typeface="+mn-ea"/>
              <a:sym typeface="+mn-lt"/>
            </a:endParaRPr>
          </a:p>
        </p:txBody>
      </p:sp>
      <p:sp>
        <p:nvSpPr>
          <p:cNvPr id="25" name="Freeform 375"/>
          <p:cNvSpPr>
            <a:spLocks noChangeAspect="1"/>
          </p:cNvSpPr>
          <p:nvPr/>
        </p:nvSpPr>
        <p:spPr bwMode="auto">
          <a:xfrm>
            <a:off x="6148512" y="4075360"/>
            <a:ext cx="123623" cy="102903"/>
          </a:xfrm>
          <a:custGeom>
            <a:avLst/>
            <a:gdLst>
              <a:gd name="T0" fmla="*/ 80 w 80"/>
              <a:gd name="T1" fmla="*/ 29 h 75"/>
              <a:gd name="T2" fmla="*/ 53 w 80"/>
              <a:gd name="T3" fmla="*/ 25 h 75"/>
              <a:gd name="T4" fmla="*/ 40 w 80"/>
              <a:gd name="T5" fmla="*/ 0 h 75"/>
              <a:gd name="T6" fmla="*/ 28 w 80"/>
              <a:gd name="T7" fmla="*/ 25 h 75"/>
              <a:gd name="T8" fmla="*/ 0 w 80"/>
              <a:gd name="T9" fmla="*/ 29 h 75"/>
              <a:gd name="T10" fmla="*/ 20 w 80"/>
              <a:gd name="T11" fmla="*/ 48 h 75"/>
              <a:gd name="T12" fmla="*/ 15 w 80"/>
              <a:gd name="T13" fmla="*/ 75 h 75"/>
              <a:gd name="T14" fmla="*/ 40 w 80"/>
              <a:gd name="T15" fmla="*/ 63 h 75"/>
              <a:gd name="T16" fmla="*/ 65 w 80"/>
              <a:gd name="T17" fmla="*/ 75 h 75"/>
              <a:gd name="T18" fmla="*/ 60 w 80"/>
              <a:gd name="T19" fmla="*/ 48 h 75"/>
              <a:gd name="T20" fmla="*/ 80 w 80"/>
              <a:gd name="T21" fmla="*/ 2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75">
                <a:moveTo>
                  <a:pt x="80" y="29"/>
                </a:moveTo>
                <a:lnTo>
                  <a:pt x="53" y="25"/>
                </a:lnTo>
                <a:lnTo>
                  <a:pt x="40" y="0"/>
                </a:lnTo>
                <a:lnTo>
                  <a:pt x="28" y="25"/>
                </a:lnTo>
                <a:lnTo>
                  <a:pt x="0" y="29"/>
                </a:lnTo>
                <a:lnTo>
                  <a:pt x="20" y="48"/>
                </a:lnTo>
                <a:lnTo>
                  <a:pt x="15" y="75"/>
                </a:lnTo>
                <a:lnTo>
                  <a:pt x="40" y="63"/>
                </a:lnTo>
                <a:lnTo>
                  <a:pt x="65" y="75"/>
                </a:lnTo>
                <a:lnTo>
                  <a:pt x="60" y="48"/>
                </a:lnTo>
                <a:lnTo>
                  <a:pt x="80" y="29"/>
                </a:lnTo>
                <a:close/>
              </a:path>
            </a:pathLst>
          </a:custGeom>
          <a:solidFill>
            <a:srgbClr val="FFFFFF"/>
          </a:solidFill>
          <a:ln>
            <a:noFill/>
          </a:ln>
        </p:spPr>
        <p:txBody>
          <a:bodyPr vert="horz" wrap="square" lIns="92172" tIns="46086" rIns="92172" bIns="46086"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600" b="0" i="0" u="none" strike="noStrike" kern="0" cap="none" spc="0" normalizeH="0" baseline="0" noProof="0" dirty="0">
              <a:ln>
                <a:noFill/>
              </a:ln>
              <a:solidFill>
                <a:srgbClr val="EFF0F4"/>
              </a:solidFill>
              <a:effectLst/>
              <a:uLnTx/>
              <a:uFillTx/>
              <a:cs typeface="+mn-ea"/>
              <a:sym typeface="+mn-lt"/>
            </a:endParaRPr>
          </a:p>
        </p:txBody>
      </p:sp>
      <p:sp>
        <p:nvSpPr>
          <p:cNvPr id="26" name="Freeform 375"/>
          <p:cNvSpPr>
            <a:spLocks noChangeAspect="1"/>
          </p:cNvSpPr>
          <p:nvPr/>
        </p:nvSpPr>
        <p:spPr bwMode="auto">
          <a:xfrm>
            <a:off x="6290737" y="4075360"/>
            <a:ext cx="123623" cy="102903"/>
          </a:xfrm>
          <a:custGeom>
            <a:avLst/>
            <a:gdLst>
              <a:gd name="T0" fmla="*/ 80 w 80"/>
              <a:gd name="T1" fmla="*/ 29 h 75"/>
              <a:gd name="T2" fmla="*/ 53 w 80"/>
              <a:gd name="T3" fmla="*/ 25 h 75"/>
              <a:gd name="T4" fmla="*/ 40 w 80"/>
              <a:gd name="T5" fmla="*/ 0 h 75"/>
              <a:gd name="T6" fmla="*/ 28 w 80"/>
              <a:gd name="T7" fmla="*/ 25 h 75"/>
              <a:gd name="T8" fmla="*/ 0 w 80"/>
              <a:gd name="T9" fmla="*/ 29 h 75"/>
              <a:gd name="T10" fmla="*/ 20 w 80"/>
              <a:gd name="T11" fmla="*/ 48 h 75"/>
              <a:gd name="T12" fmla="*/ 15 w 80"/>
              <a:gd name="T13" fmla="*/ 75 h 75"/>
              <a:gd name="T14" fmla="*/ 40 w 80"/>
              <a:gd name="T15" fmla="*/ 63 h 75"/>
              <a:gd name="T16" fmla="*/ 65 w 80"/>
              <a:gd name="T17" fmla="*/ 75 h 75"/>
              <a:gd name="T18" fmla="*/ 60 w 80"/>
              <a:gd name="T19" fmla="*/ 48 h 75"/>
              <a:gd name="T20" fmla="*/ 80 w 80"/>
              <a:gd name="T21" fmla="*/ 2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75">
                <a:moveTo>
                  <a:pt x="80" y="29"/>
                </a:moveTo>
                <a:lnTo>
                  <a:pt x="53" y="25"/>
                </a:lnTo>
                <a:lnTo>
                  <a:pt x="40" y="0"/>
                </a:lnTo>
                <a:lnTo>
                  <a:pt x="28" y="25"/>
                </a:lnTo>
                <a:lnTo>
                  <a:pt x="0" y="29"/>
                </a:lnTo>
                <a:lnTo>
                  <a:pt x="20" y="48"/>
                </a:lnTo>
                <a:lnTo>
                  <a:pt x="15" y="75"/>
                </a:lnTo>
                <a:lnTo>
                  <a:pt x="40" y="63"/>
                </a:lnTo>
                <a:lnTo>
                  <a:pt x="65" y="75"/>
                </a:lnTo>
                <a:lnTo>
                  <a:pt x="60" y="48"/>
                </a:lnTo>
                <a:lnTo>
                  <a:pt x="80" y="29"/>
                </a:lnTo>
                <a:close/>
              </a:path>
            </a:pathLst>
          </a:custGeom>
          <a:solidFill>
            <a:srgbClr val="FFFFFF"/>
          </a:solidFill>
          <a:ln>
            <a:noFill/>
          </a:ln>
        </p:spPr>
        <p:txBody>
          <a:bodyPr vert="horz" wrap="square" lIns="92172" tIns="46086" rIns="92172" bIns="46086"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600" b="0" i="0" u="none" strike="noStrike" kern="0" cap="none" spc="0" normalizeH="0" baseline="0" noProof="0" dirty="0">
              <a:ln>
                <a:noFill/>
              </a:ln>
              <a:solidFill>
                <a:srgbClr val="EFF0F4"/>
              </a:solidFill>
              <a:effectLst/>
              <a:uLnTx/>
              <a:uFillTx/>
              <a:cs typeface="+mn-ea"/>
              <a:sym typeface="+mn-lt"/>
            </a:endParaRPr>
          </a:p>
        </p:txBody>
      </p:sp>
      <p:sp>
        <p:nvSpPr>
          <p:cNvPr id="27" name="Rounded Rectangle 42"/>
          <p:cNvSpPr/>
          <p:nvPr/>
        </p:nvSpPr>
        <p:spPr>
          <a:xfrm>
            <a:off x="4799000" y="4422159"/>
            <a:ext cx="2020661" cy="411655"/>
          </a:xfrm>
          <a:prstGeom prst="roundRect">
            <a:avLst>
              <a:gd name="adj" fmla="val 50000"/>
            </a:avLst>
          </a:prstGeom>
          <a:solidFill>
            <a:srgbClr val="FFFFFF"/>
          </a:solidFill>
          <a:ln w="12700" cap="flat" cmpd="sng" algn="ctr">
            <a:noFill/>
            <a:prstDash val="solid"/>
            <a:miter lim="800000"/>
          </a:ln>
          <a:effectLst/>
        </p:spPr>
        <p:txBody>
          <a:bodyPr lIns="144000" rtlCol="0" anchor="ctr"/>
          <a:lstStyle/>
          <a:p>
            <a:pPr marL="0" marR="0" lvl="0" indent="0" defTabSz="914400"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dirty="0">
                <a:ln>
                  <a:noFill/>
                </a:ln>
                <a:solidFill>
                  <a:srgbClr val="A8ACB9"/>
                </a:solidFill>
                <a:effectLst/>
                <a:uLnTx/>
                <a:uFillTx/>
                <a:cs typeface="+mn-ea"/>
                <a:sym typeface="+mn-lt"/>
              </a:rPr>
              <a:t>Others</a:t>
            </a:r>
            <a:endParaRPr kumimoji="0" lang="bg-BG" sz="1800" b="0" i="0" u="none" strike="noStrike" kern="0" cap="none" spc="0" normalizeH="0" baseline="0" noProof="0" dirty="0">
              <a:ln>
                <a:noFill/>
              </a:ln>
              <a:solidFill>
                <a:srgbClr val="A8ACB9"/>
              </a:solidFill>
              <a:effectLst/>
              <a:uLnTx/>
              <a:uFillTx/>
              <a:cs typeface="+mn-ea"/>
              <a:sym typeface="+mn-lt"/>
            </a:endParaRPr>
          </a:p>
        </p:txBody>
      </p:sp>
      <p:sp>
        <p:nvSpPr>
          <p:cNvPr id="28" name="Freeform 374"/>
          <p:cNvSpPr>
            <a:spLocks noChangeAspect="1" noEditPoints="1"/>
          </p:cNvSpPr>
          <p:nvPr/>
        </p:nvSpPr>
        <p:spPr bwMode="auto">
          <a:xfrm>
            <a:off x="6565582" y="3083318"/>
            <a:ext cx="108629" cy="102903"/>
          </a:xfrm>
          <a:custGeom>
            <a:avLst/>
            <a:gdLst>
              <a:gd name="T0" fmla="*/ 79 w 79"/>
              <a:gd name="T1" fmla="*/ 29 h 75"/>
              <a:gd name="T2" fmla="*/ 52 w 79"/>
              <a:gd name="T3" fmla="*/ 25 h 75"/>
              <a:gd name="T4" fmla="*/ 40 w 79"/>
              <a:gd name="T5" fmla="*/ 0 h 75"/>
              <a:gd name="T6" fmla="*/ 27 w 79"/>
              <a:gd name="T7" fmla="*/ 25 h 75"/>
              <a:gd name="T8" fmla="*/ 0 w 79"/>
              <a:gd name="T9" fmla="*/ 29 h 75"/>
              <a:gd name="T10" fmla="*/ 20 w 79"/>
              <a:gd name="T11" fmla="*/ 48 h 75"/>
              <a:gd name="T12" fmla="*/ 15 w 79"/>
              <a:gd name="T13" fmla="*/ 75 h 75"/>
              <a:gd name="T14" fmla="*/ 40 w 79"/>
              <a:gd name="T15" fmla="*/ 63 h 75"/>
              <a:gd name="T16" fmla="*/ 64 w 79"/>
              <a:gd name="T17" fmla="*/ 75 h 75"/>
              <a:gd name="T18" fmla="*/ 59 w 79"/>
              <a:gd name="T19" fmla="*/ 48 h 75"/>
              <a:gd name="T20" fmla="*/ 79 w 79"/>
              <a:gd name="T21" fmla="*/ 29 h 75"/>
              <a:gd name="T22" fmla="*/ 40 w 79"/>
              <a:gd name="T23" fmla="*/ 56 h 75"/>
              <a:gd name="T24" fmla="*/ 40 w 79"/>
              <a:gd name="T25" fmla="*/ 56 h 75"/>
              <a:gd name="T26" fmla="*/ 40 w 79"/>
              <a:gd name="T27" fmla="*/ 12 h 75"/>
              <a:gd name="T28" fmla="*/ 48 w 79"/>
              <a:gd name="T29" fmla="*/ 30 h 75"/>
              <a:gd name="T30" fmla="*/ 68 w 79"/>
              <a:gd name="T31" fmla="*/ 33 h 75"/>
              <a:gd name="T32" fmla="*/ 53 w 79"/>
              <a:gd name="T33" fmla="*/ 46 h 75"/>
              <a:gd name="T34" fmla="*/ 57 w 79"/>
              <a:gd name="T35" fmla="*/ 65 h 75"/>
              <a:gd name="T36" fmla="*/ 40 w 79"/>
              <a:gd name="T37" fmla="*/ 56 h 75"/>
              <a:gd name="T38" fmla="*/ 40 w 79"/>
              <a:gd name="T39" fmla="*/ 5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9" h="75">
                <a:moveTo>
                  <a:pt x="79" y="29"/>
                </a:moveTo>
                <a:lnTo>
                  <a:pt x="52" y="25"/>
                </a:lnTo>
                <a:lnTo>
                  <a:pt x="40" y="0"/>
                </a:lnTo>
                <a:lnTo>
                  <a:pt x="27" y="25"/>
                </a:lnTo>
                <a:lnTo>
                  <a:pt x="0" y="29"/>
                </a:lnTo>
                <a:lnTo>
                  <a:pt x="20" y="48"/>
                </a:lnTo>
                <a:lnTo>
                  <a:pt x="15" y="75"/>
                </a:lnTo>
                <a:lnTo>
                  <a:pt x="40" y="63"/>
                </a:lnTo>
                <a:lnTo>
                  <a:pt x="64" y="75"/>
                </a:lnTo>
                <a:lnTo>
                  <a:pt x="59" y="48"/>
                </a:lnTo>
                <a:lnTo>
                  <a:pt x="79" y="29"/>
                </a:lnTo>
                <a:close/>
                <a:moveTo>
                  <a:pt x="40" y="56"/>
                </a:moveTo>
                <a:lnTo>
                  <a:pt x="40" y="56"/>
                </a:lnTo>
                <a:lnTo>
                  <a:pt x="40" y="12"/>
                </a:lnTo>
                <a:lnTo>
                  <a:pt x="48" y="30"/>
                </a:lnTo>
                <a:lnTo>
                  <a:pt x="68" y="33"/>
                </a:lnTo>
                <a:lnTo>
                  <a:pt x="53" y="46"/>
                </a:lnTo>
                <a:lnTo>
                  <a:pt x="57" y="65"/>
                </a:lnTo>
                <a:lnTo>
                  <a:pt x="40" y="56"/>
                </a:lnTo>
                <a:lnTo>
                  <a:pt x="40" y="56"/>
                </a:lnTo>
                <a:close/>
              </a:path>
            </a:pathLst>
          </a:custGeom>
          <a:solidFill>
            <a:srgbClr val="FFFFFF"/>
          </a:solidFill>
          <a:ln>
            <a:noFill/>
          </a:ln>
        </p:spPr>
        <p:txBody>
          <a:bodyPr vert="horz" wrap="square" lIns="92172" tIns="46086" rIns="92172" bIns="46086"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600" b="0" i="0" u="none" strike="noStrike" kern="0" cap="none" spc="0" normalizeH="0" baseline="0" noProof="0" dirty="0">
              <a:ln>
                <a:noFill/>
              </a:ln>
              <a:solidFill>
                <a:srgbClr val="EFF0F4"/>
              </a:solidFill>
              <a:effectLst/>
              <a:uLnTx/>
              <a:uFillTx/>
              <a:cs typeface="+mn-ea"/>
              <a:sym typeface="+mn-lt"/>
            </a:endParaRPr>
          </a:p>
        </p:txBody>
      </p:sp>
      <p:sp>
        <p:nvSpPr>
          <p:cNvPr id="29" name="Freeform 375"/>
          <p:cNvSpPr>
            <a:spLocks noChangeAspect="1"/>
          </p:cNvSpPr>
          <p:nvPr/>
        </p:nvSpPr>
        <p:spPr bwMode="auto">
          <a:xfrm>
            <a:off x="6005086" y="4583234"/>
            <a:ext cx="110006" cy="102903"/>
          </a:xfrm>
          <a:custGeom>
            <a:avLst/>
            <a:gdLst>
              <a:gd name="T0" fmla="*/ 80 w 80"/>
              <a:gd name="T1" fmla="*/ 29 h 75"/>
              <a:gd name="T2" fmla="*/ 53 w 80"/>
              <a:gd name="T3" fmla="*/ 25 h 75"/>
              <a:gd name="T4" fmla="*/ 40 w 80"/>
              <a:gd name="T5" fmla="*/ 0 h 75"/>
              <a:gd name="T6" fmla="*/ 28 w 80"/>
              <a:gd name="T7" fmla="*/ 25 h 75"/>
              <a:gd name="T8" fmla="*/ 0 w 80"/>
              <a:gd name="T9" fmla="*/ 29 h 75"/>
              <a:gd name="T10" fmla="*/ 20 w 80"/>
              <a:gd name="T11" fmla="*/ 48 h 75"/>
              <a:gd name="T12" fmla="*/ 15 w 80"/>
              <a:gd name="T13" fmla="*/ 75 h 75"/>
              <a:gd name="T14" fmla="*/ 40 w 80"/>
              <a:gd name="T15" fmla="*/ 63 h 75"/>
              <a:gd name="T16" fmla="*/ 65 w 80"/>
              <a:gd name="T17" fmla="*/ 75 h 75"/>
              <a:gd name="T18" fmla="*/ 60 w 80"/>
              <a:gd name="T19" fmla="*/ 48 h 75"/>
              <a:gd name="T20" fmla="*/ 80 w 80"/>
              <a:gd name="T21" fmla="*/ 2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75">
                <a:moveTo>
                  <a:pt x="80" y="29"/>
                </a:moveTo>
                <a:lnTo>
                  <a:pt x="53" y="25"/>
                </a:lnTo>
                <a:lnTo>
                  <a:pt x="40" y="0"/>
                </a:lnTo>
                <a:lnTo>
                  <a:pt x="28" y="25"/>
                </a:lnTo>
                <a:lnTo>
                  <a:pt x="0" y="29"/>
                </a:lnTo>
                <a:lnTo>
                  <a:pt x="20" y="48"/>
                </a:lnTo>
                <a:lnTo>
                  <a:pt x="15" y="75"/>
                </a:lnTo>
                <a:lnTo>
                  <a:pt x="40" y="63"/>
                </a:lnTo>
                <a:lnTo>
                  <a:pt x="65" y="75"/>
                </a:lnTo>
                <a:lnTo>
                  <a:pt x="60" y="48"/>
                </a:lnTo>
                <a:lnTo>
                  <a:pt x="80" y="29"/>
                </a:lnTo>
                <a:close/>
              </a:path>
            </a:pathLst>
          </a:custGeom>
          <a:solidFill>
            <a:srgbClr val="A8ACB9"/>
          </a:solidFill>
          <a:ln>
            <a:noFill/>
          </a:ln>
        </p:spPr>
        <p:txBody>
          <a:bodyPr vert="horz" wrap="square" lIns="92172" tIns="46086" rIns="92172" bIns="46086"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600" b="0" i="0" u="none" strike="noStrike" kern="0" cap="none" spc="0" normalizeH="0" baseline="0" noProof="0" dirty="0">
              <a:ln>
                <a:noFill/>
              </a:ln>
              <a:solidFill>
                <a:srgbClr val="EFF0F4"/>
              </a:solidFill>
              <a:effectLst/>
              <a:uLnTx/>
              <a:uFillTx/>
              <a:cs typeface="+mn-ea"/>
              <a:sym typeface="+mn-lt"/>
            </a:endParaRPr>
          </a:p>
        </p:txBody>
      </p:sp>
      <p:sp>
        <p:nvSpPr>
          <p:cNvPr id="30" name="Freeform 375"/>
          <p:cNvSpPr>
            <a:spLocks noChangeAspect="1"/>
          </p:cNvSpPr>
          <p:nvPr/>
        </p:nvSpPr>
        <p:spPr bwMode="auto">
          <a:xfrm>
            <a:off x="6148512" y="4583234"/>
            <a:ext cx="110006" cy="102903"/>
          </a:xfrm>
          <a:custGeom>
            <a:avLst/>
            <a:gdLst>
              <a:gd name="T0" fmla="*/ 80 w 80"/>
              <a:gd name="T1" fmla="*/ 29 h 75"/>
              <a:gd name="T2" fmla="*/ 53 w 80"/>
              <a:gd name="T3" fmla="*/ 25 h 75"/>
              <a:gd name="T4" fmla="*/ 40 w 80"/>
              <a:gd name="T5" fmla="*/ 0 h 75"/>
              <a:gd name="T6" fmla="*/ 28 w 80"/>
              <a:gd name="T7" fmla="*/ 25 h 75"/>
              <a:gd name="T8" fmla="*/ 0 w 80"/>
              <a:gd name="T9" fmla="*/ 29 h 75"/>
              <a:gd name="T10" fmla="*/ 20 w 80"/>
              <a:gd name="T11" fmla="*/ 48 h 75"/>
              <a:gd name="T12" fmla="*/ 15 w 80"/>
              <a:gd name="T13" fmla="*/ 75 h 75"/>
              <a:gd name="T14" fmla="*/ 40 w 80"/>
              <a:gd name="T15" fmla="*/ 63 h 75"/>
              <a:gd name="T16" fmla="*/ 65 w 80"/>
              <a:gd name="T17" fmla="*/ 75 h 75"/>
              <a:gd name="T18" fmla="*/ 60 w 80"/>
              <a:gd name="T19" fmla="*/ 48 h 75"/>
              <a:gd name="T20" fmla="*/ 80 w 80"/>
              <a:gd name="T21" fmla="*/ 2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75">
                <a:moveTo>
                  <a:pt x="80" y="29"/>
                </a:moveTo>
                <a:lnTo>
                  <a:pt x="53" y="25"/>
                </a:lnTo>
                <a:lnTo>
                  <a:pt x="40" y="0"/>
                </a:lnTo>
                <a:lnTo>
                  <a:pt x="28" y="25"/>
                </a:lnTo>
                <a:lnTo>
                  <a:pt x="0" y="29"/>
                </a:lnTo>
                <a:lnTo>
                  <a:pt x="20" y="48"/>
                </a:lnTo>
                <a:lnTo>
                  <a:pt x="15" y="75"/>
                </a:lnTo>
                <a:lnTo>
                  <a:pt x="40" y="63"/>
                </a:lnTo>
                <a:lnTo>
                  <a:pt x="65" y="75"/>
                </a:lnTo>
                <a:lnTo>
                  <a:pt x="60" y="48"/>
                </a:lnTo>
                <a:lnTo>
                  <a:pt x="80" y="29"/>
                </a:lnTo>
                <a:close/>
              </a:path>
            </a:pathLst>
          </a:custGeom>
          <a:solidFill>
            <a:srgbClr val="A8ACB9"/>
          </a:solidFill>
          <a:ln>
            <a:noFill/>
          </a:ln>
        </p:spPr>
        <p:txBody>
          <a:bodyPr vert="horz" wrap="square" lIns="92172" tIns="46086" rIns="92172" bIns="46086"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600" b="0" i="0" u="none" strike="noStrike" kern="0" cap="none" spc="0" normalizeH="0" baseline="0" noProof="0" dirty="0">
              <a:ln>
                <a:noFill/>
              </a:ln>
              <a:solidFill>
                <a:srgbClr val="EFF0F4"/>
              </a:solidFill>
              <a:effectLst/>
              <a:uLnTx/>
              <a:uFillTx/>
              <a:cs typeface="+mn-ea"/>
              <a:sym typeface="+mn-lt"/>
            </a:endParaRPr>
          </a:p>
        </p:txBody>
      </p:sp>
      <p:sp>
        <p:nvSpPr>
          <p:cNvPr id="31" name="Freeform 375"/>
          <p:cNvSpPr>
            <a:spLocks noChangeAspect="1"/>
          </p:cNvSpPr>
          <p:nvPr/>
        </p:nvSpPr>
        <p:spPr bwMode="auto">
          <a:xfrm>
            <a:off x="6290737" y="4583234"/>
            <a:ext cx="110006" cy="102903"/>
          </a:xfrm>
          <a:custGeom>
            <a:avLst/>
            <a:gdLst>
              <a:gd name="T0" fmla="*/ 80 w 80"/>
              <a:gd name="T1" fmla="*/ 29 h 75"/>
              <a:gd name="T2" fmla="*/ 53 w 80"/>
              <a:gd name="T3" fmla="*/ 25 h 75"/>
              <a:gd name="T4" fmla="*/ 40 w 80"/>
              <a:gd name="T5" fmla="*/ 0 h 75"/>
              <a:gd name="T6" fmla="*/ 28 w 80"/>
              <a:gd name="T7" fmla="*/ 25 h 75"/>
              <a:gd name="T8" fmla="*/ 0 w 80"/>
              <a:gd name="T9" fmla="*/ 29 h 75"/>
              <a:gd name="T10" fmla="*/ 20 w 80"/>
              <a:gd name="T11" fmla="*/ 48 h 75"/>
              <a:gd name="T12" fmla="*/ 15 w 80"/>
              <a:gd name="T13" fmla="*/ 75 h 75"/>
              <a:gd name="T14" fmla="*/ 40 w 80"/>
              <a:gd name="T15" fmla="*/ 63 h 75"/>
              <a:gd name="T16" fmla="*/ 65 w 80"/>
              <a:gd name="T17" fmla="*/ 75 h 75"/>
              <a:gd name="T18" fmla="*/ 60 w 80"/>
              <a:gd name="T19" fmla="*/ 48 h 75"/>
              <a:gd name="T20" fmla="*/ 80 w 80"/>
              <a:gd name="T21" fmla="*/ 2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75">
                <a:moveTo>
                  <a:pt x="80" y="29"/>
                </a:moveTo>
                <a:lnTo>
                  <a:pt x="53" y="25"/>
                </a:lnTo>
                <a:lnTo>
                  <a:pt x="40" y="0"/>
                </a:lnTo>
                <a:lnTo>
                  <a:pt x="28" y="25"/>
                </a:lnTo>
                <a:lnTo>
                  <a:pt x="0" y="29"/>
                </a:lnTo>
                <a:lnTo>
                  <a:pt x="20" y="48"/>
                </a:lnTo>
                <a:lnTo>
                  <a:pt x="15" y="75"/>
                </a:lnTo>
                <a:lnTo>
                  <a:pt x="40" y="63"/>
                </a:lnTo>
                <a:lnTo>
                  <a:pt x="65" y="75"/>
                </a:lnTo>
                <a:lnTo>
                  <a:pt x="60" y="48"/>
                </a:lnTo>
                <a:lnTo>
                  <a:pt x="80" y="29"/>
                </a:lnTo>
                <a:close/>
              </a:path>
            </a:pathLst>
          </a:custGeom>
          <a:solidFill>
            <a:srgbClr val="A8ACB9"/>
          </a:solidFill>
          <a:ln>
            <a:noFill/>
          </a:ln>
        </p:spPr>
        <p:txBody>
          <a:bodyPr vert="horz" wrap="square" lIns="92172" tIns="46086" rIns="92172" bIns="46086"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600" b="0" i="0" u="none" strike="noStrike" kern="0" cap="none" spc="0" normalizeH="0" baseline="0" noProof="0" dirty="0">
              <a:ln>
                <a:noFill/>
              </a:ln>
              <a:solidFill>
                <a:srgbClr val="EFF0F4"/>
              </a:solidFill>
              <a:effectLst/>
              <a:uLnTx/>
              <a:uFillTx/>
              <a:cs typeface="+mn-ea"/>
              <a:sym typeface="+mn-lt"/>
            </a:endParaRPr>
          </a:p>
        </p:txBody>
      </p:sp>
      <p:sp>
        <p:nvSpPr>
          <p:cNvPr id="32" name="Freeform 375"/>
          <p:cNvSpPr>
            <a:spLocks noChangeAspect="1"/>
          </p:cNvSpPr>
          <p:nvPr/>
        </p:nvSpPr>
        <p:spPr bwMode="auto">
          <a:xfrm>
            <a:off x="6427471" y="4583534"/>
            <a:ext cx="110006" cy="102903"/>
          </a:xfrm>
          <a:custGeom>
            <a:avLst/>
            <a:gdLst>
              <a:gd name="T0" fmla="*/ 80 w 80"/>
              <a:gd name="T1" fmla="*/ 29 h 75"/>
              <a:gd name="T2" fmla="*/ 53 w 80"/>
              <a:gd name="T3" fmla="*/ 25 h 75"/>
              <a:gd name="T4" fmla="*/ 40 w 80"/>
              <a:gd name="T5" fmla="*/ 0 h 75"/>
              <a:gd name="T6" fmla="*/ 28 w 80"/>
              <a:gd name="T7" fmla="*/ 25 h 75"/>
              <a:gd name="T8" fmla="*/ 0 w 80"/>
              <a:gd name="T9" fmla="*/ 29 h 75"/>
              <a:gd name="T10" fmla="*/ 20 w 80"/>
              <a:gd name="T11" fmla="*/ 48 h 75"/>
              <a:gd name="T12" fmla="*/ 15 w 80"/>
              <a:gd name="T13" fmla="*/ 75 h 75"/>
              <a:gd name="T14" fmla="*/ 40 w 80"/>
              <a:gd name="T15" fmla="*/ 63 h 75"/>
              <a:gd name="T16" fmla="*/ 65 w 80"/>
              <a:gd name="T17" fmla="*/ 75 h 75"/>
              <a:gd name="T18" fmla="*/ 60 w 80"/>
              <a:gd name="T19" fmla="*/ 48 h 75"/>
              <a:gd name="T20" fmla="*/ 80 w 80"/>
              <a:gd name="T21" fmla="*/ 2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75">
                <a:moveTo>
                  <a:pt x="80" y="29"/>
                </a:moveTo>
                <a:lnTo>
                  <a:pt x="53" y="25"/>
                </a:lnTo>
                <a:lnTo>
                  <a:pt x="40" y="0"/>
                </a:lnTo>
                <a:lnTo>
                  <a:pt x="28" y="25"/>
                </a:lnTo>
                <a:lnTo>
                  <a:pt x="0" y="29"/>
                </a:lnTo>
                <a:lnTo>
                  <a:pt x="20" y="48"/>
                </a:lnTo>
                <a:lnTo>
                  <a:pt x="15" y="75"/>
                </a:lnTo>
                <a:lnTo>
                  <a:pt x="40" y="63"/>
                </a:lnTo>
                <a:lnTo>
                  <a:pt x="65" y="75"/>
                </a:lnTo>
                <a:lnTo>
                  <a:pt x="60" y="48"/>
                </a:lnTo>
                <a:lnTo>
                  <a:pt x="80" y="29"/>
                </a:lnTo>
                <a:close/>
              </a:path>
            </a:pathLst>
          </a:custGeom>
          <a:solidFill>
            <a:srgbClr val="A8ACB9"/>
          </a:solidFill>
          <a:ln>
            <a:noFill/>
          </a:ln>
        </p:spPr>
        <p:txBody>
          <a:bodyPr vert="horz" wrap="square" lIns="92172" tIns="46086" rIns="92172" bIns="46086"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600" b="0" i="0" u="none" strike="noStrike" kern="0" cap="none" spc="0" normalizeH="0" baseline="0" noProof="0" dirty="0">
              <a:ln>
                <a:noFill/>
              </a:ln>
              <a:solidFill>
                <a:srgbClr val="EFF0F4"/>
              </a:solidFill>
              <a:effectLst/>
              <a:uLnTx/>
              <a:uFillTx/>
              <a:cs typeface="+mn-ea"/>
              <a:sym typeface="+mn-lt"/>
            </a:endParaRPr>
          </a:p>
        </p:txBody>
      </p:sp>
      <p:sp>
        <p:nvSpPr>
          <p:cNvPr id="33" name="Freeform 375"/>
          <p:cNvSpPr>
            <a:spLocks noChangeAspect="1"/>
          </p:cNvSpPr>
          <p:nvPr/>
        </p:nvSpPr>
        <p:spPr bwMode="auto">
          <a:xfrm>
            <a:off x="6564205" y="4583234"/>
            <a:ext cx="110006" cy="102903"/>
          </a:xfrm>
          <a:custGeom>
            <a:avLst/>
            <a:gdLst>
              <a:gd name="T0" fmla="*/ 80 w 80"/>
              <a:gd name="T1" fmla="*/ 29 h 75"/>
              <a:gd name="T2" fmla="*/ 53 w 80"/>
              <a:gd name="T3" fmla="*/ 25 h 75"/>
              <a:gd name="T4" fmla="*/ 40 w 80"/>
              <a:gd name="T5" fmla="*/ 0 h 75"/>
              <a:gd name="T6" fmla="*/ 28 w 80"/>
              <a:gd name="T7" fmla="*/ 25 h 75"/>
              <a:gd name="T8" fmla="*/ 0 w 80"/>
              <a:gd name="T9" fmla="*/ 29 h 75"/>
              <a:gd name="T10" fmla="*/ 20 w 80"/>
              <a:gd name="T11" fmla="*/ 48 h 75"/>
              <a:gd name="T12" fmla="*/ 15 w 80"/>
              <a:gd name="T13" fmla="*/ 75 h 75"/>
              <a:gd name="T14" fmla="*/ 40 w 80"/>
              <a:gd name="T15" fmla="*/ 63 h 75"/>
              <a:gd name="T16" fmla="*/ 65 w 80"/>
              <a:gd name="T17" fmla="*/ 75 h 75"/>
              <a:gd name="T18" fmla="*/ 60 w 80"/>
              <a:gd name="T19" fmla="*/ 48 h 75"/>
              <a:gd name="T20" fmla="*/ 80 w 80"/>
              <a:gd name="T21" fmla="*/ 2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75">
                <a:moveTo>
                  <a:pt x="80" y="29"/>
                </a:moveTo>
                <a:lnTo>
                  <a:pt x="53" y="25"/>
                </a:lnTo>
                <a:lnTo>
                  <a:pt x="40" y="0"/>
                </a:lnTo>
                <a:lnTo>
                  <a:pt x="28" y="25"/>
                </a:lnTo>
                <a:lnTo>
                  <a:pt x="0" y="29"/>
                </a:lnTo>
                <a:lnTo>
                  <a:pt x="20" y="48"/>
                </a:lnTo>
                <a:lnTo>
                  <a:pt x="15" y="75"/>
                </a:lnTo>
                <a:lnTo>
                  <a:pt x="40" y="63"/>
                </a:lnTo>
                <a:lnTo>
                  <a:pt x="65" y="75"/>
                </a:lnTo>
                <a:lnTo>
                  <a:pt x="60" y="48"/>
                </a:lnTo>
                <a:lnTo>
                  <a:pt x="80" y="29"/>
                </a:lnTo>
                <a:close/>
              </a:path>
            </a:pathLst>
          </a:custGeom>
          <a:solidFill>
            <a:srgbClr val="A8ACB9"/>
          </a:solidFill>
          <a:ln>
            <a:noFill/>
          </a:ln>
        </p:spPr>
        <p:txBody>
          <a:bodyPr vert="horz" wrap="square" lIns="92172" tIns="46086" rIns="92172" bIns="46086"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600" b="0" i="0" u="none" strike="noStrike" kern="0" cap="none" spc="0" normalizeH="0" baseline="0" noProof="0" dirty="0">
              <a:ln>
                <a:noFill/>
              </a:ln>
              <a:solidFill>
                <a:srgbClr val="EFF0F4"/>
              </a:solidFill>
              <a:effectLst/>
              <a:uLnTx/>
              <a:uFillTx/>
              <a:cs typeface="+mn-ea"/>
              <a:sym typeface="+mn-lt"/>
            </a:endParaRPr>
          </a:p>
        </p:txBody>
      </p:sp>
      <p:sp>
        <p:nvSpPr>
          <p:cNvPr id="34" name="Rectangle 49"/>
          <p:cNvSpPr/>
          <p:nvPr/>
        </p:nvSpPr>
        <p:spPr>
          <a:xfrm>
            <a:off x="1519703" y="2452222"/>
            <a:ext cx="2754996" cy="2381678"/>
          </a:xfrm>
          <a:prstGeom prst="rect">
            <a:avLst/>
          </a:prstGeom>
        </p:spPr>
        <p:txBody>
          <a:bodyPr wrap="square">
            <a:spAutoFit/>
          </a:bodyPr>
          <a:lstStyle/>
          <a:p>
            <a:pPr defTabSz="914400">
              <a:lnSpc>
                <a:spcPts val="1800"/>
              </a:lnSpc>
              <a:spcAft>
                <a:spcPts val="600"/>
              </a:spcAft>
              <a:defRPr/>
            </a:pPr>
            <a:r>
              <a:rPr lang="en-US" sz="3200" dirty="0">
                <a:cs typeface="+mn-ea"/>
                <a:sym typeface="+mn-lt"/>
              </a:rPr>
              <a:t>T</a:t>
            </a:r>
            <a:r>
              <a:rPr lang="en-US" sz="1200" dirty="0">
                <a:cs typeface="+mn-ea"/>
                <a:sym typeface="+mn-lt"/>
              </a:rPr>
              <a:t>here are many variations of passages of Lorem Ipsum available, but the majority have suffered alteration in some form, by injected </a:t>
            </a:r>
            <a:r>
              <a:rPr lang="en-US" sz="1200" dirty="0" err="1">
                <a:cs typeface="+mn-ea"/>
                <a:sym typeface="+mn-lt"/>
              </a:rPr>
              <a:t>humour</a:t>
            </a:r>
            <a:r>
              <a:rPr lang="en-US" sz="1200" dirty="0">
                <a:cs typeface="+mn-ea"/>
                <a:sym typeface="+mn-lt"/>
              </a:rPr>
              <a:t>, or </a:t>
            </a:r>
            <a:r>
              <a:rPr lang="en-US" sz="1200" dirty="0" err="1">
                <a:cs typeface="+mn-ea"/>
                <a:sym typeface="+mn-lt"/>
              </a:rPr>
              <a:t>randomised</a:t>
            </a:r>
            <a:r>
              <a:rPr lang="en-US" sz="1200" dirty="0">
                <a:cs typeface="+mn-ea"/>
                <a:sym typeface="+mn-lt"/>
              </a:rPr>
              <a:t> words which don't look even slightly believable. If you are going to use a passage of Lorem Ipsum, you need to be sure there isn't anything embarrassing hidden in the middle of text. </a:t>
            </a:r>
            <a:endParaRPr lang="en-US" sz="1200" dirty="0">
              <a:cs typeface="+mn-ea"/>
              <a:sym typeface="+mn-lt"/>
            </a:endParaRPr>
          </a:p>
        </p:txBody>
      </p:sp>
      <p:pic>
        <p:nvPicPr>
          <p:cNvPr id="35" name="图片 34" descr="图片包含 矢量图形&#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34000" y="-101204"/>
            <a:ext cx="6858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randombar(horizontal)">
                                      <p:cBhvr>
                                        <p:cTn id="13" dur="500"/>
                                        <p:tgtEl>
                                          <p:spTgt spid="8"/>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randombar(horizontal)">
                                      <p:cBhvr>
                                        <p:cTn id="16" dur="500"/>
                                        <p:tgtEl>
                                          <p:spTgt spid="9"/>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randombar(horizontal)">
                                      <p:cBhvr>
                                        <p:cTn id="19" dur="500"/>
                                        <p:tgtEl>
                                          <p:spTgt spid="10"/>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randombar(horizontal)">
                                      <p:cBhvr>
                                        <p:cTn id="22" dur="500"/>
                                        <p:tgtEl>
                                          <p:spTgt spid="11"/>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randombar(horizontal)">
                                      <p:cBhvr>
                                        <p:cTn id="25" dur="500"/>
                                        <p:tgtEl>
                                          <p:spTgt spid="12"/>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randombar(horizontal)">
                                      <p:cBhvr>
                                        <p:cTn id="28" dur="500"/>
                                        <p:tgtEl>
                                          <p:spTgt spid="13"/>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randombar(horizontal)">
                                      <p:cBhvr>
                                        <p:cTn id="31" dur="500"/>
                                        <p:tgtEl>
                                          <p:spTgt spid="14"/>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randombar(horizontal)">
                                      <p:cBhvr>
                                        <p:cTn id="34" dur="500"/>
                                        <p:tgtEl>
                                          <p:spTgt spid="15"/>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randombar(horizontal)">
                                      <p:cBhvr>
                                        <p:cTn id="37" dur="500"/>
                                        <p:tgtEl>
                                          <p:spTgt spid="16"/>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randombar(horizontal)">
                                      <p:cBhvr>
                                        <p:cTn id="40" dur="500"/>
                                        <p:tgtEl>
                                          <p:spTgt spid="17"/>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randombar(horizontal)">
                                      <p:cBhvr>
                                        <p:cTn id="43" dur="500"/>
                                        <p:tgtEl>
                                          <p:spTgt spid="18"/>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randombar(horizontal)">
                                      <p:cBhvr>
                                        <p:cTn id="46" dur="500"/>
                                        <p:tgtEl>
                                          <p:spTgt spid="19"/>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randombar(horizontal)">
                                      <p:cBhvr>
                                        <p:cTn id="49" dur="500"/>
                                        <p:tgtEl>
                                          <p:spTgt spid="20"/>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randombar(horizontal)">
                                      <p:cBhvr>
                                        <p:cTn id="52" dur="500"/>
                                        <p:tgtEl>
                                          <p:spTgt spid="21"/>
                                        </p:tgtEl>
                                      </p:cBhvr>
                                    </p:animEffect>
                                  </p:childTnLst>
                                </p:cTn>
                              </p:par>
                              <p:par>
                                <p:cTn id="53" presetID="14" presetClass="entr" presetSubtype="10"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randombar(horizontal)">
                                      <p:cBhvr>
                                        <p:cTn id="55" dur="500"/>
                                        <p:tgtEl>
                                          <p:spTgt spid="22"/>
                                        </p:tgtEl>
                                      </p:cBhvr>
                                    </p:animEffect>
                                  </p:childTnLst>
                                </p:cTn>
                              </p:par>
                              <p:par>
                                <p:cTn id="56" presetID="14" presetClass="entr" presetSubtype="10" fill="hold" grpId="0"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randombar(horizontal)">
                                      <p:cBhvr>
                                        <p:cTn id="58" dur="500"/>
                                        <p:tgtEl>
                                          <p:spTgt spid="23"/>
                                        </p:tgtEl>
                                      </p:cBhvr>
                                    </p:animEffect>
                                  </p:childTnLst>
                                </p:cTn>
                              </p:par>
                              <p:par>
                                <p:cTn id="59" presetID="14" presetClass="entr" presetSubtype="10" fill="hold" grpId="0" nodeType="with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randombar(horizontal)">
                                      <p:cBhvr>
                                        <p:cTn id="61" dur="500"/>
                                        <p:tgtEl>
                                          <p:spTgt spid="24"/>
                                        </p:tgtEl>
                                      </p:cBhvr>
                                    </p:animEffect>
                                  </p:childTnLst>
                                </p:cTn>
                              </p:par>
                              <p:par>
                                <p:cTn id="62" presetID="14" presetClass="entr" presetSubtype="10" fill="hold" grpId="0" nodeType="with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randombar(horizontal)">
                                      <p:cBhvr>
                                        <p:cTn id="64" dur="500"/>
                                        <p:tgtEl>
                                          <p:spTgt spid="25"/>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randombar(horizontal)">
                                      <p:cBhvr>
                                        <p:cTn id="67" dur="500"/>
                                        <p:tgtEl>
                                          <p:spTgt spid="26"/>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27"/>
                                        </p:tgtEl>
                                        <p:attrNameLst>
                                          <p:attrName>style.visibility</p:attrName>
                                        </p:attrNameLst>
                                      </p:cBhvr>
                                      <p:to>
                                        <p:strVal val="visible"/>
                                      </p:to>
                                    </p:set>
                                    <p:animEffect transition="in" filter="randombar(horizontal)">
                                      <p:cBhvr>
                                        <p:cTn id="70" dur="500"/>
                                        <p:tgtEl>
                                          <p:spTgt spid="27"/>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randombar(horizontal)">
                                      <p:cBhvr>
                                        <p:cTn id="73" dur="500"/>
                                        <p:tgtEl>
                                          <p:spTgt spid="28"/>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29"/>
                                        </p:tgtEl>
                                        <p:attrNameLst>
                                          <p:attrName>style.visibility</p:attrName>
                                        </p:attrNameLst>
                                      </p:cBhvr>
                                      <p:to>
                                        <p:strVal val="visible"/>
                                      </p:to>
                                    </p:set>
                                    <p:animEffect transition="in" filter="randombar(horizontal)">
                                      <p:cBhvr>
                                        <p:cTn id="76" dur="500"/>
                                        <p:tgtEl>
                                          <p:spTgt spid="29"/>
                                        </p:tgtEl>
                                      </p:cBhvr>
                                    </p:animEffect>
                                  </p:childTnLst>
                                </p:cTn>
                              </p:par>
                              <p:par>
                                <p:cTn id="77" presetID="14" presetClass="entr" presetSubtype="10" fill="hold" grpId="0" nodeType="withEffect">
                                  <p:stCondLst>
                                    <p:cond delay="0"/>
                                  </p:stCondLst>
                                  <p:childTnLst>
                                    <p:set>
                                      <p:cBhvr>
                                        <p:cTn id="78" dur="1" fill="hold">
                                          <p:stCondLst>
                                            <p:cond delay="0"/>
                                          </p:stCondLst>
                                        </p:cTn>
                                        <p:tgtEl>
                                          <p:spTgt spid="30"/>
                                        </p:tgtEl>
                                        <p:attrNameLst>
                                          <p:attrName>style.visibility</p:attrName>
                                        </p:attrNameLst>
                                      </p:cBhvr>
                                      <p:to>
                                        <p:strVal val="visible"/>
                                      </p:to>
                                    </p:set>
                                    <p:animEffect transition="in" filter="randombar(horizontal)">
                                      <p:cBhvr>
                                        <p:cTn id="79" dur="500"/>
                                        <p:tgtEl>
                                          <p:spTgt spid="30"/>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31"/>
                                        </p:tgtEl>
                                        <p:attrNameLst>
                                          <p:attrName>style.visibility</p:attrName>
                                        </p:attrNameLst>
                                      </p:cBhvr>
                                      <p:to>
                                        <p:strVal val="visible"/>
                                      </p:to>
                                    </p:set>
                                    <p:animEffect transition="in" filter="randombar(horizontal)">
                                      <p:cBhvr>
                                        <p:cTn id="82" dur="500"/>
                                        <p:tgtEl>
                                          <p:spTgt spid="31"/>
                                        </p:tgtEl>
                                      </p:cBhvr>
                                    </p:animEffect>
                                  </p:childTnLst>
                                </p:cTn>
                              </p:par>
                              <p:par>
                                <p:cTn id="83" presetID="14" presetClass="entr" presetSubtype="10" fill="hold" grpId="0" nodeType="withEffect">
                                  <p:stCondLst>
                                    <p:cond delay="0"/>
                                  </p:stCondLst>
                                  <p:childTnLst>
                                    <p:set>
                                      <p:cBhvr>
                                        <p:cTn id="84" dur="1" fill="hold">
                                          <p:stCondLst>
                                            <p:cond delay="0"/>
                                          </p:stCondLst>
                                        </p:cTn>
                                        <p:tgtEl>
                                          <p:spTgt spid="32"/>
                                        </p:tgtEl>
                                        <p:attrNameLst>
                                          <p:attrName>style.visibility</p:attrName>
                                        </p:attrNameLst>
                                      </p:cBhvr>
                                      <p:to>
                                        <p:strVal val="visible"/>
                                      </p:to>
                                    </p:set>
                                    <p:animEffect transition="in" filter="randombar(horizontal)">
                                      <p:cBhvr>
                                        <p:cTn id="85" dur="500"/>
                                        <p:tgtEl>
                                          <p:spTgt spid="32"/>
                                        </p:tgtEl>
                                      </p:cBhvr>
                                    </p:animEffect>
                                  </p:childTnLst>
                                </p:cTn>
                              </p:par>
                              <p:par>
                                <p:cTn id="86" presetID="14" presetClass="entr" presetSubtype="10" fill="hold" grpId="0" nodeType="withEffect">
                                  <p:stCondLst>
                                    <p:cond delay="0"/>
                                  </p:stCondLst>
                                  <p:childTnLst>
                                    <p:set>
                                      <p:cBhvr>
                                        <p:cTn id="87" dur="1" fill="hold">
                                          <p:stCondLst>
                                            <p:cond delay="0"/>
                                          </p:stCondLst>
                                        </p:cTn>
                                        <p:tgtEl>
                                          <p:spTgt spid="33"/>
                                        </p:tgtEl>
                                        <p:attrNameLst>
                                          <p:attrName>style.visibility</p:attrName>
                                        </p:attrNameLst>
                                      </p:cBhvr>
                                      <p:to>
                                        <p:strVal val="visible"/>
                                      </p:to>
                                    </p:set>
                                    <p:animEffect transition="in" filter="randombar(horizontal)">
                                      <p:cBhvr>
                                        <p:cTn id="88" dur="500"/>
                                        <p:tgtEl>
                                          <p:spTgt spid="33"/>
                                        </p:tgtEl>
                                      </p:cBhvr>
                                    </p:animEffect>
                                  </p:childTnLst>
                                </p:cTn>
                              </p:par>
                              <p:par>
                                <p:cTn id="89" presetID="14" presetClass="entr" presetSubtype="10" fill="hold" grpId="0" nodeType="withEffect">
                                  <p:stCondLst>
                                    <p:cond delay="0"/>
                                  </p:stCondLst>
                                  <p:childTnLst>
                                    <p:set>
                                      <p:cBhvr>
                                        <p:cTn id="90" dur="1" fill="hold">
                                          <p:stCondLst>
                                            <p:cond delay="0"/>
                                          </p:stCondLst>
                                        </p:cTn>
                                        <p:tgtEl>
                                          <p:spTgt spid="34"/>
                                        </p:tgtEl>
                                        <p:attrNameLst>
                                          <p:attrName>style.visibility</p:attrName>
                                        </p:attrNameLst>
                                      </p:cBhvr>
                                      <p:to>
                                        <p:strVal val="visible"/>
                                      </p:to>
                                    </p:set>
                                    <p:animEffect transition="in" filter="randombar(horizontal)">
                                      <p:cBhvr>
                                        <p:cTn id="9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80663" y="494818"/>
            <a:ext cx="11030673" cy="5868364"/>
          </a:xfrm>
          <a:prstGeom prst="rect">
            <a:avLst/>
          </a:prstGeom>
          <a:noFill/>
          <a:ln w="76200">
            <a:solidFill>
              <a:schemeClr val="tx1"/>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9" name="Freeform 5"/>
          <p:cNvSpPr/>
          <p:nvPr/>
        </p:nvSpPr>
        <p:spPr bwMode="auto">
          <a:xfrm>
            <a:off x="7528329" y="2205967"/>
            <a:ext cx="2703513" cy="1622425"/>
          </a:xfrm>
          <a:custGeom>
            <a:avLst/>
            <a:gdLst>
              <a:gd name="T0" fmla="*/ 393 w 1440"/>
              <a:gd name="T1" fmla="*/ 864 h 864"/>
              <a:gd name="T2" fmla="*/ 1440 w 1440"/>
              <a:gd name="T3" fmla="*/ 864 h 864"/>
              <a:gd name="T4" fmla="*/ 1440 w 1440"/>
              <a:gd name="T5" fmla="*/ 432 h 864"/>
              <a:gd name="T6" fmla="*/ 1047 w 1440"/>
              <a:gd name="T7" fmla="*/ 0 h 864"/>
              <a:gd name="T8" fmla="*/ 0 w 1440"/>
              <a:gd name="T9" fmla="*/ 0 h 864"/>
            </a:gdLst>
            <a:ahLst/>
            <a:cxnLst>
              <a:cxn ang="0">
                <a:pos x="T0" y="T1"/>
              </a:cxn>
              <a:cxn ang="0">
                <a:pos x="T2" y="T3"/>
              </a:cxn>
              <a:cxn ang="0">
                <a:pos x="T4" y="T5"/>
              </a:cxn>
              <a:cxn ang="0">
                <a:pos x="T6" y="T7"/>
              </a:cxn>
              <a:cxn ang="0">
                <a:pos x="T8" y="T9"/>
              </a:cxn>
            </a:cxnLst>
            <a:rect l="0" t="0" r="r" b="b"/>
            <a:pathLst>
              <a:path w="1440" h="864">
                <a:moveTo>
                  <a:pt x="393" y="864"/>
                </a:moveTo>
                <a:cubicBezTo>
                  <a:pt x="1440" y="864"/>
                  <a:pt x="1440" y="864"/>
                  <a:pt x="1440" y="864"/>
                </a:cubicBezTo>
                <a:cubicBezTo>
                  <a:pt x="1440" y="432"/>
                  <a:pt x="1440" y="432"/>
                  <a:pt x="1440" y="432"/>
                </a:cubicBezTo>
                <a:cubicBezTo>
                  <a:pt x="1440" y="193"/>
                  <a:pt x="1264" y="0"/>
                  <a:pt x="1047" y="0"/>
                </a:cubicBezTo>
                <a:cubicBezTo>
                  <a:pt x="0" y="0"/>
                  <a:pt x="0" y="0"/>
                  <a:pt x="0" y="0"/>
                </a:cubicBezTo>
              </a:path>
            </a:pathLst>
          </a:custGeom>
          <a:solidFill>
            <a:schemeClr val="bg1"/>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30" name="Freeform 6"/>
          <p:cNvSpPr/>
          <p:nvPr/>
        </p:nvSpPr>
        <p:spPr bwMode="auto">
          <a:xfrm>
            <a:off x="7528329" y="2205967"/>
            <a:ext cx="2703513" cy="1622425"/>
          </a:xfrm>
          <a:custGeom>
            <a:avLst/>
            <a:gdLst>
              <a:gd name="T0" fmla="*/ 393 w 1440"/>
              <a:gd name="T1" fmla="*/ 864 h 864"/>
              <a:gd name="T2" fmla="*/ 1440 w 1440"/>
              <a:gd name="T3" fmla="*/ 864 h 864"/>
              <a:gd name="T4" fmla="*/ 1440 w 1440"/>
              <a:gd name="T5" fmla="*/ 432 h 864"/>
              <a:gd name="T6" fmla="*/ 1047 w 1440"/>
              <a:gd name="T7" fmla="*/ 0 h 864"/>
              <a:gd name="T8" fmla="*/ 0 w 1440"/>
              <a:gd name="T9" fmla="*/ 0 h 864"/>
            </a:gdLst>
            <a:ahLst/>
            <a:cxnLst>
              <a:cxn ang="0">
                <a:pos x="T0" y="T1"/>
              </a:cxn>
              <a:cxn ang="0">
                <a:pos x="T2" y="T3"/>
              </a:cxn>
              <a:cxn ang="0">
                <a:pos x="T4" y="T5"/>
              </a:cxn>
              <a:cxn ang="0">
                <a:pos x="T6" y="T7"/>
              </a:cxn>
              <a:cxn ang="0">
                <a:pos x="T8" y="T9"/>
              </a:cxn>
            </a:cxnLst>
            <a:rect l="0" t="0" r="r" b="b"/>
            <a:pathLst>
              <a:path w="1440" h="864">
                <a:moveTo>
                  <a:pt x="393" y="864"/>
                </a:moveTo>
                <a:cubicBezTo>
                  <a:pt x="1440" y="864"/>
                  <a:pt x="1440" y="864"/>
                  <a:pt x="1440" y="864"/>
                </a:cubicBezTo>
                <a:cubicBezTo>
                  <a:pt x="1440" y="432"/>
                  <a:pt x="1440" y="432"/>
                  <a:pt x="1440" y="432"/>
                </a:cubicBezTo>
                <a:cubicBezTo>
                  <a:pt x="1440" y="193"/>
                  <a:pt x="1264" y="0"/>
                  <a:pt x="1047" y="0"/>
                </a:cubicBezTo>
                <a:cubicBezTo>
                  <a:pt x="0" y="0"/>
                  <a:pt x="0" y="0"/>
                  <a:pt x="0" y="0"/>
                </a:cubicBezTo>
              </a:path>
            </a:pathLst>
          </a:custGeom>
          <a:noFill/>
          <a:ln w="179388" cap="flat">
            <a:solidFill>
              <a:srgbClr val="27282D"/>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31" name="Freeform 7"/>
          <p:cNvSpPr/>
          <p:nvPr/>
        </p:nvSpPr>
        <p:spPr bwMode="auto">
          <a:xfrm>
            <a:off x="6717117" y="2205967"/>
            <a:ext cx="1622425" cy="1622425"/>
          </a:xfrm>
          <a:custGeom>
            <a:avLst/>
            <a:gdLst>
              <a:gd name="T0" fmla="*/ 864 w 864"/>
              <a:gd name="T1" fmla="*/ 864 h 864"/>
              <a:gd name="T2" fmla="*/ 0 w 864"/>
              <a:gd name="T3" fmla="*/ 864 h 864"/>
              <a:gd name="T4" fmla="*/ 0 w 864"/>
              <a:gd name="T5" fmla="*/ 432 h 864"/>
              <a:gd name="T6" fmla="*/ 432 w 864"/>
              <a:gd name="T7" fmla="*/ 0 h 864"/>
              <a:gd name="T8" fmla="*/ 864 w 864"/>
              <a:gd name="T9" fmla="*/ 432 h 864"/>
              <a:gd name="T10" fmla="*/ 864 w 864"/>
              <a:gd name="T11" fmla="*/ 864 h 864"/>
            </a:gdLst>
            <a:ahLst/>
            <a:cxnLst>
              <a:cxn ang="0">
                <a:pos x="T0" y="T1"/>
              </a:cxn>
              <a:cxn ang="0">
                <a:pos x="T2" y="T3"/>
              </a:cxn>
              <a:cxn ang="0">
                <a:pos x="T4" y="T5"/>
              </a:cxn>
              <a:cxn ang="0">
                <a:pos x="T6" y="T7"/>
              </a:cxn>
              <a:cxn ang="0">
                <a:pos x="T8" y="T9"/>
              </a:cxn>
              <a:cxn ang="0">
                <a:pos x="T10" y="T11"/>
              </a:cxn>
            </a:cxnLst>
            <a:rect l="0" t="0" r="r" b="b"/>
            <a:pathLst>
              <a:path w="864" h="864">
                <a:moveTo>
                  <a:pt x="864" y="864"/>
                </a:moveTo>
                <a:cubicBezTo>
                  <a:pt x="0" y="864"/>
                  <a:pt x="0" y="864"/>
                  <a:pt x="0" y="864"/>
                </a:cubicBezTo>
                <a:cubicBezTo>
                  <a:pt x="0" y="432"/>
                  <a:pt x="0" y="432"/>
                  <a:pt x="0" y="432"/>
                </a:cubicBezTo>
                <a:cubicBezTo>
                  <a:pt x="0" y="193"/>
                  <a:pt x="193" y="0"/>
                  <a:pt x="432" y="0"/>
                </a:cubicBezTo>
                <a:cubicBezTo>
                  <a:pt x="671" y="0"/>
                  <a:pt x="864" y="193"/>
                  <a:pt x="864" y="432"/>
                </a:cubicBezTo>
                <a:lnTo>
                  <a:pt x="864" y="864"/>
                </a:lnTo>
                <a:close/>
              </a:path>
            </a:pathLst>
          </a:custGeom>
          <a:solidFill>
            <a:schemeClr val="bg1"/>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32" name="Freeform 8"/>
          <p:cNvSpPr/>
          <p:nvPr/>
        </p:nvSpPr>
        <p:spPr bwMode="auto">
          <a:xfrm>
            <a:off x="6717117" y="2205967"/>
            <a:ext cx="1622425" cy="1622425"/>
          </a:xfrm>
          <a:custGeom>
            <a:avLst/>
            <a:gdLst>
              <a:gd name="T0" fmla="*/ 864 w 864"/>
              <a:gd name="T1" fmla="*/ 864 h 864"/>
              <a:gd name="T2" fmla="*/ 0 w 864"/>
              <a:gd name="T3" fmla="*/ 864 h 864"/>
              <a:gd name="T4" fmla="*/ 0 w 864"/>
              <a:gd name="T5" fmla="*/ 432 h 864"/>
              <a:gd name="T6" fmla="*/ 432 w 864"/>
              <a:gd name="T7" fmla="*/ 0 h 864"/>
              <a:gd name="T8" fmla="*/ 864 w 864"/>
              <a:gd name="T9" fmla="*/ 432 h 864"/>
              <a:gd name="T10" fmla="*/ 864 w 864"/>
              <a:gd name="T11" fmla="*/ 864 h 864"/>
            </a:gdLst>
            <a:ahLst/>
            <a:cxnLst>
              <a:cxn ang="0">
                <a:pos x="T0" y="T1"/>
              </a:cxn>
              <a:cxn ang="0">
                <a:pos x="T2" y="T3"/>
              </a:cxn>
              <a:cxn ang="0">
                <a:pos x="T4" y="T5"/>
              </a:cxn>
              <a:cxn ang="0">
                <a:pos x="T6" y="T7"/>
              </a:cxn>
              <a:cxn ang="0">
                <a:pos x="T8" y="T9"/>
              </a:cxn>
              <a:cxn ang="0">
                <a:pos x="T10" y="T11"/>
              </a:cxn>
            </a:cxnLst>
            <a:rect l="0" t="0" r="r" b="b"/>
            <a:pathLst>
              <a:path w="864" h="864">
                <a:moveTo>
                  <a:pt x="864" y="864"/>
                </a:moveTo>
                <a:cubicBezTo>
                  <a:pt x="0" y="864"/>
                  <a:pt x="0" y="864"/>
                  <a:pt x="0" y="864"/>
                </a:cubicBezTo>
                <a:cubicBezTo>
                  <a:pt x="0" y="432"/>
                  <a:pt x="0" y="432"/>
                  <a:pt x="0" y="432"/>
                </a:cubicBezTo>
                <a:cubicBezTo>
                  <a:pt x="0" y="193"/>
                  <a:pt x="193" y="0"/>
                  <a:pt x="432" y="0"/>
                </a:cubicBezTo>
                <a:cubicBezTo>
                  <a:pt x="671" y="0"/>
                  <a:pt x="864" y="193"/>
                  <a:pt x="864" y="432"/>
                </a:cubicBezTo>
                <a:lnTo>
                  <a:pt x="864" y="864"/>
                </a:lnTo>
                <a:close/>
              </a:path>
            </a:pathLst>
          </a:custGeom>
          <a:noFill/>
          <a:ln w="179388" cap="flat">
            <a:solidFill>
              <a:srgbClr val="27282D"/>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33" name="Rectangle 9"/>
          <p:cNvSpPr>
            <a:spLocks noChangeArrowheads="1"/>
          </p:cNvSpPr>
          <p:nvPr/>
        </p:nvSpPr>
        <p:spPr bwMode="auto">
          <a:xfrm>
            <a:off x="8745148" y="3828392"/>
            <a:ext cx="540544" cy="2162969"/>
          </a:xfrm>
          <a:prstGeom prst="rect">
            <a:avLst/>
          </a:prstGeom>
          <a:solidFill>
            <a:schemeClr val="bg2">
              <a:lumMod val="25000"/>
            </a:schemeClr>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34" name="Rectangle 10"/>
          <p:cNvSpPr>
            <a:spLocks noChangeArrowheads="1"/>
          </p:cNvSpPr>
          <p:nvPr/>
        </p:nvSpPr>
        <p:spPr bwMode="auto">
          <a:xfrm>
            <a:off x="8745148" y="3828392"/>
            <a:ext cx="540544" cy="2162969"/>
          </a:xfrm>
          <a:prstGeom prst="rect">
            <a:avLst/>
          </a:prstGeom>
          <a:noFill/>
          <a:ln w="179388" cap="flat">
            <a:solidFill>
              <a:srgbClr val="27282D"/>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35" name="Line 11"/>
          <p:cNvSpPr>
            <a:spLocks noChangeShapeType="1"/>
          </p:cNvSpPr>
          <p:nvPr/>
        </p:nvSpPr>
        <p:spPr bwMode="auto">
          <a:xfrm>
            <a:off x="9150754" y="1530486"/>
            <a:ext cx="0" cy="1554163"/>
          </a:xfrm>
          <a:prstGeom prst="line">
            <a:avLst/>
          </a:prstGeom>
          <a:noFill/>
          <a:ln w="179388" cap="rnd">
            <a:solidFill>
              <a:srgbClr val="27282D"/>
            </a:solidFill>
            <a:prstDash val="solid"/>
            <a:round/>
          </a:ln>
          <a:extLst>
            <a:ext uri="{909E8E84-426E-40DD-AFC4-6F175D3DCCD1}">
              <a14:hiddenFill xmlns:a14="http://schemas.microsoft.com/office/drawing/2010/main">
                <a:no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36" name="Rectangle 13"/>
          <p:cNvSpPr>
            <a:spLocks noChangeArrowheads="1"/>
          </p:cNvSpPr>
          <p:nvPr/>
        </p:nvSpPr>
        <p:spPr bwMode="auto">
          <a:xfrm>
            <a:off x="9150754" y="1530486"/>
            <a:ext cx="608013" cy="405607"/>
          </a:xfrm>
          <a:prstGeom prst="rect">
            <a:avLst/>
          </a:prstGeom>
          <a:solidFill>
            <a:srgbClr val="FF9331"/>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37" name="Rectangle 14"/>
          <p:cNvSpPr>
            <a:spLocks noChangeArrowheads="1"/>
          </p:cNvSpPr>
          <p:nvPr/>
        </p:nvSpPr>
        <p:spPr bwMode="auto">
          <a:xfrm>
            <a:off x="9150754" y="1530486"/>
            <a:ext cx="608013" cy="405607"/>
          </a:xfrm>
          <a:prstGeom prst="rect">
            <a:avLst/>
          </a:prstGeom>
          <a:noFill/>
          <a:ln w="179388" cap="flat">
            <a:solidFill>
              <a:srgbClr val="27282D"/>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38" name="Rectangle 15"/>
          <p:cNvSpPr>
            <a:spLocks noChangeArrowheads="1"/>
          </p:cNvSpPr>
          <p:nvPr/>
        </p:nvSpPr>
        <p:spPr bwMode="auto">
          <a:xfrm>
            <a:off x="6334529" y="2611574"/>
            <a:ext cx="1464469" cy="878682"/>
          </a:xfrm>
          <a:prstGeom prst="rect">
            <a:avLst/>
          </a:prstGeom>
          <a:solidFill>
            <a:schemeClr val="accent4"/>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39" name="Rectangle 16"/>
          <p:cNvSpPr>
            <a:spLocks noChangeArrowheads="1"/>
          </p:cNvSpPr>
          <p:nvPr/>
        </p:nvSpPr>
        <p:spPr bwMode="auto">
          <a:xfrm>
            <a:off x="6334529" y="2611574"/>
            <a:ext cx="1464469" cy="878682"/>
          </a:xfrm>
          <a:prstGeom prst="rect">
            <a:avLst/>
          </a:prstGeom>
          <a:solidFill>
            <a:srgbClr val="FF9331"/>
          </a:solidFill>
          <a:ln w="179388" cap="flat">
            <a:solidFill>
              <a:srgbClr val="27282D"/>
            </a:solidFill>
            <a:prstDash val="solid"/>
            <a:miter lim="800000"/>
          </a:ln>
        </p:spPr>
        <p:txBody>
          <a:bodyPr vert="horz" wrap="square" lIns="45720" tIns="22860" rIns="45720" bIns="22860" numCol="1" anchor="t" anchorCtr="0" compatLnSpc="1"/>
          <a:lstStyle/>
          <a:p>
            <a:endParaRPr lang="id-ID" sz="900" dirty="0">
              <a:cs typeface="+mn-ea"/>
              <a:sym typeface="+mn-lt"/>
            </a:endParaRPr>
          </a:p>
        </p:txBody>
      </p:sp>
      <p:sp>
        <p:nvSpPr>
          <p:cNvPr id="40" name="Line 17"/>
          <p:cNvSpPr>
            <a:spLocks noChangeShapeType="1"/>
          </p:cNvSpPr>
          <p:nvPr/>
        </p:nvSpPr>
        <p:spPr bwMode="auto">
          <a:xfrm>
            <a:off x="7066367" y="3051311"/>
            <a:ext cx="0" cy="0"/>
          </a:xfrm>
          <a:prstGeom prst="line">
            <a:avLst/>
          </a:prstGeom>
          <a:noFill/>
          <a:ln w="179388" cap="rnd">
            <a:solidFill>
              <a:srgbClr val="27282D"/>
            </a:solidFill>
            <a:prstDash val="solid"/>
            <a:miter lim="800000"/>
          </a:ln>
          <a:extLst>
            <a:ext uri="{909E8E84-426E-40DD-AFC4-6F175D3DCCD1}">
              <a14:hiddenFill xmlns:a14="http://schemas.microsoft.com/office/drawing/2010/main">
                <a:no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41" name="Line 18"/>
          <p:cNvSpPr>
            <a:spLocks noChangeShapeType="1"/>
          </p:cNvSpPr>
          <p:nvPr/>
        </p:nvSpPr>
        <p:spPr bwMode="auto">
          <a:xfrm>
            <a:off x="7798998" y="2611574"/>
            <a:ext cx="0" cy="0"/>
          </a:xfrm>
          <a:prstGeom prst="line">
            <a:avLst/>
          </a:prstGeom>
          <a:noFill/>
          <a:ln w="179388" cap="rnd">
            <a:solidFill>
              <a:srgbClr val="27282D"/>
            </a:solidFill>
            <a:prstDash val="solid"/>
            <a:miter lim="800000"/>
          </a:ln>
          <a:extLst>
            <a:ext uri="{909E8E84-426E-40DD-AFC4-6F175D3DCCD1}">
              <a14:hiddenFill xmlns:a14="http://schemas.microsoft.com/office/drawing/2010/main">
                <a:no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42" name="Line 19"/>
          <p:cNvSpPr>
            <a:spLocks noChangeShapeType="1"/>
          </p:cNvSpPr>
          <p:nvPr/>
        </p:nvSpPr>
        <p:spPr bwMode="auto">
          <a:xfrm>
            <a:off x="7066367" y="3051311"/>
            <a:ext cx="0" cy="0"/>
          </a:xfrm>
          <a:prstGeom prst="line">
            <a:avLst/>
          </a:prstGeom>
          <a:noFill/>
          <a:ln w="179388" cap="rnd">
            <a:solidFill>
              <a:srgbClr val="27282D"/>
            </a:solidFill>
            <a:prstDash val="solid"/>
            <a:miter lim="800000"/>
          </a:ln>
          <a:extLst>
            <a:ext uri="{909E8E84-426E-40DD-AFC4-6F175D3DCCD1}">
              <a14:hiddenFill xmlns:a14="http://schemas.microsoft.com/office/drawing/2010/main">
                <a:no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43" name="Line 20"/>
          <p:cNvSpPr>
            <a:spLocks noChangeShapeType="1"/>
          </p:cNvSpPr>
          <p:nvPr/>
        </p:nvSpPr>
        <p:spPr bwMode="auto">
          <a:xfrm flipV="1">
            <a:off x="6334529" y="3051311"/>
            <a:ext cx="731838" cy="438944"/>
          </a:xfrm>
          <a:prstGeom prst="line">
            <a:avLst/>
          </a:prstGeom>
          <a:noFill/>
          <a:ln w="179388" cap="rnd">
            <a:solidFill>
              <a:srgbClr val="27282D"/>
            </a:solidFill>
            <a:prstDash val="solid"/>
            <a:miter lim="800000"/>
          </a:ln>
          <a:extLst>
            <a:ext uri="{909E8E84-426E-40DD-AFC4-6F175D3DCCD1}">
              <a14:hiddenFill xmlns:a14="http://schemas.microsoft.com/office/drawing/2010/main">
                <a:no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44" name="Line 21"/>
          <p:cNvSpPr>
            <a:spLocks noChangeShapeType="1"/>
          </p:cNvSpPr>
          <p:nvPr/>
        </p:nvSpPr>
        <p:spPr bwMode="auto">
          <a:xfrm>
            <a:off x="7066367" y="3051311"/>
            <a:ext cx="732632" cy="438944"/>
          </a:xfrm>
          <a:prstGeom prst="line">
            <a:avLst/>
          </a:prstGeom>
          <a:noFill/>
          <a:ln w="179388" cap="rnd">
            <a:solidFill>
              <a:srgbClr val="27282D"/>
            </a:solidFill>
            <a:prstDash val="solid"/>
            <a:miter lim="800000"/>
          </a:ln>
          <a:extLst>
            <a:ext uri="{909E8E84-426E-40DD-AFC4-6F175D3DCCD1}">
              <a14:hiddenFill xmlns:a14="http://schemas.microsoft.com/office/drawing/2010/main">
                <a:no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45" name="Freeform 22"/>
          <p:cNvSpPr/>
          <p:nvPr/>
        </p:nvSpPr>
        <p:spPr bwMode="auto">
          <a:xfrm>
            <a:off x="6334529" y="2611574"/>
            <a:ext cx="1464469" cy="585788"/>
          </a:xfrm>
          <a:custGeom>
            <a:avLst/>
            <a:gdLst>
              <a:gd name="T0" fmla="*/ 0 w 1845"/>
              <a:gd name="T1" fmla="*/ 0 h 738"/>
              <a:gd name="T2" fmla="*/ 922 w 1845"/>
              <a:gd name="T3" fmla="*/ 738 h 738"/>
              <a:gd name="T4" fmla="*/ 1845 w 1845"/>
              <a:gd name="T5" fmla="*/ 0 h 738"/>
              <a:gd name="T6" fmla="*/ 0 w 1845"/>
              <a:gd name="T7" fmla="*/ 0 h 738"/>
            </a:gdLst>
            <a:ahLst/>
            <a:cxnLst>
              <a:cxn ang="0">
                <a:pos x="T0" y="T1"/>
              </a:cxn>
              <a:cxn ang="0">
                <a:pos x="T2" y="T3"/>
              </a:cxn>
              <a:cxn ang="0">
                <a:pos x="T4" y="T5"/>
              </a:cxn>
              <a:cxn ang="0">
                <a:pos x="T6" y="T7"/>
              </a:cxn>
            </a:cxnLst>
            <a:rect l="0" t="0" r="r" b="b"/>
            <a:pathLst>
              <a:path w="1845" h="738">
                <a:moveTo>
                  <a:pt x="0" y="0"/>
                </a:moveTo>
                <a:lnTo>
                  <a:pt x="922" y="738"/>
                </a:lnTo>
                <a:lnTo>
                  <a:pt x="1845" y="0"/>
                </a:lnTo>
                <a:lnTo>
                  <a:pt x="0" y="0"/>
                </a:lnTo>
                <a:close/>
              </a:path>
            </a:pathLst>
          </a:custGeom>
          <a:solidFill>
            <a:schemeClr val="accent4"/>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46" name="Freeform 23"/>
          <p:cNvSpPr/>
          <p:nvPr/>
        </p:nvSpPr>
        <p:spPr bwMode="auto">
          <a:xfrm>
            <a:off x="6334529" y="2611574"/>
            <a:ext cx="1464469" cy="585788"/>
          </a:xfrm>
          <a:custGeom>
            <a:avLst/>
            <a:gdLst>
              <a:gd name="T0" fmla="*/ 0 w 1845"/>
              <a:gd name="T1" fmla="*/ 0 h 738"/>
              <a:gd name="T2" fmla="*/ 922 w 1845"/>
              <a:gd name="T3" fmla="*/ 738 h 738"/>
              <a:gd name="T4" fmla="*/ 1845 w 1845"/>
              <a:gd name="T5" fmla="*/ 0 h 738"/>
              <a:gd name="T6" fmla="*/ 0 w 1845"/>
              <a:gd name="T7" fmla="*/ 0 h 738"/>
            </a:gdLst>
            <a:ahLst/>
            <a:cxnLst>
              <a:cxn ang="0">
                <a:pos x="T0" y="T1"/>
              </a:cxn>
              <a:cxn ang="0">
                <a:pos x="T2" y="T3"/>
              </a:cxn>
              <a:cxn ang="0">
                <a:pos x="T4" y="T5"/>
              </a:cxn>
              <a:cxn ang="0">
                <a:pos x="T6" y="T7"/>
              </a:cxn>
            </a:cxnLst>
            <a:rect l="0" t="0" r="r" b="b"/>
            <a:pathLst>
              <a:path w="1845" h="738">
                <a:moveTo>
                  <a:pt x="0" y="0"/>
                </a:moveTo>
                <a:lnTo>
                  <a:pt x="922" y="738"/>
                </a:lnTo>
                <a:lnTo>
                  <a:pt x="1845" y="0"/>
                </a:lnTo>
                <a:lnTo>
                  <a:pt x="0" y="0"/>
                </a:lnTo>
                <a:close/>
              </a:path>
            </a:pathLst>
          </a:custGeom>
          <a:solidFill>
            <a:srgbClr val="FF9331"/>
          </a:solidFill>
          <a:ln w="179388" cap="rnd">
            <a:solidFill>
              <a:srgbClr val="27282D"/>
            </a:solidFill>
            <a:prstDash val="solid"/>
            <a:round/>
          </a:ln>
        </p:spPr>
        <p:txBody>
          <a:bodyPr vert="horz" wrap="square" lIns="45720" tIns="22860" rIns="45720" bIns="22860" numCol="1" anchor="t" anchorCtr="0" compatLnSpc="1"/>
          <a:lstStyle/>
          <a:p>
            <a:endParaRPr lang="id-ID" sz="900" dirty="0">
              <a:cs typeface="+mn-ea"/>
              <a:sym typeface="+mn-lt"/>
            </a:endParaRPr>
          </a:p>
        </p:txBody>
      </p:sp>
      <p:grpSp>
        <p:nvGrpSpPr>
          <p:cNvPr id="47" name="Group 40"/>
          <p:cNvGrpSpPr/>
          <p:nvPr/>
        </p:nvGrpSpPr>
        <p:grpSpPr>
          <a:xfrm>
            <a:off x="5751123" y="1443967"/>
            <a:ext cx="583407" cy="578644"/>
            <a:chOff x="-2054226" y="5984876"/>
            <a:chExt cx="1166813" cy="1157287"/>
          </a:xfrm>
        </p:grpSpPr>
        <p:sp>
          <p:nvSpPr>
            <p:cNvPr id="48" name="Line 40"/>
            <p:cNvSpPr>
              <a:spLocks noChangeShapeType="1"/>
            </p:cNvSpPr>
            <p:nvPr/>
          </p:nvSpPr>
          <p:spPr bwMode="auto">
            <a:xfrm>
              <a:off x="-1506538" y="5984876"/>
              <a:ext cx="0" cy="307975"/>
            </a:xfrm>
            <a:prstGeom prst="line">
              <a:avLst/>
            </a:prstGeom>
            <a:noFill/>
            <a:ln w="165100" cap="rnd">
              <a:solidFill>
                <a:srgbClr val="27282D"/>
              </a:solidFill>
              <a:prstDash val="solid"/>
              <a:round/>
            </a:ln>
            <a:extLst>
              <a:ext uri="{909E8E84-426E-40DD-AFC4-6F175D3DCCD1}">
                <a14:hiddenFill xmlns:a14="http://schemas.microsoft.com/office/drawing/2010/main">
                  <a:no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49" name="Line 41"/>
            <p:cNvSpPr>
              <a:spLocks noChangeShapeType="1"/>
            </p:cNvSpPr>
            <p:nvPr/>
          </p:nvSpPr>
          <p:spPr bwMode="auto">
            <a:xfrm>
              <a:off x="-2054226" y="6523038"/>
              <a:ext cx="250825" cy="0"/>
            </a:xfrm>
            <a:prstGeom prst="line">
              <a:avLst/>
            </a:prstGeom>
            <a:noFill/>
            <a:ln w="165100" cap="rnd">
              <a:solidFill>
                <a:srgbClr val="27282D"/>
              </a:solidFill>
              <a:prstDash val="solid"/>
              <a:round/>
            </a:ln>
            <a:extLst>
              <a:ext uri="{909E8E84-426E-40DD-AFC4-6F175D3DCCD1}">
                <a14:hiddenFill xmlns:a14="http://schemas.microsoft.com/office/drawing/2010/main">
                  <a:no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50" name="Line 42"/>
            <p:cNvSpPr>
              <a:spLocks noChangeShapeType="1"/>
            </p:cNvSpPr>
            <p:nvPr/>
          </p:nvSpPr>
          <p:spPr bwMode="auto">
            <a:xfrm>
              <a:off x="-1201738" y="6523038"/>
              <a:ext cx="314325" cy="0"/>
            </a:xfrm>
            <a:prstGeom prst="line">
              <a:avLst/>
            </a:prstGeom>
            <a:noFill/>
            <a:ln w="165100" cap="rnd">
              <a:solidFill>
                <a:srgbClr val="27282D"/>
              </a:solidFill>
              <a:prstDash val="solid"/>
              <a:round/>
            </a:ln>
            <a:extLst>
              <a:ext uri="{909E8E84-426E-40DD-AFC4-6F175D3DCCD1}">
                <a14:hiddenFill xmlns:a14="http://schemas.microsoft.com/office/drawing/2010/main">
                  <a:no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51" name="Line 43"/>
            <p:cNvSpPr>
              <a:spLocks noChangeShapeType="1"/>
            </p:cNvSpPr>
            <p:nvPr/>
          </p:nvSpPr>
          <p:spPr bwMode="auto">
            <a:xfrm>
              <a:off x="-1506538" y="6831013"/>
              <a:ext cx="0" cy="311150"/>
            </a:xfrm>
            <a:prstGeom prst="line">
              <a:avLst/>
            </a:prstGeom>
            <a:noFill/>
            <a:ln w="165100" cap="rnd">
              <a:solidFill>
                <a:srgbClr val="27282D"/>
              </a:solidFill>
              <a:prstDash val="solid"/>
              <a:round/>
            </a:ln>
            <a:extLst>
              <a:ext uri="{909E8E84-426E-40DD-AFC4-6F175D3DCCD1}">
                <a14:hiddenFill xmlns:a14="http://schemas.microsoft.com/office/drawing/2010/main">
                  <a:noFill/>
                </a14:hiddenFill>
              </a:ext>
            </a:extLst>
          </p:spPr>
          <p:txBody>
            <a:bodyPr vert="horz" wrap="square" lIns="45720" tIns="22860" rIns="45720" bIns="22860" numCol="1" anchor="t" anchorCtr="0" compatLnSpc="1"/>
            <a:lstStyle/>
            <a:p>
              <a:endParaRPr lang="id-ID" sz="900" dirty="0">
                <a:cs typeface="+mn-ea"/>
                <a:sym typeface="+mn-lt"/>
              </a:endParaRPr>
            </a:p>
          </p:txBody>
        </p:sp>
      </p:grpSp>
      <p:sp>
        <p:nvSpPr>
          <p:cNvPr id="52" name="Oval 44"/>
          <p:cNvSpPr>
            <a:spLocks noChangeArrowheads="1"/>
          </p:cNvSpPr>
          <p:nvPr/>
        </p:nvSpPr>
        <p:spPr bwMode="auto">
          <a:xfrm>
            <a:off x="10399829" y="1904228"/>
            <a:ext cx="346869" cy="347663"/>
          </a:xfrm>
          <a:prstGeom prst="ellipse">
            <a:avLst/>
          </a:prstGeom>
          <a:noFill/>
          <a:ln w="165100" cap="rnd">
            <a:solidFill>
              <a:srgbClr val="27282D"/>
            </a:solidFill>
            <a:prstDash val="solid"/>
            <a:round/>
          </a:ln>
          <a:extLst>
            <a:ext uri="{909E8E84-426E-40DD-AFC4-6F175D3DCCD1}">
              <a14:hiddenFill xmlns:a14="http://schemas.microsoft.com/office/drawing/2010/main">
                <a:solidFill>
                  <a:srgbClr val="FFFFFF"/>
                </a:solidFill>
              </a14:hiddenFill>
            </a:ext>
          </a:extLst>
        </p:spPr>
        <p:txBody>
          <a:bodyPr vert="horz" wrap="square" lIns="45720" tIns="22860" rIns="45720" bIns="22860" numCol="1" anchor="t" anchorCtr="0" compatLnSpc="1"/>
          <a:lstStyle/>
          <a:p>
            <a:endParaRPr lang="id-ID" sz="900" dirty="0">
              <a:cs typeface="+mn-ea"/>
              <a:sym typeface="+mn-lt"/>
            </a:endParaRPr>
          </a:p>
        </p:txBody>
      </p:sp>
      <p:grpSp>
        <p:nvGrpSpPr>
          <p:cNvPr id="53" name="Group 46"/>
          <p:cNvGrpSpPr/>
          <p:nvPr/>
        </p:nvGrpSpPr>
        <p:grpSpPr>
          <a:xfrm>
            <a:off x="5788588" y="3760527"/>
            <a:ext cx="583407" cy="578644"/>
            <a:chOff x="-2054226" y="5984876"/>
            <a:chExt cx="1166813" cy="1157287"/>
          </a:xfrm>
        </p:grpSpPr>
        <p:sp>
          <p:nvSpPr>
            <p:cNvPr id="54" name="Line 40"/>
            <p:cNvSpPr>
              <a:spLocks noChangeShapeType="1"/>
            </p:cNvSpPr>
            <p:nvPr/>
          </p:nvSpPr>
          <p:spPr bwMode="auto">
            <a:xfrm>
              <a:off x="-1506538" y="5984876"/>
              <a:ext cx="0" cy="307975"/>
            </a:xfrm>
            <a:prstGeom prst="line">
              <a:avLst/>
            </a:prstGeom>
            <a:noFill/>
            <a:ln w="165100" cap="rnd">
              <a:solidFill>
                <a:srgbClr val="27282D"/>
              </a:solidFill>
              <a:prstDash val="solid"/>
              <a:round/>
            </a:ln>
            <a:extLst>
              <a:ext uri="{909E8E84-426E-40DD-AFC4-6F175D3DCCD1}">
                <a14:hiddenFill xmlns:a14="http://schemas.microsoft.com/office/drawing/2010/main">
                  <a:no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55" name="Line 41"/>
            <p:cNvSpPr>
              <a:spLocks noChangeShapeType="1"/>
            </p:cNvSpPr>
            <p:nvPr/>
          </p:nvSpPr>
          <p:spPr bwMode="auto">
            <a:xfrm>
              <a:off x="-2054226" y="6523038"/>
              <a:ext cx="250825" cy="0"/>
            </a:xfrm>
            <a:prstGeom prst="line">
              <a:avLst/>
            </a:prstGeom>
            <a:noFill/>
            <a:ln w="165100" cap="rnd">
              <a:solidFill>
                <a:srgbClr val="27282D"/>
              </a:solidFill>
              <a:prstDash val="solid"/>
              <a:round/>
            </a:ln>
            <a:extLst>
              <a:ext uri="{909E8E84-426E-40DD-AFC4-6F175D3DCCD1}">
                <a14:hiddenFill xmlns:a14="http://schemas.microsoft.com/office/drawing/2010/main">
                  <a:no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56" name="Line 42"/>
            <p:cNvSpPr>
              <a:spLocks noChangeShapeType="1"/>
            </p:cNvSpPr>
            <p:nvPr/>
          </p:nvSpPr>
          <p:spPr bwMode="auto">
            <a:xfrm>
              <a:off x="-1201738" y="6523038"/>
              <a:ext cx="314325" cy="0"/>
            </a:xfrm>
            <a:prstGeom prst="line">
              <a:avLst/>
            </a:prstGeom>
            <a:noFill/>
            <a:ln w="165100" cap="rnd">
              <a:solidFill>
                <a:srgbClr val="27282D"/>
              </a:solidFill>
              <a:prstDash val="solid"/>
              <a:round/>
            </a:ln>
            <a:extLst>
              <a:ext uri="{909E8E84-426E-40DD-AFC4-6F175D3DCCD1}">
                <a14:hiddenFill xmlns:a14="http://schemas.microsoft.com/office/drawing/2010/main">
                  <a:no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57" name="Line 43"/>
            <p:cNvSpPr>
              <a:spLocks noChangeShapeType="1"/>
            </p:cNvSpPr>
            <p:nvPr/>
          </p:nvSpPr>
          <p:spPr bwMode="auto">
            <a:xfrm>
              <a:off x="-1506538" y="6831013"/>
              <a:ext cx="0" cy="311150"/>
            </a:xfrm>
            <a:prstGeom prst="line">
              <a:avLst/>
            </a:prstGeom>
            <a:noFill/>
            <a:ln w="165100" cap="rnd">
              <a:solidFill>
                <a:srgbClr val="27282D"/>
              </a:solidFill>
              <a:prstDash val="solid"/>
              <a:round/>
            </a:ln>
            <a:extLst>
              <a:ext uri="{909E8E84-426E-40DD-AFC4-6F175D3DCCD1}">
                <a14:hiddenFill xmlns:a14="http://schemas.microsoft.com/office/drawing/2010/main">
                  <a:noFill/>
                </a14:hiddenFill>
              </a:ext>
            </a:extLst>
          </p:spPr>
          <p:txBody>
            <a:bodyPr vert="horz" wrap="square" lIns="45720" tIns="22860" rIns="45720" bIns="22860" numCol="1" anchor="t" anchorCtr="0" compatLnSpc="1"/>
            <a:lstStyle/>
            <a:p>
              <a:endParaRPr lang="id-ID" sz="900" dirty="0">
                <a:cs typeface="+mn-ea"/>
                <a:sym typeface="+mn-lt"/>
              </a:endParaRPr>
            </a:p>
          </p:txBody>
        </p:sp>
      </p:grpSp>
      <p:sp>
        <p:nvSpPr>
          <p:cNvPr id="58" name="Oval 44"/>
          <p:cNvSpPr>
            <a:spLocks noChangeArrowheads="1"/>
          </p:cNvSpPr>
          <p:nvPr/>
        </p:nvSpPr>
        <p:spPr bwMode="auto">
          <a:xfrm>
            <a:off x="7719339" y="4503873"/>
            <a:ext cx="346869" cy="347663"/>
          </a:xfrm>
          <a:prstGeom prst="ellipse">
            <a:avLst/>
          </a:prstGeom>
          <a:noFill/>
          <a:ln w="165100" cap="rnd">
            <a:solidFill>
              <a:srgbClr val="27282D"/>
            </a:solidFill>
            <a:prstDash val="solid"/>
            <a:round/>
          </a:ln>
          <a:extLst>
            <a:ext uri="{909E8E84-426E-40DD-AFC4-6F175D3DCCD1}">
              <a14:hiddenFill xmlns:a14="http://schemas.microsoft.com/office/drawing/2010/main">
                <a:solidFill>
                  <a:srgbClr val="FFFFFF"/>
                </a:solidFill>
              </a14:hiddenFill>
            </a:ext>
          </a:extLst>
        </p:spPr>
        <p:txBody>
          <a:bodyPr vert="horz" wrap="square" lIns="45720" tIns="22860" rIns="45720" bIns="22860" numCol="1" anchor="t" anchorCtr="0" compatLnSpc="1"/>
          <a:lstStyle/>
          <a:p>
            <a:endParaRPr lang="id-ID" sz="900" dirty="0">
              <a:cs typeface="+mn-ea"/>
              <a:sym typeface="+mn-lt"/>
            </a:endParaRPr>
          </a:p>
        </p:txBody>
      </p:sp>
      <p:grpSp>
        <p:nvGrpSpPr>
          <p:cNvPr id="59" name="Group 52"/>
          <p:cNvGrpSpPr/>
          <p:nvPr/>
        </p:nvGrpSpPr>
        <p:grpSpPr>
          <a:xfrm>
            <a:off x="7712735" y="1129190"/>
            <a:ext cx="583407" cy="578644"/>
            <a:chOff x="-2054226" y="5984876"/>
            <a:chExt cx="1166813" cy="1157287"/>
          </a:xfrm>
        </p:grpSpPr>
        <p:sp>
          <p:nvSpPr>
            <p:cNvPr id="60" name="Line 40"/>
            <p:cNvSpPr>
              <a:spLocks noChangeShapeType="1"/>
            </p:cNvSpPr>
            <p:nvPr/>
          </p:nvSpPr>
          <p:spPr bwMode="auto">
            <a:xfrm>
              <a:off x="-1506538" y="5984876"/>
              <a:ext cx="0" cy="307975"/>
            </a:xfrm>
            <a:prstGeom prst="line">
              <a:avLst/>
            </a:prstGeom>
            <a:noFill/>
            <a:ln w="165100" cap="rnd">
              <a:solidFill>
                <a:srgbClr val="27282D"/>
              </a:solidFill>
              <a:prstDash val="solid"/>
              <a:round/>
            </a:ln>
            <a:extLst>
              <a:ext uri="{909E8E84-426E-40DD-AFC4-6F175D3DCCD1}">
                <a14:hiddenFill xmlns:a14="http://schemas.microsoft.com/office/drawing/2010/main">
                  <a:no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61" name="Line 41"/>
            <p:cNvSpPr>
              <a:spLocks noChangeShapeType="1"/>
            </p:cNvSpPr>
            <p:nvPr/>
          </p:nvSpPr>
          <p:spPr bwMode="auto">
            <a:xfrm>
              <a:off x="-2054226" y="6523038"/>
              <a:ext cx="250825" cy="0"/>
            </a:xfrm>
            <a:prstGeom prst="line">
              <a:avLst/>
            </a:prstGeom>
            <a:noFill/>
            <a:ln w="165100" cap="rnd">
              <a:solidFill>
                <a:srgbClr val="27282D"/>
              </a:solidFill>
              <a:prstDash val="solid"/>
              <a:round/>
            </a:ln>
            <a:extLst>
              <a:ext uri="{909E8E84-426E-40DD-AFC4-6F175D3DCCD1}">
                <a14:hiddenFill xmlns:a14="http://schemas.microsoft.com/office/drawing/2010/main">
                  <a:no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62" name="Line 42"/>
            <p:cNvSpPr>
              <a:spLocks noChangeShapeType="1"/>
            </p:cNvSpPr>
            <p:nvPr/>
          </p:nvSpPr>
          <p:spPr bwMode="auto">
            <a:xfrm>
              <a:off x="-1201738" y="6523038"/>
              <a:ext cx="314325" cy="0"/>
            </a:xfrm>
            <a:prstGeom prst="line">
              <a:avLst/>
            </a:prstGeom>
            <a:noFill/>
            <a:ln w="165100" cap="rnd">
              <a:solidFill>
                <a:srgbClr val="27282D"/>
              </a:solidFill>
              <a:prstDash val="solid"/>
              <a:round/>
            </a:ln>
            <a:extLst>
              <a:ext uri="{909E8E84-426E-40DD-AFC4-6F175D3DCCD1}">
                <a14:hiddenFill xmlns:a14="http://schemas.microsoft.com/office/drawing/2010/main">
                  <a:no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63" name="Line 43"/>
            <p:cNvSpPr>
              <a:spLocks noChangeShapeType="1"/>
            </p:cNvSpPr>
            <p:nvPr/>
          </p:nvSpPr>
          <p:spPr bwMode="auto">
            <a:xfrm>
              <a:off x="-1506538" y="6831013"/>
              <a:ext cx="0" cy="311150"/>
            </a:xfrm>
            <a:prstGeom prst="line">
              <a:avLst/>
            </a:prstGeom>
            <a:noFill/>
            <a:ln w="165100" cap="rnd">
              <a:solidFill>
                <a:srgbClr val="27282D"/>
              </a:solidFill>
              <a:prstDash val="solid"/>
              <a:round/>
            </a:ln>
            <a:extLst>
              <a:ext uri="{909E8E84-426E-40DD-AFC4-6F175D3DCCD1}">
                <a14:hiddenFill xmlns:a14="http://schemas.microsoft.com/office/drawing/2010/main">
                  <a:noFill/>
                </a14:hiddenFill>
              </a:ext>
            </a:extLst>
          </p:spPr>
          <p:txBody>
            <a:bodyPr vert="horz" wrap="square" lIns="45720" tIns="22860" rIns="45720" bIns="22860" numCol="1" anchor="t" anchorCtr="0" compatLnSpc="1"/>
            <a:lstStyle/>
            <a:p>
              <a:endParaRPr lang="id-ID" sz="900" dirty="0">
                <a:cs typeface="+mn-ea"/>
                <a:sym typeface="+mn-lt"/>
              </a:endParaRPr>
            </a:p>
          </p:txBody>
        </p:sp>
      </p:grpSp>
      <p:sp>
        <p:nvSpPr>
          <p:cNvPr id="64" name="Oval 44"/>
          <p:cNvSpPr>
            <a:spLocks noChangeArrowheads="1"/>
          </p:cNvSpPr>
          <p:nvPr/>
        </p:nvSpPr>
        <p:spPr bwMode="auto">
          <a:xfrm>
            <a:off x="6865180" y="1398271"/>
            <a:ext cx="346869" cy="347663"/>
          </a:xfrm>
          <a:prstGeom prst="ellipse">
            <a:avLst/>
          </a:prstGeom>
          <a:noFill/>
          <a:ln w="165100" cap="rnd">
            <a:solidFill>
              <a:srgbClr val="27282D"/>
            </a:solidFill>
            <a:prstDash val="solid"/>
            <a:round/>
          </a:ln>
          <a:extLst>
            <a:ext uri="{909E8E84-426E-40DD-AFC4-6F175D3DCCD1}">
              <a14:hiddenFill xmlns:a14="http://schemas.microsoft.com/office/drawing/2010/main">
                <a:solidFill>
                  <a:srgbClr val="FFFFFF"/>
                </a:solid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65" name="文本框 64"/>
          <p:cNvSpPr txBox="1"/>
          <p:nvPr/>
        </p:nvSpPr>
        <p:spPr>
          <a:xfrm>
            <a:off x="1445302" y="3068108"/>
            <a:ext cx="3849001" cy="2585323"/>
          </a:xfrm>
          <a:prstGeom prst="rect">
            <a:avLst/>
          </a:prstGeom>
          <a:noFill/>
        </p:spPr>
        <p:txBody>
          <a:bodyPr wrap="square" rtlCol="0">
            <a:spAutoFit/>
          </a:bodyPr>
          <a:lstStyle/>
          <a:p>
            <a:pPr>
              <a:lnSpc>
                <a:spcPct val="150000"/>
              </a:lnSpc>
            </a:pPr>
            <a:r>
              <a:rPr lang="en-US" altLang="zh-CN" sz="1200" dirty="0">
                <a:solidFill>
                  <a:schemeClr val="tx1">
                    <a:lumMod val="65000"/>
                    <a:lumOff val="35000"/>
                  </a:schemeClr>
                </a:solidFill>
                <a:cs typeface="+mn-ea"/>
                <a:sym typeface="+mn-lt"/>
              </a:rPr>
              <a:t>Click here to add words  Click here to add words  Click here to add words Click here to add words Click here to add words  Click here to add words  Click here to add words  Click here to add words Click here to add words Click here to add words </a:t>
            </a:r>
            <a:endParaRPr lang="zh-CN" altLang="en-US" sz="1200" dirty="0">
              <a:solidFill>
                <a:schemeClr val="tx1">
                  <a:lumMod val="65000"/>
                  <a:lumOff val="35000"/>
                </a:schemeClr>
              </a:solidFill>
              <a:cs typeface="+mn-ea"/>
              <a:sym typeface="+mn-lt"/>
            </a:endParaRPr>
          </a:p>
          <a:p>
            <a:pPr>
              <a:lnSpc>
                <a:spcPct val="150000"/>
              </a:lnSpc>
            </a:pPr>
            <a:endParaRPr lang="zh-CN" altLang="en-US" sz="1200" dirty="0">
              <a:solidFill>
                <a:schemeClr val="tx1">
                  <a:lumMod val="65000"/>
                  <a:lumOff val="35000"/>
                </a:schemeClr>
              </a:solidFill>
              <a:cs typeface="+mn-ea"/>
              <a:sym typeface="+mn-lt"/>
            </a:endParaRPr>
          </a:p>
          <a:p>
            <a:endParaRPr lang="zh-CN" altLang="en-US" dirty="0">
              <a:solidFill>
                <a:schemeClr val="tx1">
                  <a:lumMod val="65000"/>
                  <a:lumOff val="35000"/>
                </a:schemeClr>
              </a:solidFill>
              <a:cs typeface="+mn-ea"/>
              <a:sym typeface="+mn-lt"/>
            </a:endParaRPr>
          </a:p>
          <a:p>
            <a:endParaRPr lang="zh-CN" altLang="en-US" dirty="0">
              <a:solidFill>
                <a:schemeClr val="tx1">
                  <a:lumMod val="65000"/>
                  <a:lumOff val="35000"/>
                </a:schemeClr>
              </a:solidFill>
              <a:cs typeface="+mn-ea"/>
              <a:sym typeface="+mn-lt"/>
            </a:endParaRPr>
          </a:p>
          <a:p>
            <a:endParaRPr lang="zh-CN" altLang="en-US" dirty="0">
              <a:solidFill>
                <a:schemeClr val="tx1">
                  <a:lumMod val="65000"/>
                  <a:lumOff val="35000"/>
                </a:schemeClr>
              </a:solidFill>
              <a:cs typeface="+mn-ea"/>
              <a:sym typeface="+mn-lt"/>
            </a:endParaRPr>
          </a:p>
        </p:txBody>
      </p:sp>
      <p:sp>
        <p:nvSpPr>
          <p:cNvPr id="66" name="椭圆 65"/>
          <p:cNvSpPr/>
          <p:nvPr/>
        </p:nvSpPr>
        <p:spPr>
          <a:xfrm>
            <a:off x="1596741" y="4886776"/>
            <a:ext cx="323850" cy="323850"/>
          </a:xfrm>
          <a:prstGeom prst="ellipse">
            <a:avLst/>
          </a:prstGeom>
          <a:solidFill>
            <a:srgbClr val="F59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cs typeface="+mn-ea"/>
              <a:sym typeface="+mn-lt"/>
            </a:endParaRPr>
          </a:p>
        </p:txBody>
      </p:sp>
      <p:sp>
        <p:nvSpPr>
          <p:cNvPr id="67" name="椭圆 66"/>
          <p:cNvSpPr/>
          <p:nvPr/>
        </p:nvSpPr>
        <p:spPr>
          <a:xfrm>
            <a:off x="2103373" y="4886776"/>
            <a:ext cx="323850" cy="323850"/>
          </a:xfrm>
          <a:prstGeom prst="ellipse">
            <a:avLst/>
          </a:prstGeom>
          <a:solidFill>
            <a:srgbClr val="F59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cs typeface="+mn-ea"/>
              <a:sym typeface="+mn-lt"/>
            </a:endParaRPr>
          </a:p>
        </p:txBody>
      </p:sp>
      <p:sp>
        <p:nvSpPr>
          <p:cNvPr id="68" name="椭圆 67"/>
          <p:cNvSpPr/>
          <p:nvPr/>
        </p:nvSpPr>
        <p:spPr>
          <a:xfrm>
            <a:off x="2717258" y="4886776"/>
            <a:ext cx="323850" cy="323850"/>
          </a:xfrm>
          <a:prstGeom prst="ellipse">
            <a:avLst/>
          </a:prstGeom>
          <a:solidFill>
            <a:srgbClr val="F59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cs typeface="+mn-ea"/>
              <a:sym typeface="+mn-lt"/>
            </a:endParaRPr>
          </a:p>
        </p:txBody>
      </p:sp>
      <p:sp>
        <p:nvSpPr>
          <p:cNvPr id="69" name="椭圆 68"/>
          <p:cNvSpPr/>
          <p:nvPr/>
        </p:nvSpPr>
        <p:spPr>
          <a:xfrm>
            <a:off x="3288386" y="4886776"/>
            <a:ext cx="323850" cy="323850"/>
          </a:xfrm>
          <a:prstGeom prst="ellipse">
            <a:avLst/>
          </a:prstGeom>
          <a:solidFill>
            <a:srgbClr val="F59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cs typeface="+mn-ea"/>
              <a:sym typeface="+mn-lt"/>
            </a:endParaRPr>
          </a:p>
        </p:txBody>
      </p:sp>
      <p:sp>
        <p:nvSpPr>
          <p:cNvPr id="70" name="文本框 69"/>
          <p:cNvSpPr txBox="1"/>
          <p:nvPr/>
        </p:nvSpPr>
        <p:spPr>
          <a:xfrm>
            <a:off x="1445302" y="2248420"/>
            <a:ext cx="4800600" cy="646331"/>
          </a:xfrm>
          <a:prstGeom prst="rect">
            <a:avLst/>
          </a:prstGeom>
          <a:noFill/>
        </p:spPr>
        <p:txBody>
          <a:bodyPr wrap="square" rtlCol="0">
            <a:spAutoFit/>
          </a:bodyPr>
          <a:lstStyle/>
          <a:p>
            <a:r>
              <a:rPr lang="en-US" altLang="zh-CN" sz="3600" b="1" dirty="0">
                <a:solidFill>
                  <a:schemeClr val="tx1">
                    <a:lumMod val="65000"/>
                    <a:lumOff val="35000"/>
                  </a:schemeClr>
                </a:solidFill>
                <a:cs typeface="+mn-ea"/>
                <a:sym typeface="+mn-lt"/>
              </a:rPr>
              <a:t>——</a:t>
            </a:r>
            <a:r>
              <a:rPr lang="zh-CN" altLang="en-US" sz="3600" b="1" dirty="0">
                <a:solidFill>
                  <a:schemeClr val="tx1">
                    <a:lumMod val="65000"/>
                    <a:lumOff val="35000"/>
                  </a:schemeClr>
                </a:solidFill>
                <a:cs typeface="+mn-ea"/>
                <a:sym typeface="+mn-lt"/>
              </a:rPr>
              <a:t>添加标题</a:t>
            </a:r>
            <a:r>
              <a:rPr lang="en-US" altLang="zh-CN" sz="3600" b="1" dirty="0">
                <a:solidFill>
                  <a:schemeClr val="tx1">
                    <a:lumMod val="65000"/>
                    <a:lumOff val="35000"/>
                  </a:schemeClr>
                </a:solidFill>
                <a:cs typeface="+mn-ea"/>
                <a:sym typeface="+mn-lt"/>
              </a:rPr>
              <a:t>——</a:t>
            </a:r>
            <a:endParaRPr lang="zh-CN" altLang="en-US" sz="3600" b="1" dirty="0">
              <a:solidFill>
                <a:schemeClr val="tx1">
                  <a:lumMod val="65000"/>
                  <a:lumOff val="3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wipe(up)">
                                      <p:cBhvr>
                                        <p:cTn id="7" dur="500"/>
                                        <p:tgtEl>
                                          <p:spTgt spid="6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0-#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67"/>
                                        </p:tgtEl>
                                        <p:attrNameLst>
                                          <p:attrName>style.visibility</p:attrName>
                                        </p:attrNameLst>
                                      </p:cBhvr>
                                      <p:to>
                                        <p:strVal val="visible"/>
                                      </p:to>
                                    </p:set>
                                    <p:anim calcmode="lin" valueType="num">
                                      <p:cBhvr additive="base">
                                        <p:cTn id="16" dur="500" fill="hold"/>
                                        <p:tgtEl>
                                          <p:spTgt spid="67"/>
                                        </p:tgtEl>
                                        <p:attrNameLst>
                                          <p:attrName>ppt_x</p:attrName>
                                        </p:attrNameLst>
                                      </p:cBhvr>
                                      <p:tavLst>
                                        <p:tav tm="0">
                                          <p:val>
                                            <p:strVal val="0-#ppt_w/2"/>
                                          </p:val>
                                        </p:tav>
                                        <p:tav tm="100000">
                                          <p:val>
                                            <p:strVal val="#ppt_x"/>
                                          </p:val>
                                        </p:tav>
                                      </p:tavLst>
                                    </p:anim>
                                    <p:anim calcmode="lin" valueType="num">
                                      <p:cBhvr additive="base">
                                        <p:cTn id="17" dur="500" fill="hold"/>
                                        <p:tgtEl>
                                          <p:spTgt spid="67"/>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nodePh="1">
                                  <p:stCondLst>
                                    <p:cond delay="0"/>
                                  </p:stCondLst>
                                  <p:endCondLst>
                                    <p:cond evt="begin" delay="0">
                                      <p:tn val="18"/>
                                    </p:cond>
                                  </p:endCondLst>
                                  <p:childTnLst>
                                    <p:set>
                                      <p:cBhvr>
                                        <p:cTn id="19" dur="1" fill="hold">
                                          <p:stCondLst>
                                            <p:cond delay="0"/>
                                          </p:stCondLst>
                                        </p:cTn>
                                        <p:tgtEl>
                                          <p:spTgt spid="68"/>
                                        </p:tgtEl>
                                        <p:attrNameLst>
                                          <p:attrName>style.visibility</p:attrName>
                                        </p:attrNameLst>
                                      </p:cBhvr>
                                      <p:to>
                                        <p:strVal val="visible"/>
                                      </p:to>
                                    </p:set>
                                    <p:anim calcmode="lin" valueType="num">
                                      <p:cBhvr additive="base">
                                        <p:cTn id="20" dur="500" fill="hold"/>
                                        <p:tgtEl>
                                          <p:spTgt spid="68"/>
                                        </p:tgtEl>
                                        <p:attrNameLst>
                                          <p:attrName>ppt_x</p:attrName>
                                        </p:attrNameLst>
                                      </p:cBhvr>
                                      <p:tavLst>
                                        <p:tav tm="0">
                                          <p:val>
                                            <p:strVal val="0-#ppt_w/2"/>
                                          </p:val>
                                        </p:tav>
                                        <p:tav tm="100000">
                                          <p:val>
                                            <p:strVal val="#ppt_x"/>
                                          </p:val>
                                        </p:tav>
                                      </p:tavLst>
                                    </p:anim>
                                    <p:anim calcmode="lin" valueType="num">
                                      <p:cBhvr additive="base">
                                        <p:cTn id="21" dur="500" fill="hold"/>
                                        <p:tgtEl>
                                          <p:spTgt spid="68"/>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69"/>
                                        </p:tgtEl>
                                        <p:attrNameLst>
                                          <p:attrName>style.visibility</p:attrName>
                                        </p:attrNameLst>
                                      </p:cBhvr>
                                      <p:to>
                                        <p:strVal val="visible"/>
                                      </p:to>
                                    </p:set>
                                    <p:anim calcmode="lin" valueType="num">
                                      <p:cBhvr additive="base">
                                        <p:cTn id="24" dur="500" fill="hold"/>
                                        <p:tgtEl>
                                          <p:spTgt spid="69"/>
                                        </p:tgtEl>
                                        <p:attrNameLst>
                                          <p:attrName>ppt_x</p:attrName>
                                        </p:attrNameLst>
                                      </p:cBhvr>
                                      <p:tavLst>
                                        <p:tav tm="0">
                                          <p:val>
                                            <p:strVal val="0-#ppt_w/2"/>
                                          </p:val>
                                        </p:tav>
                                        <p:tav tm="100000">
                                          <p:val>
                                            <p:strVal val="#ppt_x"/>
                                          </p:val>
                                        </p:tav>
                                      </p:tavLst>
                                    </p:anim>
                                    <p:anim calcmode="lin" valueType="num">
                                      <p:cBhvr additive="base">
                                        <p:cTn id="25" dur="500" fill="hold"/>
                                        <p:tgtEl>
                                          <p:spTgt spid="69"/>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70"/>
                                        </p:tgtEl>
                                        <p:attrNameLst>
                                          <p:attrName>style.visibility</p:attrName>
                                        </p:attrNameLst>
                                      </p:cBhvr>
                                      <p:to>
                                        <p:strVal val="visible"/>
                                      </p:to>
                                    </p:set>
                                    <p:animEffect transition="in" filter="randombar(horizontal)">
                                      <p:cBhvr>
                                        <p:cTn id="30"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animBg="1"/>
      <p:bldP spid="67" grpId="0" animBg="1"/>
      <p:bldP spid="68" grpId="0" animBg="1"/>
      <p:bldP spid="69" grpId="0" animBg="1"/>
      <p:bldP spid="7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80663" y="494818"/>
            <a:ext cx="11030673" cy="5868364"/>
          </a:xfrm>
          <a:prstGeom prst="rect">
            <a:avLst/>
          </a:prstGeom>
          <a:noFill/>
          <a:ln w="76200">
            <a:solidFill>
              <a:schemeClr val="tx1"/>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Rectangle 32"/>
          <p:cNvSpPr>
            <a:spLocks noChangeArrowheads="1"/>
          </p:cNvSpPr>
          <p:nvPr/>
        </p:nvSpPr>
        <p:spPr bwMode="auto">
          <a:xfrm>
            <a:off x="3782495" y="2221544"/>
            <a:ext cx="2468448" cy="1481214"/>
          </a:xfrm>
          <a:prstGeom prst="rect">
            <a:avLst/>
          </a:prstGeom>
          <a:solidFill>
            <a:srgbClr val="FF9331"/>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32" name="Freeform 33"/>
          <p:cNvSpPr/>
          <p:nvPr/>
        </p:nvSpPr>
        <p:spPr bwMode="auto">
          <a:xfrm>
            <a:off x="3782495" y="1234310"/>
            <a:ext cx="2468448" cy="1048801"/>
          </a:xfrm>
          <a:custGeom>
            <a:avLst/>
            <a:gdLst>
              <a:gd name="T0" fmla="*/ 0 w 3408"/>
              <a:gd name="T1" fmla="*/ 1448 h 1448"/>
              <a:gd name="T2" fmla="*/ 3408 w 3408"/>
              <a:gd name="T3" fmla="*/ 1448 h 1448"/>
              <a:gd name="T4" fmla="*/ 1704 w 3408"/>
              <a:gd name="T5" fmla="*/ 0 h 1448"/>
              <a:gd name="T6" fmla="*/ 0 w 3408"/>
              <a:gd name="T7" fmla="*/ 1448 h 1448"/>
            </a:gdLst>
            <a:ahLst/>
            <a:cxnLst>
              <a:cxn ang="0">
                <a:pos x="T0" y="T1"/>
              </a:cxn>
              <a:cxn ang="0">
                <a:pos x="T2" y="T3"/>
              </a:cxn>
              <a:cxn ang="0">
                <a:pos x="T4" y="T5"/>
              </a:cxn>
              <a:cxn ang="0">
                <a:pos x="T6" y="T7"/>
              </a:cxn>
            </a:cxnLst>
            <a:rect l="0" t="0" r="r" b="b"/>
            <a:pathLst>
              <a:path w="3408" h="1448">
                <a:moveTo>
                  <a:pt x="0" y="1448"/>
                </a:moveTo>
                <a:lnTo>
                  <a:pt x="3408" y="1448"/>
                </a:lnTo>
                <a:lnTo>
                  <a:pt x="1704" y="0"/>
                </a:lnTo>
                <a:lnTo>
                  <a:pt x="0" y="1448"/>
                </a:lnTo>
                <a:close/>
              </a:path>
            </a:pathLst>
          </a:custGeom>
          <a:solidFill>
            <a:srgbClr val="FF9331"/>
          </a:solidFill>
          <a:ln w="180975" cap="rnd">
            <a:solidFill>
              <a:srgbClr val="27282D"/>
            </a:solidFill>
            <a:prstDash val="solid"/>
            <a:round/>
          </a:ln>
        </p:spPr>
        <p:txBody>
          <a:bodyPr vert="horz" wrap="square" lIns="45720" tIns="22860" rIns="45720" bIns="22860" numCol="1" anchor="t" anchorCtr="0" compatLnSpc="1"/>
          <a:lstStyle/>
          <a:p>
            <a:endParaRPr lang="id-ID" sz="900" dirty="0">
              <a:cs typeface="+mn-ea"/>
              <a:sym typeface="+mn-lt"/>
            </a:endParaRPr>
          </a:p>
        </p:txBody>
      </p:sp>
      <p:sp>
        <p:nvSpPr>
          <p:cNvPr id="33" name="Line 34"/>
          <p:cNvSpPr>
            <a:spLocks noChangeShapeType="1"/>
          </p:cNvSpPr>
          <p:nvPr/>
        </p:nvSpPr>
        <p:spPr bwMode="auto">
          <a:xfrm>
            <a:off x="5016719" y="2962513"/>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id-ID" sz="900" dirty="0">
              <a:cs typeface="+mn-ea"/>
              <a:sym typeface="+mn-lt"/>
            </a:endParaRPr>
          </a:p>
        </p:txBody>
      </p:sp>
      <p:sp>
        <p:nvSpPr>
          <p:cNvPr id="34" name="Line 35"/>
          <p:cNvSpPr>
            <a:spLocks noChangeShapeType="1"/>
          </p:cNvSpPr>
          <p:nvPr/>
        </p:nvSpPr>
        <p:spPr bwMode="auto">
          <a:xfrm>
            <a:off x="5016719" y="2962513"/>
            <a:ext cx="0" cy="0"/>
          </a:xfrm>
          <a:prstGeom prst="line">
            <a:avLst/>
          </a:prstGeom>
          <a:noFill/>
          <a:ln w="180975" cap="rnd">
            <a:solidFill>
              <a:srgbClr val="27282D"/>
            </a:solidFill>
            <a:prstDash val="solid"/>
            <a:round/>
          </a:ln>
          <a:extLst>
            <a:ext uri="{909E8E84-426E-40DD-AFC4-6F175D3DCCD1}">
              <a14:hiddenFill xmlns:a14="http://schemas.microsoft.com/office/drawing/2010/main">
                <a:no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35" name="Line 36"/>
          <p:cNvSpPr>
            <a:spLocks noChangeShapeType="1"/>
          </p:cNvSpPr>
          <p:nvPr/>
        </p:nvSpPr>
        <p:spPr bwMode="auto">
          <a:xfrm>
            <a:off x="5016719" y="2221544"/>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id-ID" sz="900" dirty="0">
              <a:cs typeface="+mn-ea"/>
              <a:sym typeface="+mn-lt"/>
            </a:endParaRPr>
          </a:p>
        </p:txBody>
      </p:sp>
      <p:sp>
        <p:nvSpPr>
          <p:cNvPr id="36" name="Line 37"/>
          <p:cNvSpPr>
            <a:spLocks noChangeShapeType="1"/>
          </p:cNvSpPr>
          <p:nvPr/>
        </p:nvSpPr>
        <p:spPr bwMode="auto">
          <a:xfrm>
            <a:off x="5016719" y="2221544"/>
            <a:ext cx="0" cy="0"/>
          </a:xfrm>
          <a:prstGeom prst="line">
            <a:avLst/>
          </a:prstGeom>
          <a:noFill/>
          <a:ln w="180975" cap="rnd">
            <a:solidFill>
              <a:srgbClr val="27282D"/>
            </a:solidFill>
            <a:prstDash val="solid"/>
            <a:round/>
          </a:ln>
          <a:extLst>
            <a:ext uri="{909E8E84-426E-40DD-AFC4-6F175D3DCCD1}">
              <a14:hiddenFill xmlns:a14="http://schemas.microsoft.com/office/drawing/2010/main">
                <a:no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37" name="Line 38"/>
          <p:cNvSpPr>
            <a:spLocks noChangeShapeType="1"/>
          </p:cNvSpPr>
          <p:nvPr/>
        </p:nvSpPr>
        <p:spPr bwMode="auto">
          <a:xfrm>
            <a:off x="5016719" y="2962513"/>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id-ID" sz="900" dirty="0">
              <a:cs typeface="+mn-ea"/>
              <a:sym typeface="+mn-lt"/>
            </a:endParaRPr>
          </a:p>
        </p:txBody>
      </p:sp>
      <p:sp>
        <p:nvSpPr>
          <p:cNvPr id="38" name="Line 39"/>
          <p:cNvSpPr>
            <a:spLocks noChangeShapeType="1"/>
          </p:cNvSpPr>
          <p:nvPr/>
        </p:nvSpPr>
        <p:spPr bwMode="auto">
          <a:xfrm>
            <a:off x="5016719" y="2962513"/>
            <a:ext cx="0" cy="0"/>
          </a:xfrm>
          <a:prstGeom prst="line">
            <a:avLst/>
          </a:prstGeom>
          <a:noFill/>
          <a:ln w="180975" cap="rnd">
            <a:solidFill>
              <a:srgbClr val="27282D"/>
            </a:solidFill>
            <a:prstDash val="solid"/>
            <a:round/>
          </a:ln>
          <a:extLst>
            <a:ext uri="{909E8E84-426E-40DD-AFC4-6F175D3DCCD1}">
              <a14:hiddenFill xmlns:a14="http://schemas.microsoft.com/office/drawing/2010/main">
                <a:no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39" name="Line 40"/>
          <p:cNvSpPr>
            <a:spLocks noChangeShapeType="1"/>
          </p:cNvSpPr>
          <p:nvPr/>
        </p:nvSpPr>
        <p:spPr bwMode="auto">
          <a:xfrm>
            <a:off x="5016719" y="2221544"/>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id-ID" sz="900" dirty="0">
              <a:cs typeface="+mn-ea"/>
              <a:sym typeface="+mn-lt"/>
            </a:endParaRPr>
          </a:p>
        </p:txBody>
      </p:sp>
      <p:sp>
        <p:nvSpPr>
          <p:cNvPr id="40" name="Line 41"/>
          <p:cNvSpPr>
            <a:spLocks noChangeShapeType="1"/>
          </p:cNvSpPr>
          <p:nvPr/>
        </p:nvSpPr>
        <p:spPr bwMode="auto">
          <a:xfrm>
            <a:off x="5016719" y="2221544"/>
            <a:ext cx="0" cy="0"/>
          </a:xfrm>
          <a:prstGeom prst="line">
            <a:avLst/>
          </a:prstGeom>
          <a:noFill/>
          <a:ln w="180975" cap="rnd">
            <a:solidFill>
              <a:srgbClr val="27282D"/>
            </a:solidFill>
            <a:prstDash val="solid"/>
            <a:round/>
          </a:ln>
          <a:extLst>
            <a:ext uri="{909E8E84-426E-40DD-AFC4-6F175D3DCCD1}">
              <a14:hiddenFill xmlns:a14="http://schemas.microsoft.com/office/drawing/2010/main">
                <a:no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41" name="Line 42"/>
          <p:cNvSpPr>
            <a:spLocks noChangeShapeType="1"/>
          </p:cNvSpPr>
          <p:nvPr/>
        </p:nvSpPr>
        <p:spPr bwMode="auto">
          <a:xfrm>
            <a:off x="5016719" y="228311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id-ID" sz="900" dirty="0">
              <a:cs typeface="+mn-ea"/>
              <a:sym typeface="+mn-lt"/>
            </a:endParaRPr>
          </a:p>
        </p:txBody>
      </p:sp>
      <p:sp>
        <p:nvSpPr>
          <p:cNvPr id="42" name="Line 43"/>
          <p:cNvSpPr>
            <a:spLocks noChangeShapeType="1"/>
          </p:cNvSpPr>
          <p:nvPr/>
        </p:nvSpPr>
        <p:spPr bwMode="auto">
          <a:xfrm>
            <a:off x="5016719" y="2283110"/>
            <a:ext cx="0" cy="0"/>
          </a:xfrm>
          <a:prstGeom prst="line">
            <a:avLst/>
          </a:prstGeom>
          <a:noFill/>
          <a:ln w="180975" cap="flat">
            <a:solidFill>
              <a:srgbClr val="27282D"/>
            </a:solidFill>
            <a:prstDash val="solid"/>
            <a:miter lim="800000"/>
          </a:ln>
          <a:extLst>
            <a:ext uri="{909E8E84-426E-40DD-AFC4-6F175D3DCCD1}">
              <a14:hiddenFill xmlns:a14="http://schemas.microsoft.com/office/drawing/2010/main">
                <a:no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43" name="Line 44"/>
          <p:cNvSpPr>
            <a:spLocks noChangeShapeType="1"/>
          </p:cNvSpPr>
          <p:nvPr/>
        </p:nvSpPr>
        <p:spPr bwMode="auto">
          <a:xfrm>
            <a:off x="5016719" y="2962513"/>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id-ID" sz="900" dirty="0">
              <a:cs typeface="+mn-ea"/>
              <a:sym typeface="+mn-lt"/>
            </a:endParaRPr>
          </a:p>
        </p:txBody>
      </p:sp>
      <p:sp>
        <p:nvSpPr>
          <p:cNvPr id="44" name="Line 45"/>
          <p:cNvSpPr>
            <a:spLocks noChangeShapeType="1"/>
          </p:cNvSpPr>
          <p:nvPr/>
        </p:nvSpPr>
        <p:spPr bwMode="auto">
          <a:xfrm>
            <a:off x="5016719" y="2962513"/>
            <a:ext cx="0" cy="0"/>
          </a:xfrm>
          <a:prstGeom prst="line">
            <a:avLst/>
          </a:prstGeom>
          <a:noFill/>
          <a:ln w="180975" cap="rnd">
            <a:solidFill>
              <a:srgbClr val="27282D"/>
            </a:solidFill>
            <a:prstDash val="solid"/>
            <a:round/>
          </a:ln>
          <a:extLst>
            <a:ext uri="{909E8E84-426E-40DD-AFC4-6F175D3DCCD1}">
              <a14:hiddenFill xmlns:a14="http://schemas.microsoft.com/office/drawing/2010/main">
                <a:no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45" name="Line 46"/>
          <p:cNvSpPr>
            <a:spLocks noChangeShapeType="1"/>
          </p:cNvSpPr>
          <p:nvPr/>
        </p:nvSpPr>
        <p:spPr bwMode="auto">
          <a:xfrm>
            <a:off x="5016719" y="2283110"/>
            <a:ext cx="0" cy="0"/>
          </a:xfrm>
          <a:prstGeom prst="line">
            <a:avLst/>
          </a:prstGeom>
          <a:noFill/>
          <a:ln w="180975" cap="flat">
            <a:solidFill>
              <a:srgbClr val="27282D"/>
            </a:solidFill>
            <a:prstDash val="solid"/>
            <a:miter lim="800000"/>
          </a:ln>
          <a:extLst>
            <a:ext uri="{909E8E84-426E-40DD-AFC4-6F175D3DCCD1}">
              <a14:hiddenFill xmlns:a14="http://schemas.microsoft.com/office/drawing/2010/main">
                <a:no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46" name="Rectangle 47"/>
          <p:cNvSpPr>
            <a:spLocks noChangeArrowheads="1"/>
          </p:cNvSpPr>
          <p:nvPr/>
        </p:nvSpPr>
        <p:spPr bwMode="auto">
          <a:xfrm>
            <a:off x="4276474" y="1481299"/>
            <a:ext cx="1481214" cy="1481214"/>
          </a:xfrm>
          <a:prstGeom prst="rect">
            <a:avLst/>
          </a:prstGeom>
          <a:solidFill>
            <a:schemeClr val="bg1"/>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47" name="Rectangle 48"/>
          <p:cNvSpPr>
            <a:spLocks noChangeArrowheads="1"/>
          </p:cNvSpPr>
          <p:nvPr/>
        </p:nvSpPr>
        <p:spPr bwMode="auto">
          <a:xfrm>
            <a:off x="4276474" y="1481299"/>
            <a:ext cx="1481214" cy="1481214"/>
          </a:xfrm>
          <a:prstGeom prst="rect">
            <a:avLst/>
          </a:prstGeom>
          <a:noFill/>
          <a:ln w="180975" cap="flat">
            <a:solidFill>
              <a:srgbClr val="27282D"/>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48" name="Freeform 49"/>
          <p:cNvSpPr>
            <a:spLocks noEditPoints="1"/>
          </p:cNvSpPr>
          <p:nvPr/>
        </p:nvSpPr>
        <p:spPr bwMode="auto">
          <a:xfrm>
            <a:off x="4587928" y="1923128"/>
            <a:ext cx="857583" cy="596831"/>
          </a:xfrm>
          <a:custGeom>
            <a:avLst/>
            <a:gdLst>
              <a:gd name="T0" fmla="*/ 201 w 500"/>
              <a:gd name="T1" fmla="*/ 105 h 348"/>
              <a:gd name="T2" fmla="*/ 101 w 500"/>
              <a:gd name="T3" fmla="*/ 211 h 348"/>
              <a:gd name="T4" fmla="*/ 0 w 500"/>
              <a:gd name="T5" fmla="*/ 105 h 348"/>
              <a:gd name="T6" fmla="*/ 101 w 500"/>
              <a:gd name="T7" fmla="*/ 0 h 348"/>
              <a:gd name="T8" fmla="*/ 201 w 500"/>
              <a:gd name="T9" fmla="*/ 105 h 348"/>
              <a:gd name="T10" fmla="*/ 70 w 500"/>
              <a:gd name="T11" fmla="*/ 105 h 348"/>
              <a:gd name="T12" fmla="*/ 101 w 500"/>
              <a:gd name="T13" fmla="*/ 152 h 348"/>
              <a:gd name="T14" fmla="*/ 132 w 500"/>
              <a:gd name="T15" fmla="*/ 105 h 348"/>
              <a:gd name="T16" fmla="*/ 101 w 500"/>
              <a:gd name="T17" fmla="*/ 58 h 348"/>
              <a:gd name="T18" fmla="*/ 70 w 500"/>
              <a:gd name="T19" fmla="*/ 105 h 348"/>
              <a:gd name="T20" fmla="*/ 318 w 500"/>
              <a:gd name="T21" fmla="*/ 2 h 348"/>
              <a:gd name="T22" fmla="*/ 421 w 500"/>
              <a:gd name="T23" fmla="*/ 2 h 348"/>
              <a:gd name="T24" fmla="*/ 182 w 500"/>
              <a:gd name="T25" fmla="*/ 346 h 348"/>
              <a:gd name="T26" fmla="*/ 79 w 500"/>
              <a:gd name="T27" fmla="*/ 346 h 348"/>
              <a:gd name="T28" fmla="*/ 318 w 500"/>
              <a:gd name="T29" fmla="*/ 2 h 348"/>
              <a:gd name="T30" fmla="*/ 500 w 500"/>
              <a:gd name="T31" fmla="*/ 242 h 348"/>
              <a:gd name="T32" fmla="*/ 400 w 500"/>
              <a:gd name="T33" fmla="*/ 348 h 348"/>
              <a:gd name="T34" fmla="*/ 299 w 500"/>
              <a:gd name="T35" fmla="*/ 242 h 348"/>
              <a:gd name="T36" fmla="*/ 400 w 500"/>
              <a:gd name="T37" fmla="*/ 137 h 348"/>
              <a:gd name="T38" fmla="*/ 500 w 500"/>
              <a:gd name="T39" fmla="*/ 242 h 348"/>
              <a:gd name="T40" fmla="*/ 368 w 500"/>
              <a:gd name="T41" fmla="*/ 242 h 348"/>
              <a:gd name="T42" fmla="*/ 400 w 500"/>
              <a:gd name="T43" fmla="*/ 290 h 348"/>
              <a:gd name="T44" fmla="*/ 431 w 500"/>
              <a:gd name="T45" fmla="*/ 242 h 348"/>
              <a:gd name="T46" fmla="*/ 400 w 500"/>
              <a:gd name="T47" fmla="*/ 195 h 348"/>
              <a:gd name="T48" fmla="*/ 368 w 500"/>
              <a:gd name="T49" fmla="*/ 242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0" h="348">
                <a:moveTo>
                  <a:pt x="201" y="105"/>
                </a:moveTo>
                <a:cubicBezTo>
                  <a:pt x="201" y="169"/>
                  <a:pt x="162" y="211"/>
                  <a:pt x="101" y="211"/>
                </a:cubicBezTo>
                <a:cubicBezTo>
                  <a:pt x="40" y="211"/>
                  <a:pt x="0" y="169"/>
                  <a:pt x="0" y="105"/>
                </a:cubicBezTo>
                <a:cubicBezTo>
                  <a:pt x="0" y="41"/>
                  <a:pt x="40" y="0"/>
                  <a:pt x="101" y="0"/>
                </a:cubicBezTo>
                <a:cubicBezTo>
                  <a:pt x="162" y="0"/>
                  <a:pt x="201" y="41"/>
                  <a:pt x="201" y="105"/>
                </a:cubicBezTo>
                <a:close/>
                <a:moveTo>
                  <a:pt x="70" y="105"/>
                </a:moveTo>
                <a:cubicBezTo>
                  <a:pt x="70" y="134"/>
                  <a:pt x="82" y="152"/>
                  <a:pt x="101" y="152"/>
                </a:cubicBezTo>
                <a:cubicBezTo>
                  <a:pt x="120" y="152"/>
                  <a:pt x="132" y="134"/>
                  <a:pt x="132" y="105"/>
                </a:cubicBezTo>
                <a:cubicBezTo>
                  <a:pt x="132" y="76"/>
                  <a:pt x="120" y="58"/>
                  <a:pt x="101" y="58"/>
                </a:cubicBezTo>
                <a:cubicBezTo>
                  <a:pt x="82" y="58"/>
                  <a:pt x="70" y="76"/>
                  <a:pt x="70" y="105"/>
                </a:cubicBezTo>
                <a:close/>
                <a:moveTo>
                  <a:pt x="318" y="2"/>
                </a:moveTo>
                <a:cubicBezTo>
                  <a:pt x="421" y="2"/>
                  <a:pt x="421" y="2"/>
                  <a:pt x="421" y="2"/>
                </a:cubicBezTo>
                <a:cubicBezTo>
                  <a:pt x="182" y="346"/>
                  <a:pt x="182" y="346"/>
                  <a:pt x="182" y="346"/>
                </a:cubicBezTo>
                <a:cubicBezTo>
                  <a:pt x="79" y="346"/>
                  <a:pt x="79" y="346"/>
                  <a:pt x="79" y="346"/>
                </a:cubicBezTo>
                <a:lnTo>
                  <a:pt x="318" y="2"/>
                </a:lnTo>
                <a:close/>
                <a:moveTo>
                  <a:pt x="500" y="242"/>
                </a:moveTo>
                <a:cubicBezTo>
                  <a:pt x="500" y="306"/>
                  <a:pt x="460" y="348"/>
                  <a:pt x="400" y="348"/>
                </a:cubicBezTo>
                <a:cubicBezTo>
                  <a:pt x="339" y="348"/>
                  <a:pt x="299" y="306"/>
                  <a:pt x="299" y="242"/>
                </a:cubicBezTo>
                <a:cubicBezTo>
                  <a:pt x="299" y="178"/>
                  <a:pt x="339" y="137"/>
                  <a:pt x="400" y="137"/>
                </a:cubicBezTo>
                <a:cubicBezTo>
                  <a:pt x="460" y="137"/>
                  <a:pt x="500" y="178"/>
                  <a:pt x="500" y="242"/>
                </a:cubicBezTo>
                <a:close/>
                <a:moveTo>
                  <a:pt x="368" y="242"/>
                </a:moveTo>
                <a:cubicBezTo>
                  <a:pt x="368" y="271"/>
                  <a:pt x="380" y="290"/>
                  <a:pt x="400" y="290"/>
                </a:cubicBezTo>
                <a:cubicBezTo>
                  <a:pt x="419" y="290"/>
                  <a:pt x="431" y="271"/>
                  <a:pt x="431" y="242"/>
                </a:cubicBezTo>
                <a:cubicBezTo>
                  <a:pt x="431" y="214"/>
                  <a:pt x="419" y="195"/>
                  <a:pt x="400" y="195"/>
                </a:cubicBezTo>
                <a:cubicBezTo>
                  <a:pt x="380" y="195"/>
                  <a:pt x="368" y="214"/>
                  <a:pt x="368" y="242"/>
                </a:cubicBezTo>
                <a:close/>
              </a:path>
            </a:pathLst>
          </a:custGeom>
          <a:solidFill>
            <a:srgbClr val="27282D"/>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id-ID" sz="900" dirty="0">
              <a:cs typeface="+mn-ea"/>
              <a:sym typeface="+mn-lt"/>
            </a:endParaRPr>
          </a:p>
        </p:txBody>
      </p:sp>
      <p:sp>
        <p:nvSpPr>
          <p:cNvPr id="49" name="Freeform 50"/>
          <p:cNvSpPr/>
          <p:nvPr/>
        </p:nvSpPr>
        <p:spPr bwMode="auto">
          <a:xfrm>
            <a:off x="3782495" y="2283110"/>
            <a:ext cx="2468448" cy="1419647"/>
          </a:xfrm>
          <a:custGeom>
            <a:avLst/>
            <a:gdLst>
              <a:gd name="T0" fmla="*/ 3408 w 3408"/>
              <a:gd name="T1" fmla="*/ 1960 h 1960"/>
              <a:gd name="T2" fmla="*/ 0 w 3408"/>
              <a:gd name="T3" fmla="*/ 0 h 1960"/>
              <a:gd name="T4" fmla="*/ 0 w 3408"/>
              <a:gd name="T5" fmla="*/ 1960 h 1960"/>
              <a:gd name="T6" fmla="*/ 3408 w 3408"/>
              <a:gd name="T7" fmla="*/ 1960 h 1960"/>
              <a:gd name="T8" fmla="*/ 3408 w 3408"/>
              <a:gd name="T9" fmla="*/ 0 h 1960"/>
              <a:gd name="T10" fmla="*/ 3408 w 3408"/>
              <a:gd name="T11" fmla="*/ 0 h 1960"/>
              <a:gd name="T12" fmla="*/ 1704 w 3408"/>
              <a:gd name="T13" fmla="*/ 938 h 1960"/>
              <a:gd name="T14" fmla="*/ 0 w 3408"/>
              <a:gd name="T15" fmla="*/ 1960 h 1960"/>
              <a:gd name="T16" fmla="*/ 3408 w 3408"/>
              <a:gd name="T17" fmla="*/ 1960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08" h="1960">
                <a:moveTo>
                  <a:pt x="3408" y="1960"/>
                </a:moveTo>
                <a:lnTo>
                  <a:pt x="0" y="0"/>
                </a:lnTo>
                <a:lnTo>
                  <a:pt x="0" y="1960"/>
                </a:lnTo>
                <a:lnTo>
                  <a:pt x="3408" y="1960"/>
                </a:lnTo>
                <a:lnTo>
                  <a:pt x="3408" y="0"/>
                </a:lnTo>
                <a:lnTo>
                  <a:pt x="3408" y="0"/>
                </a:lnTo>
                <a:lnTo>
                  <a:pt x="1704" y="938"/>
                </a:lnTo>
                <a:lnTo>
                  <a:pt x="0" y="1960"/>
                </a:lnTo>
                <a:lnTo>
                  <a:pt x="3408" y="1960"/>
                </a:lnTo>
                <a:close/>
              </a:path>
            </a:pathLst>
          </a:custGeom>
          <a:solidFill>
            <a:srgbClr val="FF9331"/>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50" name="Freeform 51"/>
          <p:cNvSpPr/>
          <p:nvPr/>
        </p:nvSpPr>
        <p:spPr bwMode="auto">
          <a:xfrm>
            <a:off x="3782495" y="2283110"/>
            <a:ext cx="2468448" cy="1419647"/>
          </a:xfrm>
          <a:custGeom>
            <a:avLst/>
            <a:gdLst>
              <a:gd name="T0" fmla="*/ 3408 w 3408"/>
              <a:gd name="T1" fmla="*/ 1960 h 1960"/>
              <a:gd name="T2" fmla="*/ 0 w 3408"/>
              <a:gd name="T3" fmla="*/ 0 h 1960"/>
              <a:gd name="T4" fmla="*/ 0 w 3408"/>
              <a:gd name="T5" fmla="*/ 1960 h 1960"/>
              <a:gd name="T6" fmla="*/ 3408 w 3408"/>
              <a:gd name="T7" fmla="*/ 1960 h 1960"/>
              <a:gd name="T8" fmla="*/ 3408 w 3408"/>
              <a:gd name="T9" fmla="*/ 0 h 1960"/>
              <a:gd name="T10" fmla="*/ 3408 w 3408"/>
              <a:gd name="T11" fmla="*/ 0 h 1960"/>
              <a:gd name="T12" fmla="*/ 1704 w 3408"/>
              <a:gd name="T13" fmla="*/ 938 h 1960"/>
              <a:gd name="T14" fmla="*/ 0 w 3408"/>
              <a:gd name="T15" fmla="*/ 1960 h 1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08" h="1960">
                <a:moveTo>
                  <a:pt x="3408" y="1960"/>
                </a:moveTo>
                <a:lnTo>
                  <a:pt x="0" y="0"/>
                </a:lnTo>
                <a:lnTo>
                  <a:pt x="0" y="1960"/>
                </a:lnTo>
                <a:lnTo>
                  <a:pt x="3408" y="1960"/>
                </a:lnTo>
                <a:lnTo>
                  <a:pt x="3408" y="0"/>
                </a:lnTo>
                <a:lnTo>
                  <a:pt x="3408" y="0"/>
                </a:lnTo>
                <a:lnTo>
                  <a:pt x="1704" y="938"/>
                </a:lnTo>
                <a:lnTo>
                  <a:pt x="0" y="1960"/>
                </a:lnTo>
              </a:path>
            </a:pathLst>
          </a:custGeom>
          <a:noFill/>
          <a:ln w="180975" cap="rnd">
            <a:solidFill>
              <a:srgbClr val="27282D"/>
            </a:solidFill>
            <a:prstDash val="solid"/>
            <a:round/>
          </a:ln>
          <a:extLst>
            <a:ext uri="{909E8E84-426E-40DD-AFC4-6F175D3DCCD1}">
              <a14:hiddenFill xmlns:a14="http://schemas.microsoft.com/office/drawing/2010/main">
                <a:solidFill>
                  <a:srgbClr val="FFFFFF"/>
                </a:solid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51" name="Rectangle 5"/>
          <p:cNvSpPr>
            <a:spLocks noChangeArrowheads="1"/>
          </p:cNvSpPr>
          <p:nvPr/>
        </p:nvSpPr>
        <p:spPr bwMode="auto">
          <a:xfrm>
            <a:off x="2577214" y="3250246"/>
            <a:ext cx="2469172" cy="1481214"/>
          </a:xfrm>
          <a:prstGeom prst="rect">
            <a:avLst/>
          </a:prstGeom>
          <a:solidFill>
            <a:srgbClr val="FF9331"/>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52" name="Freeform 6"/>
          <p:cNvSpPr/>
          <p:nvPr/>
        </p:nvSpPr>
        <p:spPr bwMode="auto">
          <a:xfrm>
            <a:off x="2577214" y="2263012"/>
            <a:ext cx="2469172" cy="1048801"/>
          </a:xfrm>
          <a:custGeom>
            <a:avLst/>
            <a:gdLst>
              <a:gd name="T0" fmla="*/ 0 w 3409"/>
              <a:gd name="T1" fmla="*/ 1448 h 1448"/>
              <a:gd name="T2" fmla="*/ 3409 w 3409"/>
              <a:gd name="T3" fmla="*/ 1448 h 1448"/>
              <a:gd name="T4" fmla="*/ 1705 w 3409"/>
              <a:gd name="T5" fmla="*/ 0 h 1448"/>
              <a:gd name="T6" fmla="*/ 0 w 3409"/>
              <a:gd name="T7" fmla="*/ 1448 h 1448"/>
            </a:gdLst>
            <a:ahLst/>
            <a:cxnLst>
              <a:cxn ang="0">
                <a:pos x="T0" y="T1"/>
              </a:cxn>
              <a:cxn ang="0">
                <a:pos x="T2" y="T3"/>
              </a:cxn>
              <a:cxn ang="0">
                <a:pos x="T4" y="T5"/>
              </a:cxn>
              <a:cxn ang="0">
                <a:pos x="T6" y="T7"/>
              </a:cxn>
            </a:cxnLst>
            <a:rect l="0" t="0" r="r" b="b"/>
            <a:pathLst>
              <a:path w="3409" h="1448">
                <a:moveTo>
                  <a:pt x="0" y="1448"/>
                </a:moveTo>
                <a:lnTo>
                  <a:pt x="3409" y="1448"/>
                </a:lnTo>
                <a:lnTo>
                  <a:pt x="1705" y="0"/>
                </a:lnTo>
                <a:lnTo>
                  <a:pt x="0" y="1448"/>
                </a:lnTo>
                <a:close/>
              </a:path>
            </a:pathLst>
          </a:custGeom>
          <a:solidFill>
            <a:srgbClr val="FF9331"/>
          </a:solidFill>
          <a:ln w="180975" cap="rnd">
            <a:solidFill>
              <a:srgbClr val="27282D"/>
            </a:solidFill>
            <a:prstDash val="solid"/>
            <a:round/>
          </a:ln>
        </p:spPr>
        <p:txBody>
          <a:bodyPr vert="horz" wrap="square" lIns="45720" tIns="22860" rIns="45720" bIns="22860" numCol="1" anchor="t" anchorCtr="0" compatLnSpc="1"/>
          <a:lstStyle/>
          <a:p>
            <a:endParaRPr lang="id-ID" sz="900" dirty="0">
              <a:cs typeface="+mn-ea"/>
              <a:sym typeface="+mn-lt"/>
            </a:endParaRPr>
          </a:p>
        </p:txBody>
      </p:sp>
      <p:sp>
        <p:nvSpPr>
          <p:cNvPr id="53" name="Line 7"/>
          <p:cNvSpPr>
            <a:spLocks noChangeShapeType="1"/>
          </p:cNvSpPr>
          <p:nvPr/>
        </p:nvSpPr>
        <p:spPr bwMode="auto">
          <a:xfrm>
            <a:off x="3812162" y="399121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id-ID" sz="900" dirty="0">
              <a:cs typeface="+mn-ea"/>
              <a:sym typeface="+mn-lt"/>
            </a:endParaRPr>
          </a:p>
        </p:txBody>
      </p:sp>
      <p:sp>
        <p:nvSpPr>
          <p:cNvPr id="54" name="Line 8"/>
          <p:cNvSpPr>
            <a:spLocks noChangeShapeType="1"/>
          </p:cNvSpPr>
          <p:nvPr/>
        </p:nvSpPr>
        <p:spPr bwMode="auto">
          <a:xfrm>
            <a:off x="3812162" y="3991215"/>
            <a:ext cx="0" cy="0"/>
          </a:xfrm>
          <a:prstGeom prst="line">
            <a:avLst/>
          </a:prstGeom>
          <a:noFill/>
          <a:ln w="180975" cap="rnd">
            <a:solidFill>
              <a:srgbClr val="27282D"/>
            </a:solidFill>
            <a:prstDash val="solid"/>
            <a:round/>
          </a:ln>
          <a:extLst>
            <a:ext uri="{909E8E84-426E-40DD-AFC4-6F175D3DCCD1}">
              <a14:hiddenFill xmlns:a14="http://schemas.microsoft.com/office/drawing/2010/main">
                <a:no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55" name="Line 9"/>
          <p:cNvSpPr>
            <a:spLocks noChangeShapeType="1"/>
          </p:cNvSpPr>
          <p:nvPr/>
        </p:nvSpPr>
        <p:spPr bwMode="auto">
          <a:xfrm>
            <a:off x="3812162" y="3250246"/>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id-ID" sz="900" dirty="0">
              <a:cs typeface="+mn-ea"/>
              <a:sym typeface="+mn-lt"/>
            </a:endParaRPr>
          </a:p>
        </p:txBody>
      </p:sp>
      <p:sp>
        <p:nvSpPr>
          <p:cNvPr id="56" name="Line 10"/>
          <p:cNvSpPr>
            <a:spLocks noChangeShapeType="1"/>
          </p:cNvSpPr>
          <p:nvPr/>
        </p:nvSpPr>
        <p:spPr bwMode="auto">
          <a:xfrm>
            <a:off x="3812162" y="3250246"/>
            <a:ext cx="0" cy="0"/>
          </a:xfrm>
          <a:prstGeom prst="line">
            <a:avLst/>
          </a:prstGeom>
          <a:noFill/>
          <a:ln w="180975" cap="rnd">
            <a:solidFill>
              <a:srgbClr val="27282D"/>
            </a:solidFill>
            <a:prstDash val="solid"/>
            <a:round/>
          </a:ln>
          <a:extLst>
            <a:ext uri="{909E8E84-426E-40DD-AFC4-6F175D3DCCD1}">
              <a14:hiddenFill xmlns:a14="http://schemas.microsoft.com/office/drawing/2010/main">
                <a:no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57" name="Line 11"/>
          <p:cNvSpPr>
            <a:spLocks noChangeShapeType="1"/>
          </p:cNvSpPr>
          <p:nvPr/>
        </p:nvSpPr>
        <p:spPr bwMode="auto">
          <a:xfrm>
            <a:off x="3812162" y="399121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id-ID" sz="900" dirty="0">
              <a:cs typeface="+mn-ea"/>
              <a:sym typeface="+mn-lt"/>
            </a:endParaRPr>
          </a:p>
        </p:txBody>
      </p:sp>
      <p:sp>
        <p:nvSpPr>
          <p:cNvPr id="58" name="Line 12"/>
          <p:cNvSpPr>
            <a:spLocks noChangeShapeType="1"/>
          </p:cNvSpPr>
          <p:nvPr/>
        </p:nvSpPr>
        <p:spPr bwMode="auto">
          <a:xfrm>
            <a:off x="3812162" y="3991215"/>
            <a:ext cx="0" cy="0"/>
          </a:xfrm>
          <a:prstGeom prst="line">
            <a:avLst/>
          </a:prstGeom>
          <a:noFill/>
          <a:ln w="180975" cap="rnd">
            <a:solidFill>
              <a:srgbClr val="27282D"/>
            </a:solidFill>
            <a:prstDash val="solid"/>
            <a:round/>
          </a:ln>
          <a:extLst>
            <a:ext uri="{909E8E84-426E-40DD-AFC4-6F175D3DCCD1}">
              <a14:hiddenFill xmlns:a14="http://schemas.microsoft.com/office/drawing/2010/main">
                <a:no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59" name="Line 13"/>
          <p:cNvSpPr>
            <a:spLocks noChangeShapeType="1"/>
          </p:cNvSpPr>
          <p:nvPr/>
        </p:nvSpPr>
        <p:spPr bwMode="auto">
          <a:xfrm>
            <a:off x="3812162" y="3250246"/>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id-ID" sz="900" dirty="0">
              <a:cs typeface="+mn-ea"/>
              <a:sym typeface="+mn-lt"/>
            </a:endParaRPr>
          </a:p>
        </p:txBody>
      </p:sp>
      <p:sp>
        <p:nvSpPr>
          <p:cNvPr id="60" name="Line 14"/>
          <p:cNvSpPr>
            <a:spLocks noChangeShapeType="1"/>
          </p:cNvSpPr>
          <p:nvPr/>
        </p:nvSpPr>
        <p:spPr bwMode="auto">
          <a:xfrm>
            <a:off x="3812162" y="3250246"/>
            <a:ext cx="0" cy="0"/>
          </a:xfrm>
          <a:prstGeom prst="line">
            <a:avLst/>
          </a:prstGeom>
          <a:noFill/>
          <a:ln w="180975" cap="rnd">
            <a:solidFill>
              <a:srgbClr val="27282D"/>
            </a:solidFill>
            <a:prstDash val="solid"/>
            <a:round/>
          </a:ln>
          <a:extLst>
            <a:ext uri="{909E8E84-426E-40DD-AFC4-6F175D3DCCD1}">
              <a14:hiddenFill xmlns:a14="http://schemas.microsoft.com/office/drawing/2010/main">
                <a:no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61" name="Line 15"/>
          <p:cNvSpPr>
            <a:spLocks noChangeShapeType="1"/>
          </p:cNvSpPr>
          <p:nvPr/>
        </p:nvSpPr>
        <p:spPr bwMode="auto">
          <a:xfrm>
            <a:off x="3812162" y="331181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id-ID" sz="900" dirty="0">
              <a:cs typeface="+mn-ea"/>
              <a:sym typeface="+mn-lt"/>
            </a:endParaRPr>
          </a:p>
        </p:txBody>
      </p:sp>
      <p:sp>
        <p:nvSpPr>
          <p:cNvPr id="62" name="Line 16"/>
          <p:cNvSpPr>
            <a:spLocks noChangeShapeType="1"/>
          </p:cNvSpPr>
          <p:nvPr/>
        </p:nvSpPr>
        <p:spPr bwMode="auto">
          <a:xfrm>
            <a:off x="3812162" y="3311812"/>
            <a:ext cx="0" cy="0"/>
          </a:xfrm>
          <a:prstGeom prst="line">
            <a:avLst/>
          </a:prstGeom>
          <a:noFill/>
          <a:ln w="180975" cap="flat">
            <a:solidFill>
              <a:srgbClr val="27282D"/>
            </a:solidFill>
            <a:prstDash val="solid"/>
            <a:miter lim="800000"/>
          </a:ln>
          <a:extLst>
            <a:ext uri="{909E8E84-426E-40DD-AFC4-6F175D3DCCD1}">
              <a14:hiddenFill xmlns:a14="http://schemas.microsoft.com/office/drawing/2010/main">
                <a:no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63" name="Line 17"/>
          <p:cNvSpPr>
            <a:spLocks noChangeShapeType="1"/>
          </p:cNvSpPr>
          <p:nvPr/>
        </p:nvSpPr>
        <p:spPr bwMode="auto">
          <a:xfrm>
            <a:off x="3812162" y="399121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id-ID" sz="900" dirty="0">
              <a:cs typeface="+mn-ea"/>
              <a:sym typeface="+mn-lt"/>
            </a:endParaRPr>
          </a:p>
        </p:txBody>
      </p:sp>
      <p:sp>
        <p:nvSpPr>
          <p:cNvPr id="64" name="Line 18"/>
          <p:cNvSpPr>
            <a:spLocks noChangeShapeType="1"/>
          </p:cNvSpPr>
          <p:nvPr/>
        </p:nvSpPr>
        <p:spPr bwMode="auto">
          <a:xfrm>
            <a:off x="3812162" y="3991215"/>
            <a:ext cx="0" cy="0"/>
          </a:xfrm>
          <a:prstGeom prst="line">
            <a:avLst/>
          </a:prstGeom>
          <a:noFill/>
          <a:ln w="180975" cap="rnd">
            <a:solidFill>
              <a:srgbClr val="27282D"/>
            </a:solidFill>
            <a:prstDash val="solid"/>
            <a:round/>
          </a:ln>
          <a:extLst>
            <a:ext uri="{909E8E84-426E-40DD-AFC4-6F175D3DCCD1}">
              <a14:hiddenFill xmlns:a14="http://schemas.microsoft.com/office/drawing/2010/main">
                <a:no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65" name="Line 19"/>
          <p:cNvSpPr>
            <a:spLocks noChangeShapeType="1"/>
          </p:cNvSpPr>
          <p:nvPr/>
        </p:nvSpPr>
        <p:spPr bwMode="auto">
          <a:xfrm>
            <a:off x="3812162" y="3311812"/>
            <a:ext cx="0" cy="0"/>
          </a:xfrm>
          <a:prstGeom prst="line">
            <a:avLst/>
          </a:prstGeom>
          <a:noFill/>
          <a:ln w="180975" cap="flat">
            <a:solidFill>
              <a:srgbClr val="27282D"/>
            </a:solidFill>
            <a:prstDash val="solid"/>
            <a:miter lim="800000"/>
          </a:ln>
          <a:extLst>
            <a:ext uri="{909E8E84-426E-40DD-AFC4-6F175D3DCCD1}">
              <a14:hiddenFill xmlns:a14="http://schemas.microsoft.com/office/drawing/2010/main">
                <a:no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66" name="Rectangle 20"/>
          <p:cNvSpPr>
            <a:spLocks noChangeArrowheads="1"/>
          </p:cNvSpPr>
          <p:nvPr/>
        </p:nvSpPr>
        <p:spPr bwMode="auto">
          <a:xfrm>
            <a:off x="3071193" y="2510001"/>
            <a:ext cx="1481213" cy="1481214"/>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45720" tIns="22860" rIns="45720" bIns="22860" numCol="1" anchor="t" anchorCtr="0" compatLnSpc="1"/>
          <a:lstStyle/>
          <a:p>
            <a:endParaRPr lang="id-ID" sz="900" dirty="0">
              <a:cs typeface="+mn-ea"/>
              <a:sym typeface="+mn-lt"/>
            </a:endParaRPr>
          </a:p>
        </p:txBody>
      </p:sp>
      <p:sp>
        <p:nvSpPr>
          <p:cNvPr id="67" name="Rectangle 21"/>
          <p:cNvSpPr>
            <a:spLocks noChangeArrowheads="1"/>
          </p:cNvSpPr>
          <p:nvPr/>
        </p:nvSpPr>
        <p:spPr bwMode="auto">
          <a:xfrm>
            <a:off x="3071193" y="2510001"/>
            <a:ext cx="1481213" cy="1481214"/>
          </a:xfrm>
          <a:prstGeom prst="rect">
            <a:avLst/>
          </a:prstGeom>
          <a:solidFill>
            <a:schemeClr val="bg1"/>
          </a:solidFill>
          <a:ln w="180975" cap="flat">
            <a:solidFill>
              <a:srgbClr val="27282D"/>
            </a:solidFill>
            <a:prstDash val="solid"/>
            <a:miter lim="800000"/>
          </a:ln>
        </p:spPr>
        <p:txBody>
          <a:bodyPr vert="horz" wrap="square" lIns="45720" tIns="22860" rIns="45720" bIns="22860" numCol="1" anchor="t" anchorCtr="0" compatLnSpc="1"/>
          <a:lstStyle/>
          <a:p>
            <a:endParaRPr lang="id-ID" sz="900" dirty="0">
              <a:cs typeface="+mn-ea"/>
              <a:sym typeface="+mn-lt"/>
            </a:endParaRPr>
          </a:p>
        </p:txBody>
      </p:sp>
      <p:sp>
        <p:nvSpPr>
          <p:cNvPr id="68" name="Rectangle 22"/>
          <p:cNvSpPr>
            <a:spLocks noChangeArrowheads="1"/>
          </p:cNvSpPr>
          <p:nvPr/>
        </p:nvSpPr>
        <p:spPr bwMode="auto">
          <a:xfrm>
            <a:off x="3255893" y="2694700"/>
            <a:ext cx="1111815" cy="123857"/>
          </a:xfrm>
          <a:prstGeom prst="rect">
            <a:avLst/>
          </a:prstGeom>
          <a:solidFill>
            <a:schemeClr val="tx1"/>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69" name="Rectangle 23"/>
          <p:cNvSpPr>
            <a:spLocks noChangeArrowheads="1"/>
          </p:cNvSpPr>
          <p:nvPr/>
        </p:nvSpPr>
        <p:spPr bwMode="auto">
          <a:xfrm>
            <a:off x="3255893" y="2941690"/>
            <a:ext cx="1111815" cy="123857"/>
          </a:xfrm>
          <a:prstGeom prst="rect">
            <a:avLst/>
          </a:prstGeom>
          <a:solidFill>
            <a:schemeClr val="tx1"/>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70" name="Rectangle 24"/>
          <p:cNvSpPr>
            <a:spLocks noChangeArrowheads="1"/>
          </p:cNvSpPr>
          <p:nvPr/>
        </p:nvSpPr>
        <p:spPr bwMode="auto">
          <a:xfrm>
            <a:off x="3255893" y="3188680"/>
            <a:ext cx="1111815" cy="123133"/>
          </a:xfrm>
          <a:prstGeom prst="rect">
            <a:avLst/>
          </a:prstGeom>
          <a:solidFill>
            <a:schemeClr val="tx1"/>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71" name="Rectangle 25"/>
          <p:cNvSpPr>
            <a:spLocks noChangeArrowheads="1"/>
          </p:cNvSpPr>
          <p:nvPr/>
        </p:nvSpPr>
        <p:spPr bwMode="auto">
          <a:xfrm>
            <a:off x="3255893" y="3435669"/>
            <a:ext cx="1111815" cy="123133"/>
          </a:xfrm>
          <a:prstGeom prst="rect">
            <a:avLst/>
          </a:prstGeom>
          <a:solidFill>
            <a:schemeClr val="tx1"/>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72" name="Rectangle 26"/>
          <p:cNvSpPr>
            <a:spLocks noChangeArrowheads="1"/>
          </p:cNvSpPr>
          <p:nvPr/>
        </p:nvSpPr>
        <p:spPr bwMode="auto">
          <a:xfrm>
            <a:off x="3255893" y="3682659"/>
            <a:ext cx="1111815" cy="123133"/>
          </a:xfrm>
          <a:prstGeom prst="rect">
            <a:avLst/>
          </a:prstGeom>
          <a:solidFill>
            <a:schemeClr val="tx1"/>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73" name="Freeform 27"/>
          <p:cNvSpPr/>
          <p:nvPr/>
        </p:nvSpPr>
        <p:spPr bwMode="auto">
          <a:xfrm>
            <a:off x="2577214" y="3311812"/>
            <a:ext cx="2469172" cy="1419647"/>
          </a:xfrm>
          <a:custGeom>
            <a:avLst/>
            <a:gdLst>
              <a:gd name="T0" fmla="*/ 3409 w 3409"/>
              <a:gd name="T1" fmla="*/ 1960 h 1960"/>
              <a:gd name="T2" fmla="*/ 0 w 3409"/>
              <a:gd name="T3" fmla="*/ 0 h 1960"/>
              <a:gd name="T4" fmla="*/ 0 w 3409"/>
              <a:gd name="T5" fmla="*/ 1960 h 1960"/>
              <a:gd name="T6" fmla="*/ 3409 w 3409"/>
              <a:gd name="T7" fmla="*/ 1960 h 1960"/>
              <a:gd name="T8" fmla="*/ 3409 w 3409"/>
              <a:gd name="T9" fmla="*/ 0 h 1960"/>
              <a:gd name="T10" fmla="*/ 3409 w 3409"/>
              <a:gd name="T11" fmla="*/ 0 h 1960"/>
              <a:gd name="T12" fmla="*/ 1705 w 3409"/>
              <a:gd name="T13" fmla="*/ 938 h 1960"/>
              <a:gd name="T14" fmla="*/ 0 w 3409"/>
              <a:gd name="T15" fmla="*/ 1960 h 1960"/>
              <a:gd name="T16" fmla="*/ 3409 w 3409"/>
              <a:gd name="T17" fmla="*/ 1960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09" h="1960">
                <a:moveTo>
                  <a:pt x="3409" y="1960"/>
                </a:moveTo>
                <a:lnTo>
                  <a:pt x="0" y="0"/>
                </a:lnTo>
                <a:lnTo>
                  <a:pt x="0" y="1960"/>
                </a:lnTo>
                <a:lnTo>
                  <a:pt x="3409" y="1960"/>
                </a:lnTo>
                <a:lnTo>
                  <a:pt x="3409" y="0"/>
                </a:lnTo>
                <a:lnTo>
                  <a:pt x="3409" y="0"/>
                </a:lnTo>
                <a:lnTo>
                  <a:pt x="1705" y="938"/>
                </a:lnTo>
                <a:lnTo>
                  <a:pt x="0" y="1960"/>
                </a:lnTo>
                <a:lnTo>
                  <a:pt x="3409" y="1960"/>
                </a:lnTo>
                <a:close/>
              </a:path>
            </a:pathLst>
          </a:custGeom>
          <a:solidFill>
            <a:srgbClr val="FF9331"/>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74" name="Freeform 28"/>
          <p:cNvSpPr/>
          <p:nvPr/>
        </p:nvSpPr>
        <p:spPr bwMode="auto">
          <a:xfrm>
            <a:off x="2577214" y="3311812"/>
            <a:ext cx="2469172" cy="1419647"/>
          </a:xfrm>
          <a:custGeom>
            <a:avLst/>
            <a:gdLst>
              <a:gd name="T0" fmla="*/ 3409 w 3409"/>
              <a:gd name="T1" fmla="*/ 1960 h 1960"/>
              <a:gd name="T2" fmla="*/ 0 w 3409"/>
              <a:gd name="T3" fmla="*/ 0 h 1960"/>
              <a:gd name="T4" fmla="*/ 0 w 3409"/>
              <a:gd name="T5" fmla="*/ 1960 h 1960"/>
              <a:gd name="T6" fmla="*/ 3409 w 3409"/>
              <a:gd name="T7" fmla="*/ 1960 h 1960"/>
              <a:gd name="T8" fmla="*/ 3409 w 3409"/>
              <a:gd name="T9" fmla="*/ 0 h 1960"/>
              <a:gd name="T10" fmla="*/ 3409 w 3409"/>
              <a:gd name="T11" fmla="*/ 0 h 1960"/>
              <a:gd name="T12" fmla="*/ 1705 w 3409"/>
              <a:gd name="T13" fmla="*/ 938 h 1960"/>
              <a:gd name="T14" fmla="*/ 0 w 3409"/>
              <a:gd name="T15" fmla="*/ 1960 h 1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09" h="1960">
                <a:moveTo>
                  <a:pt x="3409" y="1960"/>
                </a:moveTo>
                <a:lnTo>
                  <a:pt x="0" y="0"/>
                </a:lnTo>
                <a:lnTo>
                  <a:pt x="0" y="1960"/>
                </a:lnTo>
                <a:lnTo>
                  <a:pt x="3409" y="1960"/>
                </a:lnTo>
                <a:lnTo>
                  <a:pt x="3409" y="0"/>
                </a:lnTo>
                <a:lnTo>
                  <a:pt x="3409" y="0"/>
                </a:lnTo>
                <a:lnTo>
                  <a:pt x="1705" y="938"/>
                </a:lnTo>
                <a:lnTo>
                  <a:pt x="0" y="1960"/>
                </a:lnTo>
              </a:path>
            </a:pathLst>
          </a:custGeom>
          <a:noFill/>
          <a:ln w="180975" cap="rnd">
            <a:solidFill>
              <a:srgbClr val="27282D"/>
            </a:solidFill>
            <a:prstDash val="solid"/>
            <a:round/>
          </a:ln>
          <a:extLst>
            <a:ext uri="{909E8E84-426E-40DD-AFC4-6F175D3DCCD1}">
              <a14:hiddenFill xmlns:a14="http://schemas.microsoft.com/office/drawing/2010/main">
                <a:solidFill>
                  <a:srgbClr val="FFFFFF"/>
                </a:solid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75" name="Rectangle 55"/>
          <p:cNvSpPr>
            <a:spLocks noChangeArrowheads="1"/>
          </p:cNvSpPr>
          <p:nvPr/>
        </p:nvSpPr>
        <p:spPr bwMode="auto">
          <a:xfrm>
            <a:off x="1764668" y="4154758"/>
            <a:ext cx="2468448" cy="1483386"/>
          </a:xfrm>
          <a:prstGeom prst="rect">
            <a:avLst/>
          </a:prstGeom>
          <a:solidFill>
            <a:srgbClr val="FF9331"/>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76" name="Rectangle 56"/>
          <p:cNvSpPr>
            <a:spLocks noChangeArrowheads="1"/>
          </p:cNvSpPr>
          <p:nvPr/>
        </p:nvSpPr>
        <p:spPr bwMode="auto">
          <a:xfrm>
            <a:off x="1764668" y="4154758"/>
            <a:ext cx="2468448" cy="1483386"/>
          </a:xfrm>
          <a:prstGeom prst="rect">
            <a:avLst/>
          </a:prstGeom>
          <a:noFill/>
          <a:ln w="179388" cap="flat">
            <a:solidFill>
              <a:srgbClr val="27282D"/>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77" name="Line 57"/>
          <p:cNvSpPr>
            <a:spLocks noChangeShapeType="1"/>
          </p:cNvSpPr>
          <p:nvPr/>
        </p:nvSpPr>
        <p:spPr bwMode="auto">
          <a:xfrm>
            <a:off x="2998892" y="4896451"/>
            <a:ext cx="0" cy="0"/>
          </a:xfrm>
          <a:prstGeom prst="line">
            <a:avLst/>
          </a:prstGeom>
          <a:noFill/>
          <a:ln w="179388" cap="rnd">
            <a:solidFill>
              <a:srgbClr val="27282D"/>
            </a:solidFill>
            <a:prstDash val="solid"/>
            <a:miter lim="800000"/>
          </a:ln>
          <a:extLst>
            <a:ext uri="{909E8E84-426E-40DD-AFC4-6F175D3DCCD1}">
              <a14:hiddenFill xmlns:a14="http://schemas.microsoft.com/office/drawing/2010/main">
                <a:no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78" name="Line 58"/>
          <p:cNvSpPr>
            <a:spLocks noChangeShapeType="1"/>
          </p:cNvSpPr>
          <p:nvPr/>
        </p:nvSpPr>
        <p:spPr bwMode="auto">
          <a:xfrm>
            <a:off x="4233116" y="4154758"/>
            <a:ext cx="0" cy="0"/>
          </a:xfrm>
          <a:prstGeom prst="line">
            <a:avLst/>
          </a:prstGeom>
          <a:noFill/>
          <a:ln w="179388" cap="rnd">
            <a:solidFill>
              <a:srgbClr val="27282D"/>
            </a:solidFill>
            <a:prstDash val="solid"/>
            <a:miter lim="800000"/>
          </a:ln>
          <a:extLst>
            <a:ext uri="{909E8E84-426E-40DD-AFC4-6F175D3DCCD1}">
              <a14:hiddenFill xmlns:a14="http://schemas.microsoft.com/office/drawing/2010/main">
                <a:no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79" name="Line 59"/>
          <p:cNvSpPr>
            <a:spLocks noChangeShapeType="1"/>
          </p:cNvSpPr>
          <p:nvPr/>
        </p:nvSpPr>
        <p:spPr bwMode="auto">
          <a:xfrm>
            <a:off x="2998892" y="4896451"/>
            <a:ext cx="0" cy="0"/>
          </a:xfrm>
          <a:prstGeom prst="line">
            <a:avLst/>
          </a:prstGeom>
          <a:noFill/>
          <a:ln w="179388" cap="rnd">
            <a:solidFill>
              <a:srgbClr val="27282D"/>
            </a:solidFill>
            <a:prstDash val="solid"/>
            <a:miter lim="800000"/>
          </a:ln>
          <a:extLst>
            <a:ext uri="{909E8E84-426E-40DD-AFC4-6F175D3DCCD1}">
              <a14:hiddenFill xmlns:a14="http://schemas.microsoft.com/office/drawing/2010/main">
                <a:no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80" name="Line 60"/>
          <p:cNvSpPr>
            <a:spLocks noChangeShapeType="1"/>
          </p:cNvSpPr>
          <p:nvPr/>
        </p:nvSpPr>
        <p:spPr bwMode="auto">
          <a:xfrm flipV="1">
            <a:off x="1764668" y="4896451"/>
            <a:ext cx="1234224" cy="741693"/>
          </a:xfrm>
          <a:prstGeom prst="line">
            <a:avLst/>
          </a:prstGeom>
          <a:noFill/>
          <a:ln w="179388" cap="rnd">
            <a:solidFill>
              <a:srgbClr val="27282D"/>
            </a:solidFill>
            <a:prstDash val="solid"/>
            <a:miter lim="800000"/>
          </a:ln>
          <a:extLst>
            <a:ext uri="{909E8E84-426E-40DD-AFC4-6F175D3DCCD1}">
              <a14:hiddenFill xmlns:a14="http://schemas.microsoft.com/office/drawing/2010/main">
                <a:no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81" name="Line 61"/>
          <p:cNvSpPr>
            <a:spLocks noChangeShapeType="1"/>
          </p:cNvSpPr>
          <p:nvPr/>
        </p:nvSpPr>
        <p:spPr bwMode="auto">
          <a:xfrm>
            <a:off x="2998892" y="4896451"/>
            <a:ext cx="1234224" cy="741693"/>
          </a:xfrm>
          <a:prstGeom prst="line">
            <a:avLst/>
          </a:prstGeom>
          <a:noFill/>
          <a:ln w="179388" cap="rnd">
            <a:solidFill>
              <a:srgbClr val="27282D"/>
            </a:solidFill>
            <a:prstDash val="solid"/>
            <a:miter lim="800000"/>
          </a:ln>
          <a:extLst>
            <a:ext uri="{909E8E84-426E-40DD-AFC4-6F175D3DCCD1}">
              <a14:hiddenFill xmlns:a14="http://schemas.microsoft.com/office/drawing/2010/main">
                <a:no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82" name="Freeform 62"/>
          <p:cNvSpPr/>
          <p:nvPr/>
        </p:nvSpPr>
        <p:spPr bwMode="auto">
          <a:xfrm>
            <a:off x="1764668" y="4154758"/>
            <a:ext cx="2468448" cy="988683"/>
          </a:xfrm>
          <a:custGeom>
            <a:avLst/>
            <a:gdLst>
              <a:gd name="T0" fmla="*/ 0 w 3408"/>
              <a:gd name="T1" fmla="*/ 0 h 1365"/>
              <a:gd name="T2" fmla="*/ 1704 w 3408"/>
              <a:gd name="T3" fmla="*/ 1365 h 1365"/>
              <a:gd name="T4" fmla="*/ 3408 w 3408"/>
              <a:gd name="T5" fmla="*/ 0 h 1365"/>
              <a:gd name="T6" fmla="*/ 0 w 3408"/>
              <a:gd name="T7" fmla="*/ 0 h 1365"/>
            </a:gdLst>
            <a:ahLst/>
            <a:cxnLst>
              <a:cxn ang="0">
                <a:pos x="T0" y="T1"/>
              </a:cxn>
              <a:cxn ang="0">
                <a:pos x="T2" y="T3"/>
              </a:cxn>
              <a:cxn ang="0">
                <a:pos x="T4" y="T5"/>
              </a:cxn>
              <a:cxn ang="0">
                <a:pos x="T6" y="T7"/>
              </a:cxn>
            </a:cxnLst>
            <a:rect l="0" t="0" r="r" b="b"/>
            <a:pathLst>
              <a:path w="3408" h="1365">
                <a:moveTo>
                  <a:pt x="0" y="0"/>
                </a:moveTo>
                <a:lnTo>
                  <a:pt x="1704" y="1365"/>
                </a:lnTo>
                <a:lnTo>
                  <a:pt x="3408" y="0"/>
                </a:lnTo>
                <a:lnTo>
                  <a:pt x="0" y="0"/>
                </a:lnTo>
                <a:close/>
              </a:path>
            </a:pathLst>
          </a:custGeom>
          <a:solidFill>
            <a:srgbClr val="FF9331"/>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83" name="Freeform 63"/>
          <p:cNvSpPr/>
          <p:nvPr/>
        </p:nvSpPr>
        <p:spPr bwMode="auto">
          <a:xfrm>
            <a:off x="1764668" y="4154758"/>
            <a:ext cx="2468448" cy="988683"/>
          </a:xfrm>
          <a:custGeom>
            <a:avLst/>
            <a:gdLst>
              <a:gd name="T0" fmla="*/ 0 w 3408"/>
              <a:gd name="T1" fmla="*/ 0 h 1365"/>
              <a:gd name="T2" fmla="*/ 1704 w 3408"/>
              <a:gd name="T3" fmla="*/ 1365 h 1365"/>
              <a:gd name="T4" fmla="*/ 3408 w 3408"/>
              <a:gd name="T5" fmla="*/ 0 h 1365"/>
              <a:gd name="T6" fmla="*/ 0 w 3408"/>
              <a:gd name="T7" fmla="*/ 0 h 1365"/>
            </a:gdLst>
            <a:ahLst/>
            <a:cxnLst>
              <a:cxn ang="0">
                <a:pos x="T0" y="T1"/>
              </a:cxn>
              <a:cxn ang="0">
                <a:pos x="T2" y="T3"/>
              </a:cxn>
              <a:cxn ang="0">
                <a:pos x="T4" y="T5"/>
              </a:cxn>
              <a:cxn ang="0">
                <a:pos x="T6" y="T7"/>
              </a:cxn>
            </a:cxnLst>
            <a:rect l="0" t="0" r="r" b="b"/>
            <a:pathLst>
              <a:path w="3408" h="1365">
                <a:moveTo>
                  <a:pt x="0" y="0"/>
                </a:moveTo>
                <a:lnTo>
                  <a:pt x="1704" y="1365"/>
                </a:lnTo>
                <a:lnTo>
                  <a:pt x="3408" y="0"/>
                </a:lnTo>
                <a:lnTo>
                  <a:pt x="0" y="0"/>
                </a:lnTo>
                <a:close/>
              </a:path>
            </a:pathLst>
          </a:custGeom>
          <a:noFill/>
          <a:ln w="179388" cap="rnd">
            <a:solidFill>
              <a:srgbClr val="27282D"/>
            </a:solidFill>
            <a:prstDash val="solid"/>
            <a:round/>
          </a:ln>
          <a:extLst>
            <a:ext uri="{909E8E84-426E-40DD-AFC4-6F175D3DCCD1}">
              <a14:hiddenFill xmlns:a14="http://schemas.microsoft.com/office/drawing/2010/main">
                <a:solidFill>
                  <a:srgbClr val="FFFFFF"/>
                </a:solid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84" name="Line 40"/>
          <p:cNvSpPr>
            <a:spLocks noChangeShapeType="1"/>
          </p:cNvSpPr>
          <p:nvPr/>
        </p:nvSpPr>
        <p:spPr bwMode="auto">
          <a:xfrm>
            <a:off x="3527851" y="1512528"/>
            <a:ext cx="0" cy="140516"/>
          </a:xfrm>
          <a:prstGeom prst="line">
            <a:avLst/>
          </a:prstGeom>
          <a:noFill/>
          <a:ln w="165100" cap="rnd">
            <a:solidFill>
              <a:srgbClr val="27282D"/>
            </a:solidFill>
            <a:prstDash val="solid"/>
            <a:round/>
          </a:ln>
          <a:extLst>
            <a:ext uri="{909E8E84-426E-40DD-AFC4-6F175D3DCCD1}">
              <a14:hiddenFill xmlns:a14="http://schemas.microsoft.com/office/drawing/2010/main">
                <a:no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85" name="Line 41"/>
          <p:cNvSpPr>
            <a:spLocks noChangeShapeType="1"/>
          </p:cNvSpPr>
          <p:nvPr/>
        </p:nvSpPr>
        <p:spPr bwMode="auto">
          <a:xfrm>
            <a:off x="3277964" y="1758068"/>
            <a:ext cx="114441" cy="0"/>
          </a:xfrm>
          <a:prstGeom prst="line">
            <a:avLst/>
          </a:prstGeom>
          <a:noFill/>
          <a:ln w="165100" cap="rnd">
            <a:solidFill>
              <a:srgbClr val="27282D"/>
            </a:solidFill>
            <a:prstDash val="solid"/>
            <a:round/>
          </a:ln>
          <a:extLst>
            <a:ext uri="{909E8E84-426E-40DD-AFC4-6F175D3DCCD1}">
              <a14:hiddenFill xmlns:a14="http://schemas.microsoft.com/office/drawing/2010/main">
                <a:no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86" name="Line 42"/>
          <p:cNvSpPr>
            <a:spLocks noChangeShapeType="1"/>
          </p:cNvSpPr>
          <p:nvPr/>
        </p:nvSpPr>
        <p:spPr bwMode="auto">
          <a:xfrm>
            <a:off x="3666919" y="1758068"/>
            <a:ext cx="143414" cy="0"/>
          </a:xfrm>
          <a:prstGeom prst="line">
            <a:avLst/>
          </a:prstGeom>
          <a:noFill/>
          <a:ln w="165100" cap="rnd">
            <a:solidFill>
              <a:srgbClr val="27282D"/>
            </a:solidFill>
            <a:prstDash val="solid"/>
            <a:round/>
          </a:ln>
          <a:extLst>
            <a:ext uri="{909E8E84-426E-40DD-AFC4-6F175D3DCCD1}">
              <a14:hiddenFill xmlns:a14="http://schemas.microsoft.com/office/drawing/2010/main">
                <a:no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87" name="Line 43"/>
          <p:cNvSpPr>
            <a:spLocks noChangeShapeType="1"/>
          </p:cNvSpPr>
          <p:nvPr/>
        </p:nvSpPr>
        <p:spPr bwMode="auto">
          <a:xfrm>
            <a:off x="3527851" y="1898585"/>
            <a:ext cx="0" cy="141965"/>
          </a:xfrm>
          <a:prstGeom prst="line">
            <a:avLst/>
          </a:prstGeom>
          <a:noFill/>
          <a:ln w="165100" cap="rnd">
            <a:solidFill>
              <a:srgbClr val="27282D"/>
            </a:solidFill>
            <a:prstDash val="solid"/>
            <a:round/>
          </a:ln>
          <a:extLst>
            <a:ext uri="{909E8E84-426E-40DD-AFC4-6F175D3DCCD1}">
              <a14:hiddenFill xmlns:a14="http://schemas.microsoft.com/office/drawing/2010/main">
                <a:no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88" name="Oval 44"/>
          <p:cNvSpPr>
            <a:spLocks noChangeArrowheads="1"/>
          </p:cNvSpPr>
          <p:nvPr/>
        </p:nvSpPr>
        <p:spPr bwMode="auto">
          <a:xfrm>
            <a:off x="4691966" y="5039237"/>
            <a:ext cx="316524" cy="317248"/>
          </a:xfrm>
          <a:prstGeom prst="ellipse">
            <a:avLst/>
          </a:prstGeom>
          <a:noFill/>
          <a:ln w="165100" cap="rnd">
            <a:solidFill>
              <a:srgbClr val="27282D"/>
            </a:solidFill>
            <a:prstDash val="solid"/>
            <a:round/>
          </a:ln>
          <a:extLst>
            <a:ext uri="{909E8E84-426E-40DD-AFC4-6F175D3DCCD1}">
              <a14:hiddenFill xmlns:a14="http://schemas.microsoft.com/office/drawing/2010/main">
                <a:solidFill>
                  <a:srgbClr val="FFFFFF"/>
                </a:solid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89" name="Line 40"/>
          <p:cNvSpPr>
            <a:spLocks noChangeShapeType="1"/>
          </p:cNvSpPr>
          <p:nvPr/>
        </p:nvSpPr>
        <p:spPr bwMode="auto">
          <a:xfrm>
            <a:off x="6018691" y="982438"/>
            <a:ext cx="0" cy="140516"/>
          </a:xfrm>
          <a:prstGeom prst="line">
            <a:avLst/>
          </a:prstGeom>
          <a:noFill/>
          <a:ln w="165100" cap="rnd">
            <a:solidFill>
              <a:srgbClr val="27282D"/>
            </a:solidFill>
            <a:prstDash val="solid"/>
            <a:round/>
          </a:ln>
          <a:extLst>
            <a:ext uri="{909E8E84-426E-40DD-AFC4-6F175D3DCCD1}">
              <a14:hiddenFill xmlns:a14="http://schemas.microsoft.com/office/drawing/2010/main">
                <a:no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90" name="Line 41"/>
          <p:cNvSpPr>
            <a:spLocks noChangeShapeType="1"/>
          </p:cNvSpPr>
          <p:nvPr/>
        </p:nvSpPr>
        <p:spPr bwMode="auto">
          <a:xfrm>
            <a:off x="5768804" y="1227978"/>
            <a:ext cx="114441" cy="0"/>
          </a:xfrm>
          <a:prstGeom prst="line">
            <a:avLst/>
          </a:prstGeom>
          <a:noFill/>
          <a:ln w="165100" cap="rnd">
            <a:solidFill>
              <a:srgbClr val="27282D"/>
            </a:solidFill>
            <a:prstDash val="solid"/>
            <a:round/>
          </a:ln>
          <a:extLst>
            <a:ext uri="{909E8E84-426E-40DD-AFC4-6F175D3DCCD1}">
              <a14:hiddenFill xmlns:a14="http://schemas.microsoft.com/office/drawing/2010/main">
                <a:no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91" name="Line 42"/>
          <p:cNvSpPr>
            <a:spLocks noChangeShapeType="1"/>
          </p:cNvSpPr>
          <p:nvPr/>
        </p:nvSpPr>
        <p:spPr bwMode="auto">
          <a:xfrm>
            <a:off x="6157759" y="1227978"/>
            <a:ext cx="143414" cy="0"/>
          </a:xfrm>
          <a:prstGeom prst="line">
            <a:avLst/>
          </a:prstGeom>
          <a:noFill/>
          <a:ln w="165100" cap="rnd">
            <a:solidFill>
              <a:srgbClr val="27282D"/>
            </a:solidFill>
            <a:prstDash val="solid"/>
            <a:round/>
          </a:ln>
          <a:extLst>
            <a:ext uri="{909E8E84-426E-40DD-AFC4-6F175D3DCCD1}">
              <a14:hiddenFill xmlns:a14="http://schemas.microsoft.com/office/drawing/2010/main">
                <a:no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92" name="Line 43"/>
          <p:cNvSpPr>
            <a:spLocks noChangeShapeType="1"/>
          </p:cNvSpPr>
          <p:nvPr/>
        </p:nvSpPr>
        <p:spPr bwMode="auto">
          <a:xfrm>
            <a:off x="6018691" y="1368495"/>
            <a:ext cx="0" cy="141965"/>
          </a:xfrm>
          <a:prstGeom prst="line">
            <a:avLst/>
          </a:prstGeom>
          <a:noFill/>
          <a:ln w="165100" cap="rnd">
            <a:solidFill>
              <a:srgbClr val="27282D"/>
            </a:solidFill>
            <a:prstDash val="solid"/>
            <a:round/>
          </a:ln>
          <a:extLst>
            <a:ext uri="{909E8E84-426E-40DD-AFC4-6F175D3DCCD1}">
              <a14:hiddenFill xmlns:a14="http://schemas.microsoft.com/office/drawing/2010/main">
                <a:no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93" name="Oval 44"/>
          <p:cNvSpPr>
            <a:spLocks noChangeArrowheads="1"/>
          </p:cNvSpPr>
          <p:nvPr/>
        </p:nvSpPr>
        <p:spPr bwMode="auto">
          <a:xfrm>
            <a:off x="1925055" y="3368459"/>
            <a:ext cx="316524" cy="317248"/>
          </a:xfrm>
          <a:prstGeom prst="ellipse">
            <a:avLst/>
          </a:prstGeom>
          <a:noFill/>
          <a:ln w="165100" cap="rnd">
            <a:solidFill>
              <a:srgbClr val="27282D"/>
            </a:solidFill>
            <a:prstDash val="solid"/>
            <a:round/>
          </a:ln>
          <a:extLst>
            <a:ext uri="{909E8E84-426E-40DD-AFC4-6F175D3DCCD1}">
              <a14:hiddenFill xmlns:a14="http://schemas.microsoft.com/office/drawing/2010/main">
                <a:solidFill>
                  <a:srgbClr val="FFFFFF"/>
                </a:solid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94" name="Line 40"/>
          <p:cNvSpPr>
            <a:spLocks noChangeShapeType="1"/>
          </p:cNvSpPr>
          <p:nvPr/>
        </p:nvSpPr>
        <p:spPr bwMode="auto">
          <a:xfrm>
            <a:off x="2496445" y="2338268"/>
            <a:ext cx="0" cy="140516"/>
          </a:xfrm>
          <a:prstGeom prst="line">
            <a:avLst/>
          </a:prstGeom>
          <a:noFill/>
          <a:ln w="165100" cap="rnd">
            <a:solidFill>
              <a:srgbClr val="27282D"/>
            </a:solidFill>
            <a:prstDash val="solid"/>
            <a:round/>
          </a:ln>
          <a:extLst>
            <a:ext uri="{909E8E84-426E-40DD-AFC4-6F175D3DCCD1}">
              <a14:hiddenFill xmlns:a14="http://schemas.microsoft.com/office/drawing/2010/main">
                <a:no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95" name="Line 41"/>
          <p:cNvSpPr>
            <a:spLocks noChangeShapeType="1"/>
          </p:cNvSpPr>
          <p:nvPr/>
        </p:nvSpPr>
        <p:spPr bwMode="auto">
          <a:xfrm>
            <a:off x="2246558" y="2583808"/>
            <a:ext cx="114441" cy="0"/>
          </a:xfrm>
          <a:prstGeom prst="line">
            <a:avLst/>
          </a:prstGeom>
          <a:noFill/>
          <a:ln w="165100" cap="rnd">
            <a:solidFill>
              <a:srgbClr val="27282D"/>
            </a:solidFill>
            <a:prstDash val="solid"/>
            <a:round/>
          </a:ln>
          <a:extLst>
            <a:ext uri="{909E8E84-426E-40DD-AFC4-6F175D3DCCD1}">
              <a14:hiddenFill xmlns:a14="http://schemas.microsoft.com/office/drawing/2010/main">
                <a:no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96" name="Line 42"/>
          <p:cNvSpPr>
            <a:spLocks noChangeShapeType="1"/>
          </p:cNvSpPr>
          <p:nvPr/>
        </p:nvSpPr>
        <p:spPr bwMode="auto">
          <a:xfrm>
            <a:off x="2635513" y="2583808"/>
            <a:ext cx="143414" cy="0"/>
          </a:xfrm>
          <a:prstGeom prst="line">
            <a:avLst/>
          </a:prstGeom>
          <a:noFill/>
          <a:ln w="165100" cap="rnd">
            <a:solidFill>
              <a:srgbClr val="27282D"/>
            </a:solidFill>
            <a:prstDash val="solid"/>
            <a:round/>
          </a:ln>
          <a:extLst>
            <a:ext uri="{909E8E84-426E-40DD-AFC4-6F175D3DCCD1}">
              <a14:hiddenFill xmlns:a14="http://schemas.microsoft.com/office/drawing/2010/main">
                <a:no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97" name="Line 43"/>
          <p:cNvSpPr>
            <a:spLocks noChangeShapeType="1"/>
          </p:cNvSpPr>
          <p:nvPr/>
        </p:nvSpPr>
        <p:spPr bwMode="auto">
          <a:xfrm>
            <a:off x="2496445" y="2724325"/>
            <a:ext cx="0" cy="141965"/>
          </a:xfrm>
          <a:prstGeom prst="line">
            <a:avLst/>
          </a:prstGeom>
          <a:noFill/>
          <a:ln w="165100" cap="rnd">
            <a:solidFill>
              <a:srgbClr val="27282D"/>
            </a:solidFill>
            <a:prstDash val="solid"/>
            <a:round/>
          </a:ln>
          <a:extLst>
            <a:ext uri="{909E8E84-426E-40DD-AFC4-6F175D3DCCD1}">
              <a14:hiddenFill xmlns:a14="http://schemas.microsoft.com/office/drawing/2010/main">
                <a:no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98" name="Line 40"/>
          <p:cNvSpPr>
            <a:spLocks noChangeShapeType="1"/>
          </p:cNvSpPr>
          <p:nvPr/>
        </p:nvSpPr>
        <p:spPr bwMode="auto">
          <a:xfrm>
            <a:off x="5632367" y="4131534"/>
            <a:ext cx="0" cy="140516"/>
          </a:xfrm>
          <a:prstGeom prst="line">
            <a:avLst/>
          </a:prstGeom>
          <a:noFill/>
          <a:ln w="165100" cap="rnd">
            <a:solidFill>
              <a:srgbClr val="27282D"/>
            </a:solidFill>
            <a:prstDash val="solid"/>
            <a:round/>
          </a:ln>
          <a:extLst>
            <a:ext uri="{909E8E84-426E-40DD-AFC4-6F175D3DCCD1}">
              <a14:hiddenFill xmlns:a14="http://schemas.microsoft.com/office/drawing/2010/main">
                <a:no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99" name="Line 41"/>
          <p:cNvSpPr>
            <a:spLocks noChangeShapeType="1"/>
          </p:cNvSpPr>
          <p:nvPr/>
        </p:nvSpPr>
        <p:spPr bwMode="auto">
          <a:xfrm>
            <a:off x="5382480" y="4377075"/>
            <a:ext cx="114441" cy="0"/>
          </a:xfrm>
          <a:prstGeom prst="line">
            <a:avLst/>
          </a:prstGeom>
          <a:noFill/>
          <a:ln w="165100" cap="rnd">
            <a:solidFill>
              <a:srgbClr val="27282D"/>
            </a:solidFill>
            <a:prstDash val="solid"/>
            <a:round/>
          </a:ln>
          <a:extLst>
            <a:ext uri="{909E8E84-426E-40DD-AFC4-6F175D3DCCD1}">
              <a14:hiddenFill xmlns:a14="http://schemas.microsoft.com/office/drawing/2010/main">
                <a:no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100" name="Line 42"/>
          <p:cNvSpPr>
            <a:spLocks noChangeShapeType="1"/>
          </p:cNvSpPr>
          <p:nvPr/>
        </p:nvSpPr>
        <p:spPr bwMode="auto">
          <a:xfrm>
            <a:off x="5771434" y="4377075"/>
            <a:ext cx="143414" cy="0"/>
          </a:xfrm>
          <a:prstGeom prst="line">
            <a:avLst/>
          </a:prstGeom>
          <a:noFill/>
          <a:ln w="165100" cap="rnd">
            <a:solidFill>
              <a:srgbClr val="27282D"/>
            </a:solidFill>
            <a:prstDash val="solid"/>
            <a:round/>
          </a:ln>
          <a:extLst>
            <a:ext uri="{909E8E84-426E-40DD-AFC4-6F175D3DCCD1}">
              <a14:hiddenFill xmlns:a14="http://schemas.microsoft.com/office/drawing/2010/main">
                <a:no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101" name="Line 43"/>
          <p:cNvSpPr>
            <a:spLocks noChangeShapeType="1"/>
          </p:cNvSpPr>
          <p:nvPr/>
        </p:nvSpPr>
        <p:spPr bwMode="auto">
          <a:xfrm>
            <a:off x="5632367" y="4517591"/>
            <a:ext cx="0" cy="141965"/>
          </a:xfrm>
          <a:prstGeom prst="line">
            <a:avLst/>
          </a:prstGeom>
          <a:noFill/>
          <a:ln w="165100" cap="rnd">
            <a:solidFill>
              <a:srgbClr val="27282D"/>
            </a:solidFill>
            <a:prstDash val="solid"/>
            <a:round/>
          </a:ln>
          <a:extLst>
            <a:ext uri="{909E8E84-426E-40DD-AFC4-6F175D3DCCD1}">
              <a14:hiddenFill xmlns:a14="http://schemas.microsoft.com/office/drawing/2010/main">
                <a:noFill/>
              </a14:hiddenFill>
            </a:ext>
          </a:extLst>
        </p:spPr>
        <p:txBody>
          <a:bodyPr vert="horz" wrap="square" lIns="45720" tIns="22860" rIns="45720" bIns="22860" numCol="1" anchor="t" anchorCtr="0" compatLnSpc="1"/>
          <a:lstStyle/>
          <a:p>
            <a:endParaRPr lang="id-ID" sz="900" dirty="0">
              <a:cs typeface="+mn-ea"/>
              <a:sym typeface="+mn-lt"/>
            </a:endParaRPr>
          </a:p>
        </p:txBody>
      </p:sp>
      <p:sp>
        <p:nvSpPr>
          <p:cNvPr id="102" name="Shape 2775"/>
          <p:cNvSpPr/>
          <p:nvPr/>
        </p:nvSpPr>
        <p:spPr>
          <a:xfrm>
            <a:off x="7249707" y="3432234"/>
            <a:ext cx="458339" cy="333782"/>
          </a:xfrm>
          <a:custGeom>
            <a:avLst/>
            <a:gdLst/>
            <a:ahLst/>
            <a:cxnLst>
              <a:cxn ang="0">
                <a:pos x="wd2" y="hd2"/>
              </a:cxn>
              <a:cxn ang="5400000">
                <a:pos x="wd2" y="hd2"/>
              </a:cxn>
              <a:cxn ang="10800000">
                <a:pos x="wd2" y="hd2"/>
              </a:cxn>
              <a:cxn ang="16200000">
                <a:pos x="wd2" y="hd2"/>
              </a:cxn>
            </a:cxnLst>
            <a:rect l="0" t="0" r="r" b="b"/>
            <a:pathLst>
              <a:path w="21600" h="21600" extrusionOk="0">
                <a:moveTo>
                  <a:pt x="10800" y="10755"/>
                </a:moveTo>
                <a:lnTo>
                  <a:pt x="1866" y="6075"/>
                </a:lnTo>
                <a:lnTo>
                  <a:pt x="10800" y="1395"/>
                </a:lnTo>
                <a:lnTo>
                  <a:pt x="19735" y="6075"/>
                </a:lnTo>
                <a:cubicBezTo>
                  <a:pt x="19735" y="6075"/>
                  <a:pt x="10800" y="10755"/>
                  <a:pt x="10800" y="10755"/>
                </a:cubicBezTo>
                <a:close/>
                <a:moveTo>
                  <a:pt x="18031" y="17315"/>
                </a:moveTo>
                <a:lnTo>
                  <a:pt x="14834" y="16216"/>
                </a:lnTo>
                <a:lnTo>
                  <a:pt x="14832" y="16229"/>
                </a:lnTo>
                <a:cubicBezTo>
                  <a:pt x="14797" y="16218"/>
                  <a:pt x="14765" y="16200"/>
                  <a:pt x="14727" y="16200"/>
                </a:cubicBezTo>
                <a:cubicBezTo>
                  <a:pt x="14627" y="16200"/>
                  <a:pt x="14538" y="16251"/>
                  <a:pt x="14460" y="16324"/>
                </a:cubicBezTo>
                <a:lnTo>
                  <a:pt x="14455" y="16313"/>
                </a:lnTo>
                <a:lnTo>
                  <a:pt x="10820" y="20061"/>
                </a:lnTo>
                <a:lnTo>
                  <a:pt x="7658" y="16334"/>
                </a:lnTo>
                <a:lnTo>
                  <a:pt x="7653" y="16344"/>
                </a:lnTo>
                <a:cubicBezTo>
                  <a:pt x="7571" y="16259"/>
                  <a:pt x="7474" y="16200"/>
                  <a:pt x="7364" y="16200"/>
                </a:cubicBezTo>
                <a:cubicBezTo>
                  <a:pt x="7327" y="16200"/>
                  <a:pt x="7294" y="16218"/>
                  <a:pt x="7259" y="16229"/>
                </a:cubicBezTo>
                <a:lnTo>
                  <a:pt x="7257" y="16216"/>
                </a:lnTo>
                <a:lnTo>
                  <a:pt x="4013" y="17331"/>
                </a:lnTo>
                <a:lnTo>
                  <a:pt x="4767" y="9035"/>
                </a:lnTo>
                <a:lnTo>
                  <a:pt x="10589" y="12084"/>
                </a:lnTo>
                <a:lnTo>
                  <a:pt x="10591" y="12080"/>
                </a:lnTo>
                <a:cubicBezTo>
                  <a:pt x="10655" y="12122"/>
                  <a:pt x="10724" y="12150"/>
                  <a:pt x="10800" y="12150"/>
                </a:cubicBezTo>
                <a:cubicBezTo>
                  <a:pt x="10876" y="12150"/>
                  <a:pt x="10946" y="12122"/>
                  <a:pt x="11009" y="12080"/>
                </a:cubicBezTo>
                <a:lnTo>
                  <a:pt x="11011" y="12084"/>
                </a:lnTo>
                <a:lnTo>
                  <a:pt x="16897" y="9001"/>
                </a:lnTo>
                <a:cubicBezTo>
                  <a:pt x="16897" y="9001"/>
                  <a:pt x="18031" y="17315"/>
                  <a:pt x="18031" y="17315"/>
                </a:cubicBezTo>
                <a:close/>
                <a:moveTo>
                  <a:pt x="21600" y="6075"/>
                </a:moveTo>
                <a:cubicBezTo>
                  <a:pt x="21600" y="5806"/>
                  <a:pt x="21484" y="5579"/>
                  <a:pt x="21319" y="5470"/>
                </a:cubicBezTo>
                <a:lnTo>
                  <a:pt x="21320" y="5466"/>
                </a:lnTo>
                <a:lnTo>
                  <a:pt x="21306" y="5458"/>
                </a:lnTo>
                <a:cubicBezTo>
                  <a:pt x="21301" y="5455"/>
                  <a:pt x="21296" y="5453"/>
                  <a:pt x="21292" y="5451"/>
                </a:cubicBezTo>
                <a:lnTo>
                  <a:pt x="11011" y="66"/>
                </a:lnTo>
                <a:lnTo>
                  <a:pt x="11009" y="70"/>
                </a:lnTo>
                <a:cubicBezTo>
                  <a:pt x="10946" y="28"/>
                  <a:pt x="10876" y="0"/>
                  <a:pt x="10800" y="0"/>
                </a:cubicBezTo>
                <a:cubicBezTo>
                  <a:pt x="10724" y="0"/>
                  <a:pt x="10655" y="28"/>
                  <a:pt x="10591" y="70"/>
                </a:cubicBezTo>
                <a:lnTo>
                  <a:pt x="10589" y="66"/>
                </a:lnTo>
                <a:lnTo>
                  <a:pt x="309" y="5451"/>
                </a:lnTo>
                <a:cubicBezTo>
                  <a:pt x="304" y="5453"/>
                  <a:pt x="299" y="5455"/>
                  <a:pt x="295" y="5458"/>
                </a:cubicBezTo>
                <a:lnTo>
                  <a:pt x="280" y="5466"/>
                </a:lnTo>
                <a:lnTo>
                  <a:pt x="281" y="5470"/>
                </a:lnTo>
                <a:cubicBezTo>
                  <a:pt x="116" y="5579"/>
                  <a:pt x="0" y="5806"/>
                  <a:pt x="0" y="6075"/>
                </a:cubicBezTo>
                <a:cubicBezTo>
                  <a:pt x="0" y="6344"/>
                  <a:pt x="116" y="6571"/>
                  <a:pt x="281" y="6680"/>
                </a:cubicBezTo>
                <a:lnTo>
                  <a:pt x="280" y="6684"/>
                </a:lnTo>
                <a:lnTo>
                  <a:pt x="295" y="6692"/>
                </a:lnTo>
                <a:cubicBezTo>
                  <a:pt x="299" y="6695"/>
                  <a:pt x="304" y="6697"/>
                  <a:pt x="309" y="6699"/>
                </a:cubicBezTo>
                <a:lnTo>
                  <a:pt x="1230" y="7182"/>
                </a:lnTo>
                <a:lnTo>
                  <a:pt x="608" y="13603"/>
                </a:lnTo>
                <a:cubicBezTo>
                  <a:pt x="251" y="13805"/>
                  <a:pt x="0" y="14287"/>
                  <a:pt x="0" y="14850"/>
                </a:cubicBezTo>
                <a:cubicBezTo>
                  <a:pt x="0" y="15596"/>
                  <a:pt x="439" y="16200"/>
                  <a:pt x="982" y="16200"/>
                </a:cubicBezTo>
                <a:cubicBezTo>
                  <a:pt x="1524" y="16200"/>
                  <a:pt x="1964" y="15596"/>
                  <a:pt x="1964" y="14850"/>
                </a:cubicBezTo>
                <a:cubicBezTo>
                  <a:pt x="1964" y="14416"/>
                  <a:pt x="1812" y="14034"/>
                  <a:pt x="1580" y="13787"/>
                </a:cubicBezTo>
                <a:lnTo>
                  <a:pt x="2173" y="7676"/>
                </a:lnTo>
                <a:lnTo>
                  <a:pt x="3822" y="8540"/>
                </a:lnTo>
                <a:lnTo>
                  <a:pt x="2950" y="18135"/>
                </a:lnTo>
                <a:lnTo>
                  <a:pt x="2958" y="18138"/>
                </a:lnTo>
                <a:cubicBezTo>
                  <a:pt x="2955" y="18167"/>
                  <a:pt x="2945" y="18193"/>
                  <a:pt x="2945" y="18225"/>
                </a:cubicBezTo>
                <a:cubicBezTo>
                  <a:pt x="2945" y="18598"/>
                  <a:pt x="3165" y="18900"/>
                  <a:pt x="3436" y="18900"/>
                </a:cubicBezTo>
                <a:cubicBezTo>
                  <a:pt x="3474" y="18900"/>
                  <a:pt x="3506" y="18884"/>
                  <a:pt x="3541" y="18873"/>
                </a:cubicBezTo>
                <a:lnTo>
                  <a:pt x="3543" y="18884"/>
                </a:lnTo>
                <a:lnTo>
                  <a:pt x="7238" y="17613"/>
                </a:lnTo>
                <a:lnTo>
                  <a:pt x="10506" y="21465"/>
                </a:lnTo>
                <a:lnTo>
                  <a:pt x="10510" y="21456"/>
                </a:lnTo>
                <a:cubicBezTo>
                  <a:pt x="10593" y="21541"/>
                  <a:pt x="10690" y="21600"/>
                  <a:pt x="10800" y="21600"/>
                </a:cubicBezTo>
                <a:cubicBezTo>
                  <a:pt x="10901" y="21600"/>
                  <a:pt x="10989" y="21548"/>
                  <a:pt x="11068" y="21476"/>
                </a:cubicBezTo>
                <a:lnTo>
                  <a:pt x="11072" y="21487"/>
                </a:lnTo>
                <a:lnTo>
                  <a:pt x="14834" y="17607"/>
                </a:lnTo>
                <a:lnTo>
                  <a:pt x="18548" y="18884"/>
                </a:lnTo>
                <a:lnTo>
                  <a:pt x="18550" y="18871"/>
                </a:lnTo>
                <a:cubicBezTo>
                  <a:pt x="18585" y="18882"/>
                  <a:pt x="18618" y="18900"/>
                  <a:pt x="18655" y="18900"/>
                </a:cubicBezTo>
                <a:cubicBezTo>
                  <a:pt x="18926" y="18900"/>
                  <a:pt x="19145" y="18598"/>
                  <a:pt x="19145" y="18225"/>
                </a:cubicBezTo>
                <a:cubicBezTo>
                  <a:pt x="19145" y="18181"/>
                  <a:pt x="19135" y="18143"/>
                  <a:pt x="19130" y="18102"/>
                </a:cubicBezTo>
                <a:lnTo>
                  <a:pt x="19137" y="18100"/>
                </a:lnTo>
                <a:lnTo>
                  <a:pt x="17830" y="8513"/>
                </a:lnTo>
                <a:lnTo>
                  <a:pt x="21292" y="6699"/>
                </a:lnTo>
                <a:cubicBezTo>
                  <a:pt x="21296" y="6697"/>
                  <a:pt x="21301" y="6695"/>
                  <a:pt x="21306" y="6692"/>
                </a:cubicBezTo>
                <a:lnTo>
                  <a:pt x="21320" y="6684"/>
                </a:lnTo>
                <a:lnTo>
                  <a:pt x="21319" y="6680"/>
                </a:lnTo>
                <a:cubicBezTo>
                  <a:pt x="21484" y="6571"/>
                  <a:pt x="21600" y="6344"/>
                  <a:pt x="21600" y="6075"/>
                </a:cubicBezTo>
              </a:path>
            </a:pathLst>
          </a:custGeom>
          <a:solidFill>
            <a:srgbClr val="F59121"/>
          </a:solidFill>
          <a:ln w="12700">
            <a:solidFill>
              <a:srgbClr val="F59121"/>
            </a:solidFill>
            <a:miter lim="400000"/>
          </a:ln>
        </p:spPr>
        <p:txBody>
          <a:bodyPr lIns="10115" tIns="10115" rIns="10115" bIns="10115" anchor="ctr"/>
          <a:lstStyle/>
          <a:p>
            <a:pPr defTabSz="12128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795" dirty="0">
              <a:solidFill>
                <a:srgbClr val="FFFFFF"/>
              </a:solidFill>
              <a:effectLst>
                <a:outerShdw blurRad="38100" dist="12700" dir="5400000" rotWithShape="0">
                  <a:srgbClr val="000000">
                    <a:alpha val="50000"/>
                  </a:srgbClr>
                </a:outerShdw>
              </a:effectLst>
              <a:cs typeface="+mn-ea"/>
              <a:sym typeface="+mn-lt"/>
            </a:endParaRPr>
          </a:p>
        </p:txBody>
      </p:sp>
      <p:grpSp>
        <p:nvGrpSpPr>
          <p:cNvPr id="103" name="Group 45"/>
          <p:cNvGrpSpPr/>
          <p:nvPr/>
        </p:nvGrpSpPr>
        <p:grpSpPr bwMode="auto">
          <a:xfrm>
            <a:off x="8172085" y="1758068"/>
            <a:ext cx="2329962" cy="777840"/>
            <a:chOff x="13716000" y="5721211"/>
            <a:chExt cx="4543166" cy="1516218"/>
          </a:xfrm>
        </p:grpSpPr>
        <p:sp>
          <p:nvSpPr>
            <p:cNvPr id="104" name="TextBox 46"/>
            <p:cNvSpPr txBox="1"/>
            <p:nvPr/>
          </p:nvSpPr>
          <p:spPr>
            <a:xfrm>
              <a:off x="13758860" y="6458258"/>
              <a:ext cx="4471732" cy="779171"/>
            </a:xfrm>
            <a:prstGeom prst="rect">
              <a:avLst/>
            </a:prstGeom>
            <a:noFill/>
          </p:spPr>
          <p:txBody>
            <a:bodyPr lIns="0" tIns="0" rIns="0" bIns="0">
              <a:spAutoFit/>
            </a:bodyPr>
            <a:lstStyle/>
            <a:p>
              <a:pPr defTabSz="900430">
                <a:lnSpc>
                  <a:spcPct val="150000"/>
                </a:lnSpc>
                <a:defRPr/>
              </a:pPr>
              <a:r>
                <a:rPr lang="en-US" sz="900" dirty="0">
                  <a:solidFill>
                    <a:srgbClr val="000000">
                      <a:lumMod val="75000"/>
                      <a:lumOff val="25000"/>
                    </a:srgbClr>
                  </a:solidFill>
                  <a:cs typeface="+mn-ea"/>
                  <a:sym typeface="+mn-lt"/>
                </a:rPr>
                <a:t>Vestibulum </a:t>
              </a:r>
              <a:r>
                <a:rPr lang="en-US" sz="900" dirty="0" err="1">
                  <a:solidFill>
                    <a:srgbClr val="000000">
                      <a:lumMod val="75000"/>
                      <a:lumOff val="25000"/>
                    </a:srgbClr>
                  </a:solidFill>
                  <a:cs typeface="+mn-ea"/>
                  <a:sym typeface="+mn-lt"/>
                </a:rPr>
                <a:t>hendrerit</a:t>
              </a:r>
              <a:r>
                <a:rPr lang="en-US" sz="900" dirty="0">
                  <a:solidFill>
                    <a:srgbClr val="000000">
                      <a:lumMod val="75000"/>
                      <a:lumOff val="25000"/>
                    </a:srgbClr>
                  </a:solidFill>
                  <a:cs typeface="+mn-ea"/>
                  <a:sym typeface="+mn-lt"/>
                </a:rPr>
                <a:t> </a:t>
              </a:r>
              <a:r>
                <a:rPr lang="en-US" sz="900" dirty="0" err="1">
                  <a:solidFill>
                    <a:srgbClr val="000000">
                      <a:lumMod val="75000"/>
                      <a:lumOff val="25000"/>
                    </a:srgbClr>
                  </a:solidFill>
                  <a:cs typeface="+mn-ea"/>
                  <a:sym typeface="+mn-lt"/>
                </a:rPr>
                <a:t>hendrerit</a:t>
              </a:r>
              <a:r>
                <a:rPr lang="en-US" sz="900" dirty="0">
                  <a:solidFill>
                    <a:srgbClr val="000000">
                      <a:lumMod val="75000"/>
                      <a:lumOff val="25000"/>
                    </a:srgbClr>
                  </a:solidFill>
                  <a:cs typeface="+mn-ea"/>
                  <a:sym typeface="+mn-lt"/>
                </a:rPr>
                <a:t> </a:t>
              </a:r>
              <a:r>
                <a:rPr lang="en-US" sz="900" dirty="0" err="1">
                  <a:solidFill>
                    <a:srgbClr val="000000">
                      <a:lumMod val="75000"/>
                      <a:lumOff val="25000"/>
                    </a:srgbClr>
                  </a:solidFill>
                  <a:cs typeface="+mn-ea"/>
                  <a:sym typeface="+mn-lt"/>
                </a:rPr>
                <a:t>arcu</a:t>
              </a:r>
              <a:r>
                <a:rPr lang="en-US" sz="900" dirty="0">
                  <a:solidFill>
                    <a:srgbClr val="000000">
                      <a:lumMod val="75000"/>
                      <a:lumOff val="25000"/>
                    </a:srgbClr>
                  </a:solidFill>
                  <a:cs typeface="+mn-ea"/>
                  <a:sym typeface="+mn-lt"/>
                </a:rPr>
                <a:t>, </a:t>
              </a:r>
              <a:r>
                <a:rPr lang="en-US" sz="900" dirty="0" err="1">
                  <a:solidFill>
                    <a:srgbClr val="000000">
                      <a:lumMod val="75000"/>
                      <a:lumOff val="25000"/>
                    </a:srgbClr>
                  </a:solidFill>
                  <a:cs typeface="+mn-ea"/>
                  <a:sym typeface="+mn-lt"/>
                </a:rPr>
                <a:t>accumsan</a:t>
              </a:r>
              <a:r>
                <a:rPr lang="en-US" sz="900" dirty="0">
                  <a:solidFill>
                    <a:srgbClr val="000000">
                      <a:lumMod val="75000"/>
                      <a:lumOff val="25000"/>
                    </a:srgbClr>
                  </a:solidFill>
                  <a:cs typeface="+mn-ea"/>
                  <a:sym typeface="+mn-lt"/>
                </a:rPr>
                <a:t> fermentum </a:t>
              </a:r>
              <a:r>
                <a:rPr lang="en-US" sz="900" dirty="0" err="1">
                  <a:solidFill>
                    <a:srgbClr val="000000">
                      <a:lumMod val="75000"/>
                      <a:lumOff val="25000"/>
                    </a:srgbClr>
                  </a:solidFill>
                  <a:cs typeface="+mn-ea"/>
                  <a:sym typeface="+mn-lt"/>
                </a:rPr>
                <a:t>sapien</a:t>
              </a:r>
              <a:r>
                <a:rPr lang="en-US" sz="900" dirty="0">
                  <a:solidFill>
                    <a:srgbClr val="000000">
                      <a:lumMod val="75000"/>
                      <a:lumOff val="25000"/>
                    </a:srgbClr>
                  </a:solidFill>
                  <a:cs typeface="+mn-ea"/>
                  <a:sym typeface="+mn-lt"/>
                </a:rPr>
                <a:t> </a:t>
              </a:r>
              <a:r>
                <a:rPr lang="en-US" sz="900" dirty="0" err="1">
                  <a:solidFill>
                    <a:srgbClr val="000000">
                      <a:lumMod val="75000"/>
                      <a:lumOff val="25000"/>
                    </a:srgbClr>
                  </a:solidFill>
                  <a:cs typeface="+mn-ea"/>
                  <a:sym typeface="+mn-lt"/>
                </a:rPr>
                <a:t>congue</a:t>
              </a:r>
              <a:r>
                <a:rPr lang="en-US" sz="900" dirty="0">
                  <a:solidFill>
                    <a:srgbClr val="000000">
                      <a:lumMod val="75000"/>
                      <a:lumOff val="25000"/>
                    </a:srgbClr>
                  </a:solidFill>
                  <a:cs typeface="+mn-ea"/>
                  <a:sym typeface="+mn-lt"/>
                </a:rPr>
                <a:t> sed….</a:t>
              </a:r>
              <a:endParaRPr lang="en-US" sz="900" dirty="0">
                <a:solidFill>
                  <a:srgbClr val="000000">
                    <a:lumMod val="75000"/>
                    <a:lumOff val="25000"/>
                  </a:srgbClr>
                </a:solidFill>
                <a:cs typeface="+mn-ea"/>
                <a:sym typeface="+mn-lt"/>
              </a:endParaRPr>
            </a:p>
          </p:txBody>
        </p:sp>
        <p:sp>
          <p:nvSpPr>
            <p:cNvPr id="105" name="Rectangle 47"/>
            <p:cNvSpPr/>
            <p:nvPr/>
          </p:nvSpPr>
          <p:spPr>
            <a:xfrm>
              <a:off x="13716000" y="5721211"/>
              <a:ext cx="4543166" cy="599940"/>
            </a:xfrm>
            <a:prstGeom prst="rect">
              <a:avLst/>
            </a:prstGeom>
          </p:spPr>
          <p:txBody>
            <a:bodyPr lIns="0" tIns="0" rIns="0" bIns="0">
              <a:spAutoFit/>
            </a:bodyPr>
            <a:lstStyle/>
            <a:p>
              <a:pPr defTabSz="410845" hangingPunct="0"/>
              <a:r>
                <a:rPr lang="zh-CN" altLang="en-US" sz="2000" kern="0" dirty="0">
                  <a:cs typeface="+mn-ea"/>
                  <a:sym typeface="+mn-lt"/>
                </a:rPr>
                <a:t>添加标题</a:t>
              </a:r>
              <a:endParaRPr lang="zh-CN" altLang="en-US" sz="2000" kern="0" dirty="0">
                <a:cs typeface="+mn-ea"/>
                <a:sym typeface="+mn-lt"/>
              </a:endParaRPr>
            </a:p>
          </p:txBody>
        </p:sp>
      </p:grpSp>
      <p:grpSp>
        <p:nvGrpSpPr>
          <p:cNvPr id="106" name="Group 48"/>
          <p:cNvGrpSpPr/>
          <p:nvPr/>
        </p:nvGrpSpPr>
        <p:grpSpPr bwMode="auto">
          <a:xfrm>
            <a:off x="8194066" y="3126303"/>
            <a:ext cx="2329962" cy="808233"/>
            <a:chOff x="13758860" y="5661967"/>
            <a:chExt cx="4543166" cy="1575462"/>
          </a:xfrm>
        </p:grpSpPr>
        <p:sp>
          <p:nvSpPr>
            <p:cNvPr id="107" name="TextBox 49"/>
            <p:cNvSpPr txBox="1"/>
            <p:nvPr/>
          </p:nvSpPr>
          <p:spPr>
            <a:xfrm>
              <a:off x="13758860" y="6458258"/>
              <a:ext cx="4500306" cy="779171"/>
            </a:xfrm>
            <a:prstGeom prst="rect">
              <a:avLst/>
            </a:prstGeom>
            <a:noFill/>
          </p:spPr>
          <p:txBody>
            <a:bodyPr lIns="0" tIns="0" rIns="0" bIns="0">
              <a:spAutoFit/>
            </a:bodyPr>
            <a:lstStyle/>
            <a:p>
              <a:pPr defTabSz="900430">
                <a:lnSpc>
                  <a:spcPct val="150000"/>
                </a:lnSpc>
                <a:defRPr/>
              </a:pPr>
              <a:r>
                <a:rPr lang="en-US" sz="900" dirty="0">
                  <a:solidFill>
                    <a:srgbClr val="000000">
                      <a:lumMod val="75000"/>
                      <a:lumOff val="25000"/>
                    </a:srgbClr>
                  </a:solidFill>
                  <a:cs typeface="+mn-ea"/>
                  <a:sym typeface="+mn-lt"/>
                </a:rPr>
                <a:t>Vestibulum </a:t>
              </a:r>
              <a:r>
                <a:rPr lang="en-US" sz="900" dirty="0" err="1">
                  <a:solidFill>
                    <a:srgbClr val="000000">
                      <a:lumMod val="75000"/>
                      <a:lumOff val="25000"/>
                    </a:srgbClr>
                  </a:solidFill>
                  <a:cs typeface="+mn-ea"/>
                  <a:sym typeface="+mn-lt"/>
                </a:rPr>
                <a:t>hendrerit</a:t>
              </a:r>
              <a:r>
                <a:rPr lang="en-US" sz="900" dirty="0">
                  <a:solidFill>
                    <a:srgbClr val="000000">
                      <a:lumMod val="75000"/>
                      <a:lumOff val="25000"/>
                    </a:srgbClr>
                  </a:solidFill>
                  <a:cs typeface="+mn-ea"/>
                  <a:sym typeface="+mn-lt"/>
                </a:rPr>
                <a:t> </a:t>
              </a:r>
              <a:r>
                <a:rPr lang="en-US" sz="900" dirty="0" err="1">
                  <a:solidFill>
                    <a:srgbClr val="000000">
                      <a:lumMod val="75000"/>
                      <a:lumOff val="25000"/>
                    </a:srgbClr>
                  </a:solidFill>
                  <a:cs typeface="+mn-ea"/>
                  <a:sym typeface="+mn-lt"/>
                </a:rPr>
                <a:t>hendrerit</a:t>
              </a:r>
              <a:r>
                <a:rPr lang="en-US" sz="900" dirty="0">
                  <a:solidFill>
                    <a:srgbClr val="000000">
                      <a:lumMod val="75000"/>
                      <a:lumOff val="25000"/>
                    </a:srgbClr>
                  </a:solidFill>
                  <a:cs typeface="+mn-ea"/>
                  <a:sym typeface="+mn-lt"/>
                </a:rPr>
                <a:t> </a:t>
              </a:r>
              <a:r>
                <a:rPr lang="en-US" sz="900" dirty="0" err="1">
                  <a:solidFill>
                    <a:srgbClr val="000000">
                      <a:lumMod val="75000"/>
                      <a:lumOff val="25000"/>
                    </a:srgbClr>
                  </a:solidFill>
                  <a:cs typeface="+mn-ea"/>
                  <a:sym typeface="+mn-lt"/>
                </a:rPr>
                <a:t>arcu</a:t>
              </a:r>
              <a:r>
                <a:rPr lang="en-US" sz="900" dirty="0">
                  <a:solidFill>
                    <a:srgbClr val="000000">
                      <a:lumMod val="75000"/>
                      <a:lumOff val="25000"/>
                    </a:srgbClr>
                  </a:solidFill>
                  <a:cs typeface="+mn-ea"/>
                  <a:sym typeface="+mn-lt"/>
                </a:rPr>
                <a:t>, </a:t>
              </a:r>
              <a:r>
                <a:rPr lang="en-US" sz="900" dirty="0" err="1">
                  <a:solidFill>
                    <a:srgbClr val="000000">
                      <a:lumMod val="75000"/>
                      <a:lumOff val="25000"/>
                    </a:srgbClr>
                  </a:solidFill>
                  <a:cs typeface="+mn-ea"/>
                  <a:sym typeface="+mn-lt"/>
                </a:rPr>
                <a:t>accumsan</a:t>
              </a:r>
              <a:r>
                <a:rPr lang="en-US" sz="900" dirty="0">
                  <a:solidFill>
                    <a:srgbClr val="000000">
                      <a:lumMod val="75000"/>
                      <a:lumOff val="25000"/>
                    </a:srgbClr>
                  </a:solidFill>
                  <a:cs typeface="+mn-ea"/>
                  <a:sym typeface="+mn-lt"/>
                </a:rPr>
                <a:t> fermentum </a:t>
              </a:r>
              <a:r>
                <a:rPr lang="en-US" sz="900" dirty="0" err="1">
                  <a:solidFill>
                    <a:srgbClr val="000000">
                      <a:lumMod val="75000"/>
                      <a:lumOff val="25000"/>
                    </a:srgbClr>
                  </a:solidFill>
                  <a:cs typeface="+mn-ea"/>
                  <a:sym typeface="+mn-lt"/>
                </a:rPr>
                <a:t>sapien</a:t>
              </a:r>
              <a:r>
                <a:rPr lang="en-US" sz="900" dirty="0">
                  <a:solidFill>
                    <a:srgbClr val="000000">
                      <a:lumMod val="75000"/>
                      <a:lumOff val="25000"/>
                    </a:srgbClr>
                  </a:solidFill>
                  <a:cs typeface="+mn-ea"/>
                  <a:sym typeface="+mn-lt"/>
                </a:rPr>
                <a:t> </a:t>
              </a:r>
              <a:r>
                <a:rPr lang="en-US" sz="900" dirty="0" err="1">
                  <a:solidFill>
                    <a:srgbClr val="000000">
                      <a:lumMod val="75000"/>
                      <a:lumOff val="25000"/>
                    </a:srgbClr>
                  </a:solidFill>
                  <a:cs typeface="+mn-ea"/>
                  <a:sym typeface="+mn-lt"/>
                </a:rPr>
                <a:t>congue</a:t>
              </a:r>
              <a:r>
                <a:rPr lang="en-US" sz="900" dirty="0">
                  <a:solidFill>
                    <a:srgbClr val="000000">
                      <a:lumMod val="75000"/>
                      <a:lumOff val="25000"/>
                    </a:srgbClr>
                  </a:solidFill>
                  <a:cs typeface="+mn-ea"/>
                  <a:sym typeface="+mn-lt"/>
                </a:rPr>
                <a:t> sed….</a:t>
              </a:r>
              <a:endParaRPr lang="en-US" sz="900" dirty="0">
                <a:solidFill>
                  <a:srgbClr val="000000">
                    <a:lumMod val="75000"/>
                    <a:lumOff val="25000"/>
                  </a:srgbClr>
                </a:solidFill>
                <a:cs typeface="+mn-ea"/>
                <a:sym typeface="+mn-lt"/>
              </a:endParaRPr>
            </a:p>
          </p:txBody>
        </p:sp>
        <p:sp>
          <p:nvSpPr>
            <p:cNvPr id="108" name="Rectangle 50"/>
            <p:cNvSpPr/>
            <p:nvPr/>
          </p:nvSpPr>
          <p:spPr>
            <a:xfrm>
              <a:off x="13771560" y="5661967"/>
              <a:ext cx="4530466" cy="599940"/>
            </a:xfrm>
            <a:prstGeom prst="rect">
              <a:avLst/>
            </a:prstGeom>
          </p:spPr>
          <p:txBody>
            <a:bodyPr lIns="0" tIns="0" rIns="0" bIns="0">
              <a:spAutoFit/>
            </a:bodyPr>
            <a:lstStyle/>
            <a:p>
              <a:pPr defTabSz="410845" hangingPunct="0"/>
              <a:r>
                <a:rPr lang="zh-CN" altLang="en-US" sz="2000" kern="0" dirty="0">
                  <a:cs typeface="+mn-ea"/>
                  <a:sym typeface="+mn-lt"/>
                </a:rPr>
                <a:t>添加标题</a:t>
              </a:r>
              <a:endParaRPr lang="zh-CN" altLang="en-US" sz="2000" kern="0" dirty="0">
                <a:cs typeface="+mn-ea"/>
                <a:sym typeface="+mn-lt"/>
              </a:endParaRPr>
            </a:p>
          </p:txBody>
        </p:sp>
      </p:grpSp>
      <p:sp>
        <p:nvSpPr>
          <p:cNvPr id="109" name="Shape 2784"/>
          <p:cNvSpPr/>
          <p:nvPr/>
        </p:nvSpPr>
        <p:spPr>
          <a:xfrm>
            <a:off x="7249707" y="1970920"/>
            <a:ext cx="458339" cy="459154"/>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F59121"/>
          </a:solidFill>
          <a:ln w="12700">
            <a:solidFill>
              <a:srgbClr val="F59121"/>
            </a:solidFill>
            <a:miter lim="400000"/>
          </a:ln>
        </p:spPr>
        <p:txBody>
          <a:bodyPr lIns="10115" tIns="10115" rIns="10115" bIns="10115" anchor="ctr"/>
          <a:lstStyle/>
          <a:p>
            <a:pPr defTabSz="12128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795" dirty="0">
              <a:solidFill>
                <a:srgbClr val="FFFFFF"/>
              </a:solidFill>
              <a:effectLst>
                <a:outerShdw blurRad="38100" dist="12700" dir="5400000" rotWithShape="0">
                  <a:srgbClr val="000000">
                    <a:alpha val="50000"/>
                  </a:srgbClr>
                </a:outerShdw>
              </a:effectLst>
              <a:cs typeface="+mn-ea"/>
              <a:sym typeface="+mn-lt"/>
            </a:endParaRPr>
          </a:p>
        </p:txBody>
      </p:sp>
      <p:grpSp>
        <p:nvGrpSpPr>
          <p:cNvPr id="110" name="Group 52"/>
          <p:cNvGrpSpPr/>
          <p:nvPr/>
        </p:nvGrpSpPr>
        <p:grpSpPr bwMode="auto">
          <a:xfrm>
            <a:off x="8194066" y="4564107"/>
            <a:ext cx="2329962" cy="854339"/>
            <a:chOff x="13716000" y="5570065"/>
            <a:chExt cx="4543166" cy="1667367"/>
          </a:xfrm>
        </p:grpSpPr>
        <p:sp>
          <p:nvSpPr>
            <p:cNvPr id="111" name="TextBox 53"/>
            <p:cNvSpPr txBox="1"/>
            <p:nvPr/>
          </p:nvSpPr>
          <p:spPr>
            <a:xfrm>
              <a:off x="13758860" y="6457310"/>
              <a:ext cx="4471732" cy="780122"/>
            </a:xfrm>
            <a:prstGeom prst="rect">
              <a:avLst/>
            </a:prstGeom>
            <a:noFill/>
          </p:spPr>
          <p:txBody>
            <a:bodyPr lIns="0" tIns="0" rIns="0" bIns="0">
              <a:spAutoFit/>
            </a:bodyPr>
            <a:lstStyle/>
            <a:p>
              <a:pPr defTabSz="900430">
                <a:lnSpc>
                  <a:spcPct val="150000"/>
                </a:lnSpc>
                <a:defRPr/>
              </a:pPr>
              <a:r>
                <a:rPr lang="en-US" sz="900" dirty="0">
                  <a:solidFill>
                    <a:srgbClr val="000000">
                      <a:lumMod val="75000"/>
                      <a:lumOff val="25000"/>
                    </a:srgbClr>
                  </a:solidFill>
                  <a:cs typeface="+mn-ea"/>
                  <a:sym typeface="+mn-lt"/>
                </a:rPr>
                <a:t>Vestibulum </a:t>
              </a:r>
              <a:r>
                <a:rPr lang="en-US" sz="900" dirty="0" err="1">
                  <a:solidFill>
                    <a:srgbClr val="000000">
                      <a:lumMod val="75000"/>
                      <a:lumOff val="25000"/>
                    </a:srgbClr>
                  </a:solidFill>
                  <a:cs typeface="+mn-ea"/>
                  <a:sym typeface="+mn-lt"/>
                </a:rPr>
                <a:t>hendrerit</a:t>
              </a:r>
              <a:r>
                <a:rPr lang="en-US" sz="900" dirty="0">
                  <a:solidFill>
                    <a:srgbClr val="000000">
                      <a:lumMod val="75000"/>
                      <a:lumOff val="25000"/>
                    </a:srgbClr>
                  </a:solidFill>
                  <a:cs typeface="+mn-ea"/>
                  <a:sym typeface="+mn-lt"/>
                </a:rPr>
                <a:t> </a:t>
              </a:r>
              <a:r>
                <a:rPr lang="en-US" sz="900" dirty="0" err="1">
                  <a:solidFill>
                    <a:srgbClr val="000000">
                      <a:lumMod val="75000"/>
                      <a:lumOff val="25000"/>
                    </a:srgbClr>
                  </a:solidFill>
                  <a:cs typeface="+mn-ea"/>
                  <a:sym typeface="+mn-lt"/>
                </a:rPr>
                <a:t>hendrerit</a:t>
              </a:r>
              <a:r>
                <a:rPr lang="en-US" sz="900" dirty="0">
                  <a:solidFill>
                    <a:srgbClr val="000000">
                      <a:lumMod val="75000"/>
                      <a:lumOff val="25000"/>
                    </a:srgbClr>
                  </a:solidFill>
                  <a:cs typeface="+mn-ea"/>
                  <a:sym typeface="+mn-lt"/>
                </a:rPr>
                <a:t> </a:t>
              </a:r>
              <a:r>
                <a:rPr lang="en-US" sz="900" dirty="0" err="1">
                  <a:solidFill>
                    <a:srgbClr val="000000">
                      <a:lumMod val="75000"/>
                      <a:lumOff val="25000"/>
                    </a:srgbClr>
                  </a:solidFill>
                  <a:cs typeface="+mn-ea"/>
                  <a:sym typeface="+mn-lt"/>
                </a:rPr>
                <a:t>arcu</a:t>
              </a:r>
              <a:r>
                <a:rPr lang="en-US" sz="900" dirty="0">
                  <a:solidFill>
                    <a:srgbClr val="000000">
                      <a:lumMod val="75000"/>
                      <a:lumOff val="25000"/>
                    </a:srgbClr>
                  </a:solidFill>
                  <a:cs typeface="+mn-ea"/>
                  <a:sym typeface="+mn-lt"/>
                </a:rPr>
                <a:t>, </a:t>
              </a:r>
              <a:r>
                <a:rPr lang="en-US" sz="900" dirty="0" err="1">
                  <a:solidFill>
                    <a:srgbClr val="000000">
                      <a:lumMod val="75000"/>
                      <a:lumOff val="25000"/>
                    </a:srgbClr>
                  </a:solidFill>
                  <a:cs typeface="+mn-ea"/>
                  <a:sym typeface="+mn-lt"/>
                </a:rPr>
                <a:t>accumsan</a:t>
              </a:r>
              <a:r>
                <a:rPr lang="en-US" sz="900" dirty="0">
                  <a:solidFill>
                    <a:srgbClr val="000000">
                      <a:lumMod val="75000"/>
                      <a:lumOff val="25000"/>
                    </a:srgbClr>
                  </a:solidFill>
                  <a:cs typeface="+mn-ea"/>
                  <a:sym typeface="+mn-lt"/>
                </a:rPr>
                <a:t> fermentum </a:t>
              </a:r>
              <a:r>
                <a:rPr lang="en-US" sz="900" dirty="0" err="1">
                  <a:solidFill>
                    <a:srgbClr val="000000">
                      <a:lumMod val="75000"/>
                      <a:lumOff val="25000"/>
                    </a:srgbClr>
                  </a:solidFill>
                  <a:cs typeface="+mn-ea"/>
                  <a:sym typeface="+mn-lt"/>
                </a:rPr>
                <a:t>sapien</a:t>
              </a:r>
              <a:r>
                <a:rPr lang="en-US" sz="900" dirty="0">
                  <a:solidFill>
                    <a:srgbClr val="000000">
                      <a:lumMod val="75000"/>
                      <a:lumOff val="25000"/>
                    </a:srgbClr>
                  </a:solidFill>
                  <a:cs typeface="+mn-ea"/>
                  <a:sym typeface="+mn-lt"/>
                </a:rPr>
                <a:t> </a:t>
              </a:r>
              <a:r>
                <a:rPr lang="en-US" sz="900" dirty="0" err="1">
                  <a:solidFill>
                    <a:srgbClr val="000000">
                      <a:lumMod val="75000"/>
                      <a:lumOff val="25000"/>
                    </a:srgbClr>
                  </a:solidFill>
                  <a:cs typeface="+mn-ea"/>
                  <a:sym typeface="+mn-lt"/>
                </a:rPr>
                <a:t>congue</a:t>
              </a:r>
              <a:r>
                <a:rPr lang="en-US" sz="900" dirty="0">
                  <a:solidFill>
                    <a:srgbClr val="000000">
                      <a:lumMod val="75000"/>
                      <a:lumOff val="25000"/>
                    </a:srgbClr>
                  </a:solidFill>
                  <a:cs typeface="+mn-ea"/>
                  <a:sym typeface="+mn-lt"/>
                </a:rPr>
                <a:t> sed….</a:t>
              </a:r>
              <a:endParaRPr lang="en-US" sz="900" dirty="0">
                <a:solidFill>
                  <a:srgbClr val="000000">
                    <a:lumMod val="75000"/>
                    <a:lumOff val="25000"/>
                  </a:srgbClr>
                </a:solidFill>
                <a:cs typeface="+mn-ea"/>
                <a:sym typeface="+mn-lt"/>
              </a:endParaRPr>
            </a:p>
          </p:txBody>
        </p:sp>
        <p:sp>
          <p:nvSpPr>
            <p:cNvPr id="112" name="Rectangle 54"/>
            <p:cNvSpPr/>
            <p:nvPr/>
          </p:nvSpPr>
          <p:spPr>
            <a:xfrm>
              <a:off x="13716000" y="5570065"/>
              <a:ext cx="4543166" cy="600672"/>
            </a:xfrm>
            <a:prstGeom prst="rect">
              <a:avLst/>
            </a:prstGeom>
          </p:spPr>
          <p:txBody>
            <a:bodyPr lIns="0" tIns="0" rIns="0" bIns="0">
              <a:spAutoFit/>
            </a:bodyPr>
            <a:lstStyle/>
            <a:p>
              <a:pPr defTabSz="410845" hangingPunct="0"/>
              <a:r>
                <a:rPr lang="zh-CN" altLang="en-US" sz="2000" kern="0" dirty="0">
                  <a:cs typeface="+mn-ea"/>
                  <a:sym typeface="+mn-lt"/>
                </a:rPr>
                <a:t>添加标题</a:t>
              </a:r>
              <a:endParaRPr lang="zh-CN" altLang="en-US" sz="2000" kern="0" dirty="0">
                <a:cs typeface="+mn-ea"/>
                <a:sym typeface="+mn-lt"/>
              </a:endParaRPr>
            </a:p>
          </p:txBody>
        </p:sp>
      </p:grpSp>
      <p:sp>
        <p:nvSpPr>
          <p:cNvPr id="113" name="Shape 2787"/>
          <p:cNvSpPr/>
          <p:nvPr/>
        </p:nvSpPr>
        <p:spPr>
          <a:xfrm>
            <a:off x="7254591" y="4846132"/>
            <a:ext cx="475436" cy="476250"/>
          </a:xfrm>
          <a:custGeom>
            <a:avLst/>
            <a:gdLst/>
            <a:ahLst/>
            <a:cxnLst>
              <a:cxn ang="0">
                <a:pos x="wd2" y="hd2"/>
              </a:cxn>
              <a:cxn ang="5400000">
                <a:pos x="wd2" y="hd2"/>
              </a:cxn>
              <a:cxn ang="10800000">
                <a:pos x="wd2" y="hd2"/>
              </a:cxn>
              <a:cxn ang="16200000">
                <a:pos x="wd2" y="hd2"/>
              </a:cxn>
            </a:cxnLst>
            <a:rect l="0" t="0" r="r" b="b"/>
            <a:pathLst>
              <a:path w="21086" h="21600" extrusionOk="0">
                <a:moveTo>
                  <a:pt x="11502" y="10309"/>
                </a:moveTo>
                <a:cubicBezTo>
                  <a:pt x="11767" y="10309"/>
                  <a:pt x="11981" y="10090"/>
                  <a:pt x="11981" y="9818"/>
                </a:cubicBezTo>
                <a:cubicBezTo>
                  <a:pt x="11981" y="9547"/>
                  <a:pt x="11767" y="9327"/>
                  <a:pt x="11502" y="9327"/>
                </a:cubicBezTo>
                <a:cubicBezTo>
                  <a:pt x="11237" y="9327"/>
                  <a:pt x="11022" y="9547"/>
                  <a:pt x="11022" y="9818"/>
                </a:cubicBezTo>
                <a:cubicBezTo>
                  <a:pt x="11022" y="10090"/>
                  <a:pt x="11237" y="10309"/>
                  <a:pt x="11502" y="10309"/>
                </a:cubicBezTo>
                <a:moveTo>
                  <a:pt x="15818" y="4909"/>
                </a:moveTo>
                <a:cubicBezTo>
                  <a:pt x="16083" y="4909"/>
                  <a:pt x="16297" y="5129"/>
                  <a:pt x="16297" y="5400"/>
                </a:cubicBezTo>
                <a:cubicBezTo>
                  <a:pt x="16297" y="5672"/>
                  <a:pt x="16083" y="5891"/>
                  <a:pt x="15818" y="5891"/>
                </a:cubicBezTo>
                <a:cubicBezTo>
                  <a:pt x="15553" y="5891"/>
                  <a:pt x="15338" y="5672"/>
                  <a:pt x="15338" y="5400"/>
                </a:cubicBezTo>
                <a:cubicBezTo>
                  <a:pt x="15338" y="5129"/>
                  <a:pt x="15553" y="4909"/>
                  <a:pt x="15818" y="4909"/>
                </a:cubicBezTo>
                <a:moveTo>
                  <a:pt x="15818" y="6873"/>
                </a:moveTo>
                <a:cubicBezTo>
                  <a:pt x="16612" y="6873"/>
                  <a:pt x="17256" y="6213"/>
                  <a:pt x="17256" y="5400"/>
                </a:cubicBezTo>
                <a:cubicBezTo>
                  <a:pt x="17256" y="4587"/>
                  <a:pt x="16612" y="3928"/>
                  <a:pt x="15818" y="3928"/>
                </a:cubicBezTo>
                <a:cubicBezTo>
                  <a:pt x="15023" y="3928"/>
                  <a:pt x="14379" y="4587"/>
                  <a:pt x="14379" y="5400"/>
                </a:cubicBezTo>
                <a:cubicBezTo>
                  <a:pt x="14379" y="6213"/>
                  <a:pt x="15023" y="6873"/>
                  <a:pt x="15818" y="6873"/>
                </a:cubicBezTo>
                <a:moveTo>
                  <a:pt x="12941" y="11782"/>
                </a:moveTo>
                <a:cubicBezTo>
                  <a:pt x="13206" y="11782"/>
                  <a:pt x="13420" y="11562"/>
                  <a:pt x="13420" y="11291"/>
                </a:cubicBezTo>
                <a:cubicBezTo>
                  <a:pt x="13420" y="11020"/>
                  <a:pt x="13206" y="10800"/>
                  <a:pt x="12941" y="10800"/>
                </a:cubicBezTo>
                <a:cubicBezTo>
                  <a:pt x="12675" y="10800"/>
                  <a:pt x="12461" y="11020"/>
                  <a:pt x="12461" y="11291"/>
                </a:cubicBezTo>
                <a:cubicBezTo>
                  <a:pt x="12461" y="11562"/>
                  <a:pt x="12675" y="11782"/>
                  <a:pt x="12941" y="11782"/>
                </a:cubicBezTo>
                <a:moveTo>
                  <a:pt x="10063" y="7855"/>
                </a:moveTo>
                <a:cubicBezTo>
                  <a:pt x="9798" y="7855"/>
                  <a:pt x="9584" y="8074"/>
                  <a:pt x="9584" y="8346"/>
                </a:cubicBezTo>
                <a:cubicBezTo>
                  <a:pt x="9584" y="8617"/>
                  <a:pt x="9798" y="8836"/>
                  <a:pt x="10063" y="8836"/>
                </a:cubicBezTo>
                <a:cubicBezTo>
                  <a:pt x="10328" y="8836"/>
                  <a:pt x="10543" y="8617"/>
                  <a:pt x="10543" y="8346"/>
                </a:cubicBezTo>
                <a:cubicBezTo>
                  <a:pt x="10543" y="8074"/>
                  <a:pt x="10328" y="7855"/>
                  <a:pt x="10063" y="7855"/>
                </a:cubicBezTo>
                <a:moveTo>
                  <a:pt x="1718" y="19842"/>
                </a:moveTo>
                <a:lnTo>
                  <a:pt x="3451" y="15392"/>
                </a:lnTo>
                <a:cubicBezTo>
                  <a:pt x="3684" y="15834"/>
                  <a:pt x="3973" y="16253"/>
                  <a:pt x="4312" y="16642"/>
                </a:cubicBezTo>
                <a:cubicBezTo>
                  <a:pt x="4824" y="17230"/>
                  <a:pt x="5418" y="17711"/>
                  <a:pt x="6061" y="18068"/>
                </a:cubicBezTo>
                <a:cubicBezTo>
                  <a:pt x="6061" y="18068"/>
                  <a:pt x="1718" y="19842"/>
                  <a:pt x="1718" y="19842"/>
                </a:cubicBezTo>
                <a:close/>
                <a:moveTo>
                  <a:pt x="3717" y="12060"/>
                </a:moveTo>
                <a:lnTo>
                  <a:pt x="0" y="21600"/>
                </a:lnTo>
                <a:lnTo>
                  <a:pt x="9319" y="17795"/>
                </a:lnTo>
                <a:cubicBezTo>
                  <a:pt x="9153" y="17815"/>
                  <a:pt x="8987" y="17824"/>
                  <a:pt x="8822" y="17824"/>
                </a:cubicBezTo>
                <a:cubicBezTo>
                  <a:pt x="5971" y="17824"/>
                  <a:pt x="3389" y="15002"/>
                  <a:pt x="3717" y="12060"/>
                </a:cubicBezTo>
                <a:moveTo>
                  <a:pt x="16115" y="10657"/>
                </a:moveTo>
                <a:cubicBezTo>
                  <a:pt x="15925" y="10851"/>
                  <a:pt x="15627" y="11171"/>
                  <a:pt x="15280" y="11542"/>
                </a:cubicBezTo>
                <a:cubicBezTo>
                  <a:pt x="14662" y="12204"/>
                  <a:pt x="13712" y="13221"/>
                  <a:pt x="13147" y="13753"/>
                </a:cubicBezTo>
                <a:lnTo>
                  <a:pt x="7665" y="8141"/>
                </a:lnTo>
                <a:cubicBezTo>
                  <a:pt x="8185" y="7563"/>
                  <a:pt x="9179" y="6590"/>
                  <a:pt x="9825" y="5958"/>
                </a:cubicBezTo>
                <a:cubicBezTo>
                  <a:pt x="10188" y="5603"/>
                  <a:pt x="10500" y="5298"/>
                  <a:pt x="10690" y="5103"/>
                </a:cubicBezTo>
                <a:cubicBezTo>
                  <a:pt x="13284" y="2447"/>
                  <a:pt x="18271" y="993"/>
                  <a:pt x="20136" y="982"/>
                </a:cubicBezTo>
                <a:cubicBezTo>
                  <a:pt x="20132" y="2572"/>
                  <a:pt x="18824" y="7884"/>
                  <a:pt x="16115" y="10657"/>
                </a:cubicBezTo>
                <a:moveTo>
                  <a:pt x="12477" y="14563"/>
                </a:moveTo>
                <a:cubicBezTo>
                  <a:pt x="12127" y="15873"/>
                  <a:pt x="11665" y="17072"/>
                  <a:pt x="11154" y="18035"/>
                </a:cubicBezTo>
                <a:cubicBezTo>
                  <a:pt x="10943" y="17454"/>
                  <a:pt x="10642" y="16798"/>
                  <a:pt x="10214" y="16110"/>
                </a:cubicBezTo>
                <a:cubicBezTo>
                  <a:pt x="10035" y="15823"/>
                  <a:pt x="9728" y="15656"/>
                  <a:pt x="9405" y="15656"/>
                </a:cubicBezTo>
                <a:cubicBezTo>
                  <a:pt x="9329" y="15656"/>
                  <a:pt x="9252" y="15665"/>
                  <a:pt x="9176" y="15684"/>
                </a:cubicBezTo>
                <a:cubicBezTo>
                  <a:pt x="8990" y="15731"/>
                  <a:pt x="8799" y="15755"/>
                  <a:pt x="8610" y="15755"/>
                </a:cubicBezTo>
                <a:cubicBezTo>
                  <a:pt x="7905" y="15755"/>
                  <a:pt x="7217" y="15432"/>
                  <a:pt x="6621" y="14822"/>
                </a:cubicBezTo>
                <a:cubicBezTo>
                  <a:pt x="5861" y="14044"/>
                  <a:pt x="5561" y="13114"/>
                  <a:pt x="5779" y="12206"/>
                </a:cubicBezTo>
                <a:cubicBezTo>
                  <a:pt x="5877" y="11797"/>
                  <a:pt x="5709" y="11370"/>
                  <a:pt x="5363" y="11144"/>
                </a:cubicBezTo>
                <a:cubicBezTo>
                  <a:pt x="4690" y="10706"/>
                  <a:pt x="4050" y="10398"/>
                  <a:pt x="3482" y="10183"/>
                </a:cubicBezTo>
                <a:cubicBezTo>
                  <a:pt x="4423" y="9658"/>
                  <a:pt x="5594" y="9186"/>
                  <a:pt x="6874" y="8827"/>
                </a:cubicBezTo>
                <a:cubicBezTo>
                  <a:pt x="6900" y="8820"/>
                  <a:pt x="6921" y="8803"/>
                  <a:pt x="6946" y="8793"/>
                </a:cubicBezTo>
                <a:lnTo>
                  <a:pt x="12510" y="14490"/>
                </a:lnTo>
                <a:cubicBezTo>
                  <a:pt x="12501" y="14515"/>
                  <a:pt x="12484" y="14536"/>
                  <a:pt x="12477" y="14563"/>
                </a:cubicBezTo>
                <a:moveTo>
                  <a:pt x="20922" y="167"/>
                </a:moveTo>
                <a:cubicBezTo>
                  <a:pt x="20813" y="55"/>
                  <a:pt x="20545" y="0"/>
                  <a:pt x="20157" y="0"/>
                </a:cubicBezTo>
                <a:cubicBezTo>
                  <a:pt x="18131" y="0"/>
                  <a:pt x="12842" y="1511"/>
                  <a:pt x="10012" y="4409"/>
                </a:cubicBezTo>
                <a:cubicBezTo>
                  <a:pt x="9345" y="5092"/>
                  <a:pt x="7134" y="7175"/>
                  <a:pt x="6621" y="7880"/>
                </a:cubicBezTo>
                <a:cubicBezTo>
                  <a:pt x="4961" y="8346"/>
                  <a:pt x="2544" y="9277"/>
                  <a:pt x="1196" y="10657"/>
                </a:cubicBezTo>
                <a:cubicBezTo>
                  <a:pt x="1196" y="10657"/>
                  <a:pt x="2841" y="10663"/>
                  <a:pt x="4848" y="11972"/>
                </a:cubicBezTo>
                <a:cubicBezTo>
                  <a:pt x="4556" y="13190"/>
                  <a:pt x="4926" y="14475"/>
                  <a:pt x="5943" y="15516"/>
                </a:cubicBezTo>
                <a:cubicBezTo>
                  <a:pt x="6735" y="16327"/>
                  <a:pt x="7672" y="16737"/>
                  <a:pt x="8610" y="16737"/>
                </a:cubicBezTo>
                <a:cubicBezTo>
                  <a:pt x="8876" y="16737"/>
                  <a:pt x="9142" y="16704"/>
                  <a:pt x="9405" y="16637"/>
                </a:cubicBezTo>
                <a:cubicBezTo>
                  <a:pt x="10683" y="18692"/>
                  <a:pt x="10690" y="20376"/>
                  <a:pt x="10690" y="20376"/>
                </a:cubicBezTo>
                <a:cubicBezTo>
                  <a:pt x="12038" y="18996"/>
                  <a:pt x="12948" y="16521"/>
                  <a:pt x="13402" y="14822"/>
                </a:cubicBezTo>
                <a:cubicBezTo>
                  <a:pt x="14091" y="14297"/>
                  <a:pt x="16126" y="12034"/>
                  <a:pt x="16793" y="11351"/>
                </a:cubicBezTo>
                <a:cubicBezTo>
                  <a:pt x="20164" y="7900"/>
                  <a:pt x="21600" y="861"/>
                  <a:pt x="20922" y="167"/>
                </a:cubicBezTo>
              </a:path>
            </a:pathLst>
          </a:custGeom>
          <a:solidFill>
            <a:srgbClr val="F59121"/>
          </a:solidFill>
          <a:ln w="12700">
            <a:solidFill>
              <a:srgbClr val="F59121"/>
            </a:solidFill>
            <a:miter lim="400000"/>
          </a:ln>
        </p:spPr>
        <p:txBody>
          <a:bodyPr lIns="10115" tIns="10115" rIns="10115" bIns="10115" anchor="ctr"/>
          <a:lstStyle/>
          <a:p>
            <a:pPr defTabSz="12128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795" dirty="0">
              <a:solidFill>
                <a:srgbClr val="FFFFFF"/>
              </a:solidFill>
              <a:effectLst>
                <a:outerShdw blurRad="38100" dist="12700" dir="5400000" rotWithShape="0">
                  <a:srgbClr val="000000">
                    <a:alpha val="50000"/>
                  </a:srgbClr>
                </a:outerShdw>
              </a:effectLs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
                                        </p:tgtEl>
                                        <p:attrNameLst>
                                          <p:attrName>style.visibility</p:attrName>
                                        </p:attrNameLst>
                                      </p:cBhvr>
                                      <p:to>
                                        <p:strVal val="visible"/>
                                      </p:to>
                                    </p:set>
                                    <p:anim calcmode="lin" valueType="num">
                                      <p:cBhvr additive="base">
                                        <p:cTn id="7" dur="500" fill="hold"/>
                                        <p:tgtEl>
                                          <p:spTgt spid="102"/>
                                        </p:tgtEl>
                                        <p:attrNameLst>
                                          <p:attrName>ppt_x</p:attrName>
                                        </p:attrNameLst>
                                      </p:cBhvr>
                                      <p:tavLst>
                                        <p:tav tm="0">
                                          <p:val>
                                            <p:strVal val="#ppt_x"/>
                                          </p:val>
                                        </p:tav>
                                        <p:tav tm="100000">
                                          <p:val>
                                            <p:strVal val="#ppt_x"/>
                                          </p:val>
                                        </p:tav>
                                      </p:tavLst>
                                    </p:anim>
                                    <p:anim calcmode="lin" valueType="num">
                                      <p:cBhvr additive="base">
                                        <p:cTn id="8" dur="500" fill="hold"/>
                                        <p:tgtEl>
                                          <p:spTgt spid="10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3"/>
                                        </p:tgtEl>
                                        <p:attrNameLst>
                                          <p:attrName>style.visibility</p:attrName>
                                        </p:attrNameLst>
                                      </p:cBhvr>
                                      <p:to>
                                        <p:strVal val="visible"/>
                                      </p:to>
                                    </p:set>
                                    <p:anim calcmode="lin" valueType="num">
                                      <p:cBhvr additive="base">
                                        <p:cTn id="11" dur="500" fill="hold"/>
                                        <p:tgtEl>
                                          <p:spTgt spid="103"/>
                                        </p:tgtEl>
                                        <p:attrNameLst>
                                          <p:attrName>ppt_x</p:attrName>
                                        </p:attrNameLst>
                                      </p:cBhvr>
                                      <p:tavLst>
                                        <p:tav tm="0">
                                          <p:val>
                                            <p:strVal val="#ppt_x"/>
                                          </p:val>
                                        </p:tav>
                                        <p:tav tm="100000">
                                          <p:val>
                                            <p:strVal val="#ppt_x"/>
                                          </p:val>
                                        </p:tav>
                                      </p:tavLst>
                                    </p:anim>
                                    <p:anim calcmode="lin" valueType="num">
                                      <p:cBhvr additive="base">
                                        <p:cTn id="12" dur="500" fill="hold"/>
                                        <p:tgtEl>
                                          <p:spTgt spid="10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06"/>
                                        </p:tgtEl>
                                        <p:attrNameLst>
                                          <p:attrName>style.visibility</p:attrName>
                                        </p:attrNameLst>
                                      </p:cBhvr>
                                      <p:to>
                                        <p:strVal val="visible"/>
                                      </p:to>
                                    </p:set>
                                    <p:anim calcmode="lin" valueType="num">
                                      <p:cBhvr additive="base">
                                        <p:cTn id="15" dur="500" fill="hold"/>
                                        <p:tgtEl>
                                          <p:spTgt spid="106"/>
                                        </p:tgtEl>
                                        <p:attrNameLst>
                                          <p:attrName>ppt_x</p:attrName>
                                        </p:attrNameLst>
                                      </p:cBhvr>
                                      <p:tavLst>
                                        <p:tav tm="0">
                                          <p:val>
                                            <p:strVal val="#ppt_x"/>
                                          </p:val>
                                        </p:tav>
                                        <p:tav tm="100000">
                                          <p:val>
                                            <p:strVal val="#ppt_x"/>
                                          </p:val>
                                        </p:tav>
                                      </p:tavLst>
                                    </p:anim>
                                    <p:anim calcmode="lin" valueType="num">
                                      <p:cBhvr additive="base">
                                        <p:cTn id="16" dur="500" fill="hold"/>
                                        <p:tgtEl>
                                          <p:spTgt spid="10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9"/>
                                        </p:tgtEl>
                                        <p:attrNameLst>
                                          <p:attrName>style.visibility</p:attrName>
                                        </p:attrNameLst>
                                      </p:cBhvr>
                                      <p:to>
                                        <p:strVal val="visible"/>
                                      </p:to>
                                    </p:set>
                                    <p:anim calcmode="lin" valueType="num">
                                      <p:cBhvr additive="base">
                                        <p:cTn id="19" dur="500" fill="hold"/>
                                        <p:tgtEl>
                                          <p:spTgt spid="109"/>
                                        </p:tgtEl>
                                        <p:attrNameLst>
                                          <p:attrName>ppt_x</p:attrName>
                                        </p:attrNameLst>
                                      </p:cBhvr>
                                      <p:tavLst>
                                        <p:tav tm="0">
                                          <p:val>
                                            <p:strVal val="#ppt_x"/>
                                          </p:val>
                                        </p:tav>
                                        <p:tav tm="100000">
                                          <p:val>
                                            <p:strVal val="#ppt_x"/>
                                          </p:val>
                                        </p:tav>
                                      </p:tavLst>
                                    </p:anim>
                                    <p:anim calcmode="lin" valueType="num">
                                      <p:cBhvr additive="base">
                                        <p:cTn id="20" dur="500" fill="hold"/>
                                        <p:tgtEl>
                                          <p:spTgt spid="109"/>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10"/>
                                        </p:tgtEl>
                                        <p:attrNameLst>
                                          <p:attrName>style.visibility</p:attrName>
                                        </p:attrNameLst>
                                      </p:cBhvr>
                                      <p:to>
                                        <p:strVal val="visible"/>
                                      </p:to>
                                    </p:set>
                                    <p:anim calcmode="lin" valueType="num">
                                      <p:cBhvr additive="base">
                                        <p:cTn id="23" dur="500" fill="hold"/>
                                        <p:tgtEl>
                                          <p:spTgt spid="110"/>
                                        </p:tgtEl>
                                        <p:attrNameLst>
                                          <p:attrName>ppt_x</p:attrName>
                                        </p:attrNameLst>
                                      </p:cBhvr>
                                      <p:tavLst>
                                        <p:tav tm="0">
                                          <p:val>
                                            <p:strVal val="#ppt_x"/>
                                          </p:val>
                                        </p:tav>
                                        <p:tav tm="100000">
                                          <p:val>
                                            <p:strVal val="#ppt_x"/>
                                          </p:val>
                                        </p:tav>
                                      </p:tavLst>
                                    </p:anim>
                                    <p:anim calcmode="lin" valueType="num">
                                      <p:cBhvr additive="base">
                                        <p:cTn id="24" dur="500" fill="hold"/>
                                        <p:tgtEl>
                                          <p:spTgt spid="11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13"/>
                                        </p:tgtEl>
                                        <p:attrNameLst>
                                          <p:attrName>style.visibility</p:attrName>
                                        </p:attrNameLst>
                                      </p:cBhvr>
                                      <p:to>
                                        <p:strVal val="visible"/>
                                      </p:to>
                                    </p:set>
                                    <p:anim calcmode="lin" valueType="num">
                                      <p:cBhvr additive="base">
                                        <p:cTn id="27" dur="500" fill="hold"/>
                                        <p:tgtEl>
                                          <p:spTgt spid="113"/>
                                        </p:tgtEl>
                                        <p:attrNameLst>
                                          <p:attrName>ppt_x</p:attrName>
                                        </p:attrNameLst>
                                      </p:cBhvr>
                                      <p:tavLst>
                                        <p:tav tm="0">
                                          <p:val>
                                            <p:strVal val="#ppt_x"/>
                                          </p:val>
                                        </p:tav>
                                        <p:tav tm="100000">
                                          <p:val>
                                            <p:strVal val="#ppt_x"/>
                                          </p:val>
                                        </p:tav>
                                      </p:tavLst>
                                    </p:anim>
                                    <p:anim calcmode="lin" valueType="num">
                                      <p:cBhvr additive="base">
                                        <p:cTn id="28" dur="500" fill="hold"/>
                                        <p:tgtEl>
                                          <p:spTgt spid="1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animBg="1"/>
      <p:bldP spid="109" grpId="0" animBg="1"/>
      <p:bldP spid="11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80663" y="494818"/>
            <a:ext cx="11030673" cy="5868364"/>
          </a:xfrm>
          <a:prstGeom prst="rect">
            <a:avLst/>
          </a:prstGeom>
          <a:noFill/>
          <a:ln w="76200">
            <a:solidFill>
              <a:schemeClr val="tx1"/>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l="25042" t="56618" r="4300" b="6044"/>
          <a:stretch>
            <a:fillRect/>
          </a:stretch>
        </p:blipFill>
        <p:spPr>
          <a:xfrm flipH="1">
            <a:off x="861839" y="1199334"/>
            <a:ext cx="6746319" cy="5348235"/>
          </a:xfrm>
          <a:prstGeom prst="rect">
            <a:avLst/>
          </a:prstGeom>
        </p:spPr>
      </p:pic>
      <p:sp>
        <p:nvSpPr>
          <p:cNvPr id="4" name="椭圆 3"/>
          <p:cNvSpPr/>
          <p:nvPr/>
        </p:nvSpPr>
        <p:spPr>
          <a:xfrm>
            <a:off x="8060784" y="1788843"/>
            <a:ext cx="1612116" cy="1612116"/>
          </a:xfrm>
          <a:prstGeom prst="ellipse">
            <a:avLst/>
          </a:prstGeom>
          <a:solidFill>
            <a:srgbClr val="FFFFFF"/>
          </a:solidFill>
          <a:ln w="12700" cap="flat" cmpd="sng" algn="ctr">
            <a:noFill/>
            <a:prstDash val="solid"/>
            <a:miter lim="800000"/>
          </a:ln>
          <a:effectLst>
            <a:outerShdw blurRad="508000" dist="190500" dir="5400000" algn="ctr" rotWithShape="0">
              <a:srgbClr val="222328">
                <a:alpha val="25000"/>
              </a:srgbClr>
            </a:outerShdw>
          </a:effectLst>
        </p:spPr>
        <p:txBody>
          <a:bodyPr rtlCol="0" anchor="ctr"/>
          <a:lstStyle/>
          <a:p>
            <a:pPr algn="ctr" defTabSz="914400"/>
            <a:endParaRPr lang="zh-CN" altLang="en-US" kern="0" dirty="0">
              <a:solidFill>
                <a:srgbClr val="FFFFFF"/>
              </a:solidFill>
              <a:cs typeface="+mn-ea"/>
              <a:sym typeface="+mn-lt"/>
            </a:endParaRPr>
          </a:p>
        </p:txBody>
      </p:sp>
      <p:sp>
        <p:nvSpPr>
          <p:cNvPr id="5" name="文本框 4"/>
          <p:cNvSpPr txBox="1"/>
          <p:nvPr/>
        </p:nvSpPr>
        <p:spPr>
          <a:xfrm>
            <a:off x="8293141" y="2040903"/>
            <a:ext cx="1081675" cy="1107996"/>
          </a:xfrm>
          <a:prstGeom prst="rect">
            <a:avLst/>
          </a:prstGeom>
          <a:noFill/>
        </p:spPr>
        <p:txBody>
          <a:bodyPr wrap="square" lIns="91440" tIns="45720" rIns="91440" bIns="45720" rtlCol="0">
            <a:spAutoFit/>
          </a:bodyPr>
          <a:lstStyle/>
          <a:p>
            <a:pPr algn="ctr"/>
            <a:r>
              <a:rPr lang="en-US" altLang="zh-CN" sz="6600" dirty="0">
                <a:solidFill>
                  <a:srgbClr val="FF9331"/>
                </a:solidFill>
                <a:effectLst>
                  <a:innerShdw blurRad="25400" dist="25400" dir="13500000">
                    <a:prstClr val="black">
                      <a:alpha val="40000"/>
                    </a:prstClr>
                  </a:innerShdw>
                </a:effectLst>
                <a:cs typeface="+mn-ea"/>
                <a:sym typeface="+mn-lt"/>
              </a:rPr>
              <a:t>04</a:t>
            </a:r>
            <a:endParaRPr lang="zh-CN" altLang="en-US" sz="6600" dirty="0">
              <a:solidFill>
                <a:srgbClr val="FF9331"/>
              </a:solidFill>
              <a:effectLst>
                <a:innerShdw blurRad="25400" dist="25400" dir="13500000">
                  <a:prstClr val="black">
                    <a:alpha val="40000"/>
                  </a:prstClr>
                </a:innerShdw>
              </a:effectLst>
              <a:cs typeface="+mn-ea"/>
              <a:sym typeface="+mn-lt"/>
            </a:endParaRPr>
          </a:p>
        </p:txBody>
      </p:sp>
      <p:sp>
        <p:nvSpPr>
          <p:cNvPr id="6" name="文本框 5"/>
          <p:cNvSpPr txBox="1"/>
          <p:nvPr/>
        </p:nvSpPr>
        <p:spPr>
          <a:xfrm>
            <a:off x="7508688" y="3653019"/>
            <a:ext cx="3180161" cy="923330"/>
          </a:xfrm>
          <a:prstGeom prst="rect">
            <a:avLst/>
          </a:prstGeom>
          <a:noFill/>
        </p:spPr>
        <p:txBody>
          <a:bodyPr wrap="square" rtlCol="0">
            <a:spAutoFit/>
          </a:bodyPr>
          <a:lstStyle/>
          <a:p>
            <a:r>
              <a:rPr lang="zh-CN" altLang="en-US" sz="5400" dirty="0">
                <a:cs typeface="+mn-ea"/>
                <a:sym typeface="+mn-lt"/>
              </a:rPr>
              <a:t>添加标题</a:t>
            </a:r>
            <a:endParaRPr lang="zh-CN" altLang="en-US" sz="5400" dirty="0">
              <a:cs typeface="+mn-ea"/>
              <a:sym typeface="+mn-lt"/>
            </a:endParaRPr>
          </a:p>
        </p:txBody>
      </p:sp>
      <p:sp>
        <p:nvSpPr>
          <p:cNvPr id="7" name="稻壳儿_时尚演示出品_4"/>
          <p:cNvSpPr txBox="1"/>
          <p:nvPr/>
        </p:nvSpPr>
        <p:spPr>
          <a:xfrm>
            <a:off x="6946230" y="4644930"/>
            <a:ext cx="3841225" cy="552139"/>
          </a:xfrm>
          <a:prstGeom prst="rect">
            <a:avLst/>
          </a:prstGeom>
          <a:noFill/>
        </p:spPr>
        <p:txBody>
          <a:bodyPr wrap="square" rtlCol="0">
            <a:spAutoFit/>
          </a:bodyPr>
          <a:lstStyle/>
          <a:p>
            <a:pPr algn="ctr">
              <a:lnSpc>
                <a:spcPct val="130000"/>
              </a:lnSpc>
            </a:pPr>
            <a:r>
              <a:rPr lang="en-US" sz="1200" dirty="0" err="1">
                <a:cs typeface="+mn-ea"/>
                <a:sym typeface="+mn-lt"/>
              </a:rPr>
              <a:t>Lorem</a:t>
            </a:r>
            <a:r>
              <a:rPr lang="en-US" sz="1200" dirty="0">
                <a:cs typeface="+mn-ea"/>
                <a:sym typeface="+mn-lt"/>
              </a:rPr>
              <a:t> </a:t>
            </a:r>
            <a:r>
              <a:rPr lang="en-US" sz="1200" dirty="0" err="1">
                <a:cs typeface="+mn-ea"/>
                <a:sym typeface="+mn-lt"/>
              </a:rPr>
              <a:t>Ipsum</a:t>
            </a:r>
            <a:r>
              <a:rPr lang="en-US" sz="1200" dirty="0">
                <a:cs typeface="+mn-ea"/>
                <a:sym typeface="+mn-lt"/>
              </a:rPr>
              <a:t> is simply dummy text of the printing and typesetting industry. Lorem Ipsum has been the</a:t>
            </a:r>
            <a:endParaRPr lang="id-ID" sz="12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80663" y="494818"/>
            <a:ext cx="11030673" cy="5868364"/>
          </a:xfrm>
          <a:prstGeom prst="rect">
            <a:avLst/>
          </a:prstGeom>
          <a:noFill/>
          <a:ln w="76200">
            <a:solidFill>
              <a:schemeClr val="tx1"/>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32" name="组合 31"/>
          <p:cNvGrpSpPr/>
          <p:nvPr/>
        </p:nvGrpSpPr>
        <p:grpSpPr>
          <a:xfrm>
            <a:off x="1127034" y="1114714"/>
            <a:ext cx="9937930" cy="4404773"/>
            <a:chOff x="486230" y="894894"/>
            <a:chExt cx="11219543" cy="4972821"/>
          </a:xfrm>
        </p:grpSpPr>
        <p:sp>
          <p:nvSpPr>
            <p:cNvPr id="34" name="Freeform 145"/>
            <p:cNvSpPr/>
            <p:nvPr/>
          </p:nvSpPr>
          <p:spPr>
            <a:xfrm>
              <a:off x="8586064" y="2062967"/>
              <a:ext cx="2335547" cy="370061"/>
            </a:xfrm>
            <a:custGeom>
              <a:avLst/>
              <a:gdLst>
                <a:gd name="connsiteX0" fmla="*/ 0 w 2335546"/>
                <a:gd name="connsiteY0" fmla="*/ 0 h 370061"/>
                <a:gd name="connsiteX1" fmla="*/ 2335546 w 2335546"/>
                <a:gd name="connsiteY1" fmla="*/ 0 h 370061"/>
                <a:gd name="connsiteX2" fmla="*/ 2141431 w 2335546"/>
                <a:gd name="connsiteY2" fmla="*/ 370061 h 370061"/>
                <a:gd name="connsiteX3" fmla="*/ 370061 w 2335546"/>
                <a:gd name="connsiteY3" fmla="*/ 370061 h 370061"/>
              </a:gdLst>
              <a:ahLst/>
              <a:cxnLst>
                <a:cxn ang="0">
                  <a:pos x="connsiteX0" y="connsiteY0"/>
                </a:cxn>
                <a:cxn ang="0">
                  <a:pos x="connsiteX1" y="connsiteY1"/>
                </a:cxn>
                <a:cxn ang="0">
                  <a:pos x="connsiteX2" y="connsiteY2"/>
                </a:cxn>
                <a:cxn ang="0">
                  <a:pos x="connsiteX3" y="connsiteY3"/>
                </a:cxn>
              </a:cxnLst>
              <a:rect l="l" t="t" r="r" b="b"/>
              <a:pathLst>
                <a:path w="2335546" h="370061">
                  <a:moveTo>
                    <a:pt x="0" y="0"/>
                  </a:moveTo>
                  <a:lnTo>
                    <a:pt x="2335546" y="0"/>
                  </a:lnTo>
                  <a:lnTo>
                    <a:pt x="2141431" y="370061"/>
                  </a:lnTo>
                  <a:lnTo>
                    <a:pt x="370061" y="370061"/>
                  </a:lnTo>
                  <a:close/>
                </a:path>
              </a:pathLst>
            </a:custGeom>
            <a:solidFill>
              <a:srgbClr val="FF9331"/>
            </a:solidFill>
            <a:ln w="76200">
              <a:solidFill>
                <a:schemeClr val="tx1"/>
              </a:solidFill>
            </a:ln>
          </p:spPr>
          <p:txBody>
            <a:bodyPr vert="horz" wrap="square" lIns="45720" tIns="22860" rIns="45720" bIns="22860" numCol="1" anchor="t" anchorCtr="0" compatLnSpc="1"/>
            <a:lstStyle/>
            <a:p>
              <a:endParaRPr lang="en-US" sz="900" dirty="0">
                <a:solidFill>
                  <a:schemeClr val="tx1"/>
                </a:solidFill>
                <a:cs typeface="+mn-ea"/>
                <a:sym typeface="+mn-lt"/>
              </a:endParaRPr>
            </a:p>
          </p:txBody>
        </p:sp>
        <p:sp>
          <p:nvSpPr>
            <p:cNvPr id="35" name="Rectangle 110"/>
            <p:cNvSpPr/>
            <p:nvPr/>
          </p:nvSpPr>
          <p:spPr>
            <a:xfrm>
              <a:off x="8795282" y="2078470"/>
              <a:ext cx="1989115" cy="338057"/>
            </a:xfrm>
            <a:prstGeom prst="rect">
              <a:avLst/>
            </a:prstGeom>
          </p:spPr>
          <p:txBody>
            <a:bodyPr wrap="square" lIns="243840" rIns="243840" bIns="60960" anchor="ctr">
              <a:spAutoFit/>
            </a:bodyPr>
            <a:lstStyle/>
            <a:p>
              <a:pPr>
                <a:lnSpc>
                  <a:spcPct val="89000"/>
                </a:lnSpc>
              </a:pPr>
              <a:r>
                <a:rPr lang="en-US" sz="1400" dirty="0">
                  <a:solidFill>
                    <a:schemeClr val="bg1"/>
                  </a:solidFill>
                  <a:cs typeface="+mn-ea"/>
                  <a:sym typeface="+mn-lt"/>
                </a:rPr>
                <a:t>Fourth Step</a:t>
              </a:r>
              <a:endParaRPr lang="en-US" sz="1400" dirty="0">
                <a:solidFill>
                  <a:schemeClr val="bg1"/>
                </a:solidFill>
                <a:cs typeface="+mn-ea"/>
                <a:sym typeface="+mn-lt"/>
              </a:endParaRPr>
            </a:p>
          </p:txBody>
        </p:sp>
        <p:sp>
          <p:nvSpPr>
            <p:cNvPr id="36" name="Text Placeholder 7"/>
            <p:cNvSpPr txBox="1"/>
            <p:nvPr/>
          </p:nvSpPr>
          <p:spPr>
            <a:xfrm>
              <a:off x="8203858" y="894894"/>
              <a:ext cx="1563581" cy="1202444"/>
            </a:xfrm>
            <a:prstGeom prst="rect">
              <a:avLst/>
            </a:prstGeom>
          </p:spPr>
          <p:txBody>
            <a:bodyPr vert="horz" wrap="square" lIns="91440" tIns="45720" rIns="91440" bIns="45720" rtlCol="0" anchor="b">
              <a:noAutofit/>
            </a:bodyPr>
            <a:lstStyle>
              <a:defPPr>
                <a:defRPr lang="en-US"/>
              </a:defPPr>
              <a:lvl1pPr defTabSz="914400">
                <a:lnSpc>
                  <a:spcPct val="90000"/>
                </a:lnSpc>
                <a:spcBef>
                  <a:spcPct val="0"/>
                </a:spcBef>
                <a:buNone/>
                <a:defRPr sz="4800" b="1" spc="-300">
                  <a:solidFill>
                    <a:schemeClr val="tx1">
                      <a:lumMod val="75000"/>
                      <a:lumOff val="25000"/>
                    </a:schemeClr>
                  </a:solidFill>
                  <a:latin typeface="Arial" panose="020B0604020202020204" pitchFamily="34" charset="0"/>
                  <a:ea typeface="Roboto Light" panose="02000000000000000000" pitchFamily="2" charset="0"/>
                  <a:cs typeface="Open Sans Light" panose="020B0306030504020204" pitchFamily="34" charset="0"/>
                </a:defRPr>
              </a:lvl1pPr>
            </a:lstStyle>
            <a:p>
              <a:pPr algn="ctr"/>
              <a:r>
                <a:rPr lang="en-US" dirty="0">
                  <a:latin typeface="+mn-lt"/>
                  <a:ea typeface="+mn-ea"/>
                  <a:cs typeface="+mn-ea"/>
                  <a:sym typeface="+mn-lt"/>
                </a:rPr>
                <a:t>04</a:t>
              </a:r>
              <a:endParaRPr lang="en-US" dirty="0">
                <a:latin typeface="+mn-lt"/>
                <a:ea typeface="+mn-ea"/>
                <a:cs typeface="+mn-ea"/>
                <a:sym typeface="+mn-lt"/>
              </a:endParaRPr>
            </a:p>
          </p:txBody>
        </p:sp>
        <p:sp>
          <p:nvSpPr>
            <p:cNvPr id="37" name="Freeform 143"/>
            <p:cNvSpPr/>
            <p:nvPr/>
          </p:nvSpPr>
          <p:spPr>
            <a:xfrm>
              <a:off x="6003556" y="2538487"/>
              <a:ext cx="2270851" cy="370061"/>
            </a:xfrm>
            <a:custGeom>
              <a:avLst/>
              <a:gdLst>
                <a:gd name="connsiteX0" fmla="*/ 0 w 2270850"/>
                <a:gd name="connsiteY0" fmla="*/ 0 h 370061"/>
                <a:gd name="connsiteX1" fmla="*/ 2270850 w 2270850"/>
                <a:gd name="connsiteY1" fmla="*/ 0 h 370061"/>
                <a:gd name="connsiteX2" fmla="*/ 2033193 w 2270850"/>
                <a:gd name="connsiteY2" fmla="*/ 370061 h 370061"/>
                <a:gd name="connsiteX3" fmla="*/ 370061 w 2270850"/>
                <a:gd name="connsiteY3" fmla="*/ 370061 h 370061"/>
              </a:gdLst>
              <a:ahLst/>
              <a:cxnLst>
                <a:cxn ang="0">
                  <a:pos x="connsiteX0" y="connsiteY0"/>
                </a:cxn>
                <a:cxn ang="0">
                  <a:pos x="connsiteX1" y="connsiteY1"/>
                </a:cxn>
                <a:cxn ang="0">
                  <a:pos x="connsiteX2" y="connsiteY2"/>
                </a:cxn>
                <a:cxn ang="0">
                  <a:pos x="connsiteX3" y="connsiteY3"/>
                </a:cxn>
              </a:cxnLst>
              <a:rect l="l" t="t" r="r" b="b"/>
              <a:pathLst>
                <a:path w="2270850" h="370061">
                  <a:moveTo>
                    <a:pt x="0" y="0"/>
                  </a:moveTo>
                  <a:lnTo>
                    <a:pt x="2270850" y="0"/>
                  </a:lnTo>
                  <a:lnTo>
                    <a:pt x="2033193" y="370061"/>
                  </a:lnTo>
                  <a:lnTo>
                    <a:pt x="370061" y="370061"/>
                  </a:lnTo>
                  <a:close/>
                </a:path>
              </a:pathLst>
            </a:custGeom>
            <a:solidFill>
              <a:srgbClr val="0B47E3"/>
            </a:solidFill>
            <a:ln w="76200">
              <a:solidFill>
                <a:schemeClr val="tx1"/>
              </a:solidFill>
            </a:ln>
          </p:spPr>
          <p:txBody>
            <a:bodyPr vert="horz" wrap="square" lIns="45720" tIns="22860" rIns="45720" bIns="22860" numCol="1" anchor="t" anchorCtr="0" compatLnSpc="1"/>
            <a:lstStyle/>
            <a:p>
              <a:endParaRPr lang="en-US" sz="900" dirty="0">
                <a:solidFill>
                  <a:schemeClr val="tx1"/>
                </a:solidFill>
                <a:cs typeface="+mn-ea"/>
                <a:sym typeface="+mn-lt"/>
              </a:endParaRPr>
            </a:p>
          </p:txBody>
        </p:sp>
        <p:sp>
          <p:nvSpPr>
            <p:cNvPr id="38" name="Rectangle 117"/>
            <p:cNvSpPr/>
            <p:nvPr/>
          </p:nvSpPr>
          <p:spPr>
            <a:xfrm>
              <a:off x="6148078" y="2553991"/>
              <a:ext cx="1989115" cy="338057"/>
            </a:xfrm>
            <a:prstGeom prst="rect">
              <a:avLst/>
            </a:prstGeom>
          </p:spPr>
          <p:txBody>
            <a:bodyPr wrap="square" lIns="243840" rIns="243840" bIns="60960" anchor="ctr">
              <a:spAutoFit/>
            </a:bodyPr>
            <a:lstStyle/>
            <a:p>
              <a:pPr>
                <a:lnSpc>
                  <a:spcPct val="89000"/>
                </a:lnSpc>
              </a:pPr>
              <a:r>
                <a:rPr lang="en-US" sz="1400" dirty="0">
                  <a:solidFill>
                    <a:schemeClr val="bg1"/>
                  </a:solidFill>
                  <a:cs typeface="+mn-ea"/>
                  <a:sym typeface="+mn-lt"/>
                </a:rPr>
                <a:t>Third Step</a:t>
              </a:r>
              <a:endParaRPr lang="en-US" sz="1400" dirty="0">
                <a:solidFill>
                  <a:schemeClr val="bg1"/>
                </a:solidFill>
                <a:cs typeface="+mn-ea"/>
                <a:sym typeface="+mn-lt"/>
              </a:endParaRPr>
            </a:p>
          </p:txBody>
        </p:sp>
        <p:sp>
          <p:nvSpPr>
            <p:cNvPr id="39" name="Text Placeholder 7"/>
            <p:cNvSpPr txBox="1"/>
            <p:nvPr/>
          </p:nvSpPr>
          <p:spPr>
            <a:xfrm>
              <a:off x="5556654" y="1370414"/>
              <a:ext cx="1563581" cy="1202444"/>
            </a:xfrm>
            <a:prstGeom prst="rect">
              <a:avLst/>
            </a:prstGeom>
          </p:spPr>
          <p:txBody>
            <a:bodyPr vert="horz" wrap="square" lIns="91440" tIns="45720" rIns="91440" bIns="45720" rtlCol="0" anchor="b">
              <a:noAutofit/>
            </a:bodyPr>
            <a:lstStyle>
              <a:defPPr>
                <a:defRPr lang="en-US"/>
              </a:defPPr>
              <a:lvl1pPr defTabSz="914400">
                <a:lnSpc>
                  <a:spcPct val="90000"/>
                </a:lnSpc>
                <a:spcBef>
                  <a:spcPct val="0"/>
                </a:spcBef>
                <a:buNone/>
                <a:defRPr sz="4800" b="1" spc="-300">
                  <a:solidFill>
                    <a:schemeClr val="tx1">
                      <a:lumMod val="75000"/>
                      <a:lumOff val="25000"/>
                    </a:schemeClr>
                  </a:solidFill>
                  <a:latin typeface="Arial" panose="020B0604020202020204" pitchFamily="34" charset="0"/>
                  <a:ea typeface="Roboto Light" panose="02000000000000000000" pitchFamily="2" charset="0"/>
                  <a:cs typeface="Open Sans Light" panose="020B0306030504020204" pitchFamily="34" charset="0"/>
                </a:defRPr>
              </a:lvl1pPr>
            </a:lstStyle>
            <a:p>
              <a:pPr algn="ctr"/>
              <a:r>
                <a:rPr lang="en-US" dirty="0">
                  <a:latin typeface="+mn-lt"/>
                  <a:ea typeface="+mn-ea"/>
                  <a:cs typeface="+mn-ea"/>
                  <a:sym typeface="+mn-lt"/>
                </a:rPr>
                <a:t>03</a:t>
              </a:r>
              <a:endParaRPr lang="en-US" dirty="0">
                <a:latin typeface="+mn-lt"/>
                <a:ea typeface="+mn-ea"/>
                <a:cs typeface="+mn-ea"/>
                <a:sym typeface="+mn-lt"/>
              </a:endParaRPr>
            </a:p>
          </p:txBody>
        </p:sp>
        <p:sp>
          <p:nvSpPr>
            <p:cNvPr id="40" name="Freeform 141"/>
            <p:cNvSpPr/>
            <p:nvPr/>
          </p:nvSpPr>
          <p:spPr>
            <a:xfrm>
              <a:off x="3527609" y="3014007"/>
              <a:ext cx="2309555" cy="370061"/>
            </a:xfrm>
            <a:custGeom>
              <a:avLst/>
              <a:gdLst>
                <a:gd name="connsiteX0" fmla="*/ 11896 w 2309555"/>
                <a:gd name="connsiteY0" fmla="*/ 0 h 370061"/>
                <a:gd name="connsiteX1" fmla="*/ 2309555 w 2309555"/>
                <a:gd name="connsiteY1" fmla="*/ 0 h 370061"/>
                <a:gd name="connsiteX2" fmla="*/ 2071898 w 2309555"/>
                <a:gd name="connsiteY2" fmla="*/ 370061 h 370061"/>
                <a:gd name="connsiteX3" fmla="*/ 351536 w 2309555"/>
                <a:gd name="connsiteY3" fmla="*/ 370061 h 370061"/>
                <a:gd name="connsiteX4" fmla="*/ 0 w 2309555"/>
                <a:gd name="connsiteY4" fmla="*/ 18525 h 3700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9555" h="370061">
                  <a:moveTo>
                    <a:pt x="11896" y="0"/>
                  </a:moveTo>
                  <a:lnTo>
                    <a:pt x="2309555" y="0"/>
                  </a:lnTo>
                  <a:lnTo>
                    <a:pt x="2071898" y="370061"/>
                  </a:lnTo>
                  <a:lnTo>
                    <a:pt x="351536" y="370061"/>
                  </a:lnTo>
                  <a:lnTo>
                    <a:pt x="0" y="18525"/>
                  </a:lnTo>
                  <a:close/>
                </a:path>
              </a:pathLst>
            </a:custGeom>
            <a:solidFill>
              <a:schemeClr val="accent4"/>
            </a:solidFill>
            <a:ln w="76200">
              <a:solidFill>
                <a:schemeClr val="tx1"/>
              </a:solidFill>
            </a:ln>
          </p:spPr>
          <p:txBody>
            <a:bodyPr vert="horz" wrap="square" lIns="45720" tIns="22860" rIns="45720" bIns="22860" numCol="1" anchor="t" anchorCtr="0" compatLnSpc="1"/>
            <a:lstStyle/>
            <a:p>
              <a:endParaRPr lang="en-US" sz="900" dirty="0">
                <a:solidFill>
                  <a:schemeClr val="tx1"/>
                </a:solidFill>
                <a:cs typeface="+mn-ea"/>
                <a:sym typeface="+mn-lt"/>
              </a:endParaRPr>
            </a:p>
          </p:txBody>
        </p:sp>
        <p:sp>
          <p:nvSpPr>
            <p:cNvPr id="41" name="Rectangle 124"/>
            <p:cNvSpPr/>
            <p:nvPr/>
          </p:nvSpPr>
          <p:spPr>
            <a:xfrm>
              <a:off x="3710834" y="3029511"/>
              <a:ext cx="1989115" cy="338057"/>
            </a:xfrm>
            <a:prstGeom prst="rect">
              <a:avLst/>
            </a:prstGeom>
            <a:solidFill>
              <a:srgbClr val="FF9331"/>
            </a:solidFill>
          </p:spPr>
          <p:txBody>
            <a:bodyPr wrap="square" lIns="243840" rIns="243840" bIns="60960" anchor="ctr">
              <a:spAutoFit/>
            </a:bodyPr>
            <a:lstStyle/>
            <a:p>
              <a:pPr>
                <a:lnSpc>
                  <a:spcPct val="89000"/>
                </a:lnSpc>
              </a:pPr>
              <a:r>
                <a:rPr lang="en-US" sz="1400" dirty="0">
                  <a:solidFill>
                    <a:schemeClr val="bg1"/>
                  </a:solidFill>
                  <a:cs typeface="+mn-ea"/>
                  <a:sym typeface="+mn-lt"/>
                </a:rPr>
                <a:t>Second Step</a:t>
              </a:r>
              <a:endParaRPr lang="en-US" sz="1400" dirty="0">
                <a:solidFill>
                  <a:schemeClr val="bg1"/>
                </a:solidFill>
                <a:cs typeface="+mn-ea"/>
                <a:sym typeface="+mn-lt"/>
              </a:endParaRPr>
            </a:p>
          </p:txBody>
        </p:sp>
        <p:sp>
          <p:nvSpPr>
            <p:cNvPr id="42" name="Text Placeholder 7"/>
            <p:cNvSpPr txBox="1"/>
            <p:nvPr/>
          </p:nvSpPr>
          <p:spPr>
            <a:xfrm>
              <a:off x="3119410" y="1845934"/>
              <a:ext cx="1563581" cy="1202444"/>
            </a:xfrm>
            <a:prstGeom prst="rect">
              <a:avLst/>
            </a:prstGeom>
          </p:spPr>
          <p:txBody>
            <a:bodyPr vert="horz" wrap="square" lIns="91440" tIns="45720" rIns="91440" bIns="45720" rtlCol="0" anchor="b">
              <a:noAutofit/>
            </a:bodyPr>
            <a:lstStyle>
              <a:defPPr>
                <a:defRPr lang="en-US"/>
              </a:defPPr>
              <a:lvl1pPr defTabSz="914400">
                <a:lnSpc>
                  <a:spcPct val="90000"/>
                </a:lnSpc>
                <a:spcBef>
                  <a:spcPct val="0"/>
                </a:spcBef>
                <a:buNone/>
                <a:defRPr sz="4800" b="1" spc="-300">
                  <a:solidFill>
                    <a:schemeClr val="tx1">
                      <a:lumMod val="75000"/>
                      <a:lumOff val="25000"/>
                    </a:schemeClr>
                  </a:solidFill>
                  <a:latin typeface="Arial" panose="020B0604020202020204" pitchFamily="34" charset="0"/>
                  <a:ea typeface="Roboto Light" panose="02000000000000000000" pitchFamily="2" charset="0"/>
                  <a:cs typeface="Open Sans Light" panose="020B0306030504020204" pitchFamily="34" charset="0"/>
                </a:defRPr>
              </a:lvl1pPr>
            </a:lstStyle>
            <a:p>
              <a:pPr algn="ctr"/>
              <a:r>
                <a:rPr lang="en-US" dirty="0">
                  <a:latin typeface="+mn-lt"/>
                  <a:ea typeface="+mn-ea"/>
                  <a:cs typeface="+mn-ea"/>
                  <a:sym typeface="+mn-lt"/>
                </a:rPr>
                <a:t>02</a:t>
              </a:r>
              <a:endParaRPr lang="en-US" dirty="0">
                <a:latin typeface="+mn-lt"/>
                <a:ea typeface="+mn-ea"/>
                <a:cs typeface="+mn-ea"/>
                <a:sym typeface="+mn-lt"/>
              </a:endParaRPr>
            </a:p>
          </p:txBody>
        </p:sp>
        <p:sp>
          <p:nvSpPr>
            <p:cNvPr id="43" name="Freeform 139"/>
            <p:cNvSpPr/>
            <p:nvPr/>
          </p:nvSpPr>
          <p:spPr>
            <a:xfrm>
              <a:off x="1248943" y="3489523"/>
              <a:ext cx="2279981" cy="370061"/>
            </a:xfrm>
            <a:custGeom>
              <a:avLst/>
              <a:gdLst>
                <a:gd name="connsiteX0" fmla="*/ 0 w 2279981"/>
                <a:gd name="connsiteY0" fmla="*/ 0 h 370061"/>
                <a:gd name="connsiteX1" fmla="*/ 2279981 w 2279981"/>
                <a:gd name="connsiteY1" fmla="*/ 0 h 370061"/>
                <a:gd name="connsiteX2" fmla="*/ 2042324 w 2279981"/>
                <a:gd name="connsiteY2" fmla="*/ 370061 h 370061"/>
                <a:gd name="connsiteX3" fmla="*/ 370061 w 2279981"/>
                <a:gd name="connsiteY3" fmla="*/ 370061 h 370061"/>
              </a:gdLst>
              <a:ahLst/>
              <a:cxnLst>
                <a:cxn ang="0">
                  <a:pos x="connsiteX0" y="connsiteY0"/>
                </a:cxn>
                <a:cxn ang="0">
                  <a:pos x="connsiteX1" y="connsiteY1"/>
                </a:cxn>
                <a:cxn ang="0">
                  <a:pos x="connsiteX2" y="connsiteY2"/>
                </a:cxn>
                <a:cxn ang="0">
                  <a:pos x="connsiteX3" y="connsiteY3"/>
                </a:cxn>
              </a:cxnLst>
              <a:rect l="l" t="t" r="r" b="b"/>
              <a:pathLst>
                <a:path w="2279981" h="370061">
                  <a:moveTo>
                    <a:pt x="0" y="0"/>
                  </a:moveTo>
                  <a:lnTo>
                    <a:pt x="2279981" y="0"/>
                  </a:lnTo>
                  <a:lnTo>
                    <a:pt x="2042324" y="370061"/>
                  </a:lnTo>
                  <a:lnTo>
                    <a:pt x="370061" y="370061"/>
                  </a:lnTo>
                  <a:close/>
                </a:path>
              </a:pathLst>
            </a:custGeom>
            <a:solidFill>
              <a:srgbClr val="0B47E3"/>
            </a:solidFill>
            <a:ln w="76200">
              <a:solidFill>
                <a:schemeClr val="tx1"/>
              </a:solidFill>
            </a:ln>
          </p:spPr>
          <p:txBody>
            <a:bodyPr vert="horz" wrap="square" lIns="45720" tIns="22860" rIns="45720" bIns="22860" numCol="1" anchor="t" anchorCtr="0" compatLnSpc="1"/>
            <a:lstStyle/>
            <a:p>
              <a:endParaRPr lang="en-US" sz="900" dirty="0">
                <a:solidFill>
                  <a:schemeClr val="tx1"/>
                </a:solidFill>
                <a:cs typeface="+mn-ea"/>
                <a:sym typeface="+mn-lt"/>
              </a:endParaRPr>
            </a:p>
          </p:txBody>
        </p:sp>
        <p:sp>
          <p:nvSpPr>
            <p:cNvPr id="44" name="Rectangle 131"/>
            <p:cNvSpPr/>
            <p:nvPr/>
          </p:nvSpPr>
          <p:spPr>
            <a:xfrm>
              <a:off x="1735330" y="3505031"/>
              <a:ext cx="1989115" cy="338057"/>
            </a:xfrm>
            <a:prstGeom prst="rect">
              <a:avLst/>
            </a:prstGeom>
          </p:spPr>
          <p:txBody>
            <a:bodyPr wrap="square" lIns="243840" rIns="243840" bIns="60960" anchor="ctr">
              <a:spAutoFit/>
            </a:bodyPr>
            <a:lstStyle/>
            <a:p>
              <a:pPr>
                <a:lnSpc>
                  <a:spcPct val="89000"/>
                </a:lnSpc>
              </a:pPr>
              <a:r>
                <a:rPr lang="en-US" sz="1400" dirty="0">
                  <a:solidFill>
                    <a:schemeClr val="bg1"/>
                  </a:solidFill>
                  <a:cs typeface="+mn-ea"/>
                  <a:sym typeface="+mn-lt"/>
                </a:rPr>
                <a:t>First Step</a:t>
              </a:r>
              <a:endParaRPr lang="en-US" sz="1400" dirty="0">
                <a:solidFill>
                  <a:schemeClr val="bg1"/>
                </a:solidFill>
                <a:cs typeface="+mn-ea"/>
                <a:sym typeface="+mn-lt"/>
              </a:endParaRPr>
            </a:p>
          </p:txBody>
        </p:sp>
        <p:sp>
          <p:nvSpPr>
            <p:cNvPr id="45" name="Text Placeholder 7"/>
            <p:cNvSpPr txBox="1"/>
            <p:nvPr/>
          </p:nvSpPr>
          <p:spPr>
            <a:xfrm>
              <a:off x="811174" y="2321454"/>
              <a:ext cx="1563581" cy="1202444"/>
            </a:xfrm>
            <a:prstGeom prst="rect">
              <a:avLst/>
            </a:prstGeom>
          </p:spPr>
          <p:txBody>
            <a:bodyPr vert="horz" wrap="square" lIns="91440" tIns="45720" rIns="91440" bIns="45720" rtlCol="0" anchor="b">
              <a:noAutofit/>
            </a:bodyPr>
            <a:lstStyle>
              <a:defPPr>
                <a:defRPr lang="en-US"/>
              </a:defPPr>
              <a:lvl1pPr defTabSz="914400">
                <a:lnSpc>
                  <a:spcPct val="90000"/>
                </a:lnSpc>
                <a:spcBef>
                  <a:spcPct val="0"/>
                </a:spcBef>
                <a:buNone/>
                <a:defRPr sz="4800" b="1" spc="-300">
                  <a:solidFill>
                    <a:schemeClr val="tx1">
                      <a:lumMod val="75000"/>
                      <a:lumOff val="25000"/>
                    </a:schemeClr>
                  </a:solidFill>
                  <a:latin typeface="Arial" panose="020B0604020202020204" pitchFamily="34" charset="0"/>
                  <a:ea typeface="Roboto Light" panose="02000000000000000000" pitchFamily="2" charset="0"/>
                  <a:cs typeface="Open Sans Light" panose="020B0306030504020204" pitchFamily="34" charset="0"/>
                </a:defRPr>
              </a:lvl1pPr>
            </a:lstStyle>
            <a:p>
              <a:pPr algn="ctr"/>
              <a:r>
                <a:rPr lang="en-US" dirty="0">
                  <a:latin typeface="+mn-lt"/>
                  <a:ea typeface="+mn-ea"/>
                  <a:cs typeface="+mn-ea"/>
                  <a:sym typeface="+mn-lt"/>
                </a:rPr>
                <a:t>01</a:t>
              </a:r>
              <a:endParaRPr lang="en-US" dirty="0">
                <a:latin typeface="+mn-lt"/>
                <a:ea typeface="+mn-ea"/>
                <a:cs typeface="+mn-ea"/>
                <a:sym typeface="+mn-lt"/>
              </a:endParaRPr>
            </a:p>
          </p:txBody>
        </p:sp>
        <p:sp>
          <p:nvSpPr>
            <p:cNvPr id="46" name="Rectangle 137"/>
            <p:cNvSpPr/>
            <p:nvPr/>
          </p:nvSpPr>
          <p:spPr>
            <a:xfrm>
              <a:off x="569345" y="4721070"/>
              <a:ext cx="1523528" cy="1146645"/>
            </a:xfrm>
            <a:prstGeom prst="rect">
              <a:avLst/>
            </a:prstGeom>
          </p:spPr>
          <p:txBody>
            <a:bodyPr wrap="square">
              <a:spAutoFit/>
            </a:bodyPr>
            <a:lstStyle/>
            <a:p>
              <a:pPr algn="r">
                <a:buClr>
                  <a:srgbClr val="E24848"/>
                </a:buClr>
                <a:defRPr/>
              </a:pPr>
              <a:r>
                <a:rPr lang="en-US" sz="1200" noProof="1">
                  <a:solidFill>
                    <a:schemeClr val="tx1">
                      <a:lumMod val="75000"/>
                      <a:lumOff val="25000"/>
                    </a:schemeClr>
                  </a:solidFill>
                  <a:cs typeface="+mn-ea"/>
                  <a:sym typeface="+mn-lt"/>
                </a:rPr>
                <a:t>Lorem ipsum dolor sit amet, consectetur adipiscing elit. Nulla imperdiet</a:t>
              </a:r>
              <a:endParaRPr lang="en-US" sz="1200" noProof="1">
                <a:solidFill>
                  <a:schemeClr val="tx1">
                    <a:lumMod val="75000"/>
                    <a:lumOff val="25000"/>
                  </a:schemeClr>
                </a:solidFill>
                <a:cs typeface="+mn-ea"/>
                <a:sym typeface="+mn-lt"/>
              </a:endParaRPr>
            </a:p>
          </p:txBody>
        </p:sp>
        <p:cxnSp>
          <p:nvCxnSpPr>
            <p:cNvPr id="47" name="Straight Connector 3"/>
            <p:cNvCxnSpPr/>
            <p:nvPr/>
          </p:nvCxnSpPr>
          <p:spPr>
            <a:xfrm>
              <a:off x="1087958" y="3316310"/>
              <a:ext cx="1261313" cy="1313748"/>
            </a:xfrm>
            <a:prstGeom prst="line">
              <a:avLst/>
            </a:prstGeom>
            <a:solidFill>
              <a:schemeClr val="accent4"/>
            </a:solidFill>
            <a:ln w="76200">
              <a:solidFill>
                <a:schemeClr val="tx1"/>
              </a:solidFill>
            </a:ln>
          </p:spPr>
        </p:cxnSp>
        <p:cxnSp>
          <p:nvCxnSpPr>
            <p:cNvPr id="48" name="Straight Connector 146"/>
            <p:cNvCxnSpPr/>
            <p:nvPr/>
          </p:nvCxnSpPr>
          <p:spPr>
            <a:xfrm>
              <a:off x="3340225" y="2837290"/>
              <a:ext cx="1696233" cy="1766751"/>
            </a:xfrm>
            <a:prstGeom prst="line">
              <a:avLst/>
            </a:prstGeom>
            <a:solidFill>
              <a:schemeClr val="accent4"/>
            </a:solidFill>
            <a:ln w="76200">
              <a:solidFill>
                <a:schemeClr val="tx1"/>
              </a:solidFill>
            </a:ln>
          </p:spPr>
        </p:cxnSp>
        <p:cxnSp>
          <p:nvCxnSpPr>
            <p:cNvPr id="49" name="Straight Connector 147"/>
            <p:cNvCxnSpPr/>
            <p:nvPr/>
          </p:nvCxnSpPr>
          <p:spPr>
            <a:xfrm>
              <a:off x="5866012" y="2370343"/>
              <a:ext cx="2145875" cy="2235084"/>
            </a:xfrm>
            <a:prstGeom prst="line">
              <a:avLst/>
            </a:prstGeom>
            <a:solidFill>
              <a:schemeClr val="accent4"/>
            </a:solidFill>
            <a:ln w="76200">
              <a:solidFill>
                <a:schemeClr val="tx1"/>
              </a:solidFill>
            </a:ln>
          </p:spPr>
        </p:cxnSp>
        <p:cxnSp>
          <p:nvCxnSpPr>
            <p:cNvPr id="50" name="Straight Connector 148"/>
            <p:cNvCxnSpPr/>
            <p:nvPr/>
          </p:nvCxnSpPr>
          <p:spPr>
            <a:xfrm>
              <a:off x="8391465" y="1852031"/>
              <a:ext cx="2667147" cy="2778027"/>
            </a:xfrm>
            <a:prstGeom prst="line">
              <a:avLst/>
            </a:prstGeom>
            <a:solidFill>
              <a:schemeClr val="accent4"/>
            </a:solidFill>
            <a:ln w="76200">
              <a:solidFill>
                <a:schemeClr val="tx1"/>
              </a:solidFill>
            </a:ln>
          </p:spPr>
        </p:cxnSp>
        <p:cxnSp>
          <p:nvCxnSpPr>
            <p:cNvPr id="52" name="Straight Connector 8"/>
            <p:cNvCxnSpPr/>
            <p:nvPr/>
          </p:nvCxnSpPr>
          <p:spPr>
            <a:xfrm>
              <a:off x="486230" y="4601031"/>
              <a:ext cx="11219543"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3" name="Group 157"/>
            <p:cNvGrpSpPr/>
            <p:nvPr/>
          </p:nvGrpSpPr>
          <p:grpSpPr>
            <a:xfrm>
              <a:off x="10855461" y="4854313"/>
              <a:ext cx="406303" cy="368671"/>
              <a:chOff x="4976812" y="2947987"/>
              <a:chExt cx="282002" cy="255883"/>
            </a:xfrm>
            <a:solidFill>
              <a:schemeClr val="bg1">
                <a:lumMod val="50000"/>
              </a:schemeClr>
            </a:solidFill>
          </p:grpSpPr>
          <p:sp>
            <p:nvSpPr>
              <p:cNvPr id="73" name="Shape 11486"/>
              <p:cNvSpPr/>
              <p:nvPr/>
            </p:nvSpPr>
            <p:spPr>
              <a:xfrm>
                <a:off x="5086350" y="3167062"/>
                <a:ext cx="30687" cy="36147"/>
              </a:xfrm>
              <a:custGeom>
                <a:avLst/>
                <a:gdLst/>
                <a:ahLst/>
                <a:cxnLst>
                  <a:cxn ang="0">
                    <a:pos x="wd2" y="hd2"/>
                  </a:cxn>
                  <a:cxn ang="5400000">
                    <a:pos x="wd2" y="hd2"/>
                  </a:cxn>
                  <a:cxn ang="10800000">
                    <a:pos x="wd2" y="hd2"/>
                  </a:cxn>
                  <a:cxn ang="16200000">
                    <a:pos x="wd2" y="hd2"/>
                  </a:cxn>
                </a:cxnLst>
                <a:rect l="0" t="0" r="r" b="b"/>
                <a:pathLst>
                  <a:path w="21600" h="21600" extrusionOk="0">
                    <a:moveTo>
                      <a:pt x="16775" y="8810"/>
                    </a:moveTo>
                    <a:lnTo>
                      <a:pt x="4832" y="8810"/>
                    </a:lnTo>
                    <a:lnTo>
                      <a:pt x="4832" y="0"/>
                    </a:lnTo>
                    <a:lnTo>
                      <a:pt x="0" y="0"/>
                    </a:lnTo>
                    <a:lnTo>
                      <a:pt x="0" y="21600"/>
                    </a:lnTo>
                    <a:lnTo>
                      <a:pt x="4832" y="21600"/>
                    </a:lnTo>
                    <a:lnTo>
                      <a:pt x="4832" y="12251"/>
                    </a:lnTo>
                    <a:lnTo>
                      <a:pt x="16775" y="12251"/>
                    </a:lnTo>
                    <a:lnTo>
                      <a:pt x="16775" y="21600"/>
                    </a:lnTo>
                    <a:lnTo>
                      <a:pt x="21600" y="21600"/>
                    </a:lnTo>
                    <a:lnTo>
                      <a:pt x="21600" y="0"/>
                    </a:lnTo>
                    <a:lnTo>
                      <a:pt x="16775" y="0"/>
                    </a:lnTo>
                    <a:cubicBezTo>
                      <a:pt x="16775" y="0"/>
                      <a:pt x="16775" y="8810"/>
                      <a:pt x="16775" y="8810"/>
                    </a:cubicBezTo>
                    <a:close/>
                  </a:path>
                </a:pathLst>
              </a:custGeom>
              <a:grp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dirty="0">
                  <a:cs typeface="+mn-ea"/>
                  <a:sym typeface="+mn-lt"/>
                </a:endParaRPr>
              </a:p>
            </p:txBody>
          </p:sp>
          <p:sp>
            <p:nvSpPr>
              <p:cNvPr id="74" name="Shape 11487"/>
              <p:cNvSpPr/>
              <p:nvPr/>
            </p:nvSpPr>
            <p:spPr>
              <a:xfrm>
                <a:off x="5081588" y="3048000"/>
                <a:ext cx="77642" cy="103547"/>
              </a:xfrm>
              <a:custGeom>
                <a:avLst/>
                <a:gdLst/>
                <a:ahLst/>
                <a:cxnLst>
                  <a:cxn ang="0">
                    <a:pos x="wd2" y="hd2"/>
                  </a:cxn>
                  <a:cxn ang="5400000">
                    <a:pos x="wd2" y="hd2"/>
                  </a:cxn>
                  <a:cxn ang="10800000">
                    <a:pos x="wd2" y="hd2"/>
                  </a:cxn>
                  <a:cxn ang="16200000">
                    <a:pos x="wd2" y="hd2"/>
                  </a:cxn>
                </a:cxnLst>
                <a:rect l="0" t="0" r="r" b="b"/>
                <a:pathLst>
                  <a:path w="21600" h="21600" extrusionOk="0">
                    <a:moveTo>
                      <a:pt x="21600" y="18381"/>
                    </a:moveTo>
                    <a:lnTo>
                      <a:pt x="5416" y="18381"/>
                    </a:lnTo>
                    <a:lnTo>
                      <a:pt x="5416" y="17799"/>
                    </a:lnTo>
                    <a:cubicBezTo>
                      <a:pt x="5416" y="16297"/>
                      <a:pt x="5690" y="15383"/>
                      <a:pt x="6239" y="15063"/>
                    </a:cubicBezTo>
                    <a:cubicBezTo>
                      <a:pt x="6788" y="14741"/>
                      <a:pt x="8731" y="14347"/>
                      <a:pt x="12095" y="13893"/>
                    </a:cubicBezTo>
                    <a:cubicBezTo>
                      <a:pt x="16173" y="13328"/>
                      <a:pt x="18772" y="12618"/>
                      <a:pt x="19908" y="11780"/>
                    </a:cubicBezTo>
                    <a:cubicBezTo>
                      <a:pt x="21041" y="10940"/>
                      <a:pt x="21600" y="9267"/>
                      <a:pt x="21600" y="6780"/>
                    </a:cubicBezTo>
                    <a:cubicBezTo>
                      <a:pt x="21600" y="4143"/>
                      <a:pt x="20850" y="2354"/>
                      <a:pt x="19369" y="1415"/>
                    </a:cubicBezTo>
                    <a:cubicBezTo>
                      <a:pt x="17881" y="475"/>
                      <a:pt x="15063" y="0"/>
                      <a:pt x="10902" y="0"/>
                    </a:cubicBezTo>
                    <a:cubicBezTo>
                      <a:pt x="6640" y="0"/>
                      <a:pt x="3781" y="466"/>
                      <a:pt x="2301" y="1395"/>
                    </a:cubicBezTo>
                    <a:cubicBezTo>
                      <a:pt x="823" y="2326"/>
                      <a:pt x="83" y="4143"/>
                      <a:pt x="83" y="6826"/>
                    </a:cubicBezTo>
                    <a:lnTo>
                      <a:pt x="83" y="7721"/>
                    </a:lnTo>
                    <a:lnTo>
                      <a:pt x="5403" y="7721"/>
                    </a:lnTo>
                    <a:lnTo>
                      <a:pt x="5403" y="6816"/>
                    </a:lnTo>
                    <a:cubicBezTo>
                      <a:pt x="5403" y="5251"/>
                      <a:pt x="5714" y="4277"/>
                      <a:pt x="6345" y="3865"/>
                    </a:cubicBezTo>
                    <a:cubicBezTo>
                      <a:pt x="6966" y="3473"/>
                      <a:pt x="8480" y="3266"/>
                      <a:pt x="10876" y="3266"/>
                    </a:cubicBezTo>
                    <a:cubicBezTo>
                      <a:pt x="13216" y="3266"/>
                      <a:pt x="14696" y="3462"/>
                      <a:pt x="15312" y="3865"/>
                    </a:cubicBezTo>
                    <a:cubicBezTo>
                      <a:pt x="15935" y="4259"/>
                      <a:pt x="16243" y="5196"/>
                      <a:pt x="16243" y="6690"/>
                    </a:cubicBezTo>
                    <a:cubicBezTo>
                      <a:pt x="16243" y="8237"/>
                      <a:pt x="15935" y="9195"/>
                      <a:pt x="15312" y="9572"/>
                    </a:cubicBezTo>
                    <a:cubicBezTo>
                      <a:pt x="14683" y="9938"/>
                      <a:pt x="12703" y="10348"/>
                      <a:pt x="9339" y="10796"/>
                    </a:cubicBezTo>
                    <a:cubicBezTo>
                      <a:pt x="5271" y="11341"/>
                      <a:pt x="2709" y="11986"/>
                      <a:pt x="1623" y="12729"/>
                    </a:cubicBezTo>
                    <a:cubicBezTo>
                      <a:pt x="536" y="13468"/>
                      <a:pt x="0" y="14972"/>
                      <a:pt x="0" y="17236"/>
                    </a:cubicBezTo>
                    <a:lnTo>
                      <a:pt x="0" y="21600"/>
                    </a:lnTo>
                    <a:lnTo>
                      <a:pt x="21600" y="21600"/>
                    </a:lnTo>
                    <a:cubicBezTo>
                      <a:pt x="21600" y="21600"/>
                      <a:pt x="21600" y="18381"/>
                      <a:pt x="21600" y="18381"/>
                    </a:cubicBezTo>
                    <a:close/>
                  </a:path>
                </a:pathLst>
              </a:custGeom>
              <a:grp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dirty="0">
                  <a:cs typeface="+mn-ea"/>
                  <a:sym typeface="+mn-lt"/>
                </a:endParaRPr>
              </a:p>
            </p:txBody>
          </p:sp>
          <p:sp>
            <p:nvSpPr>
              <p:cNvPr id="75" name="Shape 11488"/>
              <p:cNvSpPr/>
              <p:nvPr/>
            </p:nvSpPr>
            <p:spPr>
              <a:xfrm>
                <a:off x="5195888" y="3167062"/>
                <a:ext cx="29505" cy="36147"/>
              </a:xfrm>
              <a:custGeom>
                <a:avLst/>
                <a:gdLst/>
                <a:ahLst/>
                <a:cxnLst>
                  <a:cxn ang="0">
                    <a:pos x="wd2" y="hd2"/>
                  </a:cxn>
                  <a:cxn ang="5400000">
                    <a:pos x="wd2" y="hd2"/>
                  </a:cxn>
                  <a:cxn ang="10800000">
                    <a:pos x="wd2" y="hd2"/>
                  </a:cxn>
                  <a:cxn ang="16200000">
                    <a:pos x="wd2" y="hd2"/>
                  </a:cxn>
                </a:cxnLst>
                <a:rect l="0" t="0" r="r" b="b"/>
                <a:pathLst>
                  <a:path w="21600" h="21600" extrusionOk="0">
                    <a:moveTo>
                      <a:pt x="15669" y="10127"/>
                    </a:moveTo>
                    <a:cubicBezTo>
                      <a:pt x="15097" y="10611"/>
                      <a:pt x="13966" y="10861"/>
                      <a:pt x="12237" y="10861"/>
                    </a:cubicBezTo>
                    <a:lnTo>
                      <a:pt x="5025" y="10861"/>
                    </a:lnTo>
                    <a:lnTo>
                      <a:pt x="5025" y="3435"/>
                    </a:lnTo>
                    <a:lnTo>
                      <a:pt x="12584" y="3435"/>
                    </a:lnTo>
                    <a:cubicBezTo>
                      <a:pt x="14246" y="3435"/>
                      <a:pt x="15288" y="3663"/>
                      <a:pt x="15791" y="4130"/>
                    </a:cubicBezTo>
                    <a:cubicBezTo>
                      <a:pt x="16261" y="4563"/>
                      <a:pt x="16513" y="5558"/>
                      <a:pt x="16513" y="7098"/>
                    </a:cubicBezTo>
                    <a:cubicBezTo>
                      <a:pt x="16513" y="8610"/>
                      <a:pt x="16220" y="9616"/>
                      <a:pt x="15669" y="10127"/>
                    </a:cubicBezTo>
                    <a:close/>
                    <a:moveTo>
                      <a:pt x="20694" y="10839"/>
                    </a:moveTo>
                    <a:cubicBezTo>
                      <a:pt x="21314" y="10050"/>
                      <a:pt x="21600" y="8527"/>
                      <a:pt x="21600" y="6353"/>
                    </a:cubicBezTo>
                    <a:cubicBezTo>
                      <a:pt x="21600" y="3946"/>
                      <a:pt x="21001" y="2285"/>
                      <a:pt x="19775" y="1356"/>
                    </a:cubicBezTo>
                    <a:cubicBezTo>
                      <a:pt x="18549" y="461"/>
                      <a:pt x="16295" y="0"/>
                      <a:pt x="13061" y="0"/>
                    </a:cubicBezTo>
                    <a:lnTo>
                      <a:pt x="0" y="0"/>
                    </a:lnTo>
                    <a:lnTo>
                      <a:pt x="0" y="21600"/>
                    </a:lnTo>
                    <a:lnTo>
                      <a:pt x="5053" y="21600"/>
                    </a:lnTo>
                    <a:lnTo>
                      <a:pt x="5053" y="14296"/>
                    </a:lnTo>
                    <a:lnTo>
                      <a:pt x="12271" y="14296"/>
                    </a:lnTo>
                    <a:cubicBezTo>
                      <a:pt x="14981" y="14296"/>
                      <a:pt x="16295" y="15425"/>
                      <a:pt x="16295" y="17659"/>
                    </a:cubicBezTo>
                    <a:lnTo>
                      <a:pt x="16295" y="21600"/>
                    </a:lnTo>
                    <a:lnTo>
                      <a:pt x="21314" y="21600"/>
                    </a:lnTo>
                    <a:lnTo>
                      <a:pt x="21314" y="16836"/>
                    </a:lnTo>
                    <a:cubicBezTo>
                      <a:pt x="21314" y="14168"/>
                      <a:pt x="19836" y="12784"/>
                      <a:pt x="16915" y="12623"/>
                    </a:cubicBezTo>
                    <a:lnTo>
                      <a:pt x="16915" y="12506"/>
                    </a:lnTo>
                    <a:cubicBezTo>
                      <a:pt x="18801" y="12201"/>
                      <a:pt x="20061" y="11634"/>
                      <a:pt x="20694" y="10839"/>
                    </a:cubicBezTo>
                    <a:close/>
                  </a:path>
                </a:pathLst>
              </a:custGeom>
              <a:grp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dirty="0">
                  <a:cs typeface="+mn-ea"/>
                  <a:sym typeface="+mn-lt"/>
                </a:endParaRPr>
              </a:p>
            </p:txBody>
          </p:sp>
          <p:sp>
            <p:nvSpPr>
              <p:cNvPr id="76" name="Shape 11489"/>
              <p:cNvSpPr/>
              <p:nvPr/>
            </p:nvSpPr>
            <p:spPr>
              <a:xfrm>
                <a:off x="4976812" y="2947987"/>
                <a:ext cx="239624" cy="239620"/>
              </a:xfrm>
              <a:custGeom>
                <a:avLst/>
                <a:gdLst/>
                <a:ahLst/>
                <a:cxnLst>
                  <a:cxn ang="0">
                    <a:pos x="wd2" y="hd2"/>
                  </a:cxn>
                  <a:cxn ang="5400000">
                    <a:pos x="wd2" y="hd2"/>
                  </a:cxn>
                  <a:cxn ang="10800000">
                    <a:pos x="wd2" y="hd2"/>
                  </a:cxn>
                  <a:cxn ang="16200000">
                    <a:pos x="wd2" y="hd2"/>
                  </a:cxn>
                </a:cxnLst>
                <a:rect l="0" t="0" r="r" b="b"/>
                <a:pathLst>
                  <a:path w="20643" h="20644" extrusionOk="0">
                    <a:moveTo>
                      <a:pt x="14641" y="6151"/>
                    </a:moveTo>
                    <a:cubicBezTo>
                      <a:pt x="15037" y="6550"/>
                      <a:pt x="15143" y="7300"/>
                      <a:pt x="15646" y="7241"/>
                    </a:cubicBezTo>
                    <a:cubicBezTo>
                      <a:pt x="16906" y="7089"/>
                      <a:pt x="20271" y="5253"/>
                      <a:pt x="20618" y="3972"/>
                    </a:cubicBezTo>
                    <a:cubicBezTo>
                      <a:pt x="20854" y="3110"/>
                      <a:pt x="19311" y="1652"/>
                      <a:pt x="18763" y="1104"/>
                    </a:cubicBezTo>
                    <a:cubicBezTo>
                      <a:pt x="16913" y="-746"/>
                      <a:pt x="13385" y="-218"/>
                      <a:pt x="10886" y="2282"/>
                    </a:cubicBezTo>
                    <a:lnTo>
                      <a:pt x="2283" y="10887"/>
                    </a:lnTo>
                    <a:cubicBezTo>
                      <a:pt x="-218" y="13388"/>
                      <a:pt x="-746" y="16912"/>
                      <a:pt x="1104" y="18767"/>
                    </a:cubicBezTo>
                    <a:cubicBezTo>
                      <a:pt x="1652" y="19313"/>
                      <a:pt x="3110" y="20854"/>
                      <a:pt x="3971" y="20620"/>
                    </a:cubicBezTo>
                    <a:cubicBezTo>
                      <a:pt x="5249" y="20273"/>
                      <a:pt x="7080" y="16916"/>
                      <a:pt x="7232" y="15656"/>
                    </a:cubicBezTo>
                    <a:cubicBezTo>
                      <a:pt x="7294" y="15146"/>
                      <a:pt x="6545" y="15039"/>
                      <a:pt x="6150" y="14643"/>
                    </a:cubicBezTo>
                    <a:cubicBezTo>
                      <a:pt x="4830" y="13325"/>
                      <a:pt x="5662" y="10355"/>
                      <a:pt x="8008" y="8008"/>
                    </a:cubicBezTo>
                    <a:cubicBezTo>
                      <a:pt x="10353" y="5667"/>
                      <a:pt x="13323" y="4832"/>
                      <a:pt x="14641" y="6151"/>
                    </a:cubicBezTo>
                    <a:close/>
                  </a:path>
                </a:pathLst>
              </a:custGeom>
              <a:grp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dirty="0">
                  <a:cs typeface="+mn-ea"/>
                  <a:sym typeface="+mn-lt"/>
                </a:endParaRPr>
              </a:p>
            </p:txBody>
          </p:sp>
          <p:sp>
            <p:nvSpPr>
              <p:cNvPr id="77" name="Shape 11490"/>
              <p:cNvSpPr/>
              <p:nvPr/>
            </p:nvSpPr>
            <p:spPr>
              <a:xfrm>
                <a:off x="5229225" y="3167063"/>
                <a:ext cx="29199" cy="36761"/>
              </a:xfrm>
              <a:custGeom>
                <a:avLst/>
                <a:gdLst/>
                <a:ahLst/>
                <a:cxnLst>
                  <a:cxn ang="0">
                    <a:pos x="wd2" y="hd2"/>
                  </a:cxn>
                  <a:cxn ang="5400000">
                    <a:pos x="wd2" y="hd2"/>
                  </a:cxn>
                  <a:cxn ang="10800000">
                    <a:pos x="wd2" y="hd2"/>
                  </a:cxn>
                  <a:cxn ang="16200000">
                    <a:pos x="wd2" y="hd2"/>
                  </a:cxn>
                </a:cxnLst>
                <a:rect l="0" t="0" r="r" b="b"/>
                <a:pathLst>
                  <a:path w="21600" h="21600" extrusionOk="0">
                    <a:moveTo>
                      <a:pt x="12118" y="9024"/>
                    </a:moveTo>
                    <a:cubicBezTo>
                      <a:pt x="8718" y="8903"/>
                      <a:pt x="6757" y="8674"/>
                      <a:pt x="6159" y="8422"/>
                    </a:cubicBezTo>
                    <a:cubicBezTo>
                      <a:pt x="5553" y="8144"/>
                      <a:pt x="5264" y="7335"/>
                      <a:pt x="5264" y="6007"/>
                    </a:cubicBezTo>
                    <a:cubicBezTo>
                      <a:pt x="5264" y="4870"/>
                      <a:pt x="5615" y="4116"/>
                      <a:pt x="6338" y="3755"/>
                    </a:cubicBezTo>
                    <a:cubicBezTo>
                      <a:pt x="7074" y="3438"/>
                      <a:pt x="8657" y="3225"/>
                      <a:pt x="11072" y="3225"/>
                    </a:cubicBezTo>
                    <a:cubicBezTo>
                      <a:pt x="13102" y="3225"/>
                      <a:pt x="14402" y="3383"/>
                      <a:pt x="14939" y="3689"/>
                    </a:cubicBezTo>
                    <a:cubicBezTo>
                      <a:pt x="15510" y="4012"/>
                      <a:pt x="15827" y="4744"/>
                      <a:pt x="15957" y="5952"/>
                    </a:cubicBezTo>
                    <a:cubicBezTo>
                      <a:pt x="15957" y="6056"/>
                      <a:pt x="15957" y="6176"/>
                      <a:pt x="15985" y="6384"/>
                    </a:cubicBezTo>
                    <a:lnTo>
                      <a:pt x="20974" y="6384"/>
                    </a:lnTo>
                    <a:lnTo>
                      <a:pt x="20974" y="5575"/>
                    </a:lnTo>
                    <a:cubicBezTo>
                      <a:pt x="20974" y="3383"/>
                      <a:pt x="20272" y="1891"/>
                      <a:pt x="18875" y="1142"/>
                    </a:cubicBezTo>
                    <a:cubicBezTo>
                      <a:pt x="17478" y="388"/>
                      <a:pt x="14753" y="0"/>
                      <a:pt x="10721" y="0"/>
                    </a:cubicBezTo>
                    <a:cubicBezTo>
                      <a:pt x="6503" y="0"/>
                      <a:pt x="3647" y="410"/>
                      <a:pt x="2216" y="1246"/>
                    </a:cubicBezTo>
                    <a:cubicBezTo>
                      <a:pt x="819" y="2077"/>
                      <a:pt x="96" y="3711"/>
                      <a:pt x="96" y="6209"/>
                    </a:cubicBezTo>
                    <a:cubicBezTo>
                      <a:pt x="96" y="8625"/>
                      <a:pt x="695" y="10204"/>
                      <a:pt x="1865" y="10942"/>
                    </a:cubicBezTo>
                    <a:cubicBezTo>
                      <a:pt x="3048" y="11674"/>
                      <a:pt x="5773" y="12155"/>
                      <a:pt x="9991" y="12347"/>
                    </a:cubicBezTo>
                    <a:lnTo>
                      <a:pt x="12778" y="12478"/>
                    </a:lnTo>
                    <a:cubicBezTo>
                      <a:pt x="14368" y="12560"/>
                      <a:pt x="15386" y="12757"/>
                      <a:pt x="15896" y="13106"/>
                    </a:cubicBezTo>
                    <a:cubicBezTo>
                      <a:pt x="16370" y="13434"/>
                      <a:pt x="16584" y="14118"/>
                      <a:pt x="16584" y="15151"/>
                    </a:cubicBezTo>
                    <a:cubicBezTo>
                      <a:pt x="16584" y="16544"/>
                      <a:pt x="16274" y="17424"/>
                      <a:pt x="15641" y="17823"/>
                    </a:cubicBezTo>
                    <a:cubicBezTo>
                      <a:pt x="15001" y="18200"/>
                      <a:pt x="13577" y="18370"/>
                      <a:pt x="11292" y="18370"/>
                    </a:cubicBezTo>
                    <a:cubicBezTo>
                      <a:pt x="8374" y="18370"/>
                      <a:pt x="6599" y="18222"/>
                      <a:pt x="5966" y="17872"/>
                    </a:cubicBezTo>
                    <a:cubicBezTo>
                      <a:pt x="5299" y="17545"/>
                      <a:pt x="4982" y="16643"/>
                      <a:pt x="4982" y="15151"/>
                    </a:cubicBezTo>
                    <a:lnTo>
                      <a:pt x="4948" y="14697"/>
                    </a:lnTo>
                    <a:lnTo>
                      <a:pt x="0" y="14697"/>
                    </a:lnTo>
                    <a:lnTo>
                      <a:pt x="34" y="15479"/>
                    </a:lnTo>
                    <a:cubicBezTo>
                      <a:pt x="34" y="17949"/>
                      <a:pt x="729" y="19589"/>
                      <a:pt x="2092" y="20392"/>
                    </a:cubicBezTo>
                    <a:cubicBezTo>
                      <a:pt x="3454" y="21196"/>
                      <a:pt x="6283" y="21600"/>
                      <a:pt x="10466" y="21600"/>
                    </a:cubicBezTo>
                    <a:cubicBezTo>
                      <a:pt x="15159" y="21600"/>
                      <a:pt x="18180" y="21196"/>
                      <a:pt x="19543" y="20365"/>
                    </a:cubicBezTo>
                    <a:cubicBezTo>
                      <a:pt x="20905" y="19561"/>
                      <a:pt x="21600" y="17719"/>
                      <a:pt x="21600" y="14899"/>
                    </a:cubicBezTo>
                    <a:cubicBezTo>
                      <a:pt x="21600" y="12604"/>
                      <a:pt x="20994" y="11095"/>
                      <a:pt x="19825" y="10363"/>
                    </a:cubicBezTo>
                    <a:cubicBezTo>
                      <a:pt x="18682" y="9663"/>
                      <a:pt x="16081" y="9210"/>
                      <a:pt x="12118" y="9024"/>
                    </a:cubicBezTo>
                    <a:close/>
                  </a:path>
                </a:pathLst>
              </a:custGeom>
              <a:grp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dirty="0">
                  <a:cs typeface="+mn-ea"/>
                  <a:sym typeface="+mn-lt"/>
                </a:endParaRPr>
              </a:p>
            </p:txBody>
          </p:sp>
          <p:sp>
            <p:nvSpPr>
              <p:cNvPr id="78" name="Shape 11491"/>
              <p:cNvSpPr/>
              <p:nvPr/>
            </p:nvSpPr>
            <p:spPr>
              <a:xfrm>
                <a:off x="5119688" y="3167063"/>
                <a:ext cx="32250" cy="36807"/>
              </a:xfrm>
              <a:custGeom>
                <a:avLst/>
                <a:gdLst/>
                <a:ahLst/>
                <a:cxnLst>
                  <a:cxn ang="0">
                    <a:pos x="wd2" y="hd2"/>
                  </a:cxn>
                  <a:cxn ang="5400000">
                    <a:pos x="wd2" y="hd2"/>
                  </a:cxn>
                  <a:cxn ang="10800000">
                    <a:pos x="wd2" y="hd2"/>
                  </a:cxn>
                  <a:cxn ang="16200000">
                    <a:pos x="wd2" y="hd2"/>
                  </a:cxn>
                </a:cxnLst>
                <a:rect l="0" t="0" r="r" b="b"/>
                <a:pathLst>
                  <a:path w="21600" h="21600" extrusionOk="0">
                    <a:moveTo>
                      <a:pt x="16086" y="17091"/>
                    </a:moveTo>
                    <a:cubicBezTo>
                      <a:pt x="15507" y="17801"/>
                      <a:pt x="13787" y="18145"/>
                      <a:pt x="10946" y="18145"/>
                    </a:cubicBezTo>
                    <a:cubicBezTo>
                      <a:pt x="7956" y="18145"/>
                      <a:pt x="6174" y="17823"/>
                      <a:pt x="5570" y="17217"/>
                    </a:cubicBezTo>
                    <a:cubicBezTo>
                      <a:pt x="4972" y="16589"/>
                      <a:pt x="4654" y="14755"/>
                      <a:pt x="4654" y="11709"/>
                    </a:cubicBezTo>
                    <a:cubicBezTo>
                      <a:pt x="4654" y="7604"/>
                      <a:pt x="4916" y="5191"/>
                      <a:pt x="5464" y="4509"/>
                    </a:cubicBezTo>
                    <a:cubicBezTo>
                      <a:pt x="5981" y="3805"/>
                      <a:pt x="7757" y="3455"/>
                      <a:pt x="10859" y="3455"/>
                    </a:cubicBezTo>
                    <a:cubicBezTo>
                      <a:pt x="13819" y="3455"/>
                      <a:pt x="15594" y="3788"/>
                      <a:pt x="16117" y="4438"/>
                    </a:cubicBezTo>
                    <a:cubicBezTo>
                      <a:pt x="16653" y="5082"/>
                      <a:pt x="16952" y="7178"/>
                      <a:pt x="16952" y="10721"/>
                    </a:cubicBezTo>
                    <a:cubicBezTo>
                      <a:pt x="16952" y="14274"/>
                      <a:pt x="16653" y="16382"/>
                      <a:pt x="16086" y="17091"/>
                    </a:cubicBezTo>
                    <a:close/>
                    <a:moveTo>
                      <a:pt x="11202" y="0"/>
                    </a:moveTo>
                    <a:cubicBezTo>
                      <a:pt x="6261" y="0"/>
                      <a:pt x="3165" y="661"/>
                      <a:pt x="1900" y="1949"/>
                    </a:cubicBezTo>
                    <a:cubicBezTo>
                      <a:pt x="635" y="3259"/>
                      <a:pt x="0" y="6425"/>
                      <a:pt x="0" y="11480"/>
                    </a:cubicBezTo>
                    <a:cubicBezTo>
                      <a:pt x="0" y="15737"/>
                      <a:pt x="635" y="18478"/>
                      <a:pt x="1938" y="19733"/>
                    </a:cubicBezTo>
                    <a:cubicBezTo>
                      <a:pt x="3227" y="20967"/>
                      <a:pt x="6062" y="21600"/>
                      <a:pt x="10460" y="21600"/>
                    </a:cubicBezTo>
                    <a:cubicBezTo>
                      <a:pt x="15339" y="21600"/>
                      <a:pt x="18416" y="20967"/>
                      <a:pt x="19706" y="19711"/>
                    </a:cubicBezTo>
                    <a:cubicBezTo>
                      <a:pt x="20965" y="18450"/>
                      <a:pt x="21600" y="15383"/>
                      <a:pt x="21600" y="10530"/>
                    </a:cubicBezTo>
                    <a:cubicBezTo>
                      <a:pt x="21600" y="6076"/>
                      <a:pt x="20965" y="3204"/>
                      <a:pt x="19706" y="1921"/>
                    </a:cubicBezTo>
                    <a:cubicBezTo>
                      <a:pt x="18441" y="661"/>
                      <a:pt x="15594" y="0"/>
                      <a:pt x="11202" y="0"/>
                    </a:cubicBezTo>
                    <a:close/>
                  </a:path>
                </a:pathLst>
              </a:custGeom>
              <a:grp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dirty="0">
                  <a:cs typeface="+mn-ea"/>
                  <a:sym typeface="+mn-lt"/>
                </a:endParaRPr>
              </a:p>
            </p:txBody>
          </p:sp>
          <p:sp>
            <p:nvSpPr>
              <p:cNvPr id="79" name="Shape 11492"/>
              <p:cNvSpPr/>
              <p:nvPr/>
            </p:nvSpPr>
            <p:spPr>
              <a:xfrm>
                <a:off x="5172075" y="3048000"/>
                <a:ext cx="86739" cy="102738"/>
              </a:xfrm>
              <a:custGeom>
                <a:avLst/>
                <a:gdLst/>
                <a:ahLst/>
                <a:cxnLst>
                  <a:cxn ang="0">
                    <a:pos x="wd2" y="hd2"/>
                  </a:cxn>
                  <a:cxn ang="5400000">
                    <a:pos x="wd2" y="hd2"/>
                  </a:cxn>
                  <a:cxn ang="10800000">
                    <a:pos x="wd2" y="hd2"/>
                  </a:cxn>
                  <a:cxn ang="16200000">
                    <a:pos x="wd2" y="hd2"/>
                  </a:cxn>
                </a:cxnLst>
                <a:rect l="0" t="0" r="r" b="b"/>
                <a:pathLst>
                  <a:path w="21600" h="21600" extrusionOk="0">
                    <a:moveTo>
                      <a:pt x="13805" y="13791"/>
                    </a:moveTo>
                    <a:lnTo>
                      <a:pt x="3973" y="13791"/>
                    </a:lnTo>
                    <a:lnTo>
                      <a:pt x="13655" y="3104"/>
                    </a:lnTo>
                    <a:lnTo>
                      <a:pt x="13805" y="3104"/>
                    </a:lnTo>
                    <a:cubicBezTo>
                      <a:pt x="13805" y="3104"/>
                      <a:pt x="13805" y="13791"/>
                      <a:pt x="13805" y="13791"/>
                    </a:cubicBezTo>
                    <a:close/>
                    <a:moveTo>
                      <a:pt x="18665" y="13803"/>
                    </a:moveTo>
                    <a:lnTo>
                      <a:pt x="18665" y="0"/>
                    </a:lnTo>
                    <a:lnTo>
                      <a:pt x="11167" y="0"/>
                    </a:lnTo>
                    <a:lnTo>
                      <a:pt x="0" y="12362"/>
                    </a:lnTo>
                    <a:lnTo>
                      <a:pt x="0" y="16957"/>
                    </a:lnTo>
                    <a:lnTo>
                      <a:pt x="13805" y="16957"/>
                    </a:lnTo>
                    <a:lnTo>
                      <a:pt x="13805" y="21600"/>
                    </a:lnTo>
                    <a:lnTo>
                      <a:pt x="18665" y="21600"/>
                    </a:lnTo>
                    <a:lnTo>
                      <a:pt x="18665" y="16957"/>
                    </a:lnTo>
                    <a:lnTo>
                      <a:pt x="21600" y="16957"/>
                    </a:lnTo>
                    <a:lnTo>
                      <a:pt x="21600" y="13791"/>
                    </a:lnTo>
                    <a:cubicBezTo>
                      <a:pt x="21600" y="13791"/>
                      <a:pt x="18665" y="13803"/>
                      <a:pt x="18665" y="13803"/>
                    </a:cubicBezTo>
                    <a:close/>
                  </a:path>
                </a:pathLst>
              </a:custGeom>
              <a:grp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dirty="0">
                  <a:cs typeface="+mn-ea"/>
                  <a:sym typeface="+mn-lt"/>
                </a:endParaRPr>
              </a:p>
            </p:txBody>
          </p:sp>
          <p:sp>
            <p:nvSpPr>
              <p:cNvPr id="80" name="Shape 11493"/>
              <p:cNvSpPr/>
              <p:nvPr/>
            </p:nvSpPr>
            <p:spPr>
              <a:xfrm>
                <a:off x="5157787" y="3167062"/>
                <a:ext cx="30101" cy="36454"/>
              </a:xfrm>
              <a:custGeom>
                <a:avLst/>
                <a:gdLst/>
                <a:ahLst/>
                <a:cxnLst>
                  <a:cxn ang="0">
                    <a:pos x="wd2" y="hd2"/>
                  </a:cxn>
                  <a:cxn ang="5400000">
                    <a:pos x="wd2" y="hd2"/>
                  </a:cxn>
                  <a:cxn ang="10800000">
                    <a:pos x="wd2" y="hd2"/>
                  </a:cxn>
                  <a:cxn ang="16200000">
                    <a:pos x="wd2" y="hd2"/>
                  </a:cxn>
                </a:cxnLst>
                <a:rect l="0" t="0" r="r" b="b"/>
                <a:pathLst>
                  <a:path w="21600" h="21600" extrusionOk="0">
                    <a:moveTo>
                      <a:pt x="16674" y="14330"/>
                    </a:moveTo>
                    <a:cubicBezTo>
                      <a:pt x="16674" y="15978"/>
                      <a:pt x="16340" y="17047"/>
                      <a:pt x="15659" y="17483"/>
                    </a:cubicBezTo>
                    <a:cubicBezTo>
                      <a:pt x="15019" y="17891"/>
                      <a:pt x="13356" y="18111"/>
                      <a:pt x="10767" y="18111"/>
                    </a:cubicBezTo>
                    <a:cubicBezTo>
                      <a:pt x="8257" y="18111"/>
                      <a:pt x="6642" y="17913"/>
                      <a:pt x="5941" y="17483"/>
                    </a:cubicBezTo>
                    <a:cubicBezTo>
                      <a:pt x="5260" y="17047"/>
                      <a:pt x="4926" y="16055"/>
                      <a:pt x="4926" y="14485"/>
                    </a:cubicBezTo>
                    <a:lnTo>
                      <a:pt x="4926" y="0"/>
                    </a:lnTo>
                    <a:lnTo>
                      <a:pt x="0" y="0"/>
                    </a:lnTo>
                    <a:lnTo>
                      <a:pt x="0" y="14485"/>
                    </a:lnTo>
                    <a:cubicBezTo>
                      <a:pt x="0" y="17400"/>
                      <a:pt x="708" y="19340"/>
                      <a:pt x="2123" y="20228"/>
                    </a:cubicBezTo>
                    <a:cubicBezTo>
                      <a:pt x="3511" y="21143"/>
                      <a:pt x="6461" y="21600"/>
                      <a:pt x="10987" y="21600"/>
                    </a:cubicBezTo>
                    <a:cubicBezTo>
                      <a:pt x="15292" y="21600"/>
                      <a:pt x="18122" y="21115"/>
                      <a:pt x="19504" y="20150"/>
                    </a:cubicBezTo>
                    <a:cubicBezTo>
                      <a:pt x="20899" y="19186"/>
                      <a:pt x="21600" y="17224"/>
                      <a:pt x="21600" y="14236"/>
                    </a:cubicBezTo>
                    <a:lnTo>
                      <a:pt x="21600" y="0"/>
                    </a:lnTo>
                    <a:lnTo>
                      <a:pt x="16674" y="0"/>
                    </a:lnTo>
                    <a:cubicBezTo>
                      <a:pt x="16674" y="0"/>
                      <a:pt x="16674" y="14330"/>
                      <a:pt x="16674" y="14330"/>
                    </a:cubicBezTo>
                    <a:close/>
                  </a:path>
                </a:pathLst>
              </a:custGeom>
              <a:grp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dirty="0">
                  <a:cs typeface="+mn-ea"/>
                  <a:sym typeface="+mn-lt"/>
                </a:endParaRPr>
              </a:p>
            </p:txBody>
          </p:sp>
        </p:grpSp>
        <p:grpSp>
          <p:nvGrpSpPr>
            <p:cNvPr id="55" name="Group 166"/>
            <p:cNvGrpSpPr/>
            <p:nvPr/>
          </p:nvGrpSpPr>
          <p:grpSpPr>
            <a:xfrm>
              <a:off x="7831099" y="4876895"/>
              <a:ext cx="351244" cy="440384"/>
              <a:chOff x="4867275" y="3462338"/>
              <a:chExt cx="268166" cy="336222"/>
            </a:xfrm>
            <a:solidFill>
              <a:schemeClr val="bg1">
                <a:lumMod val="50000"/>
              </a:schemeClr>
            </a:solidFill>
          </p:grpSpPr>
          <p:sp>
            <p:nvSpPr>
              <p:cNvPr id="70" name="Shape 11509"/>
              <p:cNvSpPr/>
              <p:nvPr/>
            </p:nvSpPr>
            <p:spPr>
              <a:xfrm>
                <a:off x="4867275" y="3462338"/>
                <a:ext cx="125939" cy="151800"/>
              </a:xfrm>
              <a:custGeom>
                <a:avLst/>
                <a:gdLst/>
                <a:ahLst/>
                <a:cxnLst>
                  <a:cxn ang="0">
                    <a:pos x="wd2" y="hd2"/>
                  </a:cxn>
                  <a:cxn ang="5400000">
                    <a:pos x="wd2" y="hd2"/>
                  </a:cxn>
                  <a:cxn ang="10800000">
                    <a:pos x="wd2" y="hd2"/>
                  </a:cxn>
                  <a:cxn ang="16200000">
                    <a:pos x="wd2" y="hd2"/>
                  </a:cxn>
                </a:cxnLst>
                <a:rect l="0" t="0" r="r" b="b"/>
                <a:pathLst>
                  <a:path w="21488" h="21368" extrusionOk="0">
                    <a:moveTo>
                      <a:pt x="12994" y="21255"/>
                    </a:moveTo>
                    <a:lnTo>
                      <a:pt x="14265" y="21246"/>
                    </a:lnTo>
                    <a:lnTo>
                      <a:pt x="14902" y="20345"/>
                    </a:lnTo>
                    <a:cubicBezTo>
                      <a:pt x="15221" y="19895"/>
                      <a:pt x="15635" y="19511"/>
                      <a:pt x="16113" y="19195"/>
                    </a:cubicBezTo>
                    <a:lnTo>
                      <a:pt x="21488" y="10959"/>
                    </a:lnTo>
                    <a:lnTo>
                      <a:pt x="15057" y="1107"/>
                    </a:lnTo>
                    <a:cubicBezTo>
                      <a:pt x="14454" y="180"/>
                      <a:pt x="13119" y="-232"/>
                      <a:pt x="11926" y="132"/>
                    </a:cubicBezTo>
                    <a:lnTo>
                      <a:pt x="1661" y="3285"/>
                    </a:lnTo>
                    <a:cubicBezTo>
                      <a:pt x="939" y="3509"/>
                      <a:pt x="378" y="3987"/>
                      <a:pt x="137" y="4586"/>
                    </a:cubicBezTo>
                    <a:cubicBezTo>
                      <a:pt x="-112" y="5185"/>
                      <a:pt x="-18" y="5845"/>
                      <a:pt x="396" y="6379"/>
                    </a:cubicBezTo>
                    <a:lnTo>
                      <a:pt x="11878" y="21368"/>
                    </a:lnTo>
                    <a:cubicBezTo>
                      <a:pt x="12239" y="21300"/>
                      <a:pt x="12612" y="21255"/>
                      <a:pt x="12994" y="21255"/>
                    </a:cubicBezTo>
                    <a:close/>
                  </a:path>
                </a:pathLst>
              </a:custGeom>
              <a:grp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dirty="0">
                  <a:cs typeface="+mn-ea"/>
                  <a:sym typeface="+mn-lt"/>
                </a:endParaRPr>
              </a:p>
            </p:txBody>
          </p:sp>
          <p:sp>
            <p:nvSpPr>
              <p:cNvPr id="71" name="Shape 11510"/>
              <p:cNvSpPr/>
              <p:nvPr/>
            </p:nvSpPr>
            <p:spPr>
              <a:xfrm>
                <a:off x="4981575" y="3462338"/>
                <a:ext cx="153866" cy="151800"/>
              </a:xfrm>
              <a:custGeom>
                <a:avLst/>
                <a:gdLst/>
                <a:ahLst/>
                <a:cxnLst>
                  <a:cxn ang="0">
                    <a:pos x="wd2" y="hd2"/>
                  </a:cxn>
                  <a:cxn ang="5400000">
                    <a:pos x="wd2" y="hd2"/>
                  </a:cxn>
                  <a:cxn ang="10800000">
                    <a:pos x="wd2" y="hd2"/>
                  </a:cxn>
                  <a:cxn ang="16200000">
                    <a:pos x="wd2" y="hd2"/>
                  </a:cxn>
                </a:cxnLst>
                <a:rect l="0" t="0" r="r" b="b"/>
                <a:pathLst>
                  <a:path w="21507" h="21368" extrusionOk="0">
                    <a:moveTo>
                      <a:pt x="21397" y="4586"/>
                    </a:moveTo>
                    <a:cubicBezTo>
                      <a:pt x="21194" y="3983"/>
                      <a:pt x="20739" y="3504"/>
                      <a:pt x="20149" y="3285"/>
                    </a:cubicBezTo>
                    <a:lnTo>
                      <a:pt x="11739" y="132"/>
                    </a:lnTo>
                    <a:cubicBezTo>
                      <a:pt x="10763" y="-232"/>
                      <a:pt x="9668" y="180"/>
                      <a:pt x="9175" y="1107"/>
                    </a:cubicBezTo>
                    <a:lnTo>
                      <a:pt x="0" y="18274"/>
                    </a:lnTo>
                    <a:cubicBezTo>
                      <a:pt x="640" y="18313"/>
                      <a:pt x="1262" y="18493"/>
                      <a:pt x="1822" y="18815"/>
                    </a:cubicBezTo>
                    <a:lnTo>
                      <a:pt x="2720" y="19331"/>
                    </a:lnTo>
                    <a:lnTo>
                      <a:pt x="3620" y="18815"/>
                    </a:lnTo>
                    <a:cubicBezTo>
                      <a:pt x="4254" y="18448"/>
                      <a:pt x="4965" y="18260"/>
                      <a:pt x="5691" y="18260"/>
                    </a:cubicBezTo>
                    <a:cubicBezTo>
                      <a:pt x="7172" y="18260"/>
                      <a:pt x="8555" y="19058"/>
                      <a:pt x="9300" y="20345"/>
                    </a:cubicBezTo>
                    <a:lnTo>
                      <a:pt x="9823" y="21250"/>
                    </a:lnTo>
                    <a:lnTo>
                      <a:pt x="10863" y="21255"/>
                    </a:lnTo>
                    <a:cubicBezTo>
                      <a:pt x="11174" y="21255"/>
                      <a:pt x="11483" y="21300"/>
                      <a:pt x="11777" y="21368"/>
                    </a:cubicBezTo>
                    <a:lnTo>
                      <a:pt x="21184" y="6379"/>
                    </a:lnTo>
                    <a:cubicBezTo>
                      <a:pt x="21518" y="5845"/>
                      <a:pt x="21600" y="5185"/>
                      <a:pt x="21397" y="4586"/>
                    </a:cubicBezTo>
                    <a:close/>
                  </a:path>
                </a:pathLst>
              </a:custGeom>
              <a:grp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dirty="0">
                  <a:cs typeface="+mn-ea"/>
                  <a:sym typeface="+mn-lt"/>
                </a:endParaRPr>
              </a:p>
            </p:txBody>
          </p:sp>
          <p:sp>
            <p:nvSpPr>
              <p:cNvPr id="72" name="Shape 11511"/>
              <p:cNvSpPr/>
              <p:nvPr/>
            </p:nvSpPr>
            <p:spPr>
              <a:xfrm>
                <a:off x="4905374" y="3609975"/>
                <a:ext cx="188573" cy="188585"/>
              </a:xfrm>
              <a:custGeom>
                <a:avLst/>
                <a:gdLst/>
                <a:ahLst/>
                <a:cxnLst>
                  <a:cxn ang="0">
                    <a:pos x="wd2" y="hd2"/>
                  </a:cxn>
                  <a:cxn ang="5400000">
                    <a:pos x="wd2" y="hd2"/>
                  </a:cxn>
                  <a:cxn ang="10800000">
                    <a:pos x="wd2" y="hd2"/>
                  </a:cxn>
                  <a:cxn ang="16200000">
                    <a:pos x="wd2" y="hd2"/>
                  </a:cxn>
                </a:cxnLst>
                <a:rect l="0" t="0" r="r" b="b"/>
                <a:pathLst>
                  <a:path w="21129" h="21133" extrusionOk="0">
                    <a:moveTo>
                      <a:pt x="16932" y="9293"/>
                    </a:moveTo>
                    <a:lnTo>
                      <a:pt x="13747" y="11614"/>
                    </a:lnTo>
                    <a:lnTo>
                      <a:pt x="14962" y="15357"/>
                    </a:lnTo>
                    <a:cubicBezTo>
                      <a:pt x="15071" y="15683"/>
                      <a:pt x="14954" y="16039"/>
                      <a:pt x="14679" y="16238"/>
                    </a:cubicBezTo>
                    <a:cubicBezTo>
                      <a:pt x="14538" y="16338"/>
                      <a:pt x="14376" y="16389"/>
                      <a:pt x="14213" y="16389"/>
                    </a:cubicBezTo>
                    <a:cubicBezTo>
                      <a:pt x="14051" y="16389"/>
                      <a:pt x="13887" y="16338"/>
                      <a:pt x="13752" y="16238"/>
                    </a:cubicBezTo>
                    <a:lnTo>
                      <a:pt x="10563" y="13921"/>
                    </a:lnTo>
                    <a:lnTo>
                      <a:pt x="7379" y="16238"/>
                    </a:lnTo>
                    <a:cubicBezTo>
                      <a:pt x="7104" y="16440"/>
                      <a:pt x="6727" y="16440"/>
                      <a:pt x="6452" y="16238"/>
                    </a:cubicBezTo>
                    <a:cubicBezTo>
                      <a:pt x="6177" y="16039"/>
                      <a:pt x="6060" y="15683"/>
                      <a:pt x="6164" y="15357"/>
                    </a:cubicBezTo>
                    <a:lnTo>
                      <a:pt x="7383" y="11614"/>
                    </a:lnTo>
                    <a:lnTo>
                      <a:pt x="4194" y="9293"/>
                    </a:lnTo>
                    <a:cubicBezTo>
                      <a:pt x="3919" y="9095"/>
                      <a:pt x="3802" y="8739"/>
                      <a:pt x="3912" y="8412"/>
                    </a:cubicBezTo>
                    <a:cubicBezTo>
                      <a:pt x="4016" y="8091"/>
                      <a:pt x="4318" y="7869"/>
                      <a:pt x="4660" y="7869"/>
                    </a:cubicBezTo>
                    <a:lnTo>
                      <a:pt x="8598" y="7869"/>
                    </a:lnTo>
                    <a:lnTo>
                      <a:pt x="9815" y="4123"/>
                    </a:lnTo>
                    <a:cubicBezTo>
                      <a:pt x="9924" y="3801"/>
                      <a:pt x="10226" y="3579"/>
                      <a:pt x="10568" y="3579"/>
                    </a:cubicBezTo>
                    <a:cubicBezTo>
                      <a:pt x="10905" y="3579"/>
                      <a:pt x="11208" y="3801"/>
                      <a:pt x="11316" y="4123"/>
                    </a:cubicBezTo>
                    <a:lnTo>
                      <a:pt x="12530" y="7869"/>
                    </a:lnTo>
                    <a:lnTo>
                      <a:pt x="16471" y="7869"/>
                    </a:lnTo>
                    <a:cubicBezTo>
                      <a:pt x="16808" y="7869"/>
                      <a:pt x="17115" y="8091"/>
                      <a:pt x="17219" y="8412"/>
                    </a:cubicBezTo>
                    <a:cubicBezTo>
                      <a:pt x="17324" y="8739"/>
                      <a:pt x="17208" y="9095"/>
                      <a:pt x="16932" y="9293"/>
                    </a:cubicBezTo>
                    <a:close/>
                    <a:moveTo>
                      <a:pt x="20299" y="6736"/>
                    </a:moveTo>
                    <a:lnTo>
                      <a:pt x="18755" y="5837"/>
                    </a:lnTo>
                    <a:lnTo>
                      <a:pt x="18744" y="4048"/>
                    </a:lnTo>
                    <a:cubicBezTo>
                      <a:pt x="18740" y="3133"/>
                      <a:pt x="17999" y="2389"/>
                      <a:pt x="17079" y="2385"/>
                    </a:cubicBezTo>
                    <a:lnTo>
                      <a:pt x="15291" y="2377"/>
                    </a:lnTo>
                    <a:lnTo>
                      <a:pt x="14392" y="829"/>
                    </a:lnTo>
                    <a:cubicBezTo>
                      <a:pt x="13930" y="38"/>
                      <a:pt x="12914" y="-234"/>
                      <a:pt x="12114" y="220"/>
                    </a:cubicBezTo>
                    <a:lnTo>
                      <a:pt x="10563" y="1109"/>
                    </a:lnTo>
                    <a:lnTo>
                      <a:pt x="9013" y="220"/>
                    </a:lnTo>
                    <a:cubicBezTo>
                      <a:pt x="8217" y="-234"/>
                      <a:pt x="7200" y="38"/>
                      <a:pt x="6738" y="829"/>
                    </a:cubicBezTo>
                    <a:lnTo>
                      <a:pt x="5835" y="2373"/>
                    </a:lnTo>
                    <a:lnTo>
                      <a:pt x="4051" y="2385"/>
                    </a:lnTo>
                    <a:cubicBezTo>
                      <a:pt x="3132" y="2393"/>
                      <a:pt x="2391" y="3133"/>
                      <a:pt x="2384" y="4048"/>
                    </a:cubicBezTo>
                    <a:lnTo>
                      <a:pt x="2375" y="5837"/>
                    </a:lnTo>
                    <a:lnTo>
                      <a:pt x="831" y="6736"/>
                    </a:lnTo>
                    <a:cubicBezTo>
                      <a:pt x="36" y="7202"/>
                      <a:pt x="-235" y="8215"/>
                      <a:pt x="223" y="9014"/>
                    </a:cubicBezTo>
                    <a:lnTo>
                      <a:pt x="1107" y="10566"/>
                    </a:lnTo>
                    <a:lnTo>
                      <a:pt x="223" y="12117"/>
                    </a:lnTo>
                    <a:cubicBezTo>
                      <a:pt x="-235" y="12913"/>
                      <a:pt x="36" y="13929"/>
                      <a:pt x="831" y="14395"/>
                    </a:cubicBezTo>
                    <a:lnTo>
                      <a:pt x="2375" y="15295"/>
                    </a:lnTo>
                    <a:lnTo>
                      <a:pt x="2384" y="17083"/>
                    </a:lnTo>
                    <a:cubicBezTo>
                      <a:pt x="2391" y="17998"/>
                      <a:pt x="3132" y="18743"/>
                      <a:pt x="4051" y="18747"/>
                    </a:cubicBezTo>
                    <a:lnTo>
                      <a:pt x="5835" y="18755"/>
                    </a:lnTo>
                    <a:lnTo>
                      <a:pt x="6738" y="20303"/>
                    </a:lnTo>
                    <a:cubicBezTo>
                      <a:pt x="7200" y="21094"/>
                      <a:pt x="8217" y="21366"/>
                      <a:pt x="9013" y="20912"/>
                    </a:cubicBezTo>
                    <a:lnTo>
                      <a:pt x="10563" y="20024"/>
                    </a:lnTo>
                    <a:lnTo>
                      <a:pt x="12114" y="20912"/>
                    </a:lnTo>
                    <a:cubicBezTo>
                      <a:pt x="12378" y="21059"/>
                      <a:pt x="12662" y="21134"/>
                      <a:pt x="12945" y="21134"/>
                    </a:cubicBezTo>
                    <a:cubicBezTo>
                      <a:pt x="13519" y="21134"/>
                      <a:pt x="14081" y="20834"/>
                      <a:pt x="14392" y="20303"/>
                    </a:cubicBezTo>
                    <a:lnTo>
                      <a:pt x="15291" y="18755"/>
                    </a:lnTo>
                    <a:lnTo>
                      <a:pt x="17079" y="18747"/>
                    </a:lnTo>
                    <a:cubicBezTo>
                      <a:pt x="17999" y="18743"/>
                      <a:pt x="18740" y="17998"/>
                      <a:pt x="18744" y="17083"/>
                    </a:cubicBezTo>
                    <a:lnTo>
                      <a:pt x="18755" y="15295"/>
                    </a:lnTo>
                    <a:lnTo>
                      <a:pt x="20299" y="14395"/>
                    </a:lnTo>
                    <a:cubicBezTo>
                      <a:pt x="21090" y="13929"/>
                      <a:pt x="21362" y="12917"/>
                      <a:pt x="20907" y="12117"/>
                    </a:cubicBezTo>
                    <a:lnTo>
                      <a:pt x="20019" y="10566"/>
                    </a:lnTo>
                    <a:lnTo>
                      <a:pt x="20907" y="9014"/>
                    </a:lnTo>
                    <a:cubicBezTo>
                      <a:pt x="21365" y="8215"/>
                      <a:pt x="21090" y="7199"/>
                      <a:pt x="20299" y="6736"/>
                    </a:cubicBezTo>
                    <a:close/>
                  </a:path>
                </a:pathLst>
              </a:custGeom>
              <a:grp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dirty="0">
                  <a:cs typeface="+mn-ea"/>
                  <a:sym typeface="+mn-lt"/>
                </a:endParaRPr>
              </a:p>
            </p:txBody>
          </p:sp>
        </p:grpSp>
        <p:grpSp>
          <p:nvGrpSpPr>
            <p:cNvPr id="56" name="Group 170"/>
            <p:cNvGrpSpPr/>
            <p:nvPr/>
          </p:nvGrpSpPr>
          <p:grpSpPr>
            <a:xfrm>
              <a:off x="4829162" y="4878453"/>
              <a:ext cx="414276" cy="414284"/>
              <a:chOff x="4119562" y="3486150"/>
              <a:chExt cx="287536" cy="287541"/>
            </a:xfrm>
            <a:solidFill>
              <a:schemeClr val="bg1">
                <a:lumMod val="50000"/>
              </a:schemeClr>
            </a:solidFill>
          </p:grpSpPr>
          <p:sp>
            <p:nvSpPr>
              <p:cNvPr id="66" name="Shape 11512"/>
              <p:cNvSpPr/>
              <p:nvPr/>
            </p:nvSpPr>
            <p:spPr>
              <a:xfrm>
                <a:off x="4281488" y="3576638"/>
                <a:ext cx="33612" cy="26687"/>
              </a:xfrm>
              <a:custGeom>
                <a:avLst/>
                <a:gdLst/>
                <a:ahLst/>
                <a:cxnLst>
                  <a:cxn ang="0">
                    <a:pos x="wd2" y="hd2"/>
                  </a:cxn>
                  <a:cxn ang="5400000">
                    <a:pos x="wd2" y="hd2"/>
                  </a:cxn>
                  <a:cxn ang="10800000">
                    <a:pos x="wd2" y="hd2"/>
                  </a:cxn>
                  <a:cxn ang="16200000">
                    <a:pos x="wd2" y="hd2"/>
                  </a:cxn>
                </a:cxnLst>
                <a:rect l="0" t="0" r="r" b="b"/>
                <a:pathLst>
                  <a:path w="21600" h="21600" extrusionOk="0">
                    <a:moveTo>
                      <a:pt x="10940" y="15750"/>
                    </a:moveTo>
                    <a:cubicBezTo>
                      <a:pt x="14530" y="15750"/>
                      <a:pt x="17703" y="17971"/>
                      <a:pt x="19669" y="21367"/>
                    </a:cubicBezTo>
                    <a:cubicBezTo>
                      <a:pt x="20884" y="19153"/>
                      <a:pt x="21600" y="16488"/>
                      <a:pt x="21600" y="13604"/>
                    </a:cubicBezTo>
                    <a:cubicBezTo>
                      <a:pt x="21600" y="6083"/>
                      <a:pt x="16767" y="0"/>
                      <a:pt x="10804" y="0"/>
                    </a:cubicBezTo>
                    <a:cubicBezTo>
                      <a:pt x="4839" y="0"/>
                      <a:pt x="0" y="6083"/>
                      <a:pt x="0" y="13604"/>
                    </a:cubicBezTo>
                    <a:cubicBezTo>
                      <a:pt x="0" y="16601"/>
                      <a:pt x="773" y="19349"/>
                      <a:pt x="2065" y="21600"/>
                    </a:cubicBezTo>
                    <a:cubicBezTo>
                      <a:pt x="4023" y="18069"/>
                      <a:pt x="7264" y="15750"/>
                      <a:pt x="10940" y="15750"/>
                    </a:cubicBezTo>
                    <a:close/>
                  </a:path>
                </a:pathLst>
              </a:custGeom>
              <a:grp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dirty="0">
                  <a:cs typeface="+mn-ea"/>
                  <a:sym typeface="+mn-lt"/>
                </a:endParaRPr>
              </a:p>
            </p:txBody>
          </p:sp>
          <p:sp>
            <p:nvSpPr>
              <p:cNvPr id="67" name="Shape 11513"/>
              <p:cNvSpPr/>
              <p:nvPr/>
            </p:nvSpPr>
            <p:spPr>
              <a:xfrm>
                <a:off x="4205288" y="3576638"/>
                <a:ext cx="33624" cy="26687"/>
              </a:xfrm>
              <a:custGeom>
                <a:avLst/>
                <a:gdLst/>
                <a:ahLst/>
                <a:cxnLst>
                  <a:cxn ang="0">
                    <a:pos x="wd2" y="hd2"/>
                  </a:cxn>
                  <a:cxn ang="5400000">
                    <a:pos x="wd2" y="hd2"/>
                  </a:cxn>
                  <a:cxn ang="10800000">
                    <a:pos x="wd2" y="hd2"/>
                  </a:cxn>
                  <a:cxn ang="16200000">
                    <a:pos x="wd2" y="hd2"/>
                  </a:cxn>
                </a:cxnLst>
                <a:rect l="0" t="0" r="r" b="b"/>
                <a:pathLst>
                  <a:path w="21600" h="21600" extrusionOk="0">
                    <a:moveTo>
                      <a:pt x="10935" y="15750"/>
                    </a:moveTo>
                    <a:cubicBezTo>
                      <a:pt x="14534" y="15750"/>
                      <a:pt x="17704" y="17971"/>
                      <a:pt x="19670" y="21367"/>
                    </a:cubicBezTo>
                    <a:cubicBezTo>
                      <a:pt x="20886" y="19153"/>
                      <a:pt x="21600" y="16488"/>
                      <a:pt x="21600" y="13604"/>
                    </a:cubicBezTo>
                    <a:cubicBezTo>
                      <a:pt x="21600" y="6083"/>
                      <a:pt x="16760" y="0"/>
                      <a:pt x="10798" y="0"/>
                    </a:cubicBezTo>
                    <a:cubicBezTo>
                      <a:pt x="4840" y="0"/>
                      <a:pt x="0" y="6083"/>
                      <a:pt x="0" y="13604"/>
                    </a:cubicBezTo>
                    <a:cubicBezTo>
                      <a:pt x="0" y="16601"/>
                      <a:pt x="781" y="19349"/>
                      <a:pt x="2074" y="21600"/>
                    </a:cubicBezTo>
                    <a:cubicBezTo>
                      <a:pt x="4022" y="18069"/>
                      <a:pt x="7262" y="15750"/>
                      <a:pt x="10935" y="15750"/>
                    </a:cubicBezTo>
                    <a:close/>
                  </a:path>
                </a:pathLst>
              </a:custGeom>
              <a:grp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dirty="0">
                  <a:cs typeface="+mn-ea"/>
                  <a:sym typeface="+mn-lt"/>
                </a:endParaRPr>
              </a:p>
            </p:txBody>
          </p:sp>
          <p:sp>
            <p:nvSpPr>
              <p:cNvPr id="68" name="Shape 11514"/>
              <p:cNvSpPr/>
              <p:nvPr/>
            </p:nvSpPr>
            <p:spPr>
              <a:xfrm>
                <a:off x="4191000" y="3652837"/>
                <a:ext cx="139641" cy="49793"/>
              </a:xfrm>
              <a:custGeom>
                <a:avLst/>
                <a:gdLst/>
                <a:ahLst/>
                <a:cxnLst>
                  <a:cxn ang="0">
                    <a:pos x="wd2" y="hd2"/>
                  </a:cxn>
                  <a:cxn ang="5400000">
                    <a:pos x="wd2" y="hd2"/>
                  </a:cxn>
                  <a:cxn ang="10800000">
                    <a:pos x="wd2" y="hd2"/>
                  </a:cxn>
                  <a:cxn ang="16200000">
                    <a:pos x="wd2" y="hd2"/>
                  </a:cxn>
                </a:cxnLst>
                <a:rect l="0" t="0" r="r" b="b"/>
                <a:pathLst>
                  <a:path w="21538" h="21600" extrusionOk="0">
                    <a:moveTo>
                      <a:pt x="20938" y="69"/>
                    </a:moveTo>
                    <a:lnTo>
                      <a:pt x="600" y="0"/>
                    </a:lnTo>
                    <a:cubicBezTo>
                      <a:pt x="400" y="0"/>
                      <a:pt x="212" y="282"/>
                      <a:pt x="102" y="746"/>
                    </a:cubicBezTo>
                    <a:cubicBezTo>
                      <a:pt x="-11" y="1219"/>
                      <a:pt x="-31" y="1812"/>
                      <a:pt x="46" y="2332"/>
                    </a:cubicBezTo>
                    <a:cubicBezTo>
                      <a:pt x="1776" y="14034"/>
                      <a:pt x="5996" y="21600"/>
                      <a:pt x="10798" y="21600"/>
                    </a:cubicBezTo>
                    <a:cubicBezTo>
                      <a:pt x="15501" y="21600"/>
                      <a:pt x="19696" y="14070"/>
                      <a:pt x="21487" y="2425"/>
                    </a:cubicBezTo>
                    <a:cubicBezTo>
                      <a:pt x="21569" y="1909"/>
                      <a:pt x="21550" y="1303"/>
                      <a:pt x="21438" y="827"/>
                    </a:cubicBezTo>
                    <a:cubicBezTo>
                      <a:pt x="21328" y="359"/>
                      <a:pt x="21140" y="69"/>
                      <a:pt x="20938" y="69"/>
                    </a:cubicBezTo>
                    <a:close/>
                  </a:path>
                </a:pathLst>
              </a:custGeom>
              <a:grp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dirty="0">
                  <a:cs typeface="+mn-ea"/>
                  <a:sym typeface="+mn-lt"/>
                </a:endParaRPr>
              </a:p>
            </p:txBody>
          </p:sp>
          <p:sp>
            <p:nvSpPr>
              <p:cNvPr id="69" name="Shape 11515"/>
              <p:cNvSpPr/>
              <p:nvPr/>
            </p:nvSpPr>
            <p:spPr>
              <a:xfrm>
                <a:off x="4119562" y="3486150"/>
                <a:ext cx="287536" cy="287541"/>
              </a:xfrm>
              <a:custGeom>
                <a:avLst/>
                <a:gdLst/>
                <a:ahLst/>
                <a:cxnLst>
                  <a:cxn ang="0">
                    <a:pos x="wd2" y="hd2"/>
                  </a:cxn>
                  <a:cxn ang="5400000">
                    <a:pos x="wd2" y="hd2"/>
                  </a:cxn>
                  <a:cxn ang="10800000">
                    <a:pos x="wd2" y="hd2"/>
                  </a:cxn>
                  <a:cxn ang="16200000">
                    <a:pos x="wd2" y="hd2"/>
                  </a:cxn>
                </a:cxnLst>
                <a:rect l="0" t="0" r="r" b="b"/>
                <a:pathLst>
                  <a:path w="19680" h="19681" extrusionOk="0">
                    <a:moveTo>
                      <a:pt x="15727" y="15728"/>
                    </a:moveTo>
                    <a:cubicBezTo>
                      <a:pt x="12482" y="18974"/>
                      <a:pt x="7198" y="18974"/>
                      <a:pt x="3953" y="15729"/>
                    </a:cubicBezTo>
                    <a:cubicBezTo>
                      <a:pt x="706" y="12482"/>
                      <a:pt x="706" y="7199"/>
                      <a:pt x="3953" y="3952"/>
                    </a:cubicBezTo>
                    <a:cubicBezTo>
                      <a:pt x="7198" y="707"/>
                      <a:pt x="12481" y="706"/>
                      <a:pt x="15728" y="3954"/>
                    </a:cubicBezTo>
                    <a:cubicBezTo>
                      <a:pt x="18974" y="7199"/>
                      <a:pt x="18974" y="12482"/>
                      <a:pt x="15727" y="15728"/>
                    </a:cubicBezTo>
                    <a:close/>
                    <a:moveTo>
                      <a:pt x="16802" y="2880"/>
                    </a:moveTo>
                    <a:cubicBezTo>
                      <a:pt x="12963" y="-960"/>
                      <a:pt x="6717" y="-960"/>
                      <a:pt x="2879" y="2878"/>
                    </a:cubicBezTo>
                    <a:cubicBezTo>
                      <a:pt x="-960" y="6717"/>
                      <a:pt x="-960" y="12964"/>
                      <a:pt x="2879" y="16803"/>
                    </a:cubicBezTo>
                    <a:cubicBezTo>
                      <a:pt x="6717" y="20640"/>
                      <a:pt x="12963" y="20640"/>
                      <a:pt x="16801" y="16802"/>
                    </a:cubicBezTo>
                    <a:cubicBezTo>
                      <a:pt x="20640" y="12964"/>
                      <a:pt x="20639" y="6717"/>
                      <a:pt x="16802" y="2880"/>
                    </a:cubicBezTo>
                    <a:close/>
                  </a:path>
                </a:pathLst>
              </a:custGeom>
              <a:grp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dirty="0">
                  <a:cs typeface="+mn-ea"/>
                  <a:sym typeface="+mn-lt"/>
                </a:endParaRPr>
              </a:p>
            </p:txBody>
          </p:sp>
        </p:grpSp>
        <p:sp>
          <p:nvSpPr>
            <p:cNvPr id="58" name="Shape 11520"/>
            <p:cNvSpPr/>
            <p:nvPr/>
          </p:nvSpPr>
          <p:spPr>
            <a:xfrm>
              <a:off x="2164322" y="4843957"/>
              <a:ext cx="426919" cy="447435"/>
            </a:xfrm>
            <a:custGeom>
              <a:avLst/>
              <a:gdLst/>
              <a:ahLst/>
              <a:cxnLst>
                <a:cxn ang="0">
                  <a:pos x="wd2" y="hd2"/>
                </a:cxn>
                <a:cxn ang="5400000">
                  <a:pos x="wd2" y="hd2"/>
                </a:cxn>
                <a:cxn ang="10800000">
                  <a:pos x="wd2" y="hd2"/>
                </a:cxn>
                <a:cxn ang="16200000">
                  <a:pos x="wd2" y="hd2"/>
                </a:cxn>
              </a:cxnLst>
              <a:rect l="0" t="0" r="r" b="b"/>
              <a:pathLst>
                <a:path w="21495" h="21600" extrusionOk="0">
                  <a:moveTo>
                    <a:pt x="19503" y="13087"/>
                  </a:moveTo>
                  <a:cubicBezTo>
                    <a:pt x="19263" y="13153"/>
                    <a:pt x="19105" y="13288"/>
                    <a:pt x="19026" y="13477"/>
                  </a:cubicBezTo>
                  <a:cubicBezTo>
                    <a:pt x="18932" y="13704"/>
                    <a:pt x="18967" y="13987"/>
                    <a:pt x="19122" y="14231"/>
                  </a:cubicBezTo>
                  <a:cubicBezTo>
                    <a:pt x="19283" y="14415"/>
                    <a:pt x="19308" y="14798"/>
                    <a:pt x="19211" y="15131"/>
                  </a:cubicBezTo>
                  <a:cubicBezTo>
                    <a:pt x="19080" y="15529"/>
                    <a:pt x="18778" y="15809"/>
                    <a:pt x="18310" y="15961"/>
                  </a:cubicBezTo>
                  <a:cubicBezTo>
                    <a:pt x="18111" y="15984"/>
                    <a:pt x="17932" y="16119"/>
                    <a:pt x="17836" y="16321"/>
                  </a:cubicBezTo>
                  <a:cubicBezTo>
                    <a:pt x="17723" y="16551"/>
                    <a:pt x="17750" y="16802"/>
                    <a:pt x="17901" y="16973"/>
                  </a:cubicBezTo>
                  <a:cubicBezTo>
                    <a:pt x="18035" y="17154"/>
                    <a:pt x="18008" y="17566"/>
                    <a:pt x="17826" y="17902"/>
                  </a:cubicBezTo>
                  <a:cubicBezTo>
                    <a:pt x="17681" y="18169"/>
                    <a:pt x="17475" y="18327"/>
                    <a:pt x="17276" y="18327"/>
                  </a:cubicBezTo>
                  <a:cubicBezTo>
                    <a:pt x="17245" y="18327"/>
                    <a:pt x="17217" y="18327"/>
                    <a:pt x="17190" y="18318"/>
                  </a:cubicBezTo>
                  <a:lnTo>
                    <a:pt x="17159" y="18314"/>
                  </a:lnTo>
                  <a:lnTo>
                    <a:pt x="17125" y="18314"/>
                  </a:lnTo>
                  <a:cubicBezTo>
                    <a:pt x="16880" y="18314"/>
                    <a:pt x="16561" y="18417"/>
                    <a:pt x="16403" y="18651"/>
                  </a:cubicBezTo>
                  <a:cubicBezTo>
                    <a:pt x="16296" y="18805"/>
                    <a:pt x="16283" y="18993"/>
                    <a:pt x="16362" y="19168"/>
                  </a:cubicBezTo>
                  <a:cubicBezTo>
                    <a:pt x="16458" y="19418"/>
                    <a:pt x="16447" y="19706"/>
                    <a:pt x="16327" y="19900"/>
                  </a:cubicBezTo>
                  <a:cubicBezTo>
                    <a:pt x="16238" y="20039"/>
                    <a:pt x="16100" y="20120"/>
                    <a:pt x="15908" y="20143"/>
                  </a:cubicBezTo>
                  <a:cubicBezTo>
                    <a:pt x="15574" y="20229"/>
                    <a:pt x="15237" y="20229"/>
                    <a:pt x="14915" y="20229"/>
                  </a:cubicBezTo>
                  <a:cubicBezTo>
                    <a:pt x="13949" y="20147"/>
                    <a:pt x="12924" y="20058"/>
                    <a:pt x="11934" y="19886"/>
                  </a:cubicBezTo>
                  <a:lnTo>
                    <a:pt x="11464" y="19784"/>
                  </a:lnTo>
                  <a:cubicBezTo>
                    <a:pt x="11219" y="19731"/>
                    <a:pt x="10976" y="19682"/>
                    <a:pt x="10762" y="19629"/>
                  </a:cubicBezTo>
                  <a:cubicBezTo>
                    <a:pt x="10408" y="19461"/>
                    <a:pt x="10010" y="19175"/>
                    <a:pt x="9628" y="18898"/>
                  </a:cubicBezTo>
                  <a:cubicBezTo>
                    <a:pt x="9501" y="18805"/>
                    <a:pt x="9377" y="18713"/>
                    <a:pt x="9253" y="18631"/>
                  </a:cubicBezTo>
                  <a:cubicBezTo>
                    <a:pt x="9164" y="18562"/>
                    <a:pt x="9068" y="18473"/>
                    <a:pt x="8968" y="18383"/>
                  </a:cubicBezTo>
                  <a:cubicBezTo>
                    <a:pt x="8717" y="18160"/>
                    <a:pt x="8435" y="17902"/>
                    <a:pt x="8085" y="17810"/>
                  </a:cubicBezTo>
                  <a:cubicBezTo>
                    <a:pt x="7751" y="17612"/>
                    <a:pt x="7401" y="17612"/>
                    <a:pt x="7115" y="17612"/>
                  </a:cubicBezTo>
                  <a:cubicBezTo>
                    <a:pt x="6191" y="17533"/>
                    <a:pt x="5758" y="17214"/>
                    <a:pt x="5530" y="16436"/>
                  </a:cubicBezTo>
                  <a:cubicBezTo>
                    <a:pt x="5311" y="15658"/>
                    <a:pt x="5304" y="14764"/>
                    <a:pt x="5314" y="13994"/>
                  </a:cubicBezTo>
                  <a:lnTo>
                    <a:pt x="5318" y="13819"/>
                  </a:lnTo>
                  <a:cubicBezTo>
                    <a:pt x="5324" y="13094"/>
                    <a:pt x="5338" y="12185"/>
                    <a:pt x="5726" y="11522"/>
                  </a:cubicBezTo>
                  <a:cubicBezTo>
                    <a:pt x="5919" y="11205"/>
                    <a:pt x="6308" y="11139"/>
                    <a:pt x="6754" y="11057"/>
                  </a:cubicBezTo>
                  <a:cubicBezTo>
                    <a:pt x="7370" y="10962"/>
                    <a:pt x="7858" y="10768"/>
                    <a:pt x="8312" y="10431"/>
                  </a:cubicBezTo>
                  <a:cubicBezTo>
                    <a:pt x="8377" y="10408"/>
                    <a:pt x="8442" y="10362"/>
                    <a:pt x="8493" y="10277"/>
                  </a:cubicBezTo>
                  <a:cubicBezTo>
                    <a:pt x="8679" y="10155"/>
                    <a:pt x="8830" y="9980"/>
                    <a:pt x="8968" y="9818"/>
                  </a:cubicBezTo>
                  <a:cubicBezTo>
                    <a:pt x="9700" y="9057"/>
                    <a:pt x="10374" y="8263"/>
                    <a:pt x="10903" y="7530"/>
                  </a:cubicBezTo>
                  <a:cubicBezTo>
                    <a:pt x="11023" y="7357"/>
                    <a:pt x="11147" y="7188"/>
                    <a:pt x="11271" y="7020"/>
                  </a:cubicBezTo>
                  <a:cubicBezTo>
                    <a:pt x="11831" y="6248"/>
                    <a:pt x="12415" y="5451"/>
                    <a:pt x="12663" y="4469"/>
                  </a:cubicBezTo>
                  <a:cubicBezTo>
                    <a:pt x="12838" y="3747"/>
                    <a:pt x="12821" y="3121"/>
                    <a:pt x="12783" y="2380"/>
                  </a:cubicBezTo>
                  <a:lnTo>
                    <a:pt x="12777" y="2267"/>
                  </a:lnTo>
                  <a:cubicBezTo>
                    <a:pt x="12749" y="1816"/>
                    <a:pt x="12738" y="1332"/>
                    <a:pt x="13007" y="1295"/>
                  </a:cubicBezTo>
                  <a:cubicBezTo>
                    <a:pt x="13024" y="1292"/>
                    <a:pt x="13044" y="1289"/>
                    <a:pt x="13069" y="1289"/>
                  </a:cubicBezTo>
                  <a:cubicBezTo>
                    <a:pt x="13498" y="1289"/>
                    <a:pt x="14041" y="1810"/>
                    <a:pt x="14365" y="2294"/>
                  </a:cubicBezTo>
                  <a:cubicBezTo>
                    <a:pt x="14701" y="2906"/>
                    <a:pt x="14877" y="3550"/>
                    <a:pt x="14860" y="4130"/>
                  </a:cubicBezTo>
                  <a:cubicBezTo>
                    <a:pt x="14842" y="4733"/>
                    <a:pt x="14636" y="5303"/>
                    <a:pt x="14420" y="5909"/>
                  </a:cubicBezTo>
                  <a:cubicBezTo>
                    <a:pt x="14165" y="6624"/>
                    <a:pt x="13897" y="7366"/>
                    <a:pt x="13959" y="8170"/>
                  </a:cubicBezTo>
                  <a:cubicBezTo>
                    <a:pt x="14048" y="9267"/>
                    <a:pt x="14956" y="10213"/>
                    <a:pt x="16221" y="10529"/>
                  </a:cubicBezTo>
                  <a:cubicBezTo>
                    <a:pt x="16588" y="10622"/>
                    <a:pt x="16980" y="10682"/>
                    <a:pt x="17358" y="10741"/>
                  </a:cubicBezTo>
                  <a:cubicBezTo>
                    <a:pt x="18063" y="10853"/>
                    <a:pt x="18792" y="10965"/>
                    <a:pt x="19386" y="11284"/>
                  </a:cubicBezTo>
                  <a:cubicBezTo>
                    <a:pt x="19778" y="11473"/>
                    <a:pt x="20191" y="11865"/>
                    <a:pt x="20119" y="12382"/>
                  </a:cubicBezTo>
                  <a:cubicBezTo>
                    <a:pt x="20084" y="12662"/>
                    <a:pt x="19950" y="13008"/>
                    <a:pt x="19503" y="13087"/>
                  </a:cubicBezTo>
                  <a:close/>
                  <a:moveTo>
                    <a:pt x="20789" y="10553"/>
                  </a:moveTo>
                  <a:cubicBezTo>
                    <a:pt x="20057" y="9887"/>
                    <a:pt x="19046" y="9726"/>
                    <a:pt x="18156" y="9584"/>
                  </a:cubicBezTo>
                  <a:cubicBezTo>
                    <a:pt x="18015" y="9561"/>
                    <a:pt x="17877" y="9538"/>
                    <a:pt x="17740" y="9515"/>
                  </a:cubicBezTo>
                  <a:cubicBezTo>
                    <a:pt x="17641" y="9489"/>
                    <a:pt x="17513" y="9462"/>
                    <a:pt x="17383" y="9432"/>
                  </a:cubicBezTo>
                  <a:cubicBezTo>
                    <a:pt x="16193" y="9166"/>
                    <a:pt x="15355" y="8909"/>
                    <a:pt x="15351" y="7976"/>
                  </a:cubicBezTo>
                  <a:cubicBezTo>
                    <a:pt x="15348" y="7363"/>
                    <a:pt x="15561" y="6792"/>
                    <a:pt x="15784" y="6189"/>
                  </a:cubicBezTo>
                  <a:cubicBezTo>
                    <a:pt x="16039" y="5501"/>
                    <a:pt x="16303" y="4782"/>
                    <a:pt x="16262" y="3952"/>
                  </a:cubicBezTo>
                  <a:cubicBezTo>
                    <a:pt x="16179" y="2469"/>
                    <a:pt x="15523" y="1176"/>
                    <a:pt x="14502" y="497"/>
                  </a:cubicBezTo>
                  <a:cubicBezTo>
                    <a:pt x="14096" y="184"/>
                    <a:pt x="13560" y="0"/>
                    <a:pt x="13052" y="0"/>
                  </a:cubicBezTo>
                  <a:cubicBezTo>
                    <a:pt x="12292" y="0"/>
                    <a:pt x="11724" y="395"/>
                    <a:pt x="11494" y="1085"/>
                  </a:cubicBezTo>
                  <a:cubicBezTo>
                    <a:pt x="11333" y="1549"/>
                    <a:pt x="11360" y="2001"/>
                    <a:pt x="11388" y="2479"/>
                  </a:cubicBezTo>
                  <a:cubicBezTo>
                    <a:pt x="11395" y="2594"/>
                    <a:pt x="11405" y="2716"/>
                    <a:pt x="11408" y="2841"/>
                  </a:cubicBezTo>
                  <a:cubicBezTo>
                    <a:pt x="11436" y="3500"/>
                    <a:pt x="11353" y="4044"/>
                    <a:pt x="11154" y="4558"/>
                  </a:cubicBezTo>
                  <a:cubicBezTo>
                    <a:pt x="10773" y="5583"/>
                    <a:pt x="10010" y="6542"/>
                    <a:pt x="9388" y="7260"/>
                  </a:cubicBezTo>
                  <a:lnTo>
                    <a:pt x="9047" y="7673"/>
                  </a:lnTo>
                  <a:cubicBezTo>
                    <a:pt x="8573" y="8245"/>
                    <a:pt x="8081" y="8843"/>
                    <a:pt x="7521" y="9320"/>
                  </a:cubicBezTo>
                  <a:cubicBezTo>
                    <a:pt x="7249" y="9528"/>
                    <a:pt x="6954" y="9604"/>
                    <a:pt x="6579" y="9680"/>
                  </a:cubicBezTo>
                  <a:cubicBezTo>
                    <a:pt x="6472" y="9686"/>
                    <a:pt x="0" y="9749"/>
                    <a:pt x="0" y="9749"/>
                  </a:cubicBezTo>
                  <a:lnTo>
                    <a:pt x="0" y="18867"/>
                  </a:lnTo>
                  <a:cubicBezTo>
                    <a:pt x="0" y="18867"/>
                    <a:pt x="5077" y="18864"/>
                    <a:pt x="5362" y="18848"/>
                  </a:cubicBezTo>
                  <a:cubicBezTo>
                    <a:pt x="5613" y="18832"/>
                    <a:pt x="5854" y="18819"/>
                    <a:pt x="6074" y="18819"/>
                  </a:cubicBezTo>
                  <a:lnTo>
                    <a:pt x="6177" y="18819"/>
                  </a:lnTo>
                  <a:cubicBezTo>
                    <a:pt x="6387" y="18861"/>
                    <a:pt x="6596" y="18885"/>
                    <a:pt x="6816" y="18908"/>
                  </a:cubicBezTo>
                  <a:cubicBezTo>
                    <a:pt x="7012" y="18928"/>
                    <a:pt x="7215" y="18947"/>
                    <a:pt x="7428" y="18987"/>
                  </a:cubicBezTo>
                  <a:cubicBezTo>
                    <a:pt x="7668" y="19029"/>
                    <a:pt x="7916" y="19254"/>
                    <a:pt x="8154" y="19471"/>
                  </a:cubicBezTo>
                  <a:cubicBezTo>
                    <a:pt x="8290" y="19597"/>
                    <a:pt x="8428" y="19718"/>
                    <a:pt x="8562" y="19807"/>
                  </a:cubicBezTo>
                  <a:cubicBezTo>
                    <a:pt x="8699" y="19900"/>
                    <a:pt x="8830" y="19995"/>
                    <a:pt x="8968" y="20088"/>
                  </a:cubicBezTo>
                  <a:cubicBezTo>
                    <a:pt x="9384" y="20377"/>
                    <a:pt x="9814" y="20678"/>
                    <a:pt x="10299" y="20888"/>
                  </a:cubicBezTo>
                  <a:cubicBezTo>
                    <a:pt x="10900" y="21135"/>
                    <a:pt x="11563" y="21218"/>
                    <a:pt x="12209" y="21297"/>
                  </a:cubicBezTo>
                  <a:cubicBezTo>
                    <a:pt x="12522" y="21336"/>
                    <a:pt x="12832" y="21372"/>
                    <a:pt x="13127" y="21428"/>
                  </a:cubicBezTo>
                  <a:cubicBezTo>
                    <a:pt x="13323" y="21448"/>
                    <a:pt x="13488" y="21468"/>
                    <a:pt x="13660" y="21488"/>
                  </a:cubicBezTo>
                  <a:cubicBezTo>
                    <a:pt x="14162" y="21541"/>
                    <a:pt x="14684" y="21600"/>
                    <a:pt x="15203" y="21600"/>
                  </a:cubicBezTo>
                  <a:cubicBezTo>
                    <a:pt x="15557" y="21600"/>
                    <a:pt x="15867" y="21571"/>
                    <a:pt x="16155" y="21518"/>
                  </a:cubicBezTo>
                  <a:cubicBezTo>
                    <a:pt x="17183" y="21238"/>
                    <a:pt x="17836" y="20436"/>
                    <a:pt x="17839" y="19521"/>
                  </a:cubicBezTo>
                  <a:cubicBezTo>
                    <a:pt x="18362" y="19319"/>
                    <a:pt x="18830" y="18901"/>
                    <a:pt x="19125" y="18364"/>
                  </a:cubicBezTo>
                  <a:cubicBezTo>
                    <a:pt x="19386" y="17886"/>
                    <a:pt x="19476" y="17372"/>
                    <a:pt x="19380" y="16920"/>
                  </a:cubicBezTo>
                  <a:cubicBezTo>
                    <a:pt x="20373" y="16298"/>
                    <a:pt x="20885" y="15127"/>
                    <a:pt x="20610" y="14126"/>
                  </a:cubicBezTo>
                  <a:cubicBezTo>
                    <a:pt x="21050" y="13838"/>
                    <a:pt x="21352" y="13355"/>
                    <a:pt x="21456" y="12764"/>
                  </a:cubicBezTo>
                  <a:cubicBezTo>
                    <a:pt x="21600" y="11947"/>
                    <a:pt x="21339" y="11080"/>
                    <a:pt x="20789" y="10553"/>
                  </a:cubicBezTo>
                  <a:close/>
                </a:path>
              </a:pathLst>
            </a:custGeom>
            <a:solidFill>
              <a:schemeClr val="bg1">
                <a:lumMod val="50000"/>
              </a:schemeClr>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dirty="0">
                <a:cs typeface="+mn-ea"/>
                <a:sym typeface="+mn-lt"/>
              </a:endParaRPr>
            </a:p>
          </p:txBody>
        </p:sp>
        <p:sp>
          <p:nvSpPr>
            <p:cNvPr id="59" name="Oval 32"/>
            <p:cNvSpPr/>
            <p:nvPr/>
          </p:nvSpPr>
          <p:spPr>
            <a:xfrm>
              <a:off x="2237754" y="4511815"/>
              <a:ext cx="217548" cy="217548"/>
            </a:xfrm>
            <a:prstGeom prst="ellipse">
              <a:avLst/>
            </a:prstGeom>
            <a:solidFill>
              <a:schemeClr val="accent4"/>
            </a:solidFill>
            <a:ln w="76200">
              <a:solidFill>
                <a:schemeClr val="tx1"/>
              </a:solidFill>
            </a:ln>
          </p:spPr>
          <p:txBody>
            <a:bodyPr vert="horz" wrap="square" lIns="45720" tIns="22860" rIns="45720" bIns="22860" numCol="1" anchor="t" anchorCtr="0" compatLnSpc="1"/>
            <a:lstStyle/>
            <a:p>
              <a:endParaRPr lang="en-US" sz="900" dirty="0">
                <a:solidFill>
                  <a:schemeClr val="tx1"/>
                </a:solidFill>
                <a:cs typeface="+mn-ea"/>
                <a:sym typeface="+mn-lt"/>
              </a:endParaRPr>
            </a:p>
          </p:txBody>
        </p:sp>
        <p:sp>
          <p:nvSpPr>
            <p:cNvPr id="60" name="Oval 176"/>
            <p:cNvSpPr/>
            <p:nvPr/>
          </p:nvSpPr>
          <p:spPr>
            <a:xfrm>
              <a:off x="4923838" y="4511815"/>
              <a:ext cx="217548" cy="217548"/>
            </a:xfrm>
            <a:prstGeom prst="ellipse">
              <a:avLst/>
            </a:prstGeom>
            <a:solidFill>
              <a:schemeClr val="accent4"/>
            </a:solidFill>
            <a:ln w="76200">
              <a:solidFill>
                <a:schemeClr val="tx1"/>
              </a:solidFill>
            </a:ln>
          </p:spPr>
          <p:txBody>
            <a:bodyPr vert="horz" wrap="square" lIns="45720" tIns="22860" rIns="45720" bIns="22860" numCol="1" anchor="t" anchorCtr="0" compatLnSpc="1"/>
            <a:lstStyle/>
            <a:p>
              <a:endParaRPr lang="en-US" sz="900" dirty="0">
                <a:solidFill>
                  <a:schemeClr val="tx1"/>
                </a:solidFill>
                <a:cs typeface="+mn-ea"/>
                <a:sym typeface="+mn-lt"/>
              </a:endParaRPr>
            </a:p>
          </p:txBody>
        </p:sp>
        <p:sp>
          <p:nvSpPr>
            <p:cNvPr id="61" name="Oval 177"/>
            <p:cNvSpPr/>
            <p:nvPr/>
          </p:nvSpPr>
          <p:spPr>
            <a:xfrm>
              <a:off x="7897949" y="4511815"/>
              <a:ext cx="217548" cy="217548"/>
            </a:xfrm>
            <a:prstGeom prst="ellipse">
              <a:avLst/>
            </a:prstGeom>
            <a:solidFill>
              <a:schemeClr val="accent4"/>
            </a:solidFill>
            <a:ln w="76200">
              <a:solidFill>
                <a:schemeClr val="tx1"/>
              </a:solidFill>
            </a:ln>
          </p:spPr>
          <p:txBody>
            <a:bodyPr vert="horz" wrap="square" lIns="45720" tIns="22860" rIns="45720" bIns="22860" numCol="1" anchor="t" anchorCtr="0" compatLnSpc="1"/>
            <a:lstStyle/>
            <a:p>
              <a:endParaRPr lang="en-US" sz="900" dirty="0">
                <a:solidFill>
                  <a:schemeClr val="tx1"/>
                </a:solidFill>
                <a:cs typeface="+mn-ea"/>
                <a:sym typeface="+mn-lt"/>
              </a:endParaRPr>
            </a:p>
          </p:txBody>
        </p:sp>
        <p:sp>
          <p:nvSpPr>
            <p:cNvPr id="62" name="Oval 178"/>
            <p:cNvSpPr/>
            <p:nvPr/>
          </p:nvSpPr>
          <p:spPr>
            <a:xfrm>
              <a:off x="10916447" y="4511815"/>
              <a:ext cx="217548" cy="217548"/>
            </a:xfrm>
            <a:prstGeom prst="ellipse">
              <a:avLst/>
            </a:prstGeom>
            <a:solidFill>
              <a:schemeClr val="accent4"/>
            </a:solidFill>
            <a:ln w="76200">
              <a:solidFill>
                <a:schemeClr val="tx1"/>
              </a:solidFill>
            </a:ln>
          </p:spPr>
          <p:txBody>
            <a:bodyPr vert="horz" wrap="square" lIns="45720" tIns="22860" rIns="45720" bIns="22860" numCol="1" anchor="t" anchorCtr="0" compatLnSpc="1"/>
            <a:lstStyle/>
            <a:p>
              <a:endParaRPr lang="en-US" sz="900" dirty="0">
                <a:solidFill>
                  <a:schemeClr val="tx1"/>
                </a:solidFill>
                <a:cs typeface="+mn-ea"/>
                <a:sym typeface="+mn-lt"/>
              </a:endParaRPr>
            </a:p>
          </p:txBody>
        </p:sp>
        <p:sp>
          <p:nvSpPr>
            <p:cNvPr id="63" name="Rectangle 179"/>
            <p:cNvSpPr/>
            <p:nvPr/>
          </p:nvSpPr>
          <p:spPr>
            <a:xfrm>
              <a:off x="3222271" y="4721070"/>
              <a:ext cx="1523528" cy="1146645"/>
            </a:xfrm>
            <a:prstGeom prst="rect">
              <a:avLst/>
            </a:prstGeom>
          </p:spPr>
          <p:txBody>
            <a:bodyPr wrap="square">
              <a:spAutoFit/>
            </a:bodyPr>
            <a:lstStyle/>
            <a:p>
              <a:pPr algn="r">
                <a:buClr>
                  <a:srgbClr val="E24848"/>
                </a:buClr>
                <a:defRPr/>
              </a:pPr>
              <a:r>
                <a:rPr lang="en-US" sz="1200" noProof="1">
                  <a:solidFill>
                    <a:schemeClr val="tx1">
                      <a:lumMod val="75000"/>
                      <a:lumOff val="25000"/>
                    </a:schemeClr>
                  </a:solidFill>
                  <a:cs typeface="+mn-ea"/>
                  <a:sym typeface="+mn-lt"/>
                </a:rPr>
                <a:t>Lorem ipsum dolor sit amet, consectetur adipiscing elit. Nulla imperdiet</a:t>
              </a:r>
              <a:endParaRPr lang="en-US" sz="1200" noProof="1">
                <a:solidFill>
                  <a:schemeClr val="tx1">
                    <a:lumMod val="75000"/>
                    <a:lumOff val="25000"/>
                  </a:schemeClr>
                </a:solidFill>
                <a:cs typeface="+mn-ea"/>
                <a:sym typeface="+mn-lt"/>
              </a:endParaRPr>
            </a:p>
          </p:txBody>
        </p:sp>
        <p:sp>
          <p:nvSpPr>
            <p:cNvPr id="64" name="Rectangle 180"/>
            <p:cNvSpPr/>
            <p:nvPr/>
          </p:nvSpPr>
          <p:spPr>
            <a:xfrm>
              <a:off x="6182939" y="4721070"/>
              <a:ext cx="1523528" cy="1146645"/>
            </a:xfrm>
            <a:prstGeom prst="rect">
              <a:avLst/>
            </a:prstGeom>
          </p:spPr>
          <p:txBody>
            <a:bodyPr wrap="square">
              <a:spAutoFit/>
            </a:bodyPr>
            <a:lstStyle/>
            <a:p>
              <a:pPr algn="r">
                <a:buClr>
                  <a:srgbClr val="E24848"/>
                </a:buClr>
                <a:defRPr/>
              </a:pPr>
              <a:r>
                <a:rPr lang="en-US" sz="1200" noProof="1">
                  <a:solidFill>
                    <a:schemeClr val="tx1">
                      <a:lumMod val="75000"/>
                      <a:lumOff val="25000"/>
                    </a:schemeClr>
                  </a:solidFill>
                  <a:cs typeface="+mn-ea"/>
                  <a:sym typeface="+mn-lt"/>
                </a:rPr>
                <a:t>Lorem ipsum dolor sit amet, consectetur adipiscing elit. Nulla imperdiet</a:t>
              </a:r>
              <a:endParaRPr lang="en-US" sz="1200" noProof="1">
                <a:solidFill>
                  <a:schemeClr val="tx1">
                    <a:lumMod val="75000"/>
                    <a:lumOff val="25000"/>
                  </a:schemeClr>
                </a:solidFill>
                <a:cs typeface="+mn-ea"/>
                <a:sym typeface="+mn-lt"/>
              </a:endParaRPr>
            </a:p>
          </p:txBody>
        </p:sp>
        <p:sp>
          <p:nvSpPr>
            <p:cNvPr id="65" name="Rectangle 181"/>
            <p:cNvSpPr/>
            <p:nvPr/>
          </p:nvSpPr>
          <p:spPr>
            <a:xfrm>
              <a:off x="9199992" y="4721070"/>
              <a:ext cx="1523528" cy="1146645"/>
            </a:xfrm>
            <a:prstGeom prst="rect">
              <a:avLst/>
            </a:prstGeom>
          </p:spPr>
          <p:txBody>
            <a:bodyPr wrap="square">
              <a:spAutoFit/>
            </a:bodyPr>
            <a:lstStyle/>
            <a:p>
              <a:pPr algn="r">
                <a:buClr>
                  <a:srgbClr val="E24848"/>
                </a:buClr>
                <a:defRPr/>
              </a:pPr>
              <a:r>
                <a:rPr lang="en-US" sz="1200" noProof="1">
                  <a:solidFill>
                    <a:schemeClr val="tx1">
                      <a:lumMod val="75000"/>
                      <a:lumOff val="25000"/>
                    </a:schemeClr>
                  </a:solidFill>
                  <a:cs typeface="+mn-ea"/>
                  <a:sym typeface="+mn-lt"/>
                </a:rPr>
                <a:t>Lorem ipsum dolor sit amet, consectetur adipiscing elit. Nulla imperdiet</a:t>
              </a:r>
              <a:endParaRPr lang="en-US" sz="1200" noProof="1">
                <a:solidFill>
                  <a:schemeClr val="tx1">
                    <a:lumMod val="75000"/>
                    <a:lumOff val="2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5400000">
            <a:off x="2667001" y="-2666998"/>
            <a:ext cx="6857999" cy="12192002"/>
          </a:xfrm>
          <a:prstGeom prst="rect">
            <a:avLst/>
          </a:prstGeom>
          <a:ln>
            <a:noFill/>
          </a:ln>
        </p:spPr>
      </p:pic>
      <p:grpSp>
        <p:nvGrpSpPr>
          <p:cNvPr id="3" name="组合 2"/>
          <p:cNvGrpSpPr/>
          <p:nvPr/>
        </p:nvGrpSpPr>
        <p:grpSpPr>
          <a:xfrm>
            <a:off x="2589786" y="1234381"/>
            <a:ext cx="2300727" cy="4600178"/>
            <a:chOff x="2126799" y="1176508"/>
            <a:chExt cx="2300727" cy="4600178"/>
          </a:xfrm>
        </p:grpSpPr>
        <p:grpSp>
          <p:nvGrpSpPr>
            <p:cNvPr id="4" name="组合 3"/>
            <p:cNvGrpSpPr/>
            <p:nvPr/>
          </p:nvGrpSpPr>
          <p:grpSpPr>
            <a:xfrm>
              <a:off x="2126799" y="1176508"/>
              <a:ext cx="2300727" cy="2908699"/>
              <a:chOff x="7413954" y="2927403"/>
              <a:chExt cx="2278432" cy="2880513"/>
            </a:xfrm>
          </p:grpSpPr>
          <p:sp>
            <p:nvSpPr>
              <p:cNvPr id="11" name="椭圆 50"/>
              <p:cNvSpPr/>
              <p:nvPr/>
            </p:nvSpPr>
            <p:spPr>
              <a:xfrm rot="18900000">
                <a:off x="7501946" y="2927403"/>
                <a:ext cx="2190440" cy="2880513"/>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1" fmla="*/ 13249 w 1687745"/>
                  <a:gd name="connsiteY0-2" fmla="*/ 1035368 h 2070736"/>
                  <a:gd name="connsiteX1-3" fmla="*/ 850497 w 1687745"/>
                  <a:gd name="connsiteY1-4" fmla="*/ 0 h 2070736"/>
                  <a:gd name="connsiteX2-5" fmla="*/ 1687745 w 1687745"/>
                  <a:gd name="connsiteY2-6" fmla="*/ 1035368 h 2070736"/>
                  <a:gd name="connsiteX3-7" fmla="*/ 850497 w 1687745"/>
                  <a:gd name="connsiteY3-8" fmla="*/ 2070736 h 2070736"/>
                  <a:gd name="connsiteX4-9" fmla="*/ 13249 w 1687745"/>
                  <a:gd name="connsiteY4-10" fmla="*/ 1035368 h 2070736"/>
                  <a:gd name="connsiteX0-11" fmla="*/ 13249 w 1696474"/>
                  <a:gd name="connsiteY0-12" fmla="*/ 1035368 h 2070736"/>
                  <a:gd name="connsiteX1-13" fmla="*/ 850497 w 1696474"/>
                  <a:gd name="connsiteY1-14" fmla="*/ 0 h 2070736"/>
                  <a:gd name="connsiteX2-15" fmla="*/ 1687745 w 1696474"/>
                  <a:gd name="connsiteY2-16" fmla="*/ 1035368 h 2070736"/>
                  <a:gd name="connsiteX3-17" fmla="*/ 850497 w 1696474"/>
                  <a:gd name="connsiteY3-18" fmla="*/ 2070736 h 2070736"/>
                  <a:gd name="connsiteX4-19" fmla="*/ 13249 w 1696474"/>
                  <a:gd name="connsiteY4-20" fmla="*/ 1035368 h 207073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chemeClr val="tx1">
                      <a:alpha val="20000"/>
                    </a:schemeClr>
                  </a:gs>
                  <a:gs pos="78000">
                    <a:schemeClr val="tx1">
                      <a:alpha val="5000"/>
                    </a:schemeClr>
                  </a:gs>
                  <a:gs pos="0">
                    <a:schemeClr val="tx1"/>
                  </a:gs>
                  <a:gs pos="100000">
                    <a:schemeClr val="tx1">
                      <a:alpha val="0"/>
                    </a:schemeClr>
                  </a:gs>
                </a:gsLst>
                <a:lin ang="5400000" scaled="0"/>
              </a:grad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12" name="椭圆 11"/>
              <p:cNvSpPr/>
              <p:nvPr/>
            </p:nvSpPr>
            <p:spPr>
              <a:xfrm>
                <a:off x="7567580" y="3243360"/>
                <a:ext cx="1344544" cy="1344544"/>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13" name="椭圆 12"/>
              <p:cNvSpPr/>
              <p:nvPr/>
            </p:nvSpPr>
            <p:spPr>
              <a:xfrm>
                <a:off x="7413954" y="305376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736600" dist="241300" dir="2700000">
                  <a:srgbClr val="5F6D6C">
                    <a:alpha val="4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grpSp>
        <p:grpSp>
          <p:nvGrpSpPr>
            <p:cNvPr id="5" name="组合 4"/>
            <p:cNvGrpSpPr/>
            <p:nvPr/>
          </p:nvGrpSpPr>
          <p:grpSpPr>
            <a:xfrm>
              <a:off x="2265293" y="1759425"/>
              <a:ext cx="1275019" cy="4017261"/>
              <a:chOff x="2265293" y="1759425"/>
              <a:chExt cx="1275019" cy="4017261"/>
            </a:xfrm>
          </p:grpSpPr>
          <p:sp>
            <p:nvSpPr>
              <p:cNvPr id="6" name="文本框 5"/>
              <p:cNvSpPr txBox="1"/>
              <p:nvPr/>
            </p:nvSpPr>
            <p:spPr>
              <a:xfrm>
                <a:off x="2352108" y="1759425"/>
                <a:ext cx="1081675" cy="769441"/>
              </a:xfrm>
              <a:prstGeom prst="rect">
                <a:avLst/>
              </a:prstGeom>
              <a:noFill/>
            </p:spPr>
            <p:txBody>
              <a:bodyPr wrap="square" lIns="91440" tIns="45720" rIns="91440" bIns="45720" rtlCol="0">
                <a:spAutoFit/>
              </a:bodyPr>
              <a:lstStyle/>
              <a:p>
                <a:pPr algn="ctr"/>
                <a:r>
                  <a:rPr lang="en-US" altLang="zh-CN" sz="4400">
                    <a:solidFill>
                      <a:srgbClr val="0B47E3"/>
                    </a:solidFill>
                    <a:effectLst>
                      <a:innerShdw blurRad="25400" dist="25400" dir="13500000">
                        <a:prstClr val="black">
                          <a:alpha val="50000"/>
                        </a:prstClr>
                      </a:innerShdw>
                    </a:effectLst>
                    <a:cs typeface="+mn-ea"/>
                    <a:sym typeface="+mn-lt"/>
                  </a:rPr>
                  <a:t>01</a:t>
                </a:r>
                <a:endParaRPr lang="zh-CN" altLang="en-US" sz="4400" dirty="0">
                  <a:solidFill>
                    <a:srgbClr val="0B47E3"/>
                  </a:solidFill>
                  <a:effectLst>
                    <a:innerShdw blurRad="25400" dist="25400" dir="13500000">
                      <a:prstClr val="black">
                        <a:alpha val="50000"/>
                      </a:prstClr>
                    </a:innerShdw>
                  </a:effectLst>
                  <a:cs typeface="+mn-ea"/>
                  <a:sym typeface="+mn-lt"/>
                </a:endParaRPr>
              </a:p>
            </p:txBody>
          </p:sp>
          <p:sp>
            <p:nvSpPr>
              <p:cNvPr id="7" name="任意多边形 5"/>
              <p:cNvSpPr/>
              <p:nvPr/>
            </p:nvSpPr>
            <p:spPr>
              <a:xfrm>
                <a:off x="2421120" y="2541211"/>
                <a:ext cx="964565" cy="3177764"/>
              </a:xfrm>
              <a:custGeom>
                <a:avLst/>
                <a:gdLst>
                  <a:gd name="connsiteX0" fmla="*/ 0 w 1087200"/>
                  <a:gd name="connsiteY0" fmla="*/ 0 h 3581787"/>
                  <a:gd name="connsiteX1" fmla="*/ 1085850 w 1087200"/>
                  <a:gd name="connsiteY1" fmla="*/ 0 h 3581787"/>
                  <a:gd name="connsiteX2" fmla="*/ 1085850 w 1087200"/>
                  <a:gd name="connsiteY2" fmla="*/ 3024795 h 3581787"/>
                  <a:gd name="connsiteX3" fmla="*/ 1087200 w 1087200"/>
                  <a:gd name="connsiteY3" fmla="*/ 3038187 h 3581787"/>
                  <a:gd name="connsiteX4" fmla="*/ 543600 w 1087200"/>
                  <a:gd name="connsiteY4" fmla="*/ 3581787 h 3581787"/>
                  <a:gd name="connsiteX5" fmla="*/ 0 w 1087200"/>
                  <a:gd name="connsiteY5" fmla="*/ 3038187 h 3581787"/>
                  <a:gd name="connsiteX6" fmla="*/ 931 w 1087200"/>
                  <a:gd name="connsiteY6" fmla="*/ 3028950 h 3581787"/>
                  <a:gd name="connsiteX7" fmla="*/ 0 w 1087200"/>
                  <a:gd name="connsiteY7" fmla="*/ 3028950 h 358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7200" h="3581787">
                    <a:moveTo>
                      <a:pt x="0" y="0"/>
                    </a:moveTo>
                    <a:lnTo>
                      <a:pt x="1085850" y="0"/>
                    </a:lnTo>
                    <a:lnTo>
                      <a:pt x="1085850" y="3024795"/>
                    </a:lnTo>
                    <a:lnTo>
                      <a:pt x="1087200" y="3038187"/>
                    </a:lnTo>
                    <a:cubicBezTo>
                      <a:pt x="1087200" y="3338409"/>
                      <a:pt x="843822" y="3581787"/>
                      <a:pt x="543600" y="3581787"/>
                    </a:cubicBezTo>
                    <a:cubicBezTo>
                      <a:pt x="243378" y="3581787"/>
                      <a:pt x="0" y="3338409"/>
                      <a:pt x="0" y="3038187"/>
                    </a:cubicBezTo>
                    <a:lnTo>
                      <a:pt x="931" y="3028950"/>
                    </a:lnTo>
                    <a:lnTo>
                      <a:pt x="0" y="3028950"/>
                    </a:lnTo>
                    <a:close/>
                  </a:path>
                </a:pathLst>
              </a:custGeom>
              <a:solidFill>
                <a:srgbClr val="0B47E3"/>
              </a:solidFill>
              <a:ln>
                <a:noFill/>
              </a:ln>
              <a:effectLst>
                <a:innerShdw blurRad="482600" dist="2286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solidFill>
                    <a:prstClr val="white"/>
                  </a:solidFill>
                  <a:cs typeface="+mn-ea"/>
                  <a:sym typeface="+mn-lt"/>
                </a:endParaRPr>
              </a:p>
            </p:txBody>
          </p:sp>
          <p:sp>
            <p:nvSpPr>
              <p:cNvPr id="8" name="任意多边形 10"/>
              <p:cNvSpPr/>
              <p:nvPr/>
            </p:nvSpPr>
            <p:spPr>
              <a:xfrm>
                <a:off x="2265293" y="2541211"/>
                <a:ext cx="1275019" cy="3235475"/>
              </a:xfrm>
              <a:custGeom>
                <a:avLst/>
                <a:gdLst>
                  <a:gd name="connsiteX0" fmla="*/ 0 w 1437125"/>
                  <a:gd name="connsiteY0" fmla="*/ 0 h 3646834"/>
                  <a:gd name="connsiteX1" fmla="*/ 174963 w 1437125"/>
                  <a:gd name="connsiteY1" fmla="*/ 0 h 3646834"/>
                  <a:gd name="connsiteX2" fmla="*/ 174963 w 1437125"/>
                  <a:gd name="connsiteY2" fmla="*/ 2893667 h 3646834"/>
                  <a:gd name="connsiteX3" fmla="*/ 175894 w 1437125"/>
                  <a:gd name="connsiteY3" fmla="*/ 2893667 h 3646834"/>
                  <a:gd name="connsiteX4" fmla="*/ 174963 w 1437125"/>
                  <a:gd name="connsiteY4" fmla="*/ 2902904 h 3646834"/>
                  <a:gd name="connsiteX5" fmla="*/ 718563 w 1437125"/>
                  <a:gd name="connsiteY5" fmla="*/ 3446504 h 3646834"/>
                  <a:gd name="connsiteX6" fmla="*/ 1262163 w 1437125"/>
                  <a:gd name="connsiteY6" fmla="*/ 2902904 h 3646834"/>
                  <a:gd name="connsiteX7" fmla="*/ 1260813 w 1437125"/>
                  <a:gd name="connsiteY7" fmla="*/ 2889512 h 3646834"/>
                  <a:gd name="connsiteX8" fmla="*/ 1260813 w 1437125"/>
                  <a:gd name="connsiteY8" fmla="*/ 0 h 3646834"/>
                  <a:gd name="connsiteX9" fmla="*/ 1435341 w 1437125"/>
                  <a:gd name="connsiteY9" fmla="*/ 0 h 3646834"/>
                  <a:gd name="connsiteX10" fmla="*/ 1435341 w 1437125"/>
                  <a:gd name="connsiteY10" fmla="*/ 2910569 h 3646834"/>
                  <a:gd name="connsiteX11" fmla="*/ 1437125 w 1437125"/>
                  <a:gd name="connsiteY11" fmla="*/ 2928272 h 3646834"/>
                  <a:gd name="connsiteX12" fmla="*/ 718563 w 1437125"/>
                  <a:gd name="connsiteY12" fmla="*/ 3646834 h 3646834"/>
                  <a:gd name="connsiteX13" fmla="*/ 0 w 1437125"/>
                  <a:gd name="connsiteY13" fmla="*/ 2928272 h 3646834"/>
                  <a:gd name="connsiteX14" fmla="*/ 1231 w 1437125"/>
                  <a:gd name="connsiteY14" fmla="*/ 2916062 h 3646834"/>
                  <a:gd name="connsiteX15" fmla="*/ 0 w 1437125"/>
                  <a:gd name="connsiteY15" fmla="*/ 2916062 h 36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37125" h="3646834">
                    <a:moveTo>
                      <a:pt x="0" y="0"/>
                    </a:moveTo>
                    <a:lnTo>
                      <a:pt x="174963" y="0"/>
                    </a:lnTo>
                    <a:lnTo>
                      <a:pt x="174963" y="2893667"/>
                    </a:lnTo>
                    <a:lnTo>
                      <a:pt x="175894" y="2893667"/>
                    </a:lnTo>
                    <a:lnTo>
                      <a:pt x="174963" y="2902904"/>
                    </a:lnTo>
                    <a:cubicBezTo>
                      <a:pt x="174963" y="3203126"/>
                      <a:pt x="418341" y="3446504"/>
                      <a:pt x="718563" y="3446504"/>
                    </a:cubicBezTo>
                    <a:cubicBezTo>
                      <a:pt x="1018785" y="3446504"/>
                      <a:pt x="1262163" y="3203126"/>
                      <a:pt x="1262163" y="2902904"/>
                    </a:cubicBezTo>
                    <a:lnTo>
                      <a:pt x="1260813" y="2889512"/>
                    </a:lnTo>
                    <a:lnTo>
                      <a:pt x="1260813" y="0"/>
                    </a:lnTo>
                    <a:lnTo>
                      <a:pt x="1435341" y="0"/>
                    </a:lnTo>
                    <a:lnTo>
                      <a:pt x="1435341" y="2910569"/>
                    </a:lnTo>
                    <a:lnTo>
                      <a:pt x="1437125" y="2928272"/>
                    </a:lnTo>
                    <a:cubicBezTo>
                      <a:pt x="1437125" y="3325123"/>
                      <a:pt x="1115414" y="3646834"/>
                      <a:pt x="718563" y="3646834"/>
                    </a:cubicBezTo>
                    <a:cubicBezTo>
                      <a:pt x="321712" y="3646834"/>
                      <a:pt x="0" y="3325123"/>
                      <a:pt x="0" y="2928272"/>
                    </a:cubicBezTo>
                    <a:lnTo>
                      <a:pt x="1231" y="2916062"/>
                    </a:lnTo>
                    <a:lnTo>
                      <a:pt x="0" y="2916062"/>
                    </a:lnTo>
                    <a:close/>
                  </a:path>
                </a:pathLst>
              </a:custGeom>
              <a:solidFill>
                <a:srgbClr val="D6D6D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solidFill>
                    <a:prstClr val="white"/>
                  </a:solidFill>
                  <a:cs typeface="+mn-ea"/>
                  <a:sym typeface="+mn-lt"/>
                </a:endParaRPr>
              </a:p>
            </p:txBody>
          </p:sp>
          <p:sp>
            <p:nvSpPr>
              <p:cNvPr id="9" name="任意多边形 15"/>
              <p:cNvSpPr/>
              <p:nvPr/>
            </p:nvSpPr>
            <p:spPr>
              <a:xfrm>
                <a:off x="2425496" y="2433851"/>
                <a:ext cx="964565" cy="3177764"/>
              </a:xfrm>
              <a:custGeom>
                <a:avLst/>
                <a:gdLst>
                  <a:gd name="connsiteX0" fmla="*/ 0 w 1087200"/>
                  <a:gd name="connsiteY0" fmla="*/ 0 h 3581787"/>
                  <a:gd name="connsiteX1" fmla="*/ 1085850 w 1087200"/>
                  <a:gd name="connsiteY1" fmla="*/ 0 h 3581787"/>
                  <a:gd name="connsiteX2" fmla="*/ 1085850 w 1087200"/>
                  <a:gd name="connsiteY2" fmla="*/ 3024795 h 3581787"/>
                  <a:gd name="connsiteX3" fmla="*/ 1087200 w 1087200"/>
                  <a:gd name="connsiteY3" fmla="*/ 3038187 h 3581787"/>
                  <a:gd name="connsiteX4" fmla="*/ 543600 w 1087200"/>
                  <a:gd name="connsiteY4" fmla="*/ 3581787 h 3581787"/>
                  <a:gd name="connsiteX5" fmla="*/ 0 w 1087200"/>
                  <a:gd name="connsiteY5" fmla="*/ 3038187 h 3581787"/>
                  <a:gd name="connsiteX6" fmla="*/ 931 w 1087200"/>
                  <a:gd name="connsiteY6" fmla="*/ 3028950 h 3581787"/>
                  <a:gd name="connsiteX7" fmla="*/ 0 w 1087200"/>
                  <a:gd name="connsiteY7" fmla="*/ 3028950 h 358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7200" h="3581787">
                    <a:moveTo>
                      <a:pt x="0" y="0"/>
                    </a:moveTo>
                    <a:lnTo>
                      <a:pt x="1085850" y="0"/>
                    </a:lnTo>
                    <a:lnTo>
                      <a:pt x="1085850" y="3024795"/>
                    </a:lnTo>
                    <a:lnTo>
                      <a:pt x="1087200" y="3038187"/>
                    </a:lnTo>
                    <a:cubicBezTo>
                      <a:pt x="1087200" y="3338409"/>
                      <a:pt x="843822" y="3581787"/>
                      <a:pt x="543600" y="3581787"/>
                    </a:cubicBezTo>
                    <a:cubicBezTo>
                      <a:pt x="243378" y="3581787"/>
                      <a:pt x="0" y="3338409"/>
                      <a:pt x="0" y="3038187"/>
                    </a:cubicBezTo>
                    <a:lnTo>
                      <a:pt x="931" y="3028950"/>
                    </a:lnTo>
                    <a:lnTo>
                      <a:pt x="0" y="3028950"/>
                    </a:lnTo>
                    <a:close/>
                  </a:path>
                </a:pathLst>
              </a:custGeom>
              <a:noFill/>
              <a:ln w="25400">
                <a:gradFill flip="none" rotWithShape="1">
                  <a:gsLst>
                    <a:gs pos="100000">
                      <a:srgbClr val="F7F7F7"/>
                    </a:gs>
                    <a:gs pos="0">
                      <a:srgbClr val="DEDEDE"/>
                    </a:gs>
                  </a:gsLst>
                  <a:lin ang="0" scaled="1"/>
                  <a:tileRect/>
                </a:gradFill>
              </a:ln>
              <a:effectLst>
                <a:innerShdw blurRad="457200" dist="2032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solidFill>
                    <a:prstClr val="white"/>
                  </a:solidFill>
                  <a:cs typeface="+mn-ea"/>
                  <a:sym typeface="+mn-lt"/>
                </a:endParaRPr>
              </a:p>
            </p:txBody>
          </p:sp>
          <p:sp>
            <p:nvSpPr>
              <p:cNvPr id="10" name="文本框 9"/>
              <p:cNvSpPr txBox="1"/>
              <p:nvPr/>
            </p:nvSpPr>
            <p:spPr>
              <a:xfrm>
                <a:off x="2650199" y="2916222"/>
                <a:ext cx="553998" cy="2038311"/>
              </a:xfrm>
              <a:prstGeom prst="rect">
                <a:avLst/>
              </a:prstGeom>
              <a:noFill/>
            </p:spPr>
            <p:txBody>
              <a:bodyPr vert="eaVert" wrap="square" lIns="91440" tIns="45720" rIns="91440" bIns="45720" rtlCol="0">
                <a:spAutoFit/>
              </a:bodyPr>
              <a:lstStyle/>
              <a:p>
                <a:pPr algn="ctr"/>
                <a:r>
                  <a:rPr lang="zh-CN" altLang="en-US" sz="2400" dirty="0">
                    <a:solidFill>
                      <a:prstClr val="white"/>
                    </a:solidFill>
                    <a:cs typeface="+mn-ea"/>
                    <a:sym typeface="+mn-lt"/>
                  </a:rPr>
                  <a:t>添加标题</a:t>
                </a:r>
                <a:endParaRPr lang="zh-CN" altLang="en-US" sz="2400" dirty="0">
                  <a:solidFill>
                    <a:prstClr val="white"/>
                  </a:solidFill>
                  <a:cs typeface="+mn-ea"/>
                  <a:sym typeface="+mn-lt"/>
                </a:endParaRPr>
              </a:p>
            </p:txBody>
          </p:sp>
        </p:grpSp>
      </p:grpSp>
      <p:grpSp>
        <p:nvGrpSpPr>
          <p:cNvPr id="14" name="组合 13"/>
          <p:cNvGrpSpPr/>
          <p:nvPr/>
        </p:nvGrpSpPr>
        <p:grpSpPr>
          <a:xfrm>
            <a:off x="4668499" y="1234381"/>
            <a:ext cx="2334507" cy="4600178"/>
            <a:chOff x="4205512" y="1176508"/>
            <a:chExt cx="2334507" cy="4600178"/>
          </a:xfrm>
        </p:grpSpPr>
        <p:sp>
          <p:nvSpPr>
            <p:cNvPr id="15" name="任意多边形 152"/>
            <p:cNvSpPr/>
            <p:nvPr/>
          </p:nvSpPr>
          <p:spPr>
            <a:xfrm>
              <a:off x="4532747" y="2541211"/>
              <a:ext cx="964565" cy="3177764"/>
            </a:xfrm>
            <a:custGeom>
              <a:avLst/>
              <a:gdLst>
                <a:gd name="connsiteX0" fmla="*/ 0 w 1087200"/>
                <a:gd name="connsiteY0" fmla="*/ 0 h 3581787"/>
                <a:gd name="connsiteX1" fmla="*/ 1085850 w 1087200"/>
                <a:gd name="connsiteY1" fmla="*/ 0 h 3581787"/>
                <a:gd name="connsiteX2" fmla="*/ 1085850 w 1087200"/>
                <a:gd name="connsiteY2" fmla="*/ 3024795 h 3581787"/>
                <a:gd name="connsiteX3" fmla="*/ 1087200 w 1087200"/>
                <a:gd name="connsiteY3" fmla="*/ 3038187 h 3581787"/>
                <a:gd name="connsiteX4" fmla="*/ 543600 w 1087200"/>
                <a:gd name="connsiteY4" fmla="*/ 3581787 h 3581787"/>
                <a:gd name="connsiteX5" fmla="*/ 0 w 1087200"/>
                <a:gd name="connsiteY5" fmla="*/ 3038187 h 3581787"/>
                <a:gd name="connsiteX6" fmla="*/ 931 w 1087200"/>
                <a:gd name="connsiteY6" fmla="*/ 3028950 h 3581787"/>
                <a:gd name="connsiteX7" fmla="*/ 0 w 1087200"/>
                <a:gd name="connsiteY7" fmla="*/ 3028950 h 358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7200" h="3581787">
                  <a:moveTo>
                    <a:pt x="0" y="0"/>
                  </a:moveTo>
                  <a:lnTo>
                    <a:pt x="1085850" y="0"/>
                  </a:lnTo>
                  <a:lnTo>
                    <a:pt x="1085850" y="3024795"/>
                  </a:lnTo>
                  <a:lnTo>
                    <a:pt x="1087200" y="3038187"/>
                  </a:lnTo>
                  <a:cubicBezTo>
                    <a:pt x="1087200" y="3338409"/>
                    <a:pt x="843822" y="3581787"/>
                    <a:pt x="543600" y="3581787"/>
                  </a:cubicBezTo>
                  <a:cubicBezTo>
                    <a:pt x="243378" y="3581787"/>
                    <a:pt x="0" y="3338409"/>
                    <a:pt x="0" y="3038187"/>
                  </a:cubicBezTo>
                  <a:lnTo>
                    <a:pt x="931" y="3028950"/>
                  </a:lnTo>
                  <a:lnTo>
                    <a:pt x="0" y="3028950"/>
                  </a:lnTo>
                  <a:close/>
                </a:path>
              </a:pathLst>
            </a:custGeom>
            <a:solidFill>
              <a:srgbClr val="FF9331"/>
            </a:solidFill>
            <a:ln>
              <a:noFill/>
            </a:ln>
            <a:effectLst>
              <a:innerShdw blurRad="482600" dist="228600" dir="8100000">
                <a:prstClr val="black">
                  <a:alpha val="56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solidFill>
                  <a:prstClr val="white"/>
                </a:solidFill>
                <a:cs typeface="+mn-ea"/>
                <a:sym typeface="+mn-lt"/>
              </a:endParaRPr>
            </a:p>
          </p:txBody>
        </p:sp>
        <p:sp>
          <p:nvSpPr>
            <p:cNvPr id="16" name="任意多边形 153"/>
            <p:cNvSpPr/>
            <p:nvPr/>
          </p:nvSpPr>
          <p:spPr>
            <a:xfrm>
              <a:off x="4376920" y="2541211"/>
              <a:ext cx="1275019" cy="3235475"/>
            </a:xfrm>
            <a:custGeom>
              <a:avLst/>
              <a:gdLst>
                <a:gd name="connsiteX0" fmla="*/ 0 w 1437125"/>
                <a:gd name="connsiteY0" fmla="*/ 0 h 3646834"/>
                <a:gd name="connsiteX1" fmla="*/ 174963 w 1437125"/>
                <a:gd name="connsiteY1" fmla="*/ 0 h 3646834"/>
                <a:gd name="connsiteX2" fmla="*/ 174963 w 1437125"/>
                <a:gd name="connsiteY2" fmla="*/ 2893667 h 3646834"/>
                <a:gd name="connsiteX3" fmla="*/ 175894 w 1437125"/>
                <a:gd name="connsiteY3" fmla="*/ 2893667 h 3646834"/>
                <a:gd name="connsiteX4" fmla="*/ 174963 w 1437125"/>
                <a:gd name="connsiteY4" fmla="*/ 2902904 h 3646834"/>
                <a:gd name="connsiteX5" fmla="*/ 718563 w 1437125"/>
                <a:gd name="connsiteY5" fmla="*/ 3446504 h 3646834"/>
                <a:gd name="connsiteX6" fmla="*/ 1262163 w 1437125"/>
                <a:gd name="connsiteY6" fmla="*/ 2902904 h 3646834"/>
                <a:gd name="connsiteX7" fmla="*/ 1260813 w 1437125"/>
                <a:gd name="connsiteY7" fmla="*/ 2889512 h 3646834"/>
                <a:gd name="connsiteX8" fmla="*/ 1260813 w 1437125"/>
                <a:gd name="connsiteY8" fmla="*/ 0 h 3646834"/>
                <a:gd name="connsiteX9" fmla="*/ 1435341 w 1437125"/>
                <a:gd name="connsiteY9" fmla="*/ 0 h 3646834"/>
                <a:gd name="connsiteX10" fmla="*/ 1435341 w 1437125"/>
                <a:gd name="connsiteY10" fmla="*/ 2910569 h 3646834"/>
                <a:gd name="connsiteX11" fmla="*/ 1437125 w 1437125"/>
                <a:gd name="connsiteY11" fmla="*/ 2928272 h 3646834"/>
                <a:gd name="connsiteX12" fmla="*/ 718563 w 1437125"/>
                <a:gd name="connsiteY12" fmla="*/ 3646834 h 3646834"/>
                <a:gd name="connsiteX13" fmla="*/ 0 w 1437125"/>
                <a:gd name="connsiteY13" fmla="*/ 2928272 h 3646834"/>
                <a:gd name="connsiteX14" fmla="*/ 1231 w 1437125"/>
                <a:gd name="connsiteY14" fmla="*/ 2916062 h 3646834"/>
                <a:gd name="connsiteX15" fmla="*/ 0 w 1437125"/>
                <a:gd name="connsiteY15" fmla="*/ 2916062 h 36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37125" h="3646834">
                  <a:moveTo>
                    <a:pt x="0" y="0"/>
                  </a:moveTo>
                  <a:lnTo>
                    <a:pt x="174963" y="0"/>
                  </a:lnTo>
                  <a:lnTo>
                    <a:pt x="174963" y="2893667"/>
                  </a:lnTo>
                  <a:lnTo>
                    <a:pt x="175894" y="2893667"/>
                  </a:lnTo>
                  <a:lnTo>
                    <a:pt x="174963" y="2902904"/>
                  </a:lnTo>
                  <a:cubicBezTo>
                    <a:pt x="174963" y="3203126"/>
                    <a:pt x="418341" y="3446504"/>
                    <a:pt x="718563" y="3446504"/>
                  </a:cubicBezTo>
                  <a:cubicBezTo>
                    <a:pt x="1018785" y="3446504"/>
                    <a:pt x="1262163" y="3203126"/>
                    <a:pt x="1262163" y="2902904"/>
                  </a:cubicBezTo>
                  <a:lnTo>
                    <a:pt x="1260813" y="2889512"/>
                  </a:lnTo>
                  <a:lnTo>
                    <a:pt x="1260813" y="0"/>
                  </a:lnTo>
                  <a:lnTo>
                    <a:pt x="1435341" y="0"/>
                  </a:lnTo>
                  <a:lnTo>
                    <a:pt x="1435341" y="2910569"/>
                  </a:lnTo>
                  <a:lnTo>
                    <a:pt x="1437125" y="2928272"/>
                  </a:lnTo>
                  <a:cubicBezTo>
                    <a:pt x="1437125" y="3325123"/>
                    <a:pt x="1115414" y="3646834"/>
                    <a:pt x="718563" y="3646834"/>
                  </a:cubicBezTo>
                  <a:cubicBezTo>
                    <a:pt x="321712" y="3646834"/>
                    <a:pt x="0" y="3325123"/>
                    <a:pt x="0" y="2928272"/>
                  </a:cubicBezTo>
                  <a:lnTo>
                    <a:pt x="1231" y="2916062"/>
                  </a:lnTo>
                  <a:lnTo>
                    <a:pt x="0" y="2916062"/>
                  </a:lnTo>
                  <a:close/>
                </a:path>
              </a:pathLst>
            </a:custGeom>
            <a:solidFill>
              <a:srgbClr val="D6D6D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solidFill>
                  <a:prstClr val="white"/>
                </a:solidFill>
                <a:cs typeface="+mn-ea"/>
                <a:sym typeface="+mn-lt"/>
              </a:endParaRPr>
            </a:p>
          </p:txBody>
        </p:sp>
        <p:sp>
          <p:nvSpPr>
            <p:cNvPr id="17" name="任意多边形 155"/>
            <p:cNvSpPr/>
            <p:nvPr/>
          </p:nvSpPr>
          <p:spPr>
            <a:xfrm>
              <a:off x="4537122" y="2433851"/>
              <a:ext cx="964565" cy="3177764"/>
            </a:xfrm>
            <a:custGeom>
              <a:avLst/>
              <a:gdLst>
                <a:gd name="connsiteX0" fmla="*/ 0 w 1087200"/>
                <a:gd name="connsiteY0" fmla="*/ 0 h 3581787"/>
                <a:gd name="connsiteX1" fmla="*/ 1085850 w 1087200"/>
                <a:gd name="connsiteY1" fmla="*/ 0 h 3581787"/>
                <a:gd name="connsiteX2" fmla="*/ 1085850 w 1087200"/>
                <a:gd name="connsiteY2" fmla="*/ 3024795 h 3581787"/>
                <a:gd name="connsiteX3" fmla="*/ 1087200 w 1087200"/>
                <a:gd name="connsiteY3" fmla="*/ 3038187 h 3581787"/>
                <a:gd name="connsiteX4" fmla="*/ 543600 w 1087200"/>
                <a:gd name="connsiteY4" fmla="*/ 3581787 h 3581787"/>
                <a:gd name="connsiteX5" fmla="*/ 0 w 1087200"/>
                <a:gd name="connsiteY5" fmla="*/ 3038187 h 3581787"/>
                <a:gd name="connsiteX6" fmla="*/ 931 w 1087200"/>
                <a:gd name="connsiteY6" fmla="*/ 3028950 h 3581787"/>
                <a:gd name="connsiteX7" fmla="*/ 0 w 1087200"/>
                <a:gd name="connsiteY7" fmla="*/ 3028950 h 358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7200" h="3581787">
                  <a:moveTo>
                    <a:pt x="0" y="0"/>
                  </a:moveTo>
                  <a:lnTo>
                    <a:pt x="1085850" y="0"/>
                  </a:lnTo>
                  <a:lnTo>
                    <a:pt x="1085850" y="3024795"/>
                  </a:lnTo>
                  <a:lnTo>
                    <a:pt x="1087200" y="3038187"/>
                  </a:lnTo>
                  <a:cubicBezTo>
                    <a:pt x="1087200" y="3338409"/>
                    <a:pt x="843822" y="3581787"/>
                    <a:pt x="543600" y="3581787"/>
                  </a:cubicBezTo>
                  <a:cubicBezTo>
                    <a:pt x="243378" y="3581787"/>
                    <a:pt x="0" y="3338409"/>
                    <a:pt x="0" y="3038187"/>
                  </a:cubicBezTo>
                  <a:lnTo>
                    <a:pt x="931" y="3028950"/>
                  </a:lnTo>
                  <a:lnTo>
                    <a:pt x="0" y="3028950"/>
                  </a:lnTo>
                  <a:close/>
                </a:path>
              </a:pathLst>
            </a:custGeom>
            <a:noFill/>
            <a:ln w="25400">
              <a:gradFill flip="none" rotWithShape="1">
                <a:gsLst>
                  <a:gs pos="100000">
                    <a:srgbClr val="F7F7F7"/>
                  </a:gs>
                  <a:gs pos="0">
                    <a:srgbClr val="DEDEDE"/>
                  </a:gs>
                </a:gsLst>
                <a:lin ang="0" scaled="1"/>
                <a:tileRect/>
              </a:gradFill>
            </a:ln>
            <a:effectLst>
              <a:innerShdw blurRad="457200" dist="2032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solidFill>
                  <a:prstClr val="white"/>
                </a:solidFill>
                <a:cs typeface="+mn-ea"/>
                <a:sym typeface="+mn-lt"/>
              </a:endParaRPr>
            </a:p>
          </p:txBody>
        </p:sp>
        <p:grpSp>
          <p:nvGrpSpPr>
            <p:cNvPr id="18" name="组合 17"/>
            <p:cNvGrpSpPr/>
            <p:nvPr/>
          </p:nvGrpSpPr>
          <p:grpSpPr>
            <a:xfrm>
              <a:off x="4205512" y="1176508"/>
              <a:ext cx="2334507" cy="2908699"/>
              <a:chOff x="7380501" y="2927403"/>
              <a:chExt cx="2311885" cy="2880513"/>
            </a:xfrm>
          </p:grpSpPr>
          <p:sp>
            <p:nvSpPr>
              <p:cNvPr id="21" name="椭圆 50"/>
              <p:cNvSpPr/>
              <p:nvPr/>
            </p:nvSpPr>
            <p:spPr>
              <a:xfrm rot="18900000">
                <a:off x="7501946" y="2927403"/>
                <a:ext cx="2190440" cy="2880513"/>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1" fmla="*/ 13249 w 1687745"/>
                  <a:gd name="connsiteY0-2" fmla="*/ 1035368 h 2070736"/>
                  <a:gd name="connsiteX1-3" fmla="*/ 850497 w 1687745"/>
                  <a:gd name="connsiteY1-4" fmla="*/ 0 h 2070736"/>
                  <a:gd name="connsiteX2-5" fmla="*/ 1687745 w 1687745"/>
                  <a:gd name="connsiteY2-6" fmla="*/ 1035368 h 2070736"/>
                  <a:gd name="connsiteX3-7" fmla="*/ 850497 w 1687745"/>
                  <a:gd name="connsiteY3-8" fmla="*/ 2070736 h 2070736"/>
                  <a:gd name="connsiteX4-9" fmla="*/ 13249 w 1687745"/>
                  <a:gd name="connsiteY4-10" fmla="*/ 1035368 h 2070736"/>
                  <a:gd name="connsiteX0-11" fmla="*/ 13249 w 1696474"/>
                  <a:gd name="connsiteY0-12" fmla="*/ 1035368 h 2070736"/>
                  <a:gd name="connsiteX1-13" fmla="*/ 850497 w 1696474"/>
                  <a:gd name="connsiteY1-14" fmla="*/ 0 h 2070736"/>
                  <a:gd name="connsiteX2-15" fmla="*/ 1687745 w 1696474"/>
                  <a:gd name="connsiteY2-16" fmla="*/ 1035368 h 2070736"/>
                  <a:gd name="connsiteX3-17" fmla="*/ 850497 w 1696474"/>
                  <a:gd name="connsiteY3-18" fmla="*/ 2070736 h 2070736"/>
                  <a:gd name="connsiteX4-19" fmla="*/ 13249 w 1696474"/>
                  <a:gd name="connsiteY4-20" fmla="*/ 1035368 h 207073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chemeClr val="tx1">
                      <a:alpha val="20000"/>
                    </a:schemeClr>
                  </a:gs>
                  <a:gs pos="78000">
                    <a:schemeClr val="tx1">
                      <a:alpha val="5000"/>
                    </a:schemeClr>
                  </a:gs>
                  <a:gs pos="0">
                    <a:schemeClr val="tx1"/>
                  </a:gs>
                  <a:gs pos="100000">
                    <a:schemeClr val="tx1">
                      <a:alpha val="0"/>
                    </a:schemeClr>
                  </a:gs>
                </a:gsLst>
                <a:lin ang="5400000" scaled="0"/>
              </a:grad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22" name="椭圆 21"/>
              <p:cNvSpPr/>
              <p:nvPr/>
            </p:nvSpPr>
            <p:spPr>
              <a:xfrm>
                <a:off x="7567580" y="3243360"/>
                <a:ext cx="1344544" cy="1344544"/>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23" name="椭圆 22"/>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736600" dist="241300" dir="2700000">
                  <a:srgbClr val="5F6D6C">
                    <a:alpha val="4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grpSp>
        <p:sp>
          <p:nvSpPr>
            <p:cNvPr id="19" name="文本框 18"/>
            <p:cNvSpPr txBox="1"/>
            <p:nvPr/>
          </p:nvSpPr>
          <p:spPr>
            <a:xfrm>
              <a:off x="4463735" y="1759425"/>
              <a:ext cx="1081675" cy="769441"/>
            </a:xfrm>
            <a:prstGeom prst="rect">
              <a:avLst/>
            </a:prstGeom>
            <a:noFill/>
          </p:spPr>
          <p:txBody>
            <a:bodyPr wrap="square" lIns="91440" tIns="45720" rIns="91440" bIns="45720" rtlCol="0">
              <a:spAutoFit/>
            </a:bodyPr>
            <a:lstStyle/>
            <a:p>
              <a:pPr algn="ctr"/>
              <a:r>
                <a:rPr lang="en-US" altLang="zh-CN" sz="4400">
                  <a:solidFill>
                    <a:srgbClr val="FF9331"/>
                  </a:solidFill>
                  <a:effectLst>
                    <a:innerShdw blurRad="25400" dist="25400" dir="13500000">
                      <a:prstClr val="black">
                        <a:alpha val="50000"/>
                      </a:prstClr>
                    </a:innerShdw>
                  </a:effectLst>
                  <a:cs typeface="+mn-ea"/>
                  <a:sym typeface="+mn-lt"/>
                </a:rPr>
                <a:t>02</a:t>
              </a:r>
              <a:endParaRPr lang="zh-CN" altLang="en-US" sz="4400" dirty="0">
                <a:solidFill>
                  <a:srgbClr val="FF9331"/>
                </a:solidFill>
                <a:effectLst>
                  <a:innerShdw blurRad="25400" dist="25400" dir="13500000">
                    <a:prstClr val="black">
                      <a:alpha val="50000"/>
                    </a:prstClr>
                  </a:innerShdw>
                </a:effectLst>
                <a:cs typeface="+mn-ea"/>
                <a:sym typeface="+mn-lt"/>
              </a:endParaRPr>
            </a:p>
          </p:txBody>
        </p:sp>
        <p:sp>
          <p:nvSpPr>
            <p:cNvPr id="20" name="文本框 19"/>
            <p:cNvSpPr txBox="1"/>
            <p:nvPr/>
          </p:nvSpPr>
          <p:spPr>
            <a:xfrm>
              <a:off x="4752119" y="2916222"/>
              <a:ext cx="553998" cy="2038311"/>
            </a:xfrm>
            <a:prstGeom prst="rect">
              <a:avLst/>
            </a:prstGeom>
            <a:noFill/>
          </p:spPr>
          <p:txBody>
            <a:bodyPr vert="eaVert" wrap="square" lIns="91440" tIns="45720" rIns="91440" bIns="45720" rtlCol="0">
              <a:spAutoFit/>
            </a:bodyPr>
            <a:lstStyle/>
            <a:p>
              <a:pPr algn="ctr"/>
              <a:r>
                <a:rPr lang="zh-CN" altLang="en-US" sz="2400" dirty="0">
                  <a:solidFill>
                    <a:prstClr val="white"/>
                  </a:solidFill>
                  <a:cs typeface="+mn-ea"/>
                  <a:sym typeface="+mn-lt"/>
                </a:rPr>
                <a:t>添加标题</a:t>
              </a:r>
              <a:endParaRPr lang="zh-CN" altLang="en-US" sz="2400" dirty="0">
                <a:solidFill>
                  <a:prstClr val="white"/>
                </a:solidFill>
                <a:cs typeface="+mn-ea"/>
                <a:sym typeface="+mn-lt"/>
              </a:endParaRPr>
            </a:p>
          </p:txBody>
        </p:sp>
      </p:grpSp>
      <p:grpSp>
        <p:nvGrpSpPr>
          <p:cNvPr id="24" name="组合 23"/>
          <p:cNvGrpSpPr/>
          <p:nvPr/>
        </p:nvGrpSpPr>
        <p:grpSpPr>
          <a:xfrm>
            <a:off x="6795043" y="1234381"/>
            <a:ext cx="2334507" cy="4600178"/>
            <a:chOff x="6332056" y="1176508"/>
            <a:chExt cx="2334507" cy="4600178"/>
          </a:xfrm>
        </p:grpSpPr>
        <p:sp>
          <p:nvSpPr>
            <p:cNvPr id="25" name="任意多边形 194"/>
            <p:cNvSpPr/>
            <p:nvPr/>
          </p:nvSpPr>
          <p:spPr>
            <a:xfrm>
              <a:off x="6635567" y="2541211"/>
              <a:ext cx="964565" cy="3177764"/>
            </a:xfrm>
            <a:custGeom>
              <a:avLst/>
              <a:gdLst>
                <a:gd name="connsiteX0" fmla="*/ 0 w 1087200"/>
                <a:gd name="connsiteY0" fmla="*/ 0 h 3581787"/>
                <a:gd name="connsiteX1" fmla="*/ 1085850 w 1087200"/>
                <a:gd name="connsiteY1" fmla="*/ 0 h 3581787"/>
                <a:gd name="connsiteX2" fmla="*/ 1085850 w 1087200"/>
                <a:gd name="connsiteY2" fmla="*/ 3024795 h 3581787"/>
                <a:gd name="connsiteX3" fmla="*/ 1087200 w 1087200"/>
                <a:gd name="connsiteY3" fmla="*/ 3038187 h 3581787"/>
                <a:gd name="connsiteX4" fmla="*/ 543600 w 1087200"/>
                <a:gd name="connsiteY4" fmla="*/ 3581787 h 3581787"/>
                <a:gd name="connsiteX5" fmla="*/ 0 w 1087200"/>
                <a:gd name="connsiteY5" fmla="*/ 3038187 h 3581787"/>
                <a:gd name="connsiteX6" fmla="*/ 931 w 1087200"/>
                <a:gd name="connsiteY6" fmla="*/ 3028950 h 3581787"/>
                <a:gd name="connsiteX7" fmla="*/ 0 w 1087200"/>
                <a:gd name="connsiteY7" fmla="*/ 3028950 h 358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7200" h="3581787">
                  <a:moveTo>
                    <a:pt x="0" y="0"/>
                  </a:moveTo>
                  <a:lnTo>
                    <a:pt x="1085850" y="0"/>
                  </a:lnTo>
                  <a:lnTo>
                    <a:pt x="1085850" y="3024795"/>
                  </a:lnTo>
                  <a:lnTo>
                    <a:pt x="1087200" y="3038187"/>
                  </a:lnTo>
                  <a:cubicBezTo>
                    <a:pt x="1087200" y="3338409"/>
                    <a:pt x="843822" y="3581787"/>
                    <a:pt x="543600" y="3581787"/>
                  </a:cubicBezTo>
                  <a:cubicBezTo>
                    <a:pt x="243378" y="3581787"/>
                    <a:pt x="0" y="3338409"/>
                    <a:pt x="0" y="3038187"/>
                  </a:cubicBezTo>
                  <a:lnTo>
                    <a:pt x="931" y="3028950"/>
                  </a:lnTo>
                  <a:lnTo>
                    <a:pt x="0" y="3028950"/>
                  </a:lnTo>
                  <a:close/>
                </a:path>
              </a:pathLst>
            </a:custGeom>
            <a:solidFill>
              <a:srgbClr val="0B47E3"/>
            </a:solidFill>
            <a:ln>
              <a:noFill/>
            </a:ln>
            <a:effectLst>
              <a:innerShdw blurRad="482600" dist="2286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solidFill>
                  <a:prstClr val="white"/>
                </a:solidFill>
                <a:cs typeface="+mn-ea"/>
                <a:sym typeface="+mn-lt"/>
              </a:endParaRPr>
            </a:p>
          </p:txBody>
        </p:sp>
        <p:sp>
          <p:nvSpPr>
            <p:cNvPr id="26" name="任意多边形 195"/>
            <p:cNvSpPr/>
            <p:nvPr/>
          </p:nvSpPr>
          <p:spPr>
            <a:xfrm>
              <a:off x="6479740" y="2541211"/>
              <a:ext cx="1275019" cy="3235475"/>
            </a:xfrm>
            <a:custGeom>
              <a:avLst/>
              <a:gdLst>
                <a:gd name="connsiteX0" fmla="*/ 0 w 1437125"/>
                <a:gd name="connsiteY0" fmla="*/ 0 h 3646834"/>
                <a:gd name="connsiteX1" fmla="*/ 174963 w 1437125"/>
                <a:gd name="connsiteY1" fmla="*/ 0 h 3646834"/>
                <a:gd name="connsiteX2" fmla="*/ 174963 w 1437125"/>
                <a:gd name="connsiteY2" fmla="*/ 2893667 h 3646834"/>
                <a:gd name="connsiteX3" fmla="*/ 175894 w 1437125"/>
                <a:gd name="connsiteY3" fmla="*/ 2893667 h 3646834"/>
                <a:gd name="connsiteX4" fmla="*/ 174963 w 1437125"/>
                <a:gd name="connsiteY4" fmla="*/ 2902904 h 3646834"/>
                <a:gd name="connsiteX5" fmla="*/ 718563 w 1437125"/>
                <a:gd name="connsiteY5" fmla="*/ 3446504 h 3646834"/>
                <a:gd name="connsiteX6" fmla="*/ 1262163 w 1437125"/>
                <a:gd name="connsiteY6" fmla="*/ 2902904 h 3646834"/>
                <a:gd name="connsiteX7" fmla="*/ 1260813 w 1437125"/>
                <a:gd name="connsiteY7" fmla="*/ 2889512 h 3646834"/>
                <a:gd name="connsiteX8" fmla="*/ 1260813 w 1437125"/>
                <a:gd name="connsiteY8" fmla="*/ 0 h 3646834"/>
                <a:gd name="connsiteX9" fmla="*/ 1435341 w 1437125"/>
                <a:gd name="connsiteY9" fmla="*/ 0 h 3646834"/>
                <a:gd name="connsiteX10" fmla="*/ 1435341 w 1437125"/>
                <a:gd name="connsiteY10" fmla="*/ 2910569 h 3646834"/>
                <a:gd name="connsiteX11" fmla="*/ 1437125 w 1437125"/>
                <a:gd name="connsiteY11" fmla="*/ 2928272 h 3646834"/>
                <a:gd name="connsiteX12" fmla="*/ 718563 w 1437125"/>
                <a:gd name="connsiteY12" fmla="*/ 3646834 h 3646834"/>
                <a:gd name="connsiteX13" fmla="*/ 0 w 1437125"/>
                <a:gd name="connsiteY13" fmla="*/ 2928272 h 3646834"/>
                <a:gd name="connsiteX14" fmla="*/ 1231 w 1437125"/>
                <a:gd name="connsiteY14" fmla="*/ 2916062 h 3646834"/>
                <a:gd name="connsiteX15" fmla="*/ 0 w 1437125"/>
                <a:gd name="connsiteY15" fmla="*/ 2916062 h 36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37125" h="3646834">
                  <a:moveTo>
                    <a:pt x="0" y="0"/>
                  </a:moveTo>
                  <a:lnTo>
                    <a:pt x="174963" y="0"/>
                  </a:lnTo>
                  <a:lnTo>
                    <a:pt x="174963" y="2893667"/>
                  </a:lnTo>
                  <a:lnTo>
                    <a:pt x="175894" y="2893667"/>
                  </a:lnTo>
                  <a:lnTo>
                    <a:pt x="174963" y="2902904"/>
                  </a:lnTo>
                  <a:cubicBezTo>
                    <a:pt x="174963" y="3203126"/>
                    <a:pt x="418341" y="3446504"/>
                    <a:pt x="718563" y="3446504"/>
                  </a:cubicBezTo>
                  <a:cubicBezTo>
                    <a:pt x="1018785" y="3446504"/>
                    <a:pt x="1262163" y="3203126"/>
                    <a:pt x="1262163" y="2902904"/>
                  </a:cubicBezTo>
                  <a:lnTo>
                    <a:pt x="1260813" y="2889512"/>
                  </a:lnTo>
                  <a:lnTo>
                    <a:pt x="1260813" y="0"/>
                  </a:lnTo>
                  <a:lnTo>
                    <a:pt x="1435341" y="0"/>
                  </a:lnTo>
                  <a:lnTo>
                    <a:pt x="1435341" y="2910569"/>
                  </a:lnTo>
                  <a:lnTo>
                    <a:pt x="1437125" y="2928272"/>
                  </a:lnTo>
                  <a:cubicBezTo>
                    <a:pt x="1437125" y="3325123"/>
                    <a:pt x="1115414" y="3646834"/>
                    <a:pt x="718563" y="3646834"/>
                  </a:cubicBezTo>
                  <a:cubicBezTo>
                    <a:pt x="321712" y="3646834"/>
                    <a:pt x="0" y="3325123"/>
                    <a:pt x="0" y="2928272"/>
                  </a:cubicBezTo>
                  <a:lnTo>
                    <a:pt x="1231" y="2916062"/>
                  </a:lnTo>
                  <a:lnTo>
                    <a:pt x="0" y="2916062"/>
                  </a:lnTo>
                  <a:close/>
                </a:path>
              </a:pathLst>
            </a:custGeom>
            <a:solidFill>
              <a:srgbClr val="D6D6D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solidFill>
                  <a:prstClr val="white"/>
                </a:solidFill>
                <a:cs typeface="+mn-ea"/>
                <a:sym typeface="+mn-lt"/>
              </a:endParaRPr>
            </a:p>
          </p:txBody>
        </p:sp>
        <p:sp>
          <p:nvSpPr>
            <p:cNvPr id="27" name="任意多边形 197"/>
            <p:cNvSpPr/>
            <p:nvPr/>
          </p:nvSpPr>
          <p:spPr>
            <a:xfrm>
              <a:off x="6639942" y="2433851"/>
              <a:ext cx="964565" cy="3177764"/>
            </a:xfrm>
            <a:custGeom>
              <a:avLst/>
              <a:gdLst>
                <a:gd name="connsiteX0" fmla="*/ 0 w 1087200"/>
                <a:gd name="connsiteY0" fmla="*/ 0 h 3581787"/>
                <a:gd name="connsiteX1" fmla="*/ 1085850 w 1087200"/>
                <a:gd name="connsiteY1" fmla="*/ 0 h 3581787"/>
                <a:gd name="connsiteX2" fmla="*/ 1085850 w 1087200"/>
                <a:gd name="connsiteY2" fmla="*/ 3024795 h 3581787"/>
                <a:gd name="connsiteX3" fmla="*/ 1087200 w 1087200"/>
                <a:gd name="connsiteY3" fmla="*/ 3038187 h 3581787"/>
                <a:gd name="connsiteX4" fmla="*/ 543600 w 1087200"/>
                <a:gd name="connsiteY4" fmla="*/ 3581787 h 3581787"/>
                <a:gd name="connsiteX5" fmla="*/ 0 w 1087200"/>
                <a:gd name="connsiteY5" fmla="*/ 3038187 h 3581787"/>
                <a:gd name="connsiteX6" fmla="*/ 931 w 1087200"/>
                <a:gd name="connsiteY6" fmla="*/ 3028950 h 3581787"/>
                <a:gd name="connsiteX7" fmla="*/ 0 w 1087200"/>
                <a:gd name="connsiteY7" fmla="*/ 3028950 h 358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7200" h="3581787">
                  <a:moveTo>
                    <a:pt x="0" y="0"/>
                  </a:moveTo>
                  <a:lnTo>
                    <a:pt x="1085850" y="0"/>
                  </a:lnTo>
                  <a:lnTo>
                    <a:pt x="1085850" y="3024795"/>
                  </a:lnTo>
                  <a:lnTo>
                    <a:pt x="1087200" y="3038187"/>
                  </a:lnTo>
                  <a:cubicBezTo>
                    <a:pt x="1087200" y="3338409"/>
                    <a:pt x="843822" y="3581787"/>
                    <a:pt x="543600" y="3581787"/>
                  </a:cubicBezTo>
                  <a:cubicBezTo>
                    <a:pt x="243378" y="3581787"/>
                    <a:pt x="0" y="3338409"/>
                    <a:pt x="0" y="3038187"/>
                  </a:cubicBezTo>
                  <a:lnTo>
                    <a:pt x="931" y="3028950"/>
                  </a:lnTo>
                  <a:lnTo>
                    <a:pt x="0" y="3028950"/>
                  </a:lnTo>
                  <a:close/>
                </a:path>
              </a:pathLst>
            </a:custGeom>
            <a:noFill/>
            <a:ln w="25400">
              <a:gradFill flip="none" rotWithShape="1">
                <a:gsLst>
                  <a:gs pos="100000">
                    <a:srgbClr val="F7F7F7"/>
                  </a:gs>
                  <a:gs pos="0">
                    <a:srgbClr val="DEDEDE"/>
                  </a:gs>
                </a:gsLst>
                <a:lin ang="0" scaled="1"/>
                <a:tileRect/>
              </a:gradFill>
            </a:ln>
            <a:effectLst>
              <a:innerShdw blurRad="457200" dist="2032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solidFill>
                  <a:prstClr val="white"/>
                </a:solidFill>
                <a:cs typeface="+mn-ea"/>
                <a:sym typeface="+mn-lt"/>
              </a:endParaRPr>
            </a:p>
          </p:txBody>
        </p:sp>
        <p:grpSp>
          <p:nvGrpSpPr>
            <p:cNvPr id="28" name="组合 27"/>
            <p:cNvGrpSpPr/>
            <p:nvPr/>
          </p:nvGrpSpPr>
          <p:grpSpPr>
            <a:xfrm>
              <a:off x="6332056" y="1176508"/>
              <a:ext cx="2334507" cy="2908699"/>
              <a:chOff x="7380501" y="2927403"/>
              <a:chExt cx="2311885" cy="2880513"/>
            </a:xfrm>
          </p:grpSpPr>
          <p:sp>
            <p:nvSpPr>
              <p:cNvPr id="31" name="椭圆 50"/>
              <p:cNvSpPr/>
              <p:nvPr/>
            </p:nvSpPr>
            <p:spPr>
              <a:xfrm rot="18900000">
                <a:off x="7501946" y="2927403"/>
                <a:ext cx="2190440" cy="2880513"/>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1" fmla="*/ 13249 w 1687745"/>
                  <a:gd name="connsiteY0-2" fmla="*/ 1035368 h 2070736"/>
                  <a:gd name="connsiteX1-3" fmla="*/ 850497 w 1687745"/>
                  <a:gd name="connsiteY1-4" fmla="*/ 0 h 2070736"/>
                  <a:gd name="connsiteX2-5" fmla="*/ 1687745 w 1687745"/>
                  <a:gd name="connsiteY2-6" fmla="*/ 1035368 h 2070736"/>
                  <a:gd name="connsiteX3-7" fmla="*/ 850497 w 1687745"/>
                  <a:gd name="connsiteY3-8" fmla="*/ 2070736 h 2070736"/>
                  <a:gd name="connsiteX4-9" fmla="*/ 13249 w 1687745"/>
                  <a:gd name="connsiteY4-10" fmla="*/ 1035368 h 2070736"/>
                  <a:gd name="connsiteX0-11" fmla="*/ 13249 w 1696474"/>
                  <a:gd name="connsiteY0-12" fmla="*/ 1035368 h 2070736"/>
                  <a:gd name="connsiteX1-13" fmla="*/ 850497 w 1696474"/>
                  <a:gd name="connsiteY1-14" fmla="*/ 0 h 2070736"/>
                  <a:gd name="connsiteX2-15" fmla="*/ 1687745 w 1696474"/>
                  <a:gd name="connsiteY2-16" fmla="*/ 1035368 h 2070736"/>
                  <a:gd name="connsiteX3-17" fmla="*/ 850497 w 1696474"/>
                  <a:gd name="connsiteY3-18" fmla="*/ 2070736 h 2070736"/>
                  <a:gd name="connsiteX4-19" fmla="*/ 13249 w 1696474"/>
                  <a:gd name="connsiteY4-20" fmla="*/ 1035368 h 207073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chemeClr val="tx1">
                      <a:alpha val="20000"/>
                    </a:schemeClr>
                  </a:gs>
                  <a:gs pos="78000">
                    <a:schemeClr val="tx1">
                      <a:alpha val="5000"/>
                    </a:schemeClr>
                  </a:gs>
                  <a:gs pos="0">
                    <a:schemeClr val="tx1"/>
                  </a:gs>
                  <a:gs pos="100000">
                    <a:schemeClr val="tx1">
                      <a:alpha val="0"/>
                    </a:schemeClr>
                  </a:gs>
                </a:gsLst>
                <a:lin ang="5400000" scaled="0"/>
              </a:grad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32" name="椭圆 31"/>
              <p:cNvSpPr/>
              <p:nvPr/>
            </p:nvSpPr>
            <p:spPr>
              <a:xfrm>
                <a:off x="7567580" y="3243360"/>
                <a:ext cx="1344544" cy="1344544"/>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33" name="椭圆 32"/>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736600" dist="241300" dir="2700000">
                  <a:srgbClr val="5F6D6C">
                    <a:alpha val="4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grpSp>
        <p:sp>
          <p:nvSpPr>
            <p:cNvPr id="29" name="文本框 28"/>
            <p:cNvSpPr txBox="1"/>
            <p:nvPr/>
          </p:nvSpPr>
          <p:spPr>
            <a:xfrm>
              <a:off x="6566553" y="1759425"/>
              <a:ext cx="1081675" cy="769441"/>
            </a:xfrm>
            <a:prstGeom prst="rect">
              <a:avLst/>
            </a:prstGeom>
            <a:noFill/>
          </p:spPr>
          <p:txBody>
            <a:bodyPr wrap="square" lIns="91440" tIns="45720" rIns="91440" bIns="45720" rtlCol="0">
              <a:spAutoFit/>
            </a:bodyPr>
            <a:lstStyle/>
            <a:p>
              <a:pPr algn="ctr"/>
              <a:r>
                <a:rPr lang="en-US" altLang="zh-CN" sz="4400" dirty="0">
                  <a:solidFill>
                    <a:srgbClr val="0B47E3"/>
                  </a:solidFill>
                  <a:effectLst>
                    <a:innerShdw blurRad="25400" dist="25400" dir="13500000">
                      <a:prstClr val="black">
                        <a:alpha val="40000"/>
                      </a:prstClr>
                    </a:innerShdw>
                  </a:effectLst>
                  <a:cs typeface="+mn-ea"/>
                  <a:sym typeface="+mn-lt"/>
                </a:rPr>
                <a:t>03</a:t>
              </a:r>
              <a:endParaRPr lang="zh-CN" altLang="en-US" sz="4400" dirty="0">
                <a:solidFill>
                  <a:srgbClr val="0B47E3"/>
                </a:solidFill>
                <a:effectLst>
                  <a:innerShdw blurRad="25400" dist="25400" dir="13500000">
                    <a:prstClr val="black">
                      <a:alpha val="40000"/>
                    </a:prstClr>
                  </a:innerShdw>
                </a:effectLst>
                <a:cs typeface="+mn-ea"/>
                <a:sym typeface="+mn-lt"/>
              </a:endParaRPr>
            </a:p>
          </p:txBody>
        </p:sp>
        <p:sp>
          <p:nvSpPr>
            <p:cNvPr id="30" name="文本框 29"/>
            <p:cNvSpPr txBox="1"/>
            <p:nvPr/>
          </p:nvSpPr>
          <p:spPr>
            <a:xfrm>
              <a:off x="6860607" y="2916222"/>
              <a:ext cx="553998" cy="2038311"/>
            </a:xfrm>
            <a:prstGeom prst="rect">
              <a:avLst/>
            </a:prstGeom>
            <a:noFill/>
          </p:spPr>
          <p:txBody>
            <a:bodyPr vert="eaVert" wrap="square" lIns="91440" tIns="45720" rIns="91440" bIns="45720" rtlCol="0">
              <a:spAutoFit/>
            </a:bodyPr>
            <a:lstStyle/>
            <a:p>
              <a:pPr algn="ctr"/>
              <a:r>
                <a:rPr lang="zh-CN" altLang="en-US" sz="2400" dirty="0">
                  <a:solidFill>
                    <a:prstClr val="white"/>
                  </a:solidFill>
                  <a:cs typeface="+mn-ea"/>
                  <a:sym typeface="+mn-lt"/>
                </a:rPr>
                <a:t>添加标题</a:t>
              </a:r>
              <a:endParaRPr lang="zh-CN" altLang="en-US" sz="2400" dirty="0">
                <a:solidFill>
                  <a:prstClr val="white"/>
                </a:solidFill>
                <a:cs typeface="+mn-ea"/>
                <a:sym typeface="+mn-lt"/>
              </a:endParaRPr>
            </a:p>
          </p:txBody>
        </p:sp>
      </p:grpSp>
      <p:grpSp>
        <p:nvGrpSpPr>
          <p:cNvPr id="34" name="组合 33"/>
          <p:cNvGrpSpPr/>
          <p:nvPr/>
        </p:nvGrpSpPr>
        <p:grpSpPr>
          <a:xfrm>
            <a:off x="8894898" y="1234381"/>
            <a:ext cx="2334507" cy="4600178"/>
            <a:chOff x="8431911" y="1176508"/>
            <a:chExt cx="2334507" cy="4600178"/>
          </a:xfrm>
        </p:grpSpPr>
        <p:sp>
          <p:nvSpPr>
            <p:cNvPr id="35" name="任意多边形 208"/>
            <p:cNvSpPr/>
            <p:nvPr/>
          </p:nvSpPr>
          <p:spPr>
            <a:xfrm>
              <a:off x="8728528" y="2541211"/>
              <a:ext cx="964565" cy="3177764"/>
            </a:xfrm>
            <a:custGeom>
              <a:avLst/>
              <a:gdLst>
                <a:gd name="connsiteX0" fmla="*/ 0 w 1087200"/>
                <a:gd name="connsiteY0" fmla="*/ 0 h 3581787"/>
                <a:gd name="connsiteX1" fmla="*/ 1085850 w 1087200"/>
                <a:gd name="connsiteY1" fmla="*/ 0 h 3581787"/>
                <a:gd name="connsiteX2" fmla="*/ 1085850 w 1087200"/>
                <a:gd name="connsiteY2" fmla="*/ 3024795 h 3581787"/>
                <a:gd name="connsiteX3" fmla="*/ 1087200 w 1087200"/>
                <a:gd name="connsiteY3" fmla="*/ 3038187 h 3581787"/>
                <a:gd name="connsiteX4" fmla="*/ 543600 w 1087200"/>
                <a:gd name="connsiteY4" fmla="*/ 3581787 h 3581787"/>
                <a:gd name="connsiteX5" fmla="*/ 0 w 1087200"/>
                <a:gd name="connsiteY5" fmla="*/ 3038187 h 3581787"/>
                <a:gd name="connsiteX6" fmla="*/ 931 w 1087200"/>
                <a:gd name="connsiteY6" fmla="*/ 3028950 h 3581787"/>
                <a:gd name="connsiteX7" fmla="*/ 0 w 1087200"/>
                <a:gd name="connsiteY7" fmla="*/ 3028950 h 358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7200" h="3581787">
                  <a:moveTo>
                    <a:pt x="0" y="0"/>
                  </a:moveTo>
                  <a:lnTo>
                    <a:pt x="1085850" y="0"/>
                  </a:lnTo>
                  <a:lnTo>
                    <a:pt x="1085850" y="3024795"/>
                  </a:lnTo>
                  <a:lnTo>
                    <a:pt x="1087200" y="3038187"/>
                  </a:lnTo>
                  <a:cubicBezTo>
                    <a:pt x="1087200" y="3338409"/>
                    <a:pt x="843822" y="3581787"/>
                    <a:pt x="543600" y="3581787"/>
                  </a:cubicBezTo>
                  <a:cubicBezTo>
                    <a:pt x="243378" y="3581787"/>
                    <a:pt x="0" y="3338409"/>
                    <a:pt x="0" y="3038187"/>
                  </a:cubicBezTo>
                  <a:lnTo>
                    <a:pt x="931" y="3028950"/>
                  </a:lnTo>
                  <a:lnTo>
                    <a:pt x="0" y="3028950"/>
                  </a:lnTo>
                  <a:close/>
                </a:path>
              </a:pathLst>
            </a:custGeom>
            <a:solidFill>
              <a:srgbClr val="FF9331"/>
            </a:solidFill>
            <a:ln>
              <a:noFill/>
            </a:ln>
            <a:effectLst>
              <a:innerShdw blurRad="482600" dist="2286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solidFill>
                  <a:prstClr val="white"/>
                </a:solidFill>
                <a:cs typeface="+mn-ea"/>
                <a:sym typeface="+mn-lt"/>
              </a:endParaRPr>
            </a:p>
          </p:txBody>
        </p:sp>
        <p:sp>
          <p:nvSpPr>
            <p:cNvPr id="36" name="任意多边形 209"/>
            <p:cNvSpPr/>
            <p:nvPr/>
          </p:nvSpPr>
          <p:spPr>
            <a:xfrm>
              <a:off x="8572701" y="2541211"/>
              <a:ext cx="1275019" cy="3235475"/>
            </a:xfrm>
            <a:custGeom>
              <a:avLst/>
              <a:gdLst>
                <a:gd name="connsiteX0" fmla="*/ 0 w 1437125"/>
                <a:gd name="connsiteY0" fmla="*/ 0 h 3646834"/>
                <a:gd name="connsiteX1" fmla="*/ 174963 w 1437125"/>
                <a:gd name="connsiteY1" fmla="*/ 0 h 3646834"/>
                <a:gd name="connsiteX2" fmla="*/ 174963 w 1437125"/>
                <a:gd name="connsiteY2" fmla="*/ 2893667 h 3646834"/>
                <a:gd name="connsiteX3" fmla="*/ 175894 w 1437125"/>
                <a:gd name="connsiteY3" fmla="*/ 2893667 h 3646834"/>
                <a:gd name="connsiteX4" fmla="*/ 174963 w 1437125"/>
                <a:gd name="connsiteY4" fmla="*/ 2902904 h 3646834"/>
                <a:gd name="connsiteX5" fmla="*/ 718563 w 1437125"/>
                <a:gd name="connsiteY5" fmla="*/ 3446504 h 3646834"/>
                <a:gd name="connsiteX6" fmla="*/ 1262163 w 1437125"/>
                <a:gd name="connsiteY6" fmla="*/ 2902904 h 3646834"/>
                <a:gd name="connsiteX7" fmla="*/ 1260813 w 1437125"/>
                <a:gd name="connsiteY7" fmla="*/ 2889512 h 3646834"/>
                <a:gd name="connsiteX8" fmla="*/ 1260813 w 1437125"/>
                <a:gd name="connsiteY8" fmla="*/ 0 h 3646834"/>
                <a:gd name="connsiteX9" fmla="*/ 1435341 w 1437125"/>
                <a:gd name="connsiteY9" fmla="*/ 0 h 3646834"/>
                <a:gd name="connsiteX10" fmla="*/ 1435341 w 1437125"/>
                <a:gd name="connsiteY10" fmla="*/ 2910569 h 3646834"/>
                <a:gd name="connsiteX11" fmla="*/ 1437125 w 1437125"/>
                <a:gd name="connsiteY11" fmla="*/ 2928272 h 3646834"/>
                <a:gd name="connsiteX12" fmla="*/ 718563 w 1437125"/>
                <a:gd name="connsiteY12" fmla="*/ 3646834 h 3646834"/>
                <a:gd name="connsiteX13" fmla="*/ 0 w 1437125"/>
                <a:gd name="connsiteY13" fmla="*/ 2928272 h 3646834"/>
                <a:gd name="connsiteX14" fmla="*/ 1231 w 1437125"/>
                <a:gd name="connsiteY14" fmla="*/ 2916062 h 3646834"/>
                <a:gd name="connsiteX15" fmla="*/ 0 w 1437125"/>
                <a:gd name="connsiteY15" fmla="*/ 2916062 h 36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37125" h="3646834">
                  <a:moveTo>
                    <a:pt x="0" y="0"/>
                  </a:moveTo>
                  <a:lnTo>
                    <a:pt x="174963" y="0"/>
                  </a:lnTo>
                  <a:lnTo>
                    <a:pt x="174963" y="2893667"/>
                  </a:lnTo>
                  <a:lnTo>
                    <a:pt x="175894" y="2893667"/>
                  </a:lnTo>
                  <a:lnTo>
                    <a:pt x="174963" y="2902904"/>
                  </a:lnTo>
                  <a:cubicBezTo>
                    <a:pt x="174963" y="3203126"/>
                    <a:pt x="418341" y="3446504"/>
                    <a:pt x="718563" y="3446504"/>
                  </a:cubicBezTo>
                  <a:cubicBezTo>
                    <a:pt x="1018785" y="3446504"/>
                    <a:pt x="1262163" y="3203126"/>
                    <a:pt x="1262163" y="2902904"/>
                  </a:cubicBezTo>
                  <a:lnTo>
                    <a:pt x="1260813" y="2889512"/>
                  </a:lnTo>
                  <a:lnTo>
                    <a:pt x="1260813" y="0"/>
                  </a:lnTo>
                  <a:lnTo>
                    <a:pt x="1435341" y="0"/>
                  </a:lnTo>
                  <a:lnTo>
                    <a:pt x="1435341" y="2910569"/>
                  </a:lnTo>
                  <a:lnTo>
                    <a:pt x="1437125" y="2928272"/>
                  </a:lnTo>
                  <a:cubicBezTo>
                    <a:pt x="1437125" y="3325123"/>
                    <a:pt x="1115414" y="3646834"/>
                    <a:pt x="718563" y="3646834"/>
                  </a:cubicBezTo>
                  <a:cubicBezTo>
                    <a:pt x="321712" y="3646834"/>
                    <a:pt x="0" y="3325123"/>
                    <a:pt x="0" y="2928272"/>
                  </a:cubicBezTo>
                  <a:lnTo>
                    <a:pt x="1231" y="2916062"/>
                  </a:lnTo>
                  <a:lnTo>
                    <a:pt x="0" y="2916062"/>
                  </a:lnTo>
                  <a:close/>
                </a:path>
              </a:pathLst>
            </a:custGeom>
            <a:solidFill>
              <a:srgbClr val="D6D6D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solidFill>
                  <a:prstClr val="white"/>
                </a:solidFill>
                <a:cs typeface="+mn-ea"/>
                <a:sym typeface="+mn-lt"/>
              </a:endParaRPr>
            </a:p>
          </p:txBody>
        </p:sp>
        <p:sp>
          <p:nvSpPr>
            <p:cNvPr id="37" name="任意多边形 211"/>
            <p:cNvSpPr/>
            <p:nvPr/>
          </p:nvSpPr>
          <p:spPr>
            <a:xfrm>
              <a:off x="8732903" y="2433851"/>
              <a:ext cx="964565" cy="3177764"/>
            </a:xfrm>
            <a:custGeom>
              <a:avLst/>
              <a:gdLst>
                <a:gd name="connsiteX0" fmla="*/ 0 w 1087200"/>
                <a:gd name="connsiteY0" fmla="*/ 0 h 3581787"/>
                <a:gd name="connsiteX1" fmla="*/ 1085850 w 1087200"/>
                <a:gd name="connsiteY1" fmla="*/ 0 h 3581787"/>
                <a:gd name="connsiteX2" fmla="*/ 1085850 w 1087200"/>
                <a:gd name="connsiteY2" fmla="*/ 3024795 h 3581787"/>
                <a:gd name="connsiteX3" fmla="*/ 1087200 w 1087200"/>
                <a:gd name="connsiteY3" fmla="*/ 3038187 h 3581787"/>
                <a:gd name="connsiteX4" fmla="*/ 543600 w 1087200"/>
                <a:gd name="connsiteY4" fmla="*/ 3581787 h 3581787"/>
                <a:gd name="connsiteX5" fmla="*/ 0 w 1087200"/>
                <a:gd name="connsiteY5" fmla="*/ 3038187 h 3581787"/>
                <a:gd name="connsiteX6" fmla="*/ 931 w 1087200"/>
                <a:gd name="connsiteY6" fmla="*/ 3028950 h 3581787"/>
                <a:gd name="connsiteX7" fmla="*/ 0 w 1087200"/>
                <a:gd name="connsiteY7" fmla="*/ 3028950 h 358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7200" h="3581787">
                  <a:moveTo>
                    <a:pt x="0" y="0"/>
                  </a:moveTo>
                  <a:lnTo>
                    <a:pt x="1085850" y="0"/>
                  </a:lnTo>
                  <a:lnTo>
                    <a:pt x="1085850" y="3024795"/>
                  </a:lnTo>
                  <a:lnTo>
                    <a:pt x="1087200" y="3038187"/>
                  </a:lnTo>
                  <a:cubicBezTo>
                    <a:pt x="1087200" y="3338409"/>
                    <a:pt x="843822" y="3581787"/>
                    <a:pt x="543600" y="3581787"/>
                  </a:cubicBezTo>
                  <a:cubicBezTo>
                    <a:pt x="243378" y="3581787"/>
                    <a:pt x="0" y="3338409"/>
                    <a:pt x="0" y="3038187"/>
                  </a:cubicBezTo>
                  <a:lnTo>
                    <a:pt x="931" y="3028950"/>
                  </a:lnTo>
                  <a:lnTo>
                    <a:pt x="0" y="3028950"/>
                  </a:lnTo>
                  <a:close/>
                </a:path>
              </a:pathLst>
            </a:custGeom>
            <a:noFill/>
            <a:ln w="25400">
              <a:gradFill flip="none" rotWithShape="1">
                <a:gsLst>
                  <a:gs pos="100000">
                    <a:srgbClr val="F7F7F7"/>
                  </a:gs>
                  <a:gs pos="0">
                    <a:srgbClr val="DEDEDE"/>
                  </a:gs>
                </a:gsLst>
                <a:lin ang="0" scaled="1"/>
                <a:tileRect/>
              </a:gradFill>
            </a:ln>
            <a:effectLst>
              <a:innerShdw blurRad="457200" dist="2032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solidFill>
                  <a:prstClr val="white"/>
                </a:solidFill>
                <a:cs typeface="+mn-ea"/>
                <a:sym typeface="+mn-lt"/>
              </a:endParaRPr>
            </a:p>
          </p:txBody>
        </p:sp>
        <p:grpSp>
          <p:nvGrpSpPr>
            <p:cNvPr id="38" name="组合 37"/>
            <p:cNvGrpSpPr/>
            <p:nvPr/>
          </p:nvGrpSpPr>
          <p:grpSpPr>
            <a:xfrm>
              <a:off x="8431911" y="1176508"/>
              <a:ext cx="2334507" cy="2908699"/>
              <a:chOff x="7380501" y="2927403"/>
              <a:chExt cx="2311885" cy="2880513"/>
            </a:xfrm>
          </p:grpSpPr>
          <p:sp>
            <p:nvSpPr>
              <p:cNvPr id="41" name="椭圆 50"/>
              <p:cNvSpPr/>
              <p:nvPr/>
            </p:nvSpPr>
            <p:spPr>
              <a:xfrm rot="18900000">
                <a:off x="7501946" y="2927403"/>
                <a:ext cx="2190440" cy="2880513"/>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1" fmla="*/ 13249 w 1687745"/>
                  <a:gd name="connsiteY0-2" fmla="*/ 1035368 h 2070736"/>
                  <a:gd name="connsiteX1-3" fmla="*/ 850497 w 1687745"/>
                  <a:gd name="connsiteY1-4" fmla="*/ 0 h 2070736"/>
                  <a:gd name="connsiteX2-5" fmla="*/ 1687745 w 1687745"/>
                  <a:gd name="connsiteY2-6" fmla="*/ 1035368 h 2070736"/>
                  <a:gd name="connsiteX3-7" fmla="*/ 850497 w 1687745"/>
                  <a:gd name="connsiteY3-8" fmla="*/ 2070736 h 2070736"/>
                  <a:gd name="connsiteX4-9" fmla="*/ 13249 w 1687745"/>
                  <a:gd name="connsiteY4-10" fmla="*/ 1035368 h 2070736"/>
                  <a:gd name="connsiteX0-11" fmla="*/ 13249 w 1696474"/>
                  <a:gd name="connsiteY0-12" fmla="*/ 1035368 h 2070736"/>
                  <a:gd name="connsiteX1-13" fmla="*/ 850497 w 1696474"/>
                  <a:gd name="connsiteY1-14" fmla="*/ 0 h 2070736"/>
                  <a:gd name="connsiteX2-15" fmla="*/ 1687745 w 1696474"/>
                  <a:gd name="connsiteY2-16" fmla="*/ 1035368 h 2070736"/>
                  <a:gd name="connsiteX3-17" fmla="*/ 850497 w 1696474"/>
                  <a:gd name="connsiteY3-18" fmla="*/ 2070736 h 2070736"/>
                  <a:gd name="connsiteX4-19" fmla="*/ 13249 w 1696474"/>
                  <a:gd name="connsiteY4-20" fmla="*/ 1035368 h 207073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chemeClr val="tx1">
                      <a:alpha val="20000"/>
                    </a:schemeClr>
                  </a:gs>
                  <a:gs pos="78000">
                    <a:schemeClr val="tx1">
                      <a:alpha val="5000"/>
                    </a:schemeClr>
                  </a:gs>
                  <a:gs pos="0">
                    <a:schemeClr val="tx1"/>
                  </a:gs>
                  <a:gs pos="100000">
                    <a:schemeClr val="tx1">
                      <a:alpha val="0"/>
                    </a:schemeClr>
                  </a:gs>
                </a:gsLst>
                <a:lin ang="5400000" scaled="0"/>
              </a:grad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42" name="椭圆 41"/>
              <p:cNvSpPr/>
              <p:nvPr/>
            </p:nvSpPr>
            <p:spPr>
              <a:xfrm>
                <a:off x="7567580" y="3243360"/>
                <a:ext cx="1344544" cy="1344544"/>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43" name="椭圆 42"/>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736600" dist="241300" dir="2700000">
                  <a:srgbClr val="5F6D6C">
                    <a:alpha val="4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grpSp>
        <p:sp>
          <p:nvSpPr>
            <p:cNvPr id="39" name="文本框 38"/>
            <p:cNvSpPr txBox="1"/>
            <p:nvPr/>
          </p:nvSpPr>
          <p:spPr>
            <a:xfrm>
              <a:off x="8659516" y="1759425"/>
              <a:ext cx="1081675" cy="769441"/>
            </a:xfrm>
            <a:prstGeom prst="rect">
              <a:avLst/>
            </a:prstGeom>
            <a:noFill/>
          </p:spPr>
          <p:txBody>
            <a:bodyPr wrap="square" lIns="91440" tIns="45720" rIns="91440" bIns="45720" rtlCol="0">
              <a:spAutoFit/>
            </a:bodyPr>
            <a:lstStyle/>
            <a:p>
              <a:pPr algn="ctr"/>
              <a:r>
                <a:rPr lang="en-US" altLang="zh-CN" sz="4400" dirty="0">
                  <a:solidFill>
                    <a:srgbClr val="FF9331"/>
                  </a:solidFill>
                  <a:effectLst>
                    <a:innerShdw blurRad="25400" dist="25400" dir="13500000">
                      <a:prstClr val="black">
                        <a:alpha val="40000"/>
                      </a:prstClr>
                    </a:innerShdw>
                  </a:effectLst>
                  <a:cs typeface="+mn-ea"/>
                  <a:sym typeface="+mn-lt"/>
                </a:rPr>
                <a:t>04</a:t>
              </a:r>
              <a:endParaRPr lang="zh-CN" altLang="en-US" sz="4400" dirty="0">
                <a:solidFill>
                  <a:srgbClr val="FF9331"/>
                </a:solidFill>
                <a:effectLst>
                  <a:innerShdw blurRad="25400" dist="25400" dir="13500000">
                    <a:prstClr val="black">
                      <a:alpha val="40000"/>
                    </a:prstClr>
                  </a:innerShdw>
                </a:effectLst>
                <a:cs typeface="+mn-ea"/>
                <a:sym typeface="+mn-lt"/>
              </a:endParaRPr>
            </a:p>
          </p:txBody>
        </p:sp>
        <p:sp>
          <p:nvSpPr>
            <p:cNvPr id="40" name="文本框 39"/>
            <p:cNvSpPr txBox="1"/>
            <p:nvPr/>
          </p:nvSpPr>
          <p:spPr>
            <a:xfrm>
              <a:off x="8943325" y="2916222"/>
              <a:ext cx="553998" cy="2038311"/>
            </a:xfrm>
            <a:prstGeom prst="rect">
              <a:avLst/>
            </a:prstGeom>
            <a:noFill/>
          </p:spPr>
          <p:txBody>
            <a:bodyPr vert="eaVert" wrap="square" lIns="91440" tIns="45720" rIns="91440" bIns="45720" rtlCol="0">
              <a:spAutoFit/>
            </a:bodyPr>
            <a:lstStyle/>
            <a:p>
              <a:pPr algn="ctr"/>
              <a:r>
                <a:rPr lang="zh-CN" altLang="en-US" sz="2400" dirty="0">
                  <a:solidFill>
                    <a:prstClr val="white"/>
                  </a:solidFill>
                  <a:cs typeface="+mn-ea"/>
                  <a:sym typeface="+mn-lt"/>
                </a:rPr>
                <a:t>添加标题</a:t>
              </a:r>
              <a:endParaRPr lang="zh-CN" altLang="en-US" sz="2400" dirty="0">
                <a:solidFill>
                  <a:prstClr val="white"/>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fill="hold"/>
                                        <p:tgtEl>
                                          <p:spTgt spid="24"/>
                                        </p:tgtEl>
                                        <p:attrNameLst>
                                          <p:attrName>ppt_x</p:attrName>
                                        </p:attrNameLst>
                                      </p:cBhvr>
                                      <p:tavLst>
                                        <p:tav tm="0">
                                          <p:val>
                                            <p:strVal val="#ppt_x"/>
                                          </p:val>
                                        </p:tav>
                                        <p:tav tm="100000">
                                          <p:val>
                                            <p:strVal val="#ppt_x"/>
                                          </p:val>
                                        </p:tav>
                                      </p:tavLst>
                                    </p:anim>
                                    <p:anim calcmode="lin" valueType="num">
                                      <p:cBhvr additive="base">
                                        <p:cTn id="18" dur="500" fill="hold"/>
                                        <p:tgtEl>
                                          <p:spTgt spid="2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additive="base">
                                        <p:cTn id="22" dur="500" fill="hold"/>
                                        <p:tgtEl>
                                          <p:spTgt spid="34"/>
                                        </p:tgtEl>
                                        <p:attrNameLst>
                                          <p:attrName>ppt_x</p:attrName>
                                        </p:attrNameLst>
                                      </p:cBhvr>
                                      <p:tavLst>
                                        <p:tav tm="0">
                                          <p:val>
                                            <p:strVal val="#ppt_x"/>
                                          </p:val>
                                        </p:tav>
                                        <p:tav tm="100000">
                                          <p:val>
                                            <p:strVal val="#ppt_x"/>
                                          </p:val>
                                        </p:tav>
                                      </p:tavLst>
                                    </p:anim>
                                    <p:anim calcmode="lin" valueType="num">
                                      <p:cBhvr additive="base">
                                        <p:cTn id="23"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80663" y="494818"/>
            <a:ext cx="11030673" cy="5868364"/>
          </a:xfrm>
          <a:prstGeom prst="rect">
            <a:avLst/>
          </a:prstGeom>
          <a:noFill/>
          <a:ln w="76200">
            <a:solidFill>
              <a:schemeClr val="tx1"/>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25" name="Group 87"/>
          <p:cNvGrpSpPr/>
          <p:nvPr/>
        </p:nvGrpSpPr>
        <p:grpSpPr>
          <a:xfrm>
            <a:off x="4540967" y="1669070"/>
            <a:ext cx="2603143" cy="2603143"/>
            <a:chOff x="843571" y="2895929"/>
            <a:chExt cx="3707742" cy="3707742"/>
          </a:xfrm>
          <a:solidFill>
            <a:srgbClr val="0B47E3"/>
          </a:solidFill>
        </p:grpSpPr>
        <p:sp>
          <p:nvSpPr>
            <p:cNvPr id="26" name="Rectangle 88"/>
            <p:cNvSpPr/>
            <p:nvPr/>
          </p:nvSpPr>
          <p:spPr>
            <a:xfrm>
              <a:off x="843571" y="2895929"/>
              <a:ext cx="3707742" cy="3707742"/>
            </a:xfrm>
            <a:prstGeom prst="rect">
              <a:avLst/>
            </a:prstGeom>
            <a:grpFill/>
            <a:ln w="76200">
              <a:solidFill>
                <a:schemeClr val="tx1"/>
              </a:solidFill>
            </a:ln>
            <a:effectLst>
              <a:softEdge rad="635000"/>
            </a:effectLst>
            <a:scene3d>
              <a:camera prst="isometricTopUp"/>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600" dirty="0">
                <a:solidFill>
                  <a:schemeClr val="bg1"/>
                </a:solidFill>
                <a:cs typeface="+mn-ea"/>
                <a:sym typeface="+mn-lt"/>
              </a:endParaRPr>
            </a:p>
          </p:txBody>
        </p:sp>
        <p:sp>
          <p:nvSpPr>
            <p:cNvPr id="27" name="Rectangle 89"/>
            <p:cNvSpPr/>
            <p:nvPr/>
          </p:nvSpPr>
          <p:spPr>
            <a:xfrm>
              <a:off x="1456468" y="3131456"/>
              <a:ext cx="2510971" cy="2510971"/>
            </a:xfrm>
            <a:prstGeom prst="rect">
              <a:avLst/>
            </a:prstGeom>
            <a:grpFill/>
            <a:ln w="76200">
              <a:solidFill>
                <a:schemeClr val="tx1"/>
              </a:solidFill>
            </a:ln>
            <a:scene3d>
              <a:camera prst="isometricTopUp"/>
              <a:lightRig rig="threePt" dir="t"/>
            </a:scene3d>
            <a:sp3d extrusionH="406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600" dirty="0">
                  <a:solidFill>
                    <a:schemeClr val="bg1"/>
                  </a:solidFill>
                  <a:cs typeface="+mn-ea"/>
                  <a:sym typeface="+mn-lt"/>
                </a:rPr>
                <a:t>2</a:t>
              </a:r>
              <a:endParaRPr lang="en-US" sz="2800" dirty="0">
                <a:solidFill>
                  <a:schemeClr val="bg1"/>
                </a:solidFill>
                <a:cs typeface="+mn-ea"/>
                <a:sym typeface="+mn-lt"/>
              </a:endParaRPr>
            </a:p>
          </p:txBody>
        </p:sp>
      </p:grpSp>
      <p:grpSp>
        <p:nvGrpSpPr>
          <p:cNvPr id="28" name="Group 90"/>
          <p:cNvGrpSpPr/>
          <p:nvPr/>
        </p:nvGrpSpPr>
        <p:grpSpPr>
          <a:xfrm>
            <a:off x="3275176" y="2398216"/>
            <a:ext cx="2603143" cy="2603143"/>
            <a:chOff x="843571" y="2895929"/>
            <a:chExt cx="3707742" cy="3707742"/>
          </a:xfrm>
          <a:solidFill>
            <a:srgbClr val="10CF9B"/>
          </a:solidFill>
        </p:grpSpPr>
        <p:sp>
          <p:nvSpPr>
            <p:cNvPr id="29" name="Rectangle 91"/>
            <p:cNvSpPr/>
            <p:nvPr/>
          </p:nvSpPr>
          <p:spPr>
            <a:xfrm>
              <a:off x="843571" y="2895929"/>
              <a:ext cx="3707742" cy="3707742"/>
            </a:xfrm>
            <a:prstGeom prst="rect">
              <a:avLst/>
            </a:prstGeom>
            <a:grpFill/>
            <a:ln>
              <a:noFill/>
            </a:ln>
            <a:effectLst>
              <a:softEdge rad="635000"/>
            </a:effectLst>
            <a:scene3d>
              <a:camera prst="isometricTopUp"/>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600" dirty="0">
                <a:solidFill>
                  <a:schemeClr val="bg1"/>
                </a:solidFill>
                <a:cs typeface="+mn-ea"/>
                <a:sym typeface="+mn-lt"/>
              </a:endParaRPr>
            </a:p>
          </p:txBody>
        </p:sp>
        <p:sp>
          <p:nvSpPr>
            <p:cNvPr id="30" name="Rectangle 92"/>
            <p:cNvSpPr/>
            <p:nvPr/>
          </p:nvSpPr>
          <p:spPr>
            <a:xfrm>
              <a:off x="1456469" y="3131455"/>
              <a:ext cx="2510971" cy="2510971"/>
            </a:xfrm>
            <a:prstGeom prst="rect">
              <a:avLst/>
            </a:prstGeom>
            <a:solidFill>
              <a:srgbClr val="FF9331"/>
            </a:solidFill>
            <a:ln w="76200">
              <a:solidFill>
                <a:schemeClr val="tx1"/>
              </a:solidFill>
            </a:ln>
            <a:scene3d>
              <a:camera prst="isometricTopUp"/>
              <a:lightRig rig="threePt" dir="t"/>
            </a:scene3d>
            <a:sp3d extrusionH="406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600" dirty="0">
                  <a:solidFill>
                    <a:schemeClr val="bg1"/>
                  </a:solidFill>
                  <a:cs typeface="+mn-ea"/>
                  <a:sym typeface="+mn-lt"/>
                </a:rPr>
                <a:t>1</a:t>
              </a:r>
              <a:endParaRPr lang="en-US" sz="2800" dirty="0">
                <a:solidFill>
                  <a:schemeClr val="bg1"/>
                </a:solidFill>
                <a:cs typeface="+mn-ea"/>
                <a:sym typeface="+mn-lt"/>
              </a:endParaRPr>
            </a:p>
          </p:txBody>
        </p:sp>
      </p:grpSp>
      <p:grpSp>
        <p:nvGrpSpPr>
          <p:cNvPr id="31" name="Group 93"/>
          <p:cNvGrpSpPr/>
          <p:nvPr/>
        </p:nvGrpSpPr>
        <p:grpSpPr>
          <a:xfrm>
            <a:off x="5804557" y="2402766"/>
            <a:ext cx="2603143" cy="2603143"/>
            <a:chOff x="843571" y="2895929"/>
            <a:chExt cx="3707742" cy="3707742"/>
          </a:xfrm>
        </p:grpSpPr>
        <p:sp>
          <p:nvSpPr>
            <p:cNvPr id="32" name="Rectangle 94"/>
            <p:cNvSpPr/>
            <p:nvPr/>
          </p:nvSpPr>
          <p:spPr>
            <a:xfrm>
              <a:off x="843571" y="2895929"/>
              <a:ext cx="3707742" cy="3707742"/>
            </a:xfrm>
            <a:prstGeom prst="rect">
              <a:avLst/>
            </a:prstGeom>
            <a:solidFill>
              <a:srgbClr val="292929"/>
            </a:solidFill>
            <a:ln w="76200">
              <a:solidFill>
                <a:schemeClr val="tx1"/>
              </a:solidFill>
            </a:ln>
            <a:effectLst>
              <a:softEdge rad="635000"/>
            </a:effectLst>
            <a:scene3d>
              <a:camera prst="isometricTopUp"/>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600" dirty="0">
                <a:solidFill>
                  <a:schemeClr val="bg1"/>
                </a:solidFill>
                <a:cs typeface="+mn-ea"/>
                <a:sym typeface="+mn-lt"/>
              </a:endParaRPr>
            </a:p>
          </p:txBody>
        </p:sp>
        <p:sp>
          <p:nvSpPr>
            <p:cNvPr id="33" name="Rectangle 95"/>
            <p:cNvSpPr/>
            <p:nvPr/>
          </p:nvSpPr>
          <p:spPr>
            <a:xfrm>
              <a:off x="1456468" y="3131456"/>
              <a:ext cx="2510971" cy="2510971"/>
            </a:xfrm>
            <a:prstGeom prst="rect">
              <a:avLst/>
            </a:prstGeom>
            <a:solidFill>
              <a:srgbClr val="FF9331"/>
            </a:solidFill>
            <a:ln w="76200">
              <a:solidFill>
                <a:schemeClr val="tx1"/>
              </a:solidFill>
            </a:ln>
            <a:scene3d>
              <a:camera prst="isometricTopUp"/>
              <a:lightRig rig="threePt" dir="t"/>
            </a:scene3d>
            <a:sp3d extrusionH="406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600" dirty="0">
                  <a:solidFill>
                    <a:schemeClr val="bg1"/>
                  </a:solidFill>
                  <a:cs typeface="+mn-ea"/>
                  <a:sym typeface="+mn-lt"/>
                </a:rPr>
                <a:t>4</a:t>
              </a:r>
              <a:endParaRPr lang="en-US" sz="2800" dirty="0">
                <a:solidFill>
                  <a:schemeClr val="bg1"/>
                </a:solidFill>
                <a:cs typeface="+mn-ea"/>
                <a:sym typeface="+mn-lt"/>
              </a:endParaRPr>
            </a:p>
          </p:txBody>
        </p:sp>
      </p:grpSp>
      <p:grpSp>
        <p:nvGrpSpPr>
          <p:cNvPr id="34" name="Group 96"/>
          <p:cNvGrpSpPr/>
          <p:nvPr/>
        </p:nvGrpSpPr>
        <p:grpSpPr>
          <a:xfrm>
            <a:off x="4538765" y="3131915"/>
            <a:ext cx="2603143" cy="2603143"/>
            <a:chOff x="843571" y="2895929"/>
            <a:chExt cx="3707742" cy="3707742"/>
          </a:xfrm>
          <a:solidFill>
            <a:srgbClr val="0B47E3"/>
          </a:solidFill>
        </p:grpSpPr>
        <p:sp>
          <p:nvSpPr>
            <p:cNvPr id="35" name="Rectangle 97"/>
            <p:cNvSpPr/>
            <p:nvPr/>
          </p:nvSpPr>
          <p:spPr>
            <a:xfrm>
              <a:off x="843571" y="2895929"/>
              <a:ext cx="3707742" cy="3707742"/>
            </a:xfrm>
            <a:prstGeom prst="rect">
              <a:avLst/>
            </a:prstGeom>
            <a:grpFill/>
            <a:ln>
              <a:noFill/>
            </a:ln>
            <a:effectLst>
              <a:softEdge rad="635000"/>
            </a:effectLst>
            <a:scene3d>
              <a:camera prst="isometricTopUp"/>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600" dirty="0">
                <a:solidFill>
                  <a:schemeClr val="bg1"/>
                </a:solidFill>
                <a:cs typeface="+mn-ea"/>
                <a:sym typeface="+mn-lt"/>
              </a:endParaRPr>
            </a:p>
          </p:txBody>
        </p:sp>
        <p:sp>
          <p:nvSpPr>
            <p:cNvPr id="36" name="Rectangle 98"/>
            <p:cNvSpPr/>
            <p:nvPr/>
          </p:nvSpPr>
          <p:spPr>
            <a:xfrm>
              <a:off x="1456468" y="3131456"/>
              <a:ext cx="2510971" cy="2510971"/>
            </a:xfrm>
            <a:prstGeom prst="rect">
              <a:avLst/>
            </a:prstGeom>
            <a:grpFill/>
            <a:ln w="76200">
              <a:solidFill>
                <a:schemeClr val="tx1"/>
              </a:solidFill>
            </a:ln>
            <a:scene3d>
              <a:camera prst="isometricTopUp"/>
              <a:lightRig rig="threePt" dir="t"/>
            </a:scene3d>
            <a:sp3d extrusionH="406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600" dirty="0">
                  <a:solidFill>
                    <a:schemeClr val="bg1"/>
                  </a:solidFill>
                  <a:cs typeface="+mn-ea"/>
                  <a:sym typeface="+mn-lt"/>
                </a:rPr>
                <a:t>3</a:t>
              </a:r>
              <a:endParaRPr lang="en-US" sz="2800" dirty="0">
                <a:solidFill>
                  <a:schemeClr val="bg1"/>
                </a:solidFill>
                <a:cs typeface="+mn-ea"/>
                <a:sym typeface="+mn-lt"/>
              </a:endParaRPr>
            </a:p>
          </p:txBody>
        </p:sp>
      </p:grpSp>
      <p:cxnSp>
        <p:nvCxnSpPr>
          <p:cNvPr id="39" name="Elbow Connector 4"/>
          <p:cNvCxnSpPr/>
          <p:nvPr/>
        </p:nvCxnSpPr>
        <p:spPr>
          <a:xfrm rot="10800000">
            <a:off x="3224805" y="2715714"/>
            <a:ext cx="711792" cy="411565"/>
          </a:xfrm>
          <a:prstGeom prst="bentConnector3">
            <a:avLst>
              <a:gd name="adj1" fmla="val -236"/>
            </a:avLst>
          </a:prstGeom>
          <a:solidFill>
            <a:schemeClr val="accent4"/>
          </a:solidFill>
          <a:ln w="76200">
            <a:solidFill>
              <a:schemeClr val="tx1"/>
            </a:solidFill>
          </a:ln>
        </p:spPr>
      </p:cxnSp>
      <p:cxnSp>
        <p:nvCxnSpPr>
          <p:cNvPr id="40" name="Elbow Connector 6"/>
          <p:cNvCxnSpPr/>
          <p:nvPr/>
        </p:nvCxnSpPr>
        <p:spPr>
          <a:xfrm rot="10800000" flipV="1">
            <a:off x="4612528" y="4836000"/>
            <a:ext cx="602170" cy="503083"/>
          </a:xfrm>
          <a:prstGeom prst="bentConnector3">
            <a:avLst>
              <a:gd name="adj1" fmla="val -1191"/>
            </a:avLst>
          </a:prstGeom>
          <a:solidFill>
            <a:schemeClr val="accent4"/>
          </a:solidFill>
          <a:ln w="76200">
            <a:solidFill>
              <a:schemeClr val="tx1"/>
            </a:solidFill>
          </a:ln>
        </p:spPr>
      </p:cxnSp>
      <p:cxnSp>
        <p:nvCxnSpPr>
          <p:cNvPr id="41" name="Elbow Connector 10"/>
          <p:cNvCxnSpPr/>
          <p:nvPr/>
        </p:nvCxnSpPr>
        <p:spPr>
          <a:xfrm flipV="1">
            <a:off x="5878320" y="1669071"/>
            <a:ext cx="1420681" cy="325540"/>
          </a:xfrm>
          <a:prstGeom prst="bentConnector3">
            <a:avLst>
              <a:gd name="adj1" fmla="val 529"/>
            </a:avLst>
          </a:prstGeom>
          <a:solidFill>
            <a:schemeClr val="accent4"/>
          </a:solidFill>
          <a:ln w="76200">
            <a:solidFill>
              <a:schemeClr val="tx1"/>
            </a:solidFill>
          </a:ln>
        </p:spPr>
      </p:cxnSp>
      <p:cxnSp>
        <p:nvCxnSpPr>
          <p:cNvPr id="42" name="Elbow Connector 14"/>
          <p:cNvCxnSpPr/>
          <p:nvPr/>
        </p:nvCxnSpPr>
        <p:spPr>
          <a:xfrm rot="16200000" flipH="1">
            <a:off x="7470567" y="4250966"/>
            <a:ext cx="776931" cy="370331"/>
          </a:xfrm>
          <a:prstGeom prst="bentConnector2">
            <a:avLst/>
          </a:prstGeom>
          <a:solidFill>
            <a:schemeClr val="accent4"/>
          </a:solidFill>
          <a:ln w="76200">
            <a:solidFill>
              <a:schemeClr val="tx1"/>
            </a:solidFill>
          </a:ln>
        </p:spPr>
      </p:cxnSp>
      <p:grpSp>
        <p:nvGrpSpPr>
          <p:cNvPr id="43" name="组合 42"/>
          <p:cNvGrpSpPr/>
          <p:nvPr/>
        </p:nvGrpSpPr>
        <p:grpSpPr>
          <a:xfrm>
            <a:off x="402673" y="2474536"/>
            <a:ext cx="3487978" cy="1305487"/>
            <a:chOff x="8386921" y="2138442"/>
            <a:chExt cx="2501951" cy="938662"/>
          </a:xfrm>
        </p:grpSpPr>
        <p:sp>
          <p:nvSpPr>
            <p:cNvPr id="44" name="矩形 43"/>
            <p:cNvSpPr/>
            <p:nvPr/>
          </p:nvSpPr>
          <p:spPr>
            <a:xfrm>
              <a:off x="8386921" y="2138442"/>
              <a:ext cx="2501951" cy="31470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tx1">
                      <a:lumMod val="75000"/>
                      <a:lumOff val="25000"/>
                    </a:schemeClr>
                  </a:solidFill>
                  <a:cs typeface="+mn-ea"/>
                  <a:sym typeface="+mn-lt"/>
                </a:rPr>
                <a:t>标题文字添加</a:t>
              </a:r>
              <a:endParaRPr lang="zh-CN" altLang="en-US" sz="2000" b="1" dirty="0">
                <a:solidFill>
                  <a:schemeClr val="tx1">
                    <a:lumMod val="75000"/>
                    <a:lumOff val="25000"/>
                  </a:schemeClr>
                </a:solidFill>
                <a:cs typeface="+mn-ea"/>
                <a:sym typeface="+mn-lt"/>
              </a:endParaRPr>
            </a:p>
          </p:txBody>
        </p:sp>
        <p:sp>
          <p:nvSpPr>
            <p:cNvPr id="45" name="文本框 44"/>
            <p:cNvSpPr txBox="1"/>
            <p:nvPr/>
          </p:nvSpPr>
          <p:spPr>
            <a:xfrm>
              <a:off x="8984679" y="2453143"/>
              <a:ext cx="1275765" cy="62396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900" dirty="0">
                  <a:solidFill>
                    <a:schemeClr val="bg1">
                      <a:lumMod val="50000"/>
                    </a:schemeClr>
                  </a:solidFill>
                  <a:cs typeface="+mn-ea"/>
                  <a:sym typeface="+mn-lt"/>
                </a:rPr>
                <a:t>The user can demonstrate on a projector or computer, or print the presentation and make it into a film to be used in a wider field. Using PowerPoint,</a:t>
              </a:r>
              <a:endParaRPr lang="en-US" altLang="zh-CN" sz="900" dirty="0">
                <a:solidFill>
                  <a:schemeClr val="bg1">
                    <a:lumMod val="50000"/>
                  </a:schemeClr>
                </a:solidFill>
                <a:cs typeface="+mn-ea"/>
                <a:sym typeface="+mn-lt"/>
              </a:endParaRPr>
            </a:p>
          </p:txBody>
        </p:sp>
      </p:grpSp>
      <p:grpSp>
        <p:nvGrpSpPr>
          <p:cNvPr id="46" name="组合 45"/>
          <p:cNvGrpSpPr/>
          <p:nvPr/>
        </p:nvGrpSpPr>
        <p:grpSpPr>
          <a:xfrm>
            <a:off x="6806200" y="1003978"/>
            <a:ext cx="3487978" cy="1305487"/>
            <a:chOff x="8386921" y="2138442"/>
            <a:chExt cx="2501951" cy="938662"/>
          </a:xfrm>
        </p:grpSpPr>
        <p:sp>
          <p:nvSpPr>
            <p:cNvPr id="47" name="矩形 46"/>
            <p:cNvSpPr/>
            <p:nvPr/>
          </p:nvSpPr>
          <p:spPr>
            <a:xfrm>
              <a:off x="8386921" y="2138442"/>
              <a:ext cx="2501951" cy="31470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tx1">
                      <a:lumMod val="75000"/>
                      <a:lumOff val="25000"/>
                    </a:schemeClr>
                  </a:solidFill>
                  <a:cs typeface="+mn-ea"/>
                  <a:sym typeface="+mn-lt"/>
                </a:rPr>
                <a:t>标题文字添加</a:t>
              </a:r>
              <a:endParaRPr lang="zh-CN" altLang="en-US" sz="2000" b="1" dirty="0">
                <a:solidFill>
                  <a:schemeClr val="tx1">
                    <a:lumMod val="75000"/>
                    <a:lumOff val="25000"/>
                  </a:schemeClr>
                </a:solidFill>
                <a:cs typeface="+mn-ea"/>
                <a:sym typeface="+mn-lt"/>
              </a:endParaRPr>
            </a:p>
          </p:txBody>
        </p:sp>
        <p:sp>
          <p:nvSpPr>
            <p:cNvPr id="48" name="文本框 47"/>
            <p:cNvSpPr txBox="1"/>
            <p:nvPr/>
          </p:nvSpPr>
          <p:spPr>
            <a:xfrm>
              <a:off x="8984679" y="2453143"/>
              <a:ext cx="1275765" cy="62396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900" dirty="0">
                  <a:solidFill>
                    <a:schemeClr val="bg1">
                      <a:lumMod val="50000"/>
                    </a:schemeClr>
                  </a:solidFill>
                  <a:cs typeface="+mn-ea"/>
                  <a:sym typeface="+mn-lt"/>
                </a:rPr>
                <a:t>The user can demonstrate on a projector or computer, or print the presentation and make it into a film to be used in a wider field. Using PowerPoint,</a:t>
              </a:r>
              <a:endParaRPr lang="en-US" altLang="zh-CN" sz="900" dirty="0">
                <a:solidFill>
                  <a:schemeClr val="bg1">
                    <a:lumMod val="50000"/>
                  </a:schemeClr>
                </a:solidFill>
                <a:cs typeface="+mn-ea"/>
                <a:sym typeface="+mn-lt"/>
              </a:endParaRPr>
            </a:p>
          </p:txBody>
        </p:sp>
      </p:grpSp>
      <p:grpSp>
        <p:nvGrpSpPr>
          <p:cNvPr id="49" name="组合 48"/>
          <p:cNvGrpSpPr/>
          <p:nvPr/>
        </p:nvGrpSpPr>
        <p:grpSpPr>
          <a:xfrm>
            <a:off x="7859033" y="4149056"/>
            <a:ext cx="3487978" cy="1305487"/>
            <a:chOff x="8386921" y="2138442"/>
            <a:chExt cx="2501951" cy="938662"/>
          </a:xfrm>
        </p:grpSpPr>
        <p:sp>
          <p:nvSpPr>
            <p:cNvPr id="50" name="矩形 49"/>
            <p:cNvSpPr/>
            <p:nvPr/>
          </p:nvSpPr>
          <p:spPr>
            <a:xfrm>
              <a:off x="8386921" y="2138442"/>
              <a:ext cx="2501951" cy="31470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tx1">
                      <a:lumMod val="75000"/>
                      <a:lumOff val="25000"/>
                    </a:schemeClr>
                  </a:solidFill>
                  <a:cs typeface="+mn-ea"/>
                  <a:sym typeface="+mn-lt"/>
                </a:rPr>
                <a:t>标题文字添加</a:t>
              </a:r>
              <a:endParaRPr lang="zh-CN" altLang="en-US" sz="2000" b="1" dirty="0">
                <a:solidFill>
                  <a:schemeClr val="tx1">
                    <a:lumMod val="75000"/>
                    <a:lumOff val="25000"/>
                  </a:schemeClr>
                </a:solidFill>
                <a:cs typeface="+mn-ea"/>
                <a:sym typeface="+mn-lt"/>
              </a:endParaRPr>
            </a:p>
          </p:txBody>
        </p:sp>
        <p:sp>
          <p:nvSpPr>
            <p:cNvPr id="51" name="文本框 50"/>
            <p:cNvSpPr txBox="1"/>
            <p:nvPr/>
          </p:nvSpPr>
          <p:spPr>
            <a:xfrm>
              <a:off x="8984679" y="2453143"/>
              <a:ext cx="1275765" cy="62396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900" dirty="0">
                  <a:solidFill>
                    <a:schemeClr val="bg1">
                      <a:lumMod val="50000"/>
                    </a:schemeClr>
                  </a:solidFill>
                  <a:cs typeface="+mn-ea"/>
                  <a:sym typeface="+mn-lt"/>
                </a:rPr>
                <a:t>The user can demonstrate on a projector or computer, or print the presentation and make it into a film to be used in a wider field. Using PowerPoint,</a:t>
              </a:r>
              <a:endParaRPr lang="en-US" altLang="zh-CN" sz="900" dirty="0">
                <a:solidFill>
                  <a:schemeClr val="bg1">
                    <a:lumMod val="50000"/>
                  </a:schemeClr>
                </a:solidFill>
                <a:cs typeface="+mn-ea"/>
                <a:sym typeface="+mn-lt"/>
              </a:endParaRPr>
            </a:p>
          </p:txBody>
        </p:sp>
      </p:grpSp>
      <p:grpSp>
        <p:nvGrpSpPr>
          <p:cNvPr id="52" name="组合 51"/>
          <p:cNvGrpSpPr/>
          <p:nvPr/>
        </p:nvGrpSpPr>
        <p:grpSpPr>
          <a:xfrm>
            <a:off x="1836711" y="4632911"/>
            <a:ext cx="3487978" cy="1305487"/>
            <a:chOff x="8386921" y="2138442"/>
            <a:chExt cx="2501951" cy="938662"/>
          </a:xfrm>
        </p:grpSpPr>
        <p:sp>
          <p:nvSpPr>
            <p:cNvPr id="53" name="矩形 52"/>
            <p:cNvSpPr/>
            <p:nvPr/>
          </p:nvSpPr>
          <p:spPr>
            <a:xfrm>
              <a:off x="8386921" y="2138442"/>
              <a:ext cx="2501951" cy="31470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tx1">
                      <a:lumMod val="75000"/>
                      <a:lumOff val="25000"/>
                    </a:schemeClr>
                  </a:solidFill>
                  <a:cs typeface="+mn-ea"/>
                  <a:sym typeface="+mn-lt"/>
                </a:rPr>
                <a:t>标题文字添加</a:t>
              </a:r>
              <a:endParaRPr lang="zh-CN" altLang="en-US" sz="2000" b="1" dirty="0">
                <a:solidFill>
                  <a:schemeClr val="tx1">
                    <a:lumMod val="75000"/>
                    <a:lumOff val="25000"/>
                  </a:schemeClr>
                </a:solidFill>
                <a:cs typeface="+mn-ea"/>
                <a:sym typeface="+mn-lt"/>
              </a:endParaRPr>
            </a:p>
          </p:txBody>
        </p:sp>
        <p:sp>
          <p:nvSpPr>
            <p:cNvPr id="54" name="文本框 53"/>
            <p:cNvSpPr txBox="1"/>
            <p:nvPr/>
          </p:nvSpPr>
          <p:spPr>
            <a:xfrm>
              <a:off x="8984679" y="2453143"/>
              <a:ext cx="1275765" cy="62396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900" dirty="0">
                  <a:solidFill>
                    <a:schemeClr val="bg1">
                      <a:lumMod val="50000"/>
                    </a:schemeClr>
                  </a:solidFill>
                  <a:cs typeface="+mn-ea"/>
                  <a:sym typeface="+mn-lt"/>
                </a:rPr>
                <a:t>The user can demonstrate on a projector or computer, or print the presentation and make it into a film to be used in a wider field. Using PowerPoint,</a:t>
              </a:r>
              <a:endParaRPr lang="en-US" altLang="zh-CN" sz="900" dirty="0">
                <a:solidFill>
                  <a:schemeClr val="bg1">
                    <a:lumMod val="50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1000" fill="hold"/>
                                        <p:tgtEl>
                                          <p:spTgt spid="4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1000"/>
                                        <p:tgtEl>
                                          <p:spTgt spid="46"/>
                                        </p:tgtEl>
                                      </p:cBhvr>
                                    </p:animEffect>
                                    <p:anim calcmode="lin" valueType="num">
                                      <p:cBhvr>
                                        <p:cTn id="14" dur="1000" fill="hold"/>
                                        <p:tgtEl>
                                          <p:spTgt spid="46"/>
                                        </p:tgtEl>
                                        <p:attrNameLst>
                                          <p:attrName>ppt_x</p:attrName>
                                        </p:attrNameLst>
                                      </p:cBhvr>
                                      <p:tavLst>
                                        <p:tav tm="0">
                                          <p:val>
                                            <p:strVal val="#ppt_x"/>
                                          </p:val>
                                        </p:tav>
                                        <p:tav tm="100000">
                                          <p:val>
                                            <p:strVal val="#ppt_x"/>
                                          </p:val>
                                        </p:tav>
                                      </p:tavLst>
                                    </p:anim>
                                    <p:anim calcmode="lin" valueType="num">
                                      <p:cBhvr>
                                        <p:cTn id="15" dur="1000" fill="hold"/>
                                        <p:tgtEl>
                                          <p:spTgt spid="4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1000"/>
                                        <p:tgtEl>
                                          <p:spTgt spid="49"/>
                                        </p:tgtEl>
                                      </p:cBhvr>
                                    </p:animEffect>
                                    <p:anim calcmode="lin" valueType="num">
                                      <p:cBhvr>
                                        <p:cTn id="20" dur="1000" fill="hold"/>
                                        <p:tgtEl>
                                          <p:spTgt spid="49"/>
                                        </p:tgtEl>
                                        <p:attrNameLst>
                                          <p:attrName>ppt_x</p:attrName>
                                        </p:attrNameLst>
                                      </p:cBhvr>
                                      <p:tavLst>
                                        <p:tav tm="0">
                                          <p:val>
                                            <p:strVal val="#ppt_x"/>
                                          </p:val>
                                        </p:tav>
                                        <p:tav tm="100000">
                                          <p:val>
                                            <p:strVal val="#ppt_x"/>
                                          </p:val>
                                        </p:tav>
                                      </p:tavLst>
                                    </p:anim>
                                    <p:anim calcmode="lin" valueType="num">
                                      <p:cBhvr>
                                        <p:cTn id="21" dur="1000" fill="hold"/>
                                        <p:tgtEl>
                                          <p:spTgt spid="49"/>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52"/>
                                        </p:tgtEl>
                                        <p:attrNameLst>
                                          <p:attrName>style.visibility</p:attrName>
                                        </p:attrNameLst>
                                      </p:cBhvr>
                                      <p:to>
                                        <p:strVal val="visible"/>
                                      </p:to>
                                    </p:set>
                                    <p:animEffect transition="in" filter="fade">
                                      <p:cBhvr>
                                        <p:cTn id="25" dur="1000"/>
                                        <p:tgtEl>
                                          <p:spTgt spid="52"/>
                                        </p:tgtEl>
                                      </p:cBhvr>
                                    </p:animEffect>
                                    <p:anim calcmode="lin" valueType="num">
                                      <p:cBhvr>
                                        <p:cTn id="26" dur="1000" fill="hold"/>
                                        <p:tgtEl>
                                          <p:spTgt spid="52"/>
                                        </p:tgtEl>
                                        <p:attrNameLst>
                                          <p:attrName>ppt_x</p:attrName>
                                        </p:attrNameLst>
                                      </p:cBhvr>
                                      <p:tavLst>
                                        <p:tav tm="0">
                                          <p:val>
                                            <p:strVal val="#ppt_x"/>
                                          </p:val>
                                        </p:tav>
                                        <p:tav tm="100000">
                                          <p:val>
                                            <p:strVal val="#ppt_x"/>
                                          </p:val>
                                        </p:tav>
                                      </p:tavLst>
                                    </p:anim>
                                    <p:anim calcmode="lin" valueType="num">
                                      <p:cBhvr>
                                        <p:cTn id="27"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80663" y="494818"/>
            <a:ext cx="11030673" cy="5868364"/>
          </a:xfrm>
          <a:prstGeom prst="rect">
            <a:avLst/>
          </a:prstGeom>
          <a:noFill/>
          <a:ln w="76200">
            <a:solidFill>
              <a:schemeClr val="tx1"/>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4" name="Group 5"/>
          <p:cNvGrpSpPr/>
          <p:nvPr/>
        </p:nvGrpSpPr>
        <p:grpSpPr>
          <a:xfrm>
            <a:off x="6065526" y="2549310"/>
            <a:ext cx="646545" cy="646545"/>
            <a:chOff x="5001064" y="2392320"/>
            <a:chExt cx="484909" cy="484909"/>
          </a:xfrm>
        </p:grpSpPr>
        <p:sp>
          <p:nvSpPr>
            <p:cNvPr id="5" name="Oval 23"/>
            <p:cNvSpPr/>
            <p:nvPr/>
          </p:nvSpPr>
          <p:spPr>
            <a:xfrm>
              <a:off x="5001064" y="2392320"/>
              <a:ext cx="484909" cy="484909"/>
            </a:xfrm>
            <a:prstGeom prst="ellipse">
              <a:avLst/>
            </a:prstGeom>
            <a:solidFill>
              <a:srgbClr val="0B47E3"/>
            </a:soli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00574C"/>
                </a:solidFill>
                <a:effectLst/>
                <a:uLnTx/>
                <a:uFillTx/>
                <a:cs typeface="+mn-ea"/>
                <a:sym typeface="+mn-lt"/>
              </a:endParaRPr>
            </a:p>
          </p:txBody>
        </p:sp>
        <p:sp>
          <p:nvSpPr>
            <p:cNvPr id="6" name="Freeform 6"/>
            <p:cNvSpPr>
              <a:spLocks noEditPoints="1"/>
            </p:cNvSpPr>
            <p:nvPr/>
          </p:nvSpPr>
          <p:spPr bwMode="auto">
            <a:xfrm>
              <a:off x="5080306" y="2499684"/>
              <a:ext cx="330892" cy="264455"/>
            </a:xfrm>
            <a:custGeom>
              <a:avLst/>
              <a:gdLst>
                <a:gd name="T0" fmla="*/ 468 w 542"/>
                <a:gd name="T1" fmla="*/ 135 h 433"/>
                <a:gd name="T2" fmla="*/ 486 w 542"/>
                <a:gd name="T3" fmla="*/ 21 h 433"/>
                <a:gd name="T4" fmla="*/ 332 w 542"/>
                <a:gd name="T5" fmla="*/ 65 h 433"/>
                <a:gd name="T6" fmla="*/ 271 w 542"/>
                <a:gd name="T7" fmla="*/ 97 h 433"/>
                <a:gd name="T8" fmla="*/ 229 w 542"/>
                <a:gd name="T9" fmla="*/ 81 h 433"/>
                <a:gd name="T10" fmla="*/ 212 w 542"/>
                <a:gd name="T11" fmla="*/ 66 h 433"/>
                <a:gd name="T12" fmla="*/ 211 w 542"/>
                <a:gd name="T13" fmla="*/ 65 h 433"/>
                <a:gd name="T14" fmla="*/ 57 w 542"/>
                <a:gd name="T15" fmla="*/ 21 h 433"/>
                <a:gd name="T16" fmla="*/ 75 w 542"/>
                <a:gd name="T17" fmla="*/ 135 h 433"/>
                <a:gd name="T18" fmla="*/ 0 w 542"/>
                <a:gd name="T19" fmla="*/ 153 h 433"/>
                <a:gd name="T20" fmla="*/ 57 w 542"/>
                <a:gd name="T21" fmla="*/ 269 h 433"/>
                <a:gd name="T22" fmla="*/ 103 w 542"/>
                <a:gd name="T23" fmla="*/ 433 h 433"/>
                <a:gd name="T24" fmla="*/ 486 w 542"/>
                <a:gd name="T25" fmla="*/ 387 h 433"/>
                <a:gd name="T26" fmla="*/ 542 w 542"/>
                <a:gd name="T27" fmla="*/ 269 h 433"/>
                <a:gd name="T28" fmla="*/ 437 w 542"/>
                <a:gd name="T29" fmla="*/ 153 h 433"/>
                <a:gd name="T30" fmla="*/ 362 w 542"/>
                <a:gd name="T31" fmla="*/ 90 h 433"/>
                <a:gd name="T32" fmla="*/ 465 w 542"/>
                <a:gd name="T33" fmla="*/ 66 h 433"/>
                <a:gd name="T34" fmla="*/ 387 w 542"/>
                <a:gd name="T35" fmla="*/ 123 h 433"/>
                <a:gd name="T36" fmla="*/ 362 w 542"/>
                <a:gd name="T37" fmla="*/ 90 h 433"/>
                <a:gd name="T38" fmla="*/ 78 w 542"/>
                <a:gd name="T39" fmla="*/ 66 h 433"/>
                <a:gd name="T40" fmla="*/ 106 w 542"/>
                <a:gd name="T41" fmla="*/ 39 h 433"/>
                <a:gd name="T42" fmla="*/ 181 w 542"/>
                <a:gd name="T43" fmla="*/ 90 h 433"/>
                <a:gd name="T44" fmla="*/ 155 w 542"/>
                <a:gd name="T45" fmla="*/ 123 h 433"/>
                <a:gd name="T46" fmla="*/ 185 w 542"/>
                <a:gd name="T47" fmla="*/ 219 h 433"/>
                <a:gd name="T48" fmla="*/ 125 w 542"/>
                <a:gd name="T49" fmla="*/ 228 h 433"/>
                <a:gd name="T50" fmla="*/ 116 w 542"/>
                <a:gd name="T51" fmla="*/ 195 h 433"/>
                <a:gd name="T52" fmla="*/ 185 w 542"/>
                <a:gd name="T53" fmla="*/ 219 h 433"/>
                <a:gd name="T54" fmla="*/ 301 w 542"/>
                <a:gd name="T55" fmla="*/ 380 h 433"/>
                <a:gd name="T56" fmla="*/ 214 w 542"/>
                <a:gd name="T57" fmla="*/ 353 h 433"/>
                <a:gd name="T58" fmla="*/ 328 w 542"/>
                <a:gd name="T59" fmla="*/ 195 h 433"/>
                <a:gd name="T60" fmla="*/ 427 w 542"/>
                <a:gd name="T61" fmla="*/ 219 h 433"/>
                <a:gd name="T62" fmla="*/ 367 w 542"/>
                <a:gd name="T63" fmla="*/ 228 h 433"/>
                <a:gd name="T64" fmla="*/ 357 w 542"/>
                <a:gd name="T65" fmla="*/ 195 h 433"/>
                <a:gd name="T66" fmla="*/ 427 w 542"/>
                <a:gd name="T67" fmla="*/ 219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2" h="433">
                  <a:moveTo>
                    <a:pt x="437" y="153"/>
                  </a:moveTo>
                  <a:cubicBezTo>
                    <a:pt x="448" y="148"/>
                    <a:pt x="459" y="142"/>
                    <a:pt x="468" y="135"/>
                  </a:cubicBezTo>
                  <a:cubicBezTo>
                    <a:pt x="489" y="119"/>
                    <a:pt x="503" y="94"/>
                    <a:pt x="503" y="66"/>
                  </a:cubicBezTo>
                  <a:cubicBezTo>
                    <a:pt x="503" y="50"/>
                    <a:pt x="497" y="33"/>
                    <a:pt x="486" y="21"/>
                  </a:cubicBezTo>
                  <a:cubicBezTo>
                    <a:pt x="474" y="8"/>
                    <a:pt x="457" y="0"/>
                    <a:pt x="437" y="0"/>
                  </a:cubicBezTo>
                  <a:cubicBezTo>
                    <a:pt x="405" y="0"/>
                    <a:pt x="369" y="20"/>
                    <a:pt x="332" y="65"/>
                  </a:cubicBezTo>
                  <a:cubicBezTo>
                    <a:pt x="332" y="65"/>
                    <a:pt x="332" y="66"/>
                    <a:pt x="331" y="66"/>
                  </a:cubicBezTo>
                  <a:cubicBezTo>
                    <a:pt x="326" y="72"/>
                    <a:pt x="299" y="97"/>
                    <a:pt x="271" y="97"/>
                  </a:cubicBezTo>
                  <a:cubicBezTo>
                    <a:pt x="271" y="97"/>
                    <a:pt x="271" y="97"/>
                    <a:pt x="271" y="97"/>
                  </a:cubicBezTo>
                  <a:cubicBezTo>
                    <a:pt x="255" y="97"/>
                    <a:pt x="240" y="89"/>
                    <a:pt x="229" y="81"/>
                  </a:cubicBezTo>
                  <a:cubicBezTo>
                    <a:pt x="223" y="77"/>
                    <a:pt x="218" y="73"/>
                    <a:pt x="215" y="70"/>
                  </a:cubicBezTo>
                  <a:cubicBezTo>
                    <a:pt x="214" y="68"/>
                    <a:pt x="212" y="67"/>
                    <a:pt x="212" y="66"/>
                  </a:cubicBezTo>
                  <a:cubicBezTo>
                    <a:pt x="211" y="66"/>
                    <a:pt x="211" y="66"/>
                    <a:pt x="211" y="65"/>
                  </a:cubicBezTo>
                  <a:cubicBezTo>
                    <a:pt x="211" y="65"/>
                    <a:pt x="211" y="65"/>
                    <a:pt x="211" y="65"/>
                  </a:cubicBezTo>
                  <a:cubicBezTo>
                    <a:pt x="173" y="20"/>
                    <a:pt x="138" y="0"/>
                    <a:pt x="106" y="0"/>
                  </a:cubicBezTo>
                  <a:cubicBezTo>
                    <a:pt x="86" y="0"/>
                    <a:pt x="68" y="8"/>
                    <a:pt x="57" y="21"/>
                  </a:cubicBezTo>
                  <a:cubicBezTo>
                    <a:pt x="46" y="33"/>
                    <a:pt x="39" y="50"/>
                    <a:pt x="39" y="66"/>
                  </a:cubicBezTo>
                  <a:cubicBezTo>
                    <a:pt x="39" y="94"/>
                    <a:pt x="54" y="119"/>
                    <a:pt x="75" y="135"/>
                  </a:cubicBezTo>
                  <a:cubicBezTo>
                    <a:pt x="84" y="142"/>
                    <a:pt x="94" y="148"/>
                    <a:pt x="106" y="153"/>
                  </a:cubicBezTo>
                  <a:cubicBezTo>
                    <a:pt x="0" y="153"/>
                    <a:pt x="0" y="153"/>
                    <a:pt x="0" y="153"/>
                  </a:cubicBezTo>
                  <a:cubicBezTo>
                    <a:pt x="0" y="269"/>
                    <a:pt x="0" y="269"/>
                    <a:pt x="0" y="269"/>
                  </a:cubicBezTo>
                  <a:cubicBezTo>
                    <a:pt x="57" y="269"/>
                    <a:pt x="57" y="269"/>
                    <a:pt x="57" y="269"/>
                  </a:cubicBezTo>
                  <a:cubicBezTo>
                    <a:pt x="57" y="387"/>
                    <a:pt x="57" y="387"/>
                    <a:pt x="57" y="387"/>
                  </a:cubicBezTo>
                  <a:cubicBezTo>
                    <a:pt x="57" y="412"/>
                    <a:pt x="78" y="433"/>
                    <a:pt x="103" y="433"/>
                  </a:cubicBezTo>
                  <a:cubicBezTo>
                    <a:pt x="440" y="433"/>
                    <a:pt x="440" y="433"/>
                    <a:pt x="440" y="433"/>
                  </a:cubicBezTo>
                  <a:cubicBezTo>
                    <a:pt x="465" y="433"/>
                    <a:pt x="486" y="412"/>
                    <a:pt x="486" y="387"/>
                  </a:cubicBezTo>
                  <a:cubicBezTo>
                    <a:pt x="486" y="269"/>
                    <a:pt x="486" y="269"/>
                    <a:pt x="486" y="269"/>
                  </a:cubicBezTo>
                  <a:cubicBezTo>
                    <a:pt x="542" y="269"/>
                    <a:pt x="542" y="269"/>
                    <a:pt x="542" y="269"/>
                  </a:cubicBezTo>
                  <a:cubicBezTo>
                    <a:pt x="542" y="153"/>
                    <a:pt x="542" y="153"/>
                    <a:pt x="542" y="153"/>
                  </a:cubicBezTo>
                  <a:lnTo>
                    <a:pt x="437" y="153"/>
                  </a:lnTo>
                  <a:close/>
                  <a:moveTo>
                    <a:pt x="362" y="90"/>
                  </a:moveTo>
                  <a:cubicBezTo>
                    <a:pt x="362" y="90"/>
                    <a:pt x="362" y="90"/>
                    <a:pt x="362" y="90"/>
                  </a:cubicBezTo>
                  <a:cubicBezTo>
                    <a:pt x="396" y="49"/>
                    <a:pt x="422" y="38"/>
                    <a:pt x="437" y="39"/>
                  </a:cubicBezTo>
                  <a:cubicBezTo>
                    <a:pt x="455" y="39"/>
                    <a:pt x="464" y="52"/>
                    <a:pt x="465" y="66"/>
                  </a:cubicBezTo>
                  <a:cubicBezTo>
                    <a:pt x="465" y="80"/>
                    <a:pt x="457" y="94"/>
                    <a:pt x="444" y="105"/>
                  </a:cubicBezTo>
                  <a:cubicBezTo>
                    <a:pt x="430" y="116"/>
                    <a:pt x="410" y="123"/>
                    <a:pt x="387" y="123"/>
                  </a:cubicBezTo>
                  <a:cubicBezTo>
                    <a:pt x="319" y="123"/>
                    <a:pt x="319" y="123"/>
                    <a:pt x="319" y="123"/>
                  </a:cubicBezTo>
                  <a:cubicBezTo>
                    <a:pt x="346" y="110"/>
                    <a:pt x="361" y="91"/>
                    <a:pt x="362" y="90"/>
                  </a:cubicBezTo>
                  <a:close/>
                  <a:moveTo>
                    <a:pt x="99" y="105"/>
                  </a:moveTo>
                  <a:cubicBezTo>
                    <a:pt x="85" y="94"/>
                    <a:pt x="78" y="80"/>
                    <a:pt x="78" y="66"/>
                  </a:cubicBezTo>
                  <a:cubicBezTo>
                    <a:pt x="79" y="52"/>
                    <a:pt x="88" y="39"/>
                    <a:pt x="106" y="39"/>
                  </a:cubicBezTo>
                  <a:cubicBezTo>
                    <a:pt x="106" y="39"/>
                    <a:pt x="106" y="39"/>
                    <a:pt x="106" y="39"/>
                  </a:cubicBezTo>
                  <a:cubicBezTo>
                    <a:pt x="121" y="39"/>
                    <a:pt x="147" y="50"/>
                    <a:pt x="180" y="89"/>
                  </a:cubicBezTo>
                  <a:cubicBezTo>
                    <a:pt x="181" y="90"/>
                    <a:pt x="181" y="90"/>
                    <a:pt x="181" y="90"/>
                  </a:cubicBezTo>
                  <a:cubicBezTo>
                    <a:pt x="182" y="91"/>
                    <a:pt x="197" y="110"/>
                    <a:pt x="223" y="123"/>
                  </a:cubicBezTo>
                  <a:cubicBezTo>
                    <a:pt x="155" y="123"/>
                    <a:pt x="155" y="123"/>
                    <a:pt x="155" y="123"/>
                  </a:cubicBezTo>
                  <a:cubicBezTo>
                    <a:pt x="133" y="123"/>
                    <a:pt x="113" y="116"/>
                    <a:pt x="99" y="105"/>
                  </a:cubicBezTo>
                  <a:close/>
                  <a:moveTo>
                    <a:pt x="185" y="219"/>
                  </a:moveTo>
                  <a:cubicBezTo>
                    <a:pt x="185" y="224"/>
                    <a:pt x="181" y="228"/>
                    <a:pt x="176" y="228"/>
                  </a:cubicBezTo>
                  <a:cubicBezTo>
                    <a:pt x="125" y="228"/>
                    <a:pt x="125" y="228"/>
                    <a:pt x="125" y="228"/>
                  </a:cubicBezTo>
                  <a:cubicBezTo>
                    <a:pt x="120" y="228"/>
                    <a:pt x="116" y="224"/>
                    <a:pt x="116" y="219"/>
                  </a:cubicBezTo>
                  <a:cubicBezTo>
                    <a:pt x="116" y="195"/>
                    <a:pt x="116" y="195"/>
                    <a:pt x="116" y="195"/>
                  </a:cubicBezTo>
                  <a:cubicBezTo>
                    <a:pt x="185" y="195"/>
                    <a:pt x="185" y="195"/>
                    <a:pt x="185" y="195"/>
                  </a:cubicBezTo>
                  <a:lnTo>
                    <a:pt x="185" y="219"/>
                  </a:lnTo>
                  <a:close/>
                  <a:moveTo>
                    <a:pt x="328" y="353"/>
                  </a:moveTo>
                  <a:cubicBezTo>
                    <a:pt x="328" y="368"/>
                    <a:pt x="316" y="380"/>
                    <a:pt x="301" y="380"/>
                  </a:cubicBezTo>
                  <a:cubicBezTo>
                    <a:pt x="242" y="380"/>
                    <a:pt x="242" y="380"/>
                    <a:pt x="242" y="380"/>
                  </a:cubicBezTo>
                  <a:cubicBezTo>
                    <a:pt x="227" y="380"/>
                    <a:pt x="214" y="368"/>
                    <a:pt x="214" y="353"/>
                  </a:cubicBezTo>
                  <a:cubicBezTo>
                    <a:pt x="214" y="195"/>
                    <a:pt x="214" y="195"/>
                    <a:pt x="214" y="195"/>
                  </a:cubicBezTo>
                  <a:cubicBezTo>
                    <a:pt x="328" y="195"/>
                    <a:pt x="328" y="195"/>
                    <a:pt x="328" y="195"/>
                  </a:cubicBezTo>
                  <a:lnTo>
                    <a:pt x="328" y="353"/>
                  </a:lnTo>
                  <a:close/>
                  <a:moveTo>
                    <a:pt x="427" y="219"/>
                  </a:moveTo>
                  <a:cubicBezTo>
                    <a:pt x="427" y="224"/>
                    <a:pt x="423" y="228"/>
                    <a:pt x="418" y="228"/>
                  </a:cubicBezTo>
                  <a:cubicBezTo>
                    <a:pt x="367" y="228"/>
                    <a:pt x="367" y="228"/>
                    <a:pt x="367" y="228"/>
                  </a:cubicBezTo>
                  <a:cubicBezTo>
                    <a:pt x="362" y="228"/>
                    <a:pt x="357" y="224"/>
                    <a:pt x="357" y="219"/>
                  </a:cubicBezTo>
                  <a:cubicBezTo>
                    <a:pt x="357" y="195"/>
                    <a:pt x="357" y="195"/>
                    <a:pt x="357" y="195"/>
                  </a:cubicBezTo>
                  <a:cubicBezTo>
                    <a:pt x="427" y="195"/>
                    <a:pt x="427" y="195"/>
                    <a:pt x="427" y="195"/>
                  </a:cubicBezTo>
                  <a:lnTo>
                    <a:pt x="427" y="219"/>
                  </a:lnTo>
                  <a:close/>
                </a:path>
              </a:pathLst>
            </a:custGeom>
            <a:solidFill>
              <a:srgbClr val="FFFFFF"/>
            </a:solidFill>
            <a:ln>
              <a:noFill/>
            </a:ln>
          </p:spPr>
          <p:txBody>
            <a:bodyPr vert="horz" wrap="square" lIns="121920" tIns="60960" rIns="121920" bIns="60960" numCol="1" anchor="t" anchorCtr="0" compatLnSpc="1"/>
            <a:lstStyle/>
            <a:p>
              <a:pPr marL="0" marR="0" lvl="0" indent="0" defTabSz="12192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003229"/>
                </a:solidFill>
                <a:effectLst/>
                <a:uLnTx/>
                <a:uFillTx/>
                <a:cs typeface="+mn-ea"/>
                <a:sym typeface="+mn-lt"/>
              </a:endParaRPr>
            </a:p>
          </p:txBody>
        </p:sp>
      </p:grpSp>
      <p:grpSp>
        <p:nvGrpSpPr>
          <p:cNvPr id="7" name="Group 8"/>
          <p:cNvGrpSpPr/>
          <p:nvPr/>
        </p:nvGrpSpPr>
        <p:grpSpPr>
          <a:xfrm>
            <a:off x="6065526" y="4785924"/>
            <a:ext cx="646545" cy="646545"/>
            <a:chOff x="5001064" y="4044143"/>
            <a:chExt cx="484909" cy="484909"/>
          </a:xfrm>
        </p:grpSpPr>
        <p:sp>
          <p:nvSpPr>
            <p:cNvPr id="8" name="Oval 27"/>
            <p:cNvSpPr/>
            <p:nvPr/>
          </p:nvSpPr>
          <p:spPr>
            <a:xfrm>
              <a:off x="5001064" y="4044143"/>
              <a:ext cx="484909" cy="484909"/>
            </a:xfrm>
            <a:prstGeom prst="ellipse">
              <a:avLst/>
            </a:prstGeom>
            <a:solidFill>
              <a:srgbClr val="0B47E3"/>
            </a:soli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00574C"/>
                </a:solidFill>
                <a:effectLst/>
                <a:uLnTx/>
                <a:uFillTx/>
                <a:cs typeface="+mn-ea"/>
                <a:sym typeface="+mn-lt"/>
              </a:endParaRPr>
            </a:p>
          </p:txBody>
        </p:sp>
        <p:sp>
          <p:nvSpPr>
            <p:cNvPr id="9" name="Freeform 7"/>
            <p:cNvSpPr>
              <a:spLocks noEditPoints="1"/>
            </p:cNvSpPr>
            <p:nvPr/>
          </p:nvSpPr>
          <p:spPr bwMode="auto">
            <a:xfrm>
              <a:off x="5071253" y="4112098"/>
              <a:ext cx="348997" cy="348997"/>
            </a:xfrm>
            <a:custGeom>
              <a:avLst/>
              <a:gdLst>
                <a:gd name="T0" fmla="*/ 287 w 483"/>
                <a:gd name="T1" fmla="*/ 425 h 483"/>
                <a:gd name="T2" fmla="*/ 95 w 483"/>
                <a:gd name="T3" fmla="*/ 112 h 483"/>
                <a:gd name="T4" fmla="*/ 121 w 483"/>
                <a:gd name="T5" fmla="*/ 134 h 483"/>
                <a:gd name="T6" fmla="*/ 158 w 483"/>
                <a:gd name="T7" fmla="*/ 215 h 483"/>
                <a:gd name="T8" fmla="*/ 176 w 483"/>
                <a:gd name="T9" fmla="*/ 230 h 483"/>
                <a:gd name="T10" fmla="*/ 252 w 483"/>
                <a:gd name="T11" fmla="*/ 266 h 483"/>
                <a:gd name="T12" fmla="*/ 269 w 483"/>
                <a:gd name="T13" fmla="*/ 299 h 483"/>
                <a:gd name="T14" fmla="*/ 304 w 483"/>
                <a:gd name="T15" fmla="*/ 433 h 483"/>
                <a:gd name="T16" fmla="*/ 336 w 483"/>
                <a:gd name="T17" fmla="*/ 405 h 483"/>
                <a:gd name="T18" fmla="*/ 399 w 483"/>
                <a:gd name="T19" fmla="*/ 342 h 483"/>
                <a:gd name="T20" fmla="*/ 369 w 483"/>
                <a:gd name="T21" fmla="*/ 303 h 483"/>
                <a:gd name="T22" fmla="*/ 316 w 483"/>
                <a:gd name="T23" fmla="*/ 265 h 483"/>
                <a:gd name="T24" fmla="*/ 279 w 483"/>
                <a:gd name="T25" fmla="*/ 274 h 483"/>
                <a:gd name="T26" fmla="*/ 239 w 483"/>
                <a:gd name="T27" fmla="*/ 223 h 483"/>
                <a:gd name="T28" fmla="*/ 225 w 483"/>
                <a:gd name="T29" fmla="*/ 190 h 483"/>
                <a:gd name="T30" fmla="*/ 282 w 483"/>
                <a:gd name="T31" fmla="*/ 171 h 483"/>
                <a:gd name="T32" fmla="*/ 297 w 483"/>
                <a:gd name="T33" fmla="*/ 151 h 483"/>
                <a:gd name="T34" fmla="*/ 326 w 483"/>
                <a:gd name="T35" fmla="*/ 141 h 483"/>
                <a:gd name="T36" fmla="*/ 334 w 483"/>
                <a:gd name="T37" fmla="*/ 106 h 483"/>
                <a:gd name="T38" fmla="*/ 280 w 483"/>
                <a:gd name="T39" fmla="*/ 102 h 483"/>
                <a:gd name="T40" fmla="*/ 242 w 483"/>
                <a:gd name="T41" fmla="*/ 76 h 483"/>
                <a:gd name="T42" fmla="*/ 282 w 483"/>
                <a:gd name="T43" fmla="*/ 68 h 483"/>
                <a:gd name="T44" fmla="*/ 317 w 483"/>
                <a:gd name="T45" fmla="*/ 82 h 483"/>
                <a:gd name="T46" fmla="*/ 307 w 483"/>
                <a:gd name="T47" fmla="*/ 71 h 483"/>
                <a:gd name="T48" fmla="*/ 245 w 483"/>
                <a:gd name="T49" fmla="*/ 59 h 483"/>
                <a:gd name="T50" fmla="*/ 237 w 483"/>
                <a:gd name="T51" fmla="*/ 66 h 483"/>
                <a:gd name="T52" fmla="*/ 216 w 483"/>
                <a:gd name="T53" fmla="*/ 61 h 483"/>
                <a:gd name="T54" fmla="*/ 157 w 483"/>
                <a:gd name="T55" fmla="*/ 76 h 483"/>
                <a:gd name="T56" fmla="*/ 141 w 483"/>
                <a:gd name="T57" fmla="*/ 65 h 483"/>
                <a:gd name="T58" fmla="*/ 230 w 483"/>
                <a:gd name="T59" fmla="*/ 40 h 483"/>
                <a:gd name="T60" fmla="*/ 258 w 483"/>
                <a:gd name="T61" fmla="*/ 44 h 483"/>
                <a:gd name="T62" fmla="*/ 247 w 483"/>
                <a:gd name="T63" fmla="*/ 50 h 483"/>
                <a:gd name="T64" fmla="*/ 308 w 483"/>
                <a:gd name="T65" fmla="*/ 50 h 483"/>
                <a:gd name="T66" fmla="*/ 315 w 483"/>
                <a:gd name="T67" fmla="*/ 57 h 483"/>
                <a:gd name="T68" fmla="*/ 356 w 483"/>
                <a:gd name="T69" fmla="*/ 88 h 483"/>
                <a:gd name="T70" fmla="*/ 168 w 483"/>
                <a:gd name="T71" fmla="*/ 54 h 483"/>
                <a:gd name="T72" fmla="*/ 204 w 483"/>
                <a:gd name="T73" fmla="*/ 49 h 483"/>
                <a:gd name="T74" fmla="*/ 211 w 483"/>
                <a:gd name="T75" fmla="*/ 58 h 483"/>
                <a:gd name="T76" fmla="*/ 205 w 483"/>
                <a:gd name="T77" fmla="*/ 43 h 483"/>
                <a:gd name="T78" fmla="*/ 147 w 483"/>
                <a:gd name="T79" fmla="*/ 70 h 483"/>
                <a:gd name="T80" fmla="*/ 146 w 483"/>
                <a:gd name="T81" fmla="*/ 62 h 483"/>
                <a:gd name="T82" fmla="*/ 173 w 483"/>
                <a:gd name="T83" fmla="*/ 56 h 483"/>
                <a:gd name="T84" fmla="*/ 216 w 483"/>
                <a:gd name="T85" fmla="*/ 43 h 483"/>
                <a:gd name="T86" fmla="*/ 248 w 483"/>
                <a:gd name="T87" fmla="*/ 44 h 483"/>
                <a:gd name="T88" fmla="*/ 218 w 483"/>
                <a:gd name="T89" fmla="*/ 42 h 483"/>
                <a:gd name="T90" fmla="*/ 108 w 483"/>
                <a:gd name="T91" fmla="*/ 129 h 483"/>
                <a:gd name="T92" fmla="*/ 285 w 483"/>
                <a:gd name="T93" fmla="*/ 431 h 483"/>
                <a:gd name="T94" fmla="*/ 211 w 483"/>
                <a:gd name="T95" fmla="*/ 47 h 483"/>
                <a:gd name="T96" fmla="*/ 200 w 483"/>
                <a:gd name="T97" fmla="*/ 51 h 483"/>
                <a:gd name="T98" fmla="*/ 215 w 483"/>
                <a:gd name="T99" fmla="*/ 48 h 483"/>
                <a:gd name="T100" fmla="*/ 260 w 483"/>
                <a:gd name="T101" fmla="*/ 220 h 483"/>
                <a:gd name="T102" fmla="*/ 253 w 483"/>
                <a:gd name="T103" fmla="*/ 220 h 483"/>
                <a:gd name="T104" fmla="*/ 279 w 483"/>
                <a:gd name="T105" fmla="*/ 232 h 483"/>
                <a:gd name="T106" fmla="*/ 347 w 483"/>
                <a:gd name="T107" fmla="*/ 122 h 483"/>
                <a:gd name="T108" fmla="*/ 339 w 483"/>
                <a:gd name="T109" fmla="*/ 265 h 483"/>
                <a:gd name="T110" fmla="*/ 300 w 483"/>
                <a:gd name="T111" fmla="*/ 228 h 483"/>
                <a:gd name="T112" fmla="*/ 320 w 483"/>
                <a:gd name="T113" fmla="*/ 232 h 483"/>
                <a:gd name="T114" fmla="*/ 251 w 483"/>
                <a:gd name="T115" fmla="*/ 75 h 483"/>
                <a:gd name="T116" fmla="*/ 271 w 483"/>
                <a:gd name="T117" fmla="*/ 57 h 483"/>
                <a:gd name="T118" fmla="*/ 348 w 483"/>
                <a:gd name="T119" fmla="*/ 77 h 483"/>
                <a:gd name="T120" fmla="*/ 216 w 483"/>
                <a:gd name="T121" fmla="*/ 48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83" h="483">
                  <a:moveTo>
                    <a:pt x="241" y="0"/>
                  </a:moveTo>
                  <a:cubicBezTo>
                    <a:pt x="108" y="0"/>
                    <a:pt x="0" y="108"/>
                    <a:pt x="0" y="241"/>
                  </a:cubicBezTo>
                  <a:cubicBezTo>
                    <a:pt x="0" y="375"/>
                    <a:pt x="108" y="483"/>
                    <a:pt x="241" y="483"/>
                  </a:cubicBezTo>
                  <a:cubicBezTo>
                    <a:pt x="375" y="483"/>
                    <a:pt x="483" y="375"/>
                    <a:pt x="483" y="241"/>
                  </a:cubicBezTo>
                  <a:cubicBezTo>
                    <a:pt x="483" y="108"/>
                    <a:pt x="375" y="0"/>
                    <a:pt x="241" y="0"/>
                  </a:cubicBezTo>
                  <a:close/>
                  <a:moveTo>
                    <a:pt x="303" y="372"/>
                  </a:moveTo>
                  <a:cubicBezTo>
                    <a:pt x="303" y="373"/>
                    <a:pt x="302" y="376"/>
                    <a:pt x="302" y="378"/>
                  </a:cubicBezTo>
                  <a:cubicBezTo>
                    <a:pt x="302" y="379"/>
                    <a:pt x="301" y="380"/>
                    <a:pt x="301" y="382"/>
                  </a:cubicBezTo>
                  <a:cubicBezTo>
                    <a:pt x="301" y="383"/>
                    <a:pt x="300" y="384"/>
                    <a:pt x="300" y="385"/>
                  </a:cubicBezTo>
                  <a:cubicBezTo>
                    <a:pt x="300" y="385"/>
                    <a:pt x="300" y="386"/>
                    <a:pt x="300" y="386"/>
                  </a:cubicBezTo>
                  <a:cubicBezTo>
                    <a:pt x="300" y="389"/>
                    <a:pt x="298" y="391"/>
                    <a:pt x="298" y="394"/>
                  </a:cubicBezTo>
                  <a:cubicBezTo>
                    <a:pt x="298" y="396"/>
                    <a:pt x="296" y="397"/>
                    <a:pt x="297" y="398"/>
                  </a:cubicBezTo>
                  <a:cubicBezTo>
                    <a:pt x="297" y="401"/>
                    <a:pt x="296" y="403"/>
                    <a:pt x="296" y="405"/>
                  </a:cubicBezTo>
                  <a:cubicBezTo>
                    <a:pt x="295" y="407"/>
                    <a:pt x="295" y="408"/>
                    <a:pt x="294" y="410"/>
                  </a:cubicBezTo>
                  <a:cubicBezTo>
                    <a:pt x="294" y="410"/>
                    <a:pt x="293" y="410"/>
                    <a:pt x="293" y="411"/>
                  </a:cubicBezTo>
                  <a:cubicBezTo>
                    <a:pt x="293" y="411"/>
                    <a:pt x="292" y="412"/>
                    <a:pt x="292" y="413"/>
                  </a:cubicBezTo>
                  <a:cubicBezTo>
                    <a:pt x="290" y="414"/>
                    <a:pt x="289" y="416"/>
                    <a:pt x="289" y="418"/>
                  </a:cubicBezTo>
                  <a:cubicBezTo>
                    <a:pt x="288" y="418"/>
                    <a:pt x="288" y="420"/>
                    <a:pt x="289" y="420"/>
                  </a:cubicBezTo>
                  <a:cubicBezTo>
                    <a:pt x="289" y="420"/>
                    <a:pt x="289" y="420"/>
                    <a:pt x="289" y="421"/>
                  </a:cubicBezTo>
                  <a:cubicBezTo>
                    <a:pt x="289" y="421"/>
                    <a:pt x="289" y="421"/>
                    <a:pt x="288" y="421"/>
                  </a:cubicBezTo>
                  <a:cubicBezTo>
                    <a:pt x="288" y="423"/>
                    <a:pt x="287" y="423"/>
                    <a:pt x="287" y="425"/>
                  </a:cubicBezTo>
                  <a:cubicBezTo>
                    <a:pt x="287" y="425"/>
                    <a:pt x="286" y="427"/>
                    <a:pt x="287" y="427"/>
                  </a:cubicBezTo>
                  <a:cubicBezTo>
                    <a:pt x="288" y="427"/>
                    <a:pt x="288" y="427"/>
                    <a:pt x="289" y="426"/>
                  </a:cubicBezTo>
                  <a:cubicBezTo>
                    <a:pt x="289" y="426"/>
                    <a:pt x="290" y="426"/>
                    <a:pt x="290" y="426"/>
                  </a:cubicBezTo>
                  <a:cubicBezTo>
                    <a:pt x="290" y="427"/>
                    <a:pt x="290" y="427"/>
                    <a:pt x="290" y="427"/>
                  </a:cubicBezTo>
                  <a:cubicBezTo>
                    <a:pt x="288" y="430"/>
                    <a:pt x="286" y="433"/>
                    <a:pt x="284" y="436"/>
                  </a:cubicBezTo>
                  <a:cubicBezTo>
                    <a:pt x="283" y="436"/>
                    <a:pt x="284" y="435"/>
                    <a:pt x="282" y="435"/>
                  </a:cubicBezTo>
                  <a:cubicBezTo>
                    <a:pt x="281" y="435"/>
                    <a:pt x="281" y="435"/>
                    <a:pt x="281" y="436"/>
                  </a:cubicBezTo>
                  <a:cubicBezTo>
                    <a:pt x="281" y="436"/>
                    <a:pt x="281" y="436"/>
                    <a:pt x="280" y="436"/>
                  </a:cubicBezTo>
                  <a:cubicBezTo>
                    <a:pt x="280" y="436"/>
                    <a:pt x="280" y="436"/>
                    <a:pt x="280" y="436"/>
                  </a:cubicBezTo>
                  <a:cubicBezTo>
                    <a:pt x="281" y="437"/>
                    <a:pt x="282" y="437"/>
                    <a:pt x="282" y="438"/>
                  </a:cubicBezTo>
                  <a:cubicBezTo>
                    <a:pt x="281" y="439"/>
                    <a:pt x="279" y="439"/>
                    <a:pt x="279" y="440"/>
                  </a:cubicBezTo>
                  <a:cubicBezTo>
                    <a:pt x="279" y="440"/>
                    <a:pt x="279" y="441"/>
                    <a:pt x="279" y="441"/>
                  </a:cubicBezTo>
                  <a:cubicBezTo>
                    <a:pt x="267" y="444"/>
                    <a:pt x="254" y="445"/>
                    <a:pt x="241" y="445"/>
                  </a:cubicBezTo>
                  <a:cubicBezTo>
                    <a:pt x="185" y="445"/>
                    <a:pt x="134" y="422"/>
                    <a:pt x="97" y="385"/>
                  </a:cubicBezTo>
                  <a:cubicBezTo>
                    <a:pt x="60" y="348"/>
                    <a:pt x="37" y="298"/>
                    <a:pt x="37" y="241"/>
                  </a:cubicBezTo>
                  <a:cubicBezTo>
                    <a:pt x="37" y="192"/>
                    <a:pt x="55" y="148"/>
                    <a:pt x="83" y="112"/>
                  </a:cubicBezTo>
                  <a:cubicBezTo>
                    <a:pt x="85" y="112"/>
                    <a:pt x="86" y="112"/>
                    <a:pt x="87" y="112"/>
                  </a:cubicBezTo>
                  <a:cubicBezTo>
                    <a:pt x="88" y="112"/>
                    <a:pt x="88" y="113"/>
                    <a:pt x="90" y="113"/>
                  </a:cubicBezTo>
                  <a:cubicBezTo>
                    <a:pt x="91" y="113"/>
                    <a:pt x="91" y="112"/>
                    <a:pt x="91" y="112"/>
                  </a:cubicBezTo>
                  <a:cubicBezTo>
                    <a:pt x="92" y="112"/>
                    <a:pt x="92" y="112"/>
                    <a:pt x="94" y="112"/>
                  </a:cubicBezTo>
                  <a:cubicBezTo>
                    <a:pt x="94" y="111"/>
                    <a:pt x="94" y="111"/>
                    <a:pt x="95" y="112"/>
                  </a:cubicBezTo>
                  <a:cubicBezTo>
                    <a:pt x="95" y="112"/>
                    <a:pt x="94" y="112"/>
                    <a:pt x="94" y="113"/>
                  </a:cubicBezTo>
                  <a:cubicBezTo>
                    <a:pt x="94" y="114"/>
                    <a:pt x="94" y="114"/>
                    <a:pt x="95" y="114"/>
                  </a:cubicBezTo>
                  <a:cubicBezTo>
                    <a:pt x="96" y="113"/>
                    <a:pt x="96" y="113"/>
                    <a:pt x="97" y="112"/>
                  </a:cubicBezTo>
                  <a:cubicBezTo>
                    <a:pt x="97" y="113"/>
                    <a:pt x="97" y="113"/>
                    <a:pt x="97" y="113"/>
                  </a:cubicBezTo>
                  <a:cubicBezTo>
                    <a:pt x="97" y="113"/>
                    <a:pt x="96" y="114"/>
                    <a:pt x="96" y="114"/>
                  </a:cubicBezTo>
                  <a:cubicBezTo>
                    <a:pt x="96" y="115"/>
                    <a:pt x="96" y="115"/>
                    <a:pt x="97" y="115"/>
                  </a:cubicBezTo>
                  <a:cubicBezTo>
                    <a:pt x="99" y="115"/>
                    <a:pt x="99" y="114"/>
                    <a:pt x="99" y="115"/>
                  </a:cubicBezTo>
                  <a:cubicBezTo>
                    <a:pt x="99" y="115"/>
                    <a:pt x="99" y="116"/>
                    <a:pt x="99" y="116"/>
                  </a:cubicBezTo>
                  <a:cubicBezTo>
                    <a:pt x="99" y="117"/>
                    <a:pt x="101" y="117"/>
                    <a:pt x="102" y="117"/>
                  </a:cubicBezTo>
                  <a:cubicBezTo>
                    <a:pt x="102" y="117"/>
                    <a:pt x="103" y="117"/>
                    <a:pt x="103" y="117"/>
                  </a:cubicBezTo>
                  <a:cubicBezTo>
                    <a:pt x="103" y="117"/>
                    <a:pt x="103" y="117"/>
                    <a:pt x="103" y="117"/>
                  </a:cubicBezTo>
                  <a:cubicBezTo>
                    <a:pt x="103" y="118"/>
                    <a:pt x="103" y="122"/>
                    <a:pt x="104" y="122"/>
                  </a:cubicBezTo>
                  <a:cubicBezTo>
                    <a:pt x="105" y="122"/>
                    <a:pt x="106" y="122"/>
                    <a:pt x="106" y="122"/>
                  </a:cubicBezTo>
                  <a:cubicBezTo>
                    <a:pt x="107" y="123"/>
                    <a:pt x="106" y="124"/>
                    <a:pt x="107" y="124"/>
                  </a:cubicBezTo>
                  <a:cubicBezTo>
                    <a:pt x="107" y="124"/>
                    <a:pt x="109" y="125"/>
                    <a:pt x="109" y="125"/>
                  </a:cubicBezTo>
                  <a:cubicBezTo>
                    <a:pt x="110" y="126"/>
                    <a:pt x="109" y="128"/>
                    <a:pt x="113" y="127"/>
                  </a:cubicBezTo>
                  <a:cubicBezTo>
                    <a:pt x="113" y="129"/>
                    <a:pt x="116" y="127"/>
                    <a:pt x="117" y="129"/>
                  </a:cubicBezTo>
                  <a:cubicBezTo>
                    <a:pt x="117" y="130"/>
                    <a:pt x="120" y="129"/>
                    <a:pt x="121" y="130"/>
                  </a:cubicBezTo>
                  <a:cubicBezTo>
                    <a:pt x="121" y="130"/>
                    <a:pt x="121" y="130"/>
                    <a:pt x="122" y="130"/>
                  </a:cubicBezTo>
                  <a:cubicBezTo>
                    <a:pt x="122" y="131"/>
                    <a:pt x="123" y="131"/>
                    <a:pt x="123" y="131"/>
                  </a:cubicBezTo>
                  <a:cubicBezTo>
                    <a:pt x="123" y="132"/>
                    <a:pt x="122" y="133"/>
                    <a:pt x="121" y="134"/>
                  </a:cubicBezTo>
                  <a:cubicBezTo>
                    <a:pt x="121" y="133"/>
                    <a:pt x="120" y="133"/>
                    <a:pt x="118" y="133"/>
                  </a:cubicBezTo>
                  <a:cubicBezTo>
                    <a:pt x="118" y="133"/>
                    <a:pt x="117" y="133"/>
                    <a:pt x="117" y="133"/>
                  </a:cubicBezTo>
                  <a:cubicBezTo>
                    <a:pt x="117" y="135"/>
                    <a:pt x="119" y="135"/>
                    <a:pt x="119" y="137"/>
                  </a:cubicBezTo>
                  <a:cubicBezTo>
                    <a:pt x="118" y="139"/>
                    <a:pt x="115" y="149"/>
                    <a:pt x="116" y="152"/>
                  </a:cubicBezTo>
                  <a:cubicBezTo>
                    <a:pt x="116" y="154"/>
                    <a:pt x="116" y="155"/>
                    <a:pt x="117" y="158"/>
                  </a:cubicBezTo>
                  <a:cubicBezTo>
                    <a:pt x="116" y="158"/>
                    <a:pt x="115" y="159"/>
                    <a:pt x="116" y="160"/>
                  </a:cubicBezTo>
                  <a:cubicBezTo>
                    <a:pt x="117" y="163"/>
                    <a:pt x="119" y="167"/>
                    <a:pt x="121" y="167"/>
                  </a:cubicBezTo>
                  <a:cubicBezTo>
                    <a:pt x="120" y="172"/>
                    <a:pt x="123" y="170"/>
                    <a:pt x="124" y="174"/>
                  </a:cubicBezTo>
                  <a:cubicBezTo>
                    <a:pt x="124" y="175"/>
                    <a:pt x="124" y="176"/>
                    <a:pt x="125" y="176"/>
                  </a:cubicBezTo>
                  <a:cubicBezTo>
                    <a:pt x="129" y="177"/>
                    <a:pt x="134" y="179"/>
                    <a:pt x="136" y="183"/>
                  </a:cubicBezTo>
                  <a:cubicBezTo>
                    <a:pt x="136" y="183"/>
                    <a:pt x="136" y="183"/>
                    <a:pt x="136" y="183"/>
                  </a:cubicBezTo>
                  <a:cubicBezTo>
                    <a:pt x="136" y="183"/>
                    <a:pt x="136" y="183"/>
                    <a:pt x="136" y="184"/>
                  </a:cubicBezTo>
                  <a:cubicBezTo>
                    <a:pt x="136" y="186"/>
                    <a:pt x="137" y="187"/>
                    <a:pt x="138" y="189"/>
                  </a:cubicBezTo>
                  <a:cubicBezTo>
                    <a:pt x="139" y="190"/>
                    <a:pt x="139" y="193"/>
                    <a:pt x="140" y="194"/>
                  </a:cubicBezTo>
                  <a:cubicBezTo>
                    <a:pt x="142" y="195"/>
                    <a:pt x="144" y="198"/>
                    <a:pt x="146" y="200"/>
                  </a:cubicBezTo>
                  <a:cubicBezTo>
                    <a:pt x="147" y="201"/>
                    <a:pt x="144" y="201"/>
                    <a:pt x="143" y="201"/>
                  </a:cubicBezTo>
                  <a:cubicBezTo>
                    <a:pt x="144" y="203"/>
                    <a:pt x="147" y="202"/>
                    <a:pt x="149" y="204"/>
                  </a:cubicBezTo>
                  <a:cubicBezTo>
                    <a:pt x="150" y="205"/>
                    <a:pt x="151" y="206"/>
                    <a:pt x="152" y="208"/>
                  </a:cubicBezTo>
                  <a:cubicBezTo>
                    <a:pt x="152" y="208"/>
                    <a:pt x="152" y="210"/>
                    <a:pt x="152" y="211"/>
                  </a:cubicBezTo>
                  <a:cubicBezTo>
                    <a:pt x="152" y="211"/>
                    <a:pt x="152" y="211"/>
                    <a:pt x="153" y="212"/>
                  </a:cubicBezTo>
                  <a:cubicBezTo>
                    <a:pt x="155" y="213"/>
                    <a:pt x="156" y="215"/>
                    <a:pt x="158" y="215"/>
                  </a:cubicBezTo>
                  <a:cubicBezTo>
                    <a:pt x="158" y="216"/>
                    <a:pt x="160" y="218"/>
                    <a:pt x="160" y="218"/>
                  </a:cubicBezTo>
                  <a:cubicBezTo>
                    <a:pt x="160" y="218"/>
                    <a:pt x="161" y="216"/>
                    <a:pt x="161" y="216"/>
                  </a:cubicBezTo>
                  <a:cubicBezTo>
                    <a:pt x="161" y="215"/>
                    <a:pt x="159" y="213"/>
                    <a:pt x="158" y="214"/>
                  </a:cubicBezTo>
                  <a:cubicBezTo>
                    <a:pt x="156" y="213"/>
                    <a:pt x="155" y="210"/>
                    <a:pt x="155" y="207"/>
                  </a:cubicBezTo>
                  <a:cubicBezTo>
                    <a:pt x="154" y="204"/>
                    <a:pt x="151" y="203"/>
                    <a:pt x="151" y="200"/>
                  </a:cubicBezTo>
                  <a:cubicBezTo>
                    <a:pt x="150" y="198"/>
                    <a:pt x="150" y="197"/>
                    <a:pt x="148" y="196"/>
                  </a:cubicBezTo>
                  <a:cubicBezTo>
                    <a:pt x="147" y="195"/>
                    <a:pt x="146" y="195"/>
                    <a:pt x="145" y="193"/>
                  </a:cubicBezTo>
                  <a:cubicBezTo>
                    <a:pt x="144" y="191"/>
                    <a:pt x="143" y="190"/>
                    <a:pt x="143" y="187"/>
                  </a:cubicBezTo>
                  <a:cubicBezTo>
                    <a:pt x="143" y="187"/>
                    <a:pt x="143" y="186"/>
                    <a:pt x="143" y="186"/>
                  </a:cubicBezTo>
                  <a:cubicBezTo>
                    <a:pt x="145" y="187"/>
                    <a:pt x="146" y="187"/>
                    <a:pt x="148" y="188"/>
                  </a:cubicBezTo>
                  <a:cubicBezTo>
                    <a:pt x="149" y="188"/>
                    <a:pt x="149" y="191"/>
                    <a:pt x="150" y="192"/>
                  </a:cubicBezTo>
                  <a:cubicBezTo>
                    <a:pt x="151" y="193"/>
                    <a:pt x="151" y="195"/>
                    <a:pt x="152" y="196"/>
                  </a:cubicBezTo>
                  <a:cubicBezTo>
                    <a:pt x="153" y="197"/>
                    <a:pt x="154" y="198"/>
                    <a:pt x="156" y="200"/>
                  </a:cubicBezTo>
                  <a:cubicBezTo>
                    <a:pt x="156" y="199"/>
                    <a:pt x="156" y="199"/>
                    <a:pt x="157" y="200"/>
                  </a:cubicBezTo>
                  <a:cubicBezTo>
                    <a:pt x="157" y="202"/>
                    <a:pt x="161" y="203"/>
                    <a:pt x="162" y="205"/>
                  </a:cubicBezTo>
                  <a:cubicBezTo>
                    <a:pt x="162" y="206"/>
                    <a:pt x="162" y="207"/>
                    <a:pt x="163" y="208"/>
                  </a:cubicBezTo>
                  <a:cubicBezTo>
                    <a:pt x="164" y="209"/>
                    <a:pt x="166" y="210"/>
                    <a:pt x="167" y="211"/>
                  </a:cubicBezTo>
                  <a:cubicBezTo>
                    <a:pt x="170" y="213"/>
                    <a:pt x="173" y="217"/>
                    <a:pt x="174" y="222"/>
                  </a:cubicBezTo>
                  <a:cubicBezTo>
                    <a:pt x="174" y="222"/>
                    <a:pt x="175" y="223"/>
                    <a:pt x="175" y="224"/>
                  </a:cubicBezTo>
                  <a:cubicBezTo>
                    <a:pt x="175" y="226"/>
                    <a:pt x="174" y="226"/>
                    <a:pt x="174" y="228"/>
                  </a:cubicBezTo>
                  <a:cubicBezTo>
                    <a:pt x="174" y="229"/>
                    <a:pt x="175" y="230"/>
                    <a:pt x="176" y="230"/>
                  </a:cubicBezTo>
                  <a:cubicBezTo>
                    <a:pt x="177" y="232"/>
                    <a:pt x="180" y="233"/>
                    <a:pt x="182" y="234"/>
                  </a:cubicBezTo>
                  <a:cubicBezTo>
                    <a:pt x="182" y="234"/>
                    <a:pt x="183" y="235"/>
                    <a:pt x="183" y="235"/>
                  </a:cubicBezTo>
                  <a:cubicBezTo>
                    <a:pt x="185" y="236"/>
                    <a:pt x="186" y="235"/>
                    <a:pt x="187" y="236"/>
                  </a:cubicBezTo>
                  <a:cubicBezTo>
                    <a:pt x="189" y="237"/>
                    <a:pt x="190" y="238"/>
                    <a:pt x="192" y="239"/>
                  </a:cubicBezTo>
                  <a:cubicBezTo>
                    <a:pt x="193" y="239"/>
                    <a:pt x="194" y="239"/>
                    <a:pt x="195" y="239"/>
                  </a:cubicBezTo>
                  <a:cubicBezTo>
                    <a:pt x="197" y="240"/>
                    <a:pt x="201" y="243"/>
                    <a:pt x="203" y="243"/>
                  </a:cubicBezTo>
                  <a:cubicBezTo>
                    <a:pt x="203" y="243"/>
                    <a:pt x="205" y="242"/>
                    <a:pt x="206" y="243"/>
                  </a:cubicBezTo>
                  <a:cubicBezTo>
                    <a:pt x="206" y="243"/>
                    <a:pt x="207" y="244"/>
                    <a:pt x="208" y="244"/>
                  </a:cubicBezTo>
                  <a:cubicBezTo>
                    <a:pt x="211" y="244"/>
                    <a:pt x="211" y="242"/>
                    <a:pt x="213" y="242"/>
                  </a:cubicBezTo>
                  <a:cubicBezTo>
                    <a:pt x="214" y="242"/>
                    <a:pt x="215" y="242"/>
                    <a:pt x="216" y="243"/>
                  </a:cubicBezTo>
                  <a:cubicBezTo>
                    <a:pt x="217" y="243"/>
                    <a:pt x="217" y="243"/>
                    <a:pt x="217" y="243"/>
                  </a:cubicBezTo>
                  <a:cubicBezTo>
                    <a:pt x="221" y="244"/>
                    <a:pt x="222" y="249"/>
                    <a:pt x="226" y="251"/>
                  </a:cubicBezTo>
                  <a:cubicBezTo>
                    <a:pt x="229" y="252"/>
                    <a:pt x="231" y="252"/>
                    <a:pt x="233" y="253"/>
                  </a:cubicBezTo>
                  <a:cubicBezTo>
                    <a:pt x="235" y="254"/>
                    <a:pt x="236" y="255"/>
                    <a:pt x="239" y="255"/>
                  </a:cubicBezTo>
                  <a:cubicBezTo>
                    <a:pt x="240" y="255"/>
                    <a:pt x="240" y="254"/>
                    <a:pt x="241" y="254"/>
                  </a:cubicBezTo>
                  <a:cubicBezTo>
                    <a:pt x="242" y="254"/>
                    <a:pt x="242" y="254"/>
                    <a:pt x="242" y="254"/>
                  </a:cubicBezTo>
                  <a:cubicBezTo>
                    <a:pt x="243" y="257"/>
                    <a:pt x="245" y="258"/>
                    <a:pt x="247" y="260"/>
                  </a:cubicBezTo>
                  <a:cubicBezTo>
                    <a:pt x="248" y="261"/>
                    <a:pt x="249" y="261"/>
                    <a:pt x="249" y="262"/>
                  </a:cubicBezTo>
                  <a:cubicBezTo>
                    <a:pt x="250" y="264"/>
                    <a:pt x="249" y="266"/>
                    <a:pt x="251" y="267"/>
                  </a:cubicBezTo>
                  <a:cubicBezTo>
                    <a:pt x="251" y="267"/>
                    <a:pt x="252" y="267"/>
                    <a:pt x="252" y="267"/>
                  </a:cubicBezTo>
                  <a:cubicBezTo>
                    <a:pt x="252" y="267"/>
                    <a:pt x="252" y="266"/>
                    <a:pt x="252" y="266"/>
                  </a:cubicBezTo>
                  <a:cubicBezTo>
                    <a:pt x="252" y="266"/>
                    <a:pt x="256" y="269"/>
                    <a:pt x="257" y="269"/>
                  </a:cubicBezTo>
                  <a:cubicBezTo>
                    <a:pt x="257" y="270"/>
                    <a:pt x="257" y="272"/>
                    <a:pt x="259" y="272"/>
                  </a:cubicBezTo>
                  <a:cubicBezTo>
                    <a:pt x="259" y="272"/>
                    <a:pt x="260" y="273"/>
                    <a:pt x="260" y="273"/>
                  </a:cubicBezTo>
                  <a:cubicBezTo>
                    <a:pt x="261" y="273"/>
                    <a:pt x="263" y="272"/>
                    <a:pt x="264" y="273"/>
                  </a:cubicBezTo>
                  <a:cubicBezTo>
                    <a:pt x="265" y="274"/>
                    <a:pt x="266" y="276"/>
                    <a:pt x="269" y="276"/>
                  </a:cubicBezTo>
                  <a:cubicBezTo>
                    <a:pt x="269" y="276"/>
                    <a:pt x="270" y="275"/>
                    <a:pt x="271" y="274"/>
                  </a:cubicBezTo>
                  <a:cubicBezTo>
                    <a:pt x="270" y="274"/>
                    <a:pt x="270" y="274"/>
                    <a:pt x="270" y="273"/>
                  </a:cubicBezTo>
                  <a:cubicBezTo>
                    <a:pt x="270" y="273"/>
                    <a:pt x="273" y="270"/>
                    <a:pt x="274" y="270"/>
                  </a:cubicBezTo>
                  <a:cubicBezTo>
                    <a:pt x="276" y="270"/>
                    <a:pt x="275" y="273"/>
                    <a:pt x="276" y="273"/>
                  </a:cubicBezTo>
                  <a:cubicBezTo>
                    <a:pt x="276" y="274"/>
                    <a:pt x="276" y="274"/>
                    <a:pt x="275" y="275"/>
                  </a:cubicBezTo>
                  <a:cubicBezTo>
                    <a:pt x="275" y="275"/>
                    <a:pt x="277" y="275"/>
                    <a:pt x="277" y="276"/>
                  </a:cubicBezTo>
                  <a:cubicBezTo>
                    <a:pt x="277" y="276"/>
                    <a:pt x="277" y="275"/>
                    <a:pt x="277" y="275"/>
                  </a:cubicBezTo>
                  <a:cubicBezTo>
                    <a:pt x="277" y="276"/>
                    <a:pt x="277" y="276"/>
                    <a:pt x="277" y="276"/>
                  </a:cubicBezTo>
                  <a:cubicBezTo>
                    <a:pt x="277" y="278"/>
                    <a:pt x="279" y="278"/>
                    <a:pt x="279" y="281"/>
                  </a:cubicBezTo>
                  <a:cubicBezTo>
                    <a:pt x="279" y="282"/>
                    <a:pt x="279" y="282"/>
                    <a:pt x="279" y="284"/>
                  </a:cubicBezTo>
                  <a:cubicBezTo>
                    <a:pt x="279" y="284"/>
                    <a:pt x="279" y="285"/>
                    <a:pt x="280" y="286"/>
                  </a:cubicBezTo>
                  <a:cubicBezTo>
                    <a:pt x="279" y="286"/>
                    <a:pt x="279" y="287"/>
                    <a:pt x="279" y="287"/>
                  </a:cubicBezTo>
                  <a:cubicBezTo>
                    <a:pt x="279" y="287"/>
                    <a:pt x="279" y="288"/>
                    <a:pt x="279" y="288"/>
                  </a:cubicBezTo>
                  <a:cubicBezTo>
                    <a:pt x="279" y="288"/>
                    <a:pt x="280" y="289"/>
                    <a:pt x="280" y="289"/>
                  </a:cubicBezTo>
                  <a:cubicBezTo>
                    <a:pt x="279" y="292"/>
                    <a:pt x="276" y="291"/>
                    <a:pt x="275" y="294"/>
                  </a:cubicBezTo>
                  <a:cubicBezTo>
                    <a:pt x="273" y="296"/>
                    <a:pt x="273" y="299"/>
                    <a:pt x="269" y="299"/>
                  </a:cubicBezTo>
                  <a:cubicBezTo>
                    <a:pt x="269" y="305"/>
                    <a:pt x="268" y="307"/>
                    <a:pt x="267" y="310"/>
                  </a:cubicBezTo>
                  <a:cubicBezTo>
                    <a:pt x="267" y="311"/>
                    <a:pt x="268" y="313"/>
                    <a:pt x="270" y="313"/>
                  </a:cubicBezTo>
                  <a:cubicBezTo>
                    <a:pt x="270" y="313"/>
                    <a:pt x="270" y="313"/>
                    <a:pt x="271" y="314"/>
                  </a:cubicBezTo>
                  <a:cubicBezTo>
                    <a:pt x="271" y="315"/>
                    <a:pt x="269" y="316"/>
                    <a:pt x="267" y="318"/>
                  </a:cubicBezTo>
                  <a:cubicBezTo>
                    <a:pt x="267" y="318"/>
                    <a:pt x="266" y="320"/>
                    <a:pt x="266" y="321"/>
                  </a:cubicBezTo>
                  <a:cubicBezTo>
                    <a:pt x="266" y="323"/>
                    <a:pt x="268" y="325"/>
                    <a:pt x="269" y="327"/>
                  </a:cubicBezTo>
                  <a:cubicBezTo>
                    <a:pt x="269" y="327"/>
                    <a:pt x="271" y="327"/>
                    <a:pt x="271" y="328"/>
                  </a:cubicBezTo>
                  <a:cubicBezTo>
                    <a:pt x="271" y="328"/>
                    <a:pt x="272" y="330"/>
                    <a:pt x="272" y="331"/>
                  </a:cubicBezTo>
                  <a:cubicBezTo>
                    <a:pt x="273" y="331"/>
                    <a:pt x="274" y="331"/>
                    <a:pt x="274" y="331"/>
                  </a:cubicBezTo>
                  <a:cubicBezTo>
                    <a:pt x="275" y="333"/>
                    <a:pt x="276" y="335"/>
                    <a:pt x="277" y="337"/>
                  </a:cubicBezTo>
                  <a:cubicBezTo>
                    <a:pt x="278" y="340"/>
                    <a:pt x="278" y="342"/>
                    <a:pt x="279" y="345"/>
                  </a:cubicBezTo>
                  <a:cubicBezTo>
                    <a:pt x="280" y="346"/>
                    <a:pt x="282" y="347"/>
                    <a:pt x="282" y="349"/>
                  </a:cubicBezTo>
                  <a:cubicBezTo>
                    <a:pt x="282" y="350"/>
                    <a:pt x="281" y="351"/>
                    <a:pt x="282" y="352"/>
                  </a:cubicBezTo>
                  <a:cubicBezTo>
                    <a:pt x="284" y="354"/>
                    <a:pt x="286" y="355"/>
                    <a:pt x="289" y="356"/>
                  </a:cubicBezTo>
                  <a:cubicBezTo>
                    <a:pt x="291" y="357"/>
                    <a:pt x="292" y="357"/>
                    <a:pt x="293" y="358"/>
                  </a:cubicBezTo>
                  <a:cubicBezTo>
                    <a:pt x="295" y="359"/>
                    <a:pt x="296" y="359"/>
                    <a:pt x="298" y="359"/>
                  </a:cubicBezTo>
                  <a:cubicBezTo>
                    <a:pt x="300" y="360"/>
                    <a:pt x="302" y="362"/>
                    <a:pt x="303" y="364"/>
                  </a:cubicBezTo>
                  <a:cubicBezTo>
                    <a:pt x="303" y="365"/>
                    <a:pt x="303" y="371"/>
                    <a:pt x="303" y="372"/>
                  </a:cubicBezTo>
                  <a:close/>
                  <a:moveTo>
                    <a:pt x="385" y="385"/>
                  </a:moveTo>
                  <a:cubicBezTo>
                    <a:pt x="363" y="407"/>
                    <a:pt x="337" y="424"/>
                    <a:pt x="306" y="434"/>
                  </a:cubicBezTo>
                  <a:cubicBezTo>
                    <a:pt x="305" y="434"/>
                    <a:pt x="304" y="434"/>
                    <a:pt x="304" y="433"/>
                  </a:cubicBezTo>
                  <a:cubicBezTo>
                    <a:pt x="304" y="432"/>
                    <a:pt x="305" y="431"/>
                    <a:pt x="307" y="431"/>
                  </a:cubicBezTo>
                  <a:cubicBezTo>
                    <a:pt x="308" y="431"/>
                    <a:pt x="311" y="431"/>
                    <a:pt x="311" y="431"/>
                  </a:cubicBezTo>
                  <a:cubicBezTo>
                    <a:pt x="312" y="429"/>
                    <a:pt x="313" y="428"/>
                    <a:pt x="315" y="427"/>
                  </a:cubicBezTo>
                  <a:cubicBezTo>
                    <a:pt x="314" y="427"/>
                    <a:pt x="314" y="427"/>
                    <a:pt x="314" y="426"/>
                  </a:cubicBezTo>
                  <a:cubicBezTo>
                    <a:pt x="315" y="426"/>
                    <a:pt x="315" y="426"/>
                    <a:pt x="316" y="426"/>
                  </a:cubicBezTo>
                  <a:cubicBezTo>
                    <a:pt x="317" y="426"/>
                    <a:pt x="318" y="426"/>
                    <a:pt x="318" y="425"/>
                  </a:cubicBezTo>
                  <a:cubicBezTo>
                    <a:pt x="318" y="425"/>
                    <a:pt x="317" y="425"/>
                    <a:pt x="317" y="425"/>
                  </a:cubicBezTo>
                  <a:cubicBezTo>
                    <a:pt x="316" y="425"/>
                    <a:pt x="316" y="425"/>
                    <a:pt x="315" y="425"/>
                  </a:cubicBezTo>
                  <a:cubicBezTo>
                    <a:pt x="314" y="425"/>
                    <a:pt x="313" y="424"/>
                    <a:pt x="314" y="423"/>
                  </a:cubicBezTo>
                  <a:cubicBezTo>
                    <a:pt x="314" y="422"/>
                    <a:pt x="314" y="422"/>
                    <a:pt x="315" y="422"/>
                  </a:cubicBezTo>
                  <a:cubicBezTo>
                    <a:pt x="317" y="422"/>
                    <a:pt x="317" y="422"/>
                    <a:pt x="319" y="422"/>
                  </a:cubicBezTo>
                  <a:cubicBezTo>
                    <a:pt x="320" y="422"/>
                    <a:pt x="322" y="421"/>
                    <a:pt x="322" y="421"/>
                  </a:cubicBezTo>
                  <a:cubicBezTo>
                    <a:pt x="322" y="421"/>
                    <a:pt x="322" y="421"/>
                    <a:pt x="322" y="420"/>
                  </a:cubicBezTo>
                  <a:cubicBezTo>
                    <a:pt x="323" y="419"/>
                    <a:pt x="322" y="418"/>
                    <a:pt x="323" y="417"/>
                  </a:cubicBezTo>
                  <a:cubicBezTo>
                    <a:pt x="324" y="417"/>
                    <a:pt x="328" y="417"/>
                    <a:pt x="329" y="416"/>
                  </a:cubicBezTo>
                  <a:cubicBezTo>
                    <a:pt x="332" y="415"/>
                    <a:pt x="334" y="415"/>
                    <a:pt x="336" y="414"/>
                  </a:cubicBezTo>
                  <a:cubicBezTo>
                    <a:pt x="337" y="413"/>
                    <a:pt x="338" y="412"/>
                    <a:pt x="339" y="411"/>
                  </a:cubicBezTo>
                  <a:cubicBezTo>
                    <a:pt x="340" y="410"/>
                    <a:pt x="340" y="410"/>
                    <a:pt x="340" y="409"/>
                  </a:cubicBezTo>
                  <a:cubicBezTo>
                    <a:pt x="340" y="408"/>
                    <a:pt x="339" y="409"/>
                    <a:pt x="338" y="408"/>
                  </a:cubicBezTo>
                  <a:cubicBezTo>
                    <a:pt x="338" y="407"/>
                    <a:pt x="338" y="406"/>
                    <a:pt x="338" y="406"/>
                  </a:cubicBezTo>
                  <a:cubicBezTo>
                    <a:pt x="337" y="406"/>
                    <a:pt x="336" y="406"/>
                    <a:pt x="336" y="405"/>
                  </a:cubicBezTo>
                  <a:cubicBezTo>
                    <a:pt x="336" y="405"/>
                    <a:pt x="337" y="404"/>
                    <a:pt x="337" y="404"/>
                  </a:cubicBezTo>
                  <a:cubicBezTo>
                    <a:pt x="339" y="404"/>
                    <a:pt x="340" y="405"/>
                    <a:pt x="341" y="404"/>
                  </a:cubicBezTo>
                  <a:cubicBezTo>
                    <a:pt x="342" y="404"/>
                    <a:pt x="344" y="405"/>
                    <a:pt x="346" y="404"/>
                  </a:cubicBezTo>
                  <a:cubicBezTo>
                    <a:pt x="350" y="403"/>
                    <a:pt x="352" y="400"/>
                    <a:pt x="354" y="397"/>
                  </a:cubicBezTo>
                  <a:cubicBezTo>
                    <a:pt x="356" y="394"/>
                    <a:pt x="359" y="392"/>
                    <a:pt x="361" y="390"/>
                  </a:cubicBezTo>
                  <a:cubicBezTo>
                    <a:pt x="362" y="389"/>
                    <a:pt x="361" y="391"/>
                    <a:pt x="362" y="389"/>
                  </a:cubicBezTo>
                  <a:cubicBezTo>
                    <a:pt x="362" y="389"/>
                    <a:pt x="362" y="389"/>
                    <a:pt x="362" y="389"/>
                  </a:cubicBezTo>
                  <a:cubicBezTo>
                    <a:pt x="364" y="387"/>
                    <a:pt x="365" y="386"/>
                    <a:pt x="367" y="385"/>
                  </a:cubicBezTo>
                  <a:cubicBezTo>
                    <a:pt x="367" y="383"/>
                    <a:pt x="368" y="380"/>
                    <a:pt x="368" y="378"/>
                  </a:cubicBezTo>
                  <a:cubicBezTo>
                    <a:pt x="368" y="376"/>
                    <a:pt x="368" y="378"/>
                    <a:pt x="369" y="377"/>
                  </a:cubicBezTo>
                  <a:cubicBezTo>
                    <a:pt x="370" y="376"/>
                    <a:pt x="371" y="376"/>
                    <a:pt x="372" y="374"/>
                  </a:cubicBezTo>
                  <a:cubicBezTo>
                    <a:pt x="375" y="372"/>
                    <a:pt x="377" y="372"/>
                    <a:pt x="379" y="370"/>
                  </a:cubicBezTo>
                  <a:cubicBezTo>
                    <a:pt x="380" y="369"/>
                    <a:pt x="380" y="369"/>
                    <a:pt x="381" y="369"/>
                  </a:cubicBezTo>
                  <a:cubicBezTo>
                    <a:pt x="382" y="368"/>
                    <a:pt x="383" y="368"/>
                    <a:pt x="385" y="367"/>
                  </a:cubicBezTo>
                  <a:cubicBezTo>
                    <a:pt x="387" y="367"/>
                    <a:pt x="389" y="365"/>
                    <a:pt x="389" y="364"/>
                  </a:cubicBezTo>
                  <a:cubicBezTo>
                    <a:pt x="390" y="364"/>
                    <a:pt x="390" y="363"/>
                    <a:pt x="390" y="362"/>
                  </a:cubicBezTo>
                  <a:cubicBezTo>
                    <a:pt x="392" y="360"/>
                    <a:pt x="392" y="359"/>
                    <a:pt x="394" y="356"/>
                  </a:cubicBezTo>
                  <a:cubicBezTo>
                    <a:pt x="394" y="356"/>
                    <a:pt x="395" y="354"/>
                    <a:pt x="395" y="353"/>
                  </a:cubicBezTo>
                  <a:cubicBezTo>
                    <a:pt x="395" y="353"/>
                    <a:pt x="396" y="352"/>
                    <a:pt x="397" y="351"/>
                  </a:cubicBezTo>
                  <a:cubicBezTo>
                    <a:pt x="397" y="351"/>
                    <a:pt x="397" y="350"/>
                    <a:pt x="397" y="350"/>
                  </a:cubicBezTo>
                  <a:cubicBezTo>
                    <a:pt x="398" y="349"/>
                    <a:pt x="399" y="344"/>
                    <a:pt x="399" y="342"/>
                  </a:cubicBezTo>
                  <a:cubicBezTo>
                    <a:pt x="400" y="340"/>
                    <a:pt x="398" y="339"/>
                    <a:pt x="400" y="337"/>
                  </a:cubicBezTo>
                  <a:cubicBezTo>
                    <a:pt x="401" y="336"/>
                    <a:pt x="402" y="336"/>
                    <a:pt x="403" y="334"/>
                  </a:cubicBezTo>
                  <a:cubicBezTo>
                    <a:pt x="404" y="333"/>
                    <a:pt x="404" y="333"/>
                    <a:pt x="405" y="332"/>
                  </a:cubicBezTo>
                  <a:cubicBezTo>
                    <a:pt x="408" y="328"/>
                    <a:pt x="412" y="323"/>
                    <a:pt x="413" y="316"/>
                  </a:cubicBezTo>
                  <a:cubicBezTo>
                    <a:pt x="413" y="314"/>
                    <a:pt x="413" y="312"/>
                    <a:pt x="411" y="311"/>
                  </a:cubicBezTo>
                  <a:cubicBezTo>
                    <a:pt x="410" y="311"/>
                    <a:pt x="409" y="312"/>
                    <a:pt x="408" y="312"/>
                  </a:cubicBezTo>
                  <a:cubicBezTo>
                    <a:pt x="407" y="311"/>
                    <a:pt x="405" y="309"/>
                    <a:pt x="404" y="308"/>
                  </a:cubicBezTo>
                  <a:cubicBezTo>
                    <a:pt x="403" y="307"/>
                    <a:pt x="401" y="307"/>
                    <a:pt x="400" y="306"/>
                  </a:cubicBezTo>
                  <a:cubicBezTo>
                    <a:pt x="399" y="307"/>
                    <a:pt x="397" y="307"/>
                    <a:pt x="396" y="307"/>
                  </a:cubicBezTo>
                  <a:cubicBezTo>
                    <a:pt x="394" y="308"/>
                    <a:pt x="394" y="306"/>
                    <a:pt x="392" y="306"/>
                  </a:cubicBezTo>
                  <a:cubicBezTo>
                    <a:pt x="391" y="306"/>
                    <a:pt x="391" y="307"/>
                    <a:pt x="390" y="308"/>
                  </a:cubicBezTo>
                  <a:cubicBezTo>
                    <a:pt x="390" y="308"/>
                    <a:pt x="389" y="308"/>
                    <a:pt x="389" y="308"/>
                  </a:cubicBezTo>
                  <a:cubicBezTo>
                    <a:pt x="389" y="307"/>
                    <a:pt x="389" y="306"/>
                    <a:pt x="389" y="305"/>
                  </a:cubicBezTo>
                  <a:cubicBezTo>
                    <a:pt x="389" y="304"/>
                    <a:pt x="388" y="305"/>
                    <a:pt x="387" y="304"/>
                  </a:cubicBezTo>
                  <a:cubicBezTo>
                    <a:pt x="386" y="303"/>
                    <a:pt x="383" y="302"/>
                    <a:pt x="381" y="302"/>
                  </a:cubicBezTo>
                  <a:cubicBezTo>
                    <a:pt x="379" y="302"/>
                    <a:pt x="378" y="304"/>
                    <a:pt x="377" y="306"/>
                  </a:cubicBezTo>
                  <a:cubicBezTo>
                    <a:pt x="376" y="307"/>
                    <a:pt x="376" y="308"/>
                    <a:pt x="375" y="308"/>
                  </a:cubicBezTo>
                  <a:cubicBezTo>
                    <a:pt x="375" y="308"/>
                    <a:pt x="375" y="307"/>
                    <a:pt x="375" y="306"/>
                  </a:cubicBezTo>
                  <a:cubicBezTo>
                    <a:pt x="374" y="306"/>
                    <a:pt x="373" y="307"/>
                    <a:pt x="372" y="307"/>
                  </a:cubicBezTo>
                  <a:cubicBezTo>
                    <a:pt x="372" y="305"/>
                    <a:pt x="372" y="305"/>
                    <a:pt x="371" y="304"/>
                  </a:cubicBezTo>
                  <a:cubicBezTo>
                    <a:pt x="370" y="304"/>
                    <a:pt x="369" y="304"/>
                    <a:pt x="369" y="303"/>
                  </a:cubicBezTo>
                  <a:cubicBezTo>
                    <a:pt x="370" y="300"/>
                    <a:pt x="373" y="295"/>
                    <a:pt x="375" y="293"/>
                  </a:cubicBezTo>
                  <a:cubicBezTo>
                    <a:pt x="375" y="292"/>
                    <a:pt x="374" y="292"/>
                    <a:pt x="373" y="291"/>
                  </a:cubicBezTo>
                  <a:cubicBezTo>
                    <a:pt x="373" y="290"/>
                    <a:pt x="372" y="286"/>
                    <a:pt x="372" y="285"/>
                  </a:cubicBezTo>
                  <a:cubicBezTo>
                    <a:pt x="370" y="285"/>
                    <a:pt x="368" y="281"/>
                    <a:pt x="366" y="281"/>
                  </a:cubicBezTo>
                  <a:cubicBezTo>
                    <a:pt x="366" y="281"/>
                    <a:pt x="365" y="281"/>
                    <a:pt x="365" y="281"/>
                  </a:cubicBezTo>
                  <a:cubicBezTo>
                    <a:pt x="365" y="281"/>
                    <a:pt x="365" y="281"/>
                    <a:pt x="365" y="281"/>
                  </a:cubicBezTo>
                  <a:cubicBezTo>
                    <a:pt x="364" y="281"/>
                    <a:pt x="362" y="280"/>
                    <a:pt x="362" y="280"/>
                  </a:cubicBezTo>
                  <a:cubicBezTo>
                    <a:pt x="361" y="280"/>
                    <a:pt x="360" y="280"/>
                    <a:pt x="359" y="280"/>
                  </a:cubicBezTo>
                  <a:cubicBezTo>
                    <a:pt x="356" y="279"/>
                    <a:pt x="351" y="280"/>
                    <a:pt x="350" y="277"/>
                  </a:cubicBezTo>
                  <a:cubicBezTo>
                    <a:pt x="349" y="277"/>
                    <a:pt x="348" y="276"/>
                    <a:pt x="348" y="276"/>
                  </a:cubicBezTo>
                  <a:cubicBezTo>
                    <a:pt x="347" y="273"/>
                    <a:pt x="346" y="274"/>
                    <a:pt x="344" y="271"/>
                  </a:cubicBezTo>
                  <a:cubicBezTo>
                    <a:pt x="343" y="272"/>
                    <a:pt x="341" y="271"/>
                    <a:pt x="340" y="271"/>
                  </a:cubicBezTo>
                  <a:cubicBezTo>
                    <a:pt x="340" y="270"/>
                    <a:pt x="340" y="268"/>
                    <a:pt x="339" y="268"/>
                  </a:cubicBezTo>
                  <a:cubicBezTo>
                    <a:pt x="337" y="267"/>
                    <a:pt x="334" y="267"/>
                    <a:pt x="333" y="265"/>
                  </a:cubicBezTo>
                  <a:cubicBezTo>
                    <a:pt x="333" y="265"/>
                    <a:pt x="333" y="265"/>
                    <a:pt x="333" y="264"/>
                  </a:cubicBezTo>
                  <a:cubicBezTo>
                    <a:pt x="334" y="264"/>
                    <a:pt x="335" y="264"/>
                    <a:pt x="335" y="264"/>
                  </a:cubicBezTo>
                  <a:cubicBezTo>
                    <a:pt x="335" y="264"/>
                    <a:pt x="333" y="264"/>
                    <a:pt x="332" y="264"/>
                  </a:cubicBezTo>
                  <a:cubicBezTo>
                    <a:pt x="332" y="264"/>
                    <a:pt x="329" y="264"/>
                    <a:pt x="329" y="264"/>
                  </a:cubicBezTo>
                  <a:cubicBezTo>
                    <a:pt x="328" y="266"/>
                    <a:pt x="327" y="266"/>
                    <a:pt x="325" y="266"/>
                  </a:cubicBezTo>
                  <a:cubicBezTo>
                    <a:pt x="324" y="266"/>
                    <a:pt x="322" y="266"/>
                    <a:pt x="322" y="265"/>
                  </a:cubicBezTo>
                  <a:cubicBezTo>
                    <a:pt x="320" y="265"/>
                    <a:pt x="318" y="265"/>
                    <a:pt x="316" y="265"/>
                  </a:cubicBezTo>
                  <a:cubicBezTo>
                    <a:pt x="315" y="265"/>
                    <a:pt x="314" y="264"/>
                    <a:pt x="314" y="263"/>
                  </a:cubicBezTo>
                  <a:cubicBezTo>
                    <a:pt x="312" y="262"/>
                    <a:pt x="309" y="262"/>
                    <a:pt x="309" y="260"/>
                  </a:cubicBezTo>
                  <a:cubicBezTo>
                    <a:pt x="308" y="260"/>
                    <a:pt x="307" y="260"/>
                    <a:pt x="306" y="260"/>
                  </a:cubicBezTo>
                  <a:cubicBezTo>
                    <a:pt x="306" y="261"/>
                    <a:pt x="308" y="261"/>
                    <a:pt x="309" y="262"/>
                  </a:cubicBezTo>
                  <a:cubicBezTo>
                    <a:pt x="308" y="262"/>
                    <a:pt x="307" y="262"/>
                    <a:pt x="306" y="262"/>
                  </a:cubicBezTo>
                  <a:cubicBezTo>
                    <a:pt x="305" y="263"/>
                    <a:pt x="303" y="263"/>
                    <a:pt x="303" y="264"/>
                  </a:cubicBezTo>
                  <a:cubicBezTo>
                    <a:pt x="302" y="266"/>
                    <a:pt x="304" y="267"/>
                    <a:pt x="304" y="268"/>
                  </a:cubicBezTo>
                  <a:cubicBezTo>
                    <a:pt x="304" y="269"/>
                    <a:pt x="303" y="270"/>
                    <a:pt x="303" y="270"/>
                  </a:cubicBezTo>
                  <a:cubicBezTo>
                    <a:pt x="301" y="270"/>
                    <a:pt x="301" y="268"/>
                    <a:pt x="301" y="267"/>
                  </a:cubicBezTo>
                  <a:cubicBezTo>
                    <a:pt x="301" y="266"/>
                    <a:pt x="302" y="263"/>
                    <a:pt x="302" y="262"/>
                  </a:cubicBezTo>
                  <a:cubicBezTo>
                    <a:pt x="302" y="262"/>
                    <a:pt x="303" y="261"/>
                    <a:pt x="303" y="260"/>
                  </a:cubicBezTo>
                  <a:cubicBezTo>
                    <a:pt x="303" y="260"/>
                    <a:pt x="303" y="259"/>
                    <a:pt x="302" y="259"/>
                  </a:cubicBezTo>
                  <a:cubicBezTo>
                    <a:pt x="301" y="259"/>
                    <a:pt x="300" y="260"/>
                    <a:pt x="298" y="261"/>
                  </a:cubicBezTo>
                  <a:cubicBezTo>
                    <a:pt x="295" y="262"/>
                    <a:pt x="293" y="262"/>
                    <a:pt x="290" y="263"/>
                  </a:cubicBezTo>
                  <a:cubicBezTo>
                    <a:pt x="288" y="264"/>
                    <a:pt x="287" y="264"/>
                    <a:pt x="286" y="266"/>
                  </a:cubicBezTo>
                  <a:cubicBezTo>
                    <a:pt x="286" y="267"/>
                    <a:pt x="286" y="269"/>
                    <a:pt x="285" y="269"/>
                  </a:cubicBezTo>
                  <a:cubicBezTo>
                    <a:pt x="284" y="270"/>
                    <a:pt x="283" y="270"/>
                    <a:pt x="283" y="271"/>
                  </a:cubicBezTo>
                  <a:cubicBezTo>
                    <a:pt x="283" y="271"/>
                    <a:pt x="282" y="272"/>
                    <a:pt x="282" y="272"/>
                  </a:cubicBezTo>
                  <a:cubicBezTo>
                    <a:pt x="282" y="272"/>
                    <a:pt x="282" y="273"/>
                    <a:pt x="282" y="273"/>
                  </a:cubicBezTo>
                  <a:cubicBezTo>
                    <a:pt x="281" y="273"/>
                    <a:pt x="281" y="273"/>
                    <a:pt x="280" y="273"/>
                  </a:cubicBezTo>
                  <a:cubicBezTo>
                    <a:pt x="280" y="273"/>
                    <a:pt x="280" y="273"/>
                    <a:pt x="279" y="274"/>
                  </a:cubicBezTo>
                  <a:cubicBezTo>
                    <a:pt x="280" y="273"/>
                    <a:pt x="280" y="273"/>
                    <a:pt x="280" y="273"/>
                  </a:cubicBezTo>
                  <a:cubicBezTo>
                    <a:pt x="278" y="271"/>
                    <a:pt x="278" y="268"/>
                    <a:pt x="274" y="268"/>
                  </a:cubicBezTo>
                  <a:cubicBezTo>
                    <a:pt x="271" y="268"/>
                    <a:pt x="269" y="270"/>
                    <a:pt x="266" y="270"/>
                  </a:cubicBezTo>
                  <a:cubicBezTo>
                    <a:pt x="263" y="270"/>
                    <a:pt x="263" y="268"/>
                    <a:pt x="262" y="267"/>
                  </a:cubicBezTo>
                  <a:cubicBezTo>
                    <a:pt x="260" y="266"/>
                    <a:pt x="257" y="265"/>
                    <a:pt x="257" y="262"/>
                  </a:cubicBezTo>
                  <a:cubicBezTo>
                    <a:pt x="257" y="260"/>
                    <a:pt x="257" y="257"/>
                    <a:pt x="257" y="255"/>
                  </a:cubicBezTo>
                  <a:cubicBezTo>
                    <a:pt x="258" y="254"/>
                    <a:pt x="258" y="249"/>
                    <a:pt x="258" y="248"/>
                  </a:cubicBezTo>
                  <a:cubicBezTo>
                    <a:pt x="258" y="247"/>
                    <a:pt x="258" y="246"/>
                    <a:pt x="258" y="246"/>
                  </a:cubicBezTo>
                  <a:cubicBezTo>
                    <a:pt x="256" y="245"/>
                    <a:pt x="255" y="243"/>
                    <a:pt x="252" y="243"/>
                  </a:cubicBezTo>
                  <a:cubicBezTo>
                    <a:pt x="247" y="243"/>
                    <a:pt x="243" y="244"/>
                    <a:pt x="239" y="244"/>
                  </a:cubicBezTo>
                  <a:cubicBezTo>
                    <a:pt x="238" y="244"/>
                    <a:pt x="237" y="244"/>
                    <a:pt x="237" y="243"/>
                  </a:cubicBezTo>
                  <a:cubicBezTo>
                    <a:pt x="237" y="243"/>
                    <a:pt x="237" y="242"/>
                    <a:pt x="237" y="242"/>
                  </a:cubicBezTo>
                  <a:cubicBezTo>
                    <a:pt x="238" y="242"/>
                    <a:pt x="239" y="241"/>
                    <a:pt x="240" y="240"/>
                  </a:cubicBezTo>
                  <a:cubicBezTo>
                    <a:pt x="239" y="238"/>
                    <a:pt x="239" y="236"/>
                    <a:pt x="240" y="234"/>
                  </a:cubicBezTo>
                  <a:cubicBezTo>
                    <a:pt x="240" y="234"/>
                    <a:pt x="240" y="234"/>
                    <a:pt x="241" y="234"/>
                  </a:cubicBezTo>
                  <a:cubicBezTo>
                    <a:pt x="241" y="234"/>
                    <a:pt x="241" y="234"/>
                    <a:pt x="241" y="235"/>
                  </a:cubicBezTo>
                  <a:cubicBezTo>
                    <a:pt x="241" y="233"/>
                    <a:pt x="242" y="233"/>
                    <a:pt x="242" y="230"/>
                  </a:cubicBezTo>
                  <a:cubicBezTo>
                    <a:pt x="242" y="228"/>
                    <a:pt x="244" y="226"/>
                    <a:pt x="245" y="224"/>
                  </a:cubicBezTo>
                  <a:cubicBezTo>
                    <a:pt x="245" y="223"/>
                    <a:pt x="245" y="223"/>
                    <a:pt x="245" y="223"/>
                  </a:cubicBezTo>
                  <a:cubicBezTo>
                    <a:pt x="244" y="223"/>
                    <a:pt x="242" y="223"/>
                    <a:pt x="241" y="223"/>
                  </a:cubicBezTo>
                  <a:cubicBezTo>
                    <a:pt x="241" y="223"/>
                    <a:pt x="240" y="222"/>
                    <a:pt x="239" y="223"/>
                  </a:cubicBezTo>
                  <a:cubicBezTo>
                    <a:pt x="235" y="223"/>
                    <a:pt x="230" y="222"/>
                    <a:pt x="230" y="226"/>
                  </a:cubicBezTo>
                  <a:cubicBezTo>
                    <a:pt x="230" y="228"/>
                    <a:pt x="228" y="229"/>
                    <a:pt x="227" y="231"/>
                  </a:cubicBezTo>
                  <a:cubicBezTo>
                    <a:pt x="227" y="231"/>
                    <a:pt x="227" y="233"/>
                    <a:pt x="226" y="233"/>
                  </a:cubicBezTo>
                  <a:cubicBezTo>
                    <a:pt x="225" y="233"/>
                    <a:pt x="224" y="232"/>
                    <a:pt x="223" y="232"/>
                  </a:cubicBezTo>
                  <a:cubicBezTo>
                    <a:pt x="220" y="232"/>
                    <a:pt x="218" y="234"/>
                    <a:pt x="216" y="234"/>
                  </a:cubicBezTo>
                  <a:cubicBezTo>
                    <a:pt x="215" y="234"/>
                    <a:pt x="215" y="233"/>
                    <a:pt x="213" y="232"/>
                  </a:cubicBezTo>
                  <a:cubicBezTo>
                    <a:pt x="210" y="231"/>
                    <a:pt x="210" y="229"/>
                    <a:pt x="207" y="227"/>
                  </a:cubicBezTo>
                  <a:cubicBezTo>
                    <a:pt x="207" y="226"/>
                    <a:pt x="205" y="225"/>
                    <a:pt x="204" y="224"/>
                  </a:cubicBezTo>
                  <a:cubicBezTo>
                    <a:pt x="204" y="223"/>
                    <a:pt x="204" y="222"/>
                    <a:pt x="204" y="221"/>
                  </a:cubicBezTo>
                  <a:cubicBezTo>
                    <a:pt x="204" y="220"/>
                    <a:pt x="203" y="219"/>
                    <a:pt x="203" y="218"/>
                  </a:cubicBezTo>
                  <a:cubicBezTo>
                    <a:pt x="203" y="216"/>
                    <a:pt x="203" y="214"/>
                    <a:pt x="203" y="212"/>
                  </a:cubicBezTo>
                  <a:cubicBezTo>
                    <a:pt x="203" y="210"/>
                    <a:pt x="204" y="209"/>
                    <a:pt x="204" y="207"/>
                  </a:cubicBezTo>
                  <a:cubicBezTo>
                    <a:pt x="204" y="206"/>
                    <a:pt x="204" y="205"/>
                    <a:pt x="204" y="205"/>
                  </a:cubicBezTo>
                  <a:cubicBezTo>
                    <a:pt x="204" y="205"/>
                    <a:pt x="204" y="205"/>
                    <a:pt x="204" y="204"/>
                  </a:cubicBezTo>
                  <a:cubicBezTo>
                    <a:pt x="204" y="204"/>
                    <a:pt x="204" y="205"/>
                    <a:pt x="204" y="204"/>
                  </a:cubicBezTo>
                  <a:cubicBezTo>
                    <a:pt x="204" y="204"/>
                    <a:pt x="203" y="204"/>
                    <a:pt x="203" y="203"/>
                  </a:cubicBezTo>
                  <a:cubicBezTo>
                    <a:pt x="204" y="200"/>
                    <a:pt x="205" y="196"/>
                    <a:pt x="208" y="195"/>
                  </a:cubicBezTo>
                  <a:cubicBezTo>
                    <a:pt x="209" y="195"/>
                    <a:pt x="211" y="196"/>
                    <a:pt x="212" y="195"/>
                  </a:cubicBezTo>
                  <a:cubicBezTo>
                    <a:pt x="213" y="193"/>
                    <a:pt x="215" y="190"/>
                    <a:pt x="219" y="190"/>
                  </a:cubicBezTo>
                  <a:cubicBezTo>
                    <a:pt x="221" y="190"/>
                    <a:pt x="221" y="191"/>
                    <a:pt x="223" y="191"/>
                  </a:cubicBezTo>
                  <a:cubicBezTo>
                    <a:pt x="223" y="191"/>
                    <a:pt x="224" y="190"/>
                    <a:pt x="225" y="190"/>
                  </a:cubicBezTo>
                  <a:cubicBezTo>
                    <a:pt x="227" y="190"/>
                    <a:pt x="230" y="194"/>
                    <a:pt x="234" y="193"/>
                  </a:cubicBezTo>
                  <a:cubicBezTo>
                    <a:pt x="233" y="192"/>
                    <a:pt x="234" y="191"/>
                    <a:pt x="234" y="189"/>
                  </a:cubicBezTo>
                  <a:cubicBezTo>
                    <a:pt x="233" y="189"/>
                    <a:pt x="234" y="189"/>
                    <a:pt x="232" y="189"/>
                  </a:cubicBezTo>
                  <a:cubicBezTo>
                    <a:pt x="234" y="188"/>
                    <a:pt x="237" y="189"/>
                    <a:pt x="239" y="188"/>
                  </a:cubicBezTo>
                  <a:cubicBezTo>
                    <a:pt x="239" y="188"/>
                    <a:pt x="240" y="189"/>
                    <a:pt x="240" y="189"/>
                  </a:cubicBezTo>
                  <a:cubicBezTo>
                    <a:pt x="241" y="189"/>
                    <a:pt x="242" y="188"/>
                    <a:pt x="244" y="188"/>
                  </a:cubicBezTo>
                  <a:cubicBezTo>
                    <a:pt x="247" y="188"/>
                    <a:pt x="248" y="191"/>
                    <a:pt x="251" y="191"/>
                  </a:cubicBezTo>
                  <a:cubicBezTo>
                    <a:pt x="252" y="191"/>
                    <a:pt x="252" y="189"/>
                    <a:pt x="254" y="189"/>
                  </a:cubicBezTo>
                  <a:cubicBezTo>
                    <a:pt x="260" y="189"/>
                    <a:pt x="258" y="196"/>
                    <a:pt x="260" y="200"/>
                  </a:cubicBezTo>
                  <a:cubicBezTo>
                    <a:pt x="261" y="202"/>
                    <a:pt x="262" y="203"/>
                    <a:pt x="264" y="205"/>
                  </a:cubicBezTo>
                  <a:cubicBezTo>
                    <a:pt x="265" y="206"/>
                    <a:pt x="265" y="208"/>
                    <a:pt x="267" y="208"/>
                  </a:cubicBezTo>
                  <a:cubicBezTo>
                    <a:pt x="269" y="208"/>
                    <a:pt x="270" y="206"/>
                    <a:pt x="270" y="203"/>
                  </a:cubicBezTo>
                  <a:cubicBezTo>
                    <a:pt x="270" y="201"/>
                    <a:pt x="269" y="200"/>
                    <a:pt x="268" y="198"/>
                  </a:cubicBezTo>
                  <a:cubicBezTo>
                    <a:pt x="268" y="198"/>
                    <a:pt x="268" y="198"/>
                    <a:pt x="268" y="198"/>
                  </a:cubicBezTo>
                  <a:cubicBezTo>
                    <a:pt x="268" y="194"/>
                    <a:pt x="264" y="193"/>
                    <a:pt x="264" y="189"/>
                  </a:cubicBezTo>
                  <a:cubicBezTo>
                    <a:pt x="264" y="180"/>
                    <a:pt x="271" y="179"/>
                    <a:pt x="277" y="177"/>
                  </a:cubicBezTo>
                  <a:cubicBezTo>
                    <a:pt x="277" y="176"/>
                    <a:pt x="277" y="176"/>
                    <a:pt x="277" y="176"/>
                  </a:cubicBezTo>
                  <a:cubicBezTo>
                    <a:pt x="277" y="176"/>
                    <a:pt x="277" y="175"/>
                    <a:pt x="279" y="175"/>
                  </a:cubicBezTo>
                  <a:cubicBezTo>
                    <a:pt x="280" y="175"/>
                    <a:pt x="281" y="174"/>
                    <a:pt x="282" y="173"/>
                  </a:cubicBezTo>
                  <a:cubicBezTo>
                    <a:pt x="283" y="173"/>
                    <a:pt x="283" y="173"/>
                    <a:pt x="284" y="172"/>
                  </a:cubicBezTo>
                  <a:cubicBezTo>
                    <a:pt x="283" y="172"/>
                    <a:pt x="283" y="172"/>
                    <a:pt x="282" y="171"/>
                  </a:cubicBezTo>
                  <a:cubicBezTo>
                    <a:pt x="282" y="171"/>
                    <a:pt x="282" y="171"/>
                    <a:pt x="282" y="170"/>
                  </a:cubicBezTo>
                  <a:cubicBezTo>
                    <a:pt x="283" y="170"/>
                    <a:pt x="284" y="171"/>
                    <a:pt x="284" y="169"/>
                  </a:cubicBezTo>
                  <a:cubicBezTo>
                    <a:pt x="284" y="169"/>
                    <a:pt x="283" y="169"/>
                    <a:pt x="282" y="168"/>
                  </a:cubicBezTo>
                  <a:cubicBezTo>
                    <a:pt x="283" y="168"/>
                    <a:pt x="284" y="168"/>
                    <a:pt x="284" y="167"/>
                  </a:cubicBezTo>
                  <a:cubicBezTo>
                    <a:pt x="284" y="167"/>
                    <a:pt x="284" y="166"/>
                    <a:pt x="284" y="166"/>
                  </a:cubicBezTo>
                  <a:cubicBezTo>
                    <a:pt x="284" y="166"/>
                    <a:pt x="283" y="166"/>
                    <a:pt x="283" y="166"/>
                  </a:cubicBezTo>
                  <a:cubicBezTo>
                    <a:pt x="282" y="165"/>
                    <a:pt x="283" y="165"/>
                    <a:pt x="283" y="164"/>
                  </a:cubicBezTo>
                  <a:cubicBezTo>
                    <a:pt x="283" y="163"/>
                    <a:pt x="282" y="161"/>
                    <a:pt x="282" y="160"/>
                  </a:cubicBezTo>
                  <a:cubicBezTo>
                    <a:pt x="282" y="160"/>
                    <a:pt x="282" y="159"/>
                    <a:pt x="282" y="159"/>
                  </a:cubicBezTo>
                  <a:cubicBezTo>
                    <a:pt x="283" y="160"/>
                    <a:pt x="284" y="161"/>
                    <a:pt x="284" y="162"/>
                  </a:cubicBezTo>
                  <a:cubicBezTo>
                    <a:pt x="284" y="163"/>
                    <a:pt x="284" y="163"/>
                    <a:pt x="284" y="164"/>
                  </a:cubicBezTo>
                  <a:cubicBezTo>
                    <a:pt x="284" y="164"/>
                    <a:pt x="284" y="164"/>
                    <a:pt x="284" y="164"/>
                  </a:cubicBezTo>
                  <a:cubicBezTo>
                    <a:pt x="285" y="164"/>
                    <a:pt x="287" y="160"/>
                    <a:pt x="287" y="160"/>
                  </a:cubicBezTo>
                  <a:cubicBezTo>
                    <a:pt x="287" y="159"/>
                    <a:pt x="286" y="159"/>
                    <a:pt x="286" y="157"/>
                  </a:cubicBezTo>
                  <a:cubicBezTo>
                    <a:pt x="286" y="157"/>
                    <a:pt x="287" y="157"/>
                    <a:pt x="287" y="157"/>
                  </a:cubicBezTo>
                  <a:cubicBezTo>
                    <a:pt x="287" y="157"/>
                    <a:pt x="287" y="158"/>
                    <a:pt x="288" y="158"/>
                  </a:cubicBezTo>
                  <a:cubicBezTo>
                    <a:pt x="288" y="158"/>
                    <a:pt x="291" y="154"/>
                    <a:pt x="291" y="153"/>
                  </a:cubicBezTo>
                  <a:cubicBezTo>
                    <a:pt x="291" y="153"/>
                    <a:pt x="290" y="152"/>
                    <a:pt x="290" y="152"/>
                  </a:cubicBezTo>
                  <a:cubicBezTo>
                    <a:pt x="290" y="152"/>
                    <a:pt x="290" y="151"/>
                    <a:pt x="291" y="151"/>
                  </a:cubicBezTo>
                  <a:cubicBezTo>
                    <a:pt x="291" y="151"/>
                    <a:pt x="292" y="151"/>
                    <a:pt x="292" y="151"/>
                  </a:cubicBezTo>
                  <a:cubicBezTo>
                    <a:pt x="294" y="151"/>
                    <a:pt x="295" y="151"/>
                    <a:pt x="297" y="151"/>
                  </a:cubicBezTo>
                  <a:cubicBezTo>
                    <a:pt x="296" y="150"/>
                    <a:pt x="295" y="151"/>
                    <a:pt x="293" y="151"/>
                  </a:cubicBezTo>
                  <a:cubicBezTo>
                    <a:pt x="293" y="151"/>
                    <a:pt x="292" y="151"/>
                    <a:pt x="292" y="151"/>
                  </a:cubicBezTo>
                  <a:cubicBezTo>
                    <a:pt x="295" y="149"/>
                    <a:pt x="299" y="150"/>
                    <a:pt x="301" y="149"/>
                  </a:cubicBezTo>
                  <a:cubicBezTo>
                    <a:pt x="302" y="149"/>
                    <a:pt x="304" y="149"/>
                    <a:pt x="306" y="148"/>
                  </a:cubicBezTo>
                  <a:cubicBezTo>
                    <a:pt x="306" y="148"/>
                    <a:pt x="306" y="148"/>
                    <a:pt x="306" y="148"/>
                  </a:cubicBezTo>
                  <a:cubicBezTo>
                    <a:pt x="306" y="148"/>
                    <a:pt x="304" y="148"/>
                    <a:pt x="304" y="148"/>
                  </a:cubicBezTo>
                  <a:cubicBezTo>
                    <a:pt x="304" y="148"/>
                    <a:pt x="303" y="147"/>
                    <a:pt x="303" y="146"/>
                  </a:cubicBezTo>
                  <a:cubicBezTo>
                    <a:pt x="303" y="146"/>
                    <a:pt x="302" y="146"/>
                    <a:pt x="302" y="145"/>
                  </a:cubicBezTo>
                  <a:cubicBezTo>
                    <a:pt x="302" y="141"/>
                    <a:pt x="307" y="142"/>
                    <a:pt x="309" y="141"/>
                  </a:cubicBezTo>
                  <a:cubicBezTo>
                    <a:pt x="310" y="140"/>
                    <a:pt x="310" y="140"/>
                    <a:pt x="311" y="140"/>
                  </a:cubicBezTo>
                  <a:cubicBezTo>
                    <a:pt x="313" y="140"/>
                    <a:pt x="314" y="140"/>
                    <a:pt x="315" y="139"/>
                  </a:cubicBezTo>
                  <a:cubicBezTo>
                    <a:pt x="315" y="139"/>
                    <a:pt x="315" y="138"/>
                    <a:pt x="315" y="138"/>
                  </a:cubicBezTo>
                  <a:cubicBezTo>
                    <a:pt x="315" y="138"/>
                    <a:pt x="315" y="138"/>
                    <a:pt x="315" y="138"/>
                  </a:cubicBezTo>
                  <a:cubicBezTo>
                    <a:pt x="315" y="137"/>
                    <a:pt x="315" y="137"/>
                    <a:pt x="315" y="137"/>
                  </a:cubicBezTo>
                  <a:cubicBezTo>
                    <a:pt x="315" y="137"/>
                    <a:pt x="315" y="137"/>
                    <a:pt x="316" y="137"/>
                  </a:cubicBezTo>
                  <a:cubicBezTo>
                    <a:pt x="316" y="137"/>
                    <a:pt x="320" y="138"/>
                    <a:pt x="321" y="137"/>
                  </a:cubicBezTo>
                  <a:cubicBezTo>
                    <a:pt x="322" y="137"/>
                    <a:pt x="322" y="136"/>
                    <a:pt x="323" y="136"/>
                  </a:cubicBezTo>
                  <a:cubicBezTo>
                    <a:pt x="323" y="137"/>
                    <a:pt x="323" y="137"/>
                    <a:pt x="325" y="137"/>
                  </a:cubicBezTo>
                  <a:cubicBezTo>
                    <a:pt x="322" y="137"/>
                    <a:pt x="318" y="139"/>
                    <a:pt x="318" y="141"/>
                  </a:cubicBezTo>
                  <a:cubicBezTo>
                    <a:pt x="319" y="142"/>
                    <a:pt x="320" y="144"/>
                    <a:pt x="321" y="144"/>
                  </a:cubicBezTo>
                  <a:cubicBezTo>
                    <a:pt x="322" y="144"/>
                    <a:pt x="324" y="141"/>
                    <a:pt x="326" y="141"/>
                  </a:cubicBezTo>
                  <a:cubicBezTo>
                    <a:pt x="327" y="141"/>
                    <a:pt x="335" y="138"/>
                    <a:pt x="335" y="138"/>
                  </a:cubicBezTo>
                  <a:cubicBezTo>
                    <a:pt x="335" y="137"/>
                    <a:pt x="332" y="136"/>
                    <a:pt x="331" y="136"/>
                  </a:cubicBezTo>
                  <a:cubicBezTo>
                    <a:pt x="327" y="136"/>
                    <a:pt x="322" y="133"/>
                    <a:pt x="322" y="130"/>
                  </a:cubicBezTo>
                  <a:cubicBezTo>
                    <a:pt x="321" y="130"/>
                    <a:pt x="320" y="130"/>
                    <a:pt x="319" y="129"/>
                  </a:cubicBezTo>
                  <a:cubicBezTo>
                    <a:pt x="320" y="129"/>
                    <a:pt x="324" y="129"/>
                    <a:pt x="324" y="127"/>
                  </a:cubicBezTo>
                  <a:cubicBezTo>
                    <a:pt x="324" y="125"/>
                    <a:pt x="320" y="125"/>
                    <a:pt x="317" y="124"/>
                  </a:cubicBezTo>
                  <a:cubicBezTo>
                    <a:pt x="312" y="124"/>
                    <a:pt x="310" y="127"/>
                    <a:pt x="306" y="127"/>
                  </a:cubicBezTo>
                  <a:cubicBezTo>
                    <a:pt x="308" y="125"/>
                    <a:pt x="310" y="126"/>
                    <a:pt x="313" y="124"/>
                  </a:cubicBezTo>
                  <a:cubicBezTo>
                    <a:pt x="315" y="122"/>
                    <a:pt x="313" y="121"/>
                    <a:pt x="316" y="121"/>
                  </a:cubicBezTo>
                  <a:cubicBezTo>
                    <a:pt x="320" y="120"/>
                    <a:pt x="323" y="121"/>
                    <a:pt x="327" y="121"/>
                  </a:cubicBezTo>
                  <a:cubicBezTo>
                    <a:pt x="333" y="122"/>
                    <a:pt x="338" y="124"/>
                    <a:pt x="341" y="121"/>
                  </a:cubicBezTo>
                  <a:cubicBezTo>
                    <a:pt x="342" y="119"/>
                    <a:pt x="350" y="120"/>
                    <a:pt x="350" y="118"/>
                  </a:cubicBezTo>
                  <a:cubicBezTo>
                    <a:pt x="350" y="116"/>
                    <a:pt x="349" y="116"/>
                    <a:pt x="348" y="114"/>
                  </a:cubicBezTo>
                  <a:cubicBezTo>
                    <a:pt x="347" y="114"/>
                    <a:pt x="348" y="114"/>
                    <a:pt x="347" y="113"/>
                  </a:cubicBezTo>
                  <a:cubicBezTo>
                    <a:pt x="347" y="113"/>
                    <a:pt x="347" y="113"/>
                    <a:pt x="347" y="112"/>
                  </a:cubicBezTo>
                  <a:cubicBezTo>
                    <a:pt x="344" y="113"/>
                    <a:pt x="339" y="113"/>
                    <a:pt x="337" y="113"/>
                  </a:cubicBezTo>
                  <a:cubicBezTo>
                    <a:pt x="336" y="113"/>
                    <a:pt x="336" y="113"/>
                    <a:pt x="336" y="113"/>
                  </a:cubicBezTo>
                  <a:cubicBezTo>
                    <a:pt x="338" y="112"/>
                    <a:pt x="344" y="113"/>
                    <a:pt x="344" y="111"/>
                  </a:cubicBezTo>
                  <a:cubicBezTo>
                    <a:pt x="344" y="111"/>
                    <a:pt x="343" y="111"/>
                    <a:pt x="343" y="110"/>
                  </a:cubicBezTo>
                  <a:cubicBezTo>
                    <a:pt x="340" y="110"/>
                    <a:pt x="335" y="109"/>
                    <a:pt x="335" y="106"/>
                  </a:cubicBezTo>
                  <a:cubicBezTo>
                    <a:pt x="334" y="106"/>
                    <a:pt x="334" y="106"/>
                    <a:pt x="334" y="106"/>
                  </a:cubicBezTo>
                  <a:cubicBezTo>
                    <a:pt x="332" y="106"/>
                    <a:pt x="330" y="105"/>
                    <a:pt x="329" y="104"/>
                  </a:cubicBezTo>
                  <a:cubicBezTo>
                    <a:pt x="329" y="104"/>
                    <a:pt x="330" y="103"/>
                    <a:pt x="330" y="103"/>
                  </a:cubicBezTo>
                  <a:cubicBezTo>
                    <a:pt x="330" y="102"/>
                    <a:pt x="329" y="101"/>
                    <a:pt x="329" y="101"/>
                  </a:cubicBezTo>
                  <a:cubicBezTo>
                    <a:pt x="328" y="100"/>
                    <a:pt x="324" y="99"/>
                    <a:pt x="325" y="97"/>
                  </a:cubicBezTo>
                  <a:cubicBezTo>
                    <a:pt x="326" y="96"/>
                    <a:pt x="322" y="95"/>
                    <a:pt x="321" y="93"/>
                  </a:cubicBezTo>
                  <a:cubicBezTo>
                    <a:pt x="321" y="93"/>
                    <a:pt x="319" y="92"/>
                    <a:pt x="319" y="92"/>
                  </a:cubicBezTo>
                  <a:cubicBezTo>
                    <a:pt x="318" y="92"/>
                    <a:pt x="316" y="93"/>
                    <a:pt x="316" y="94"/>
                  </a:cubicBezTo>
                  <a:cubicBezTo>
                    <a:pt x="317" y="95"/>
                    <a:pt x="315" y="95"/>
                    <a:pt x="313" y="96"/>
                  </a:cubicBezTo>
                  <a:cubicBezTo>
                    <a:pt x="312" y="96"/>
                    <a:pt x="311" y="97"/>
                    <a:pt x="310" y="97"/>
                  </a:cubicBezTo>
                  <a:cubicBezTo>
                    <a:pt x="307" y="97"/>
                    <a:pt x="306" y="95"/>
                    <a:pt x="304" y="95"/>
                  </a:cubicBezTo>
                  <a:cubicBezTo>
                    <a:pt x="302" y="94"/>
                    <a:pt x="303" y="91"/>
                    <a:pt x="303" y="90"/>
                  </a:cubicBezTo>
                  <a:cubicBezTo>
                    <a:pt x="302" y="88"/>
                    <a:pt x="296" y="89"/>
                    <a:pt x="296" y="86"/>
                  </a:cubicBezTo>
                  <a:cubicBezTo>
                    <a:pt x="292" y="86"/>
                    <a:pt x="293" y="84"/>
                    <a:pt x="289" y="84"/>
                  </a:cubicBezTo>
                  <a:cubicBezTo>
                    <a:pt x="289" y="84"/>
                    <a:pt x="288" y="84"/>
                    <a:pt x="287" y="84"/>
                  </a:cubicBezTo>
                  <a:cubicBezTo>
                    <a:pt x="283" y="84"/>
                    <a:pt x="281" y="83"/>
                    <a:pt x="278" y="82"/>
                  </a:cubicBezTo>
                  <a:cubicBezTo>
                    <a:pt x="276" y="82"/>
                    <a:pt x="274" y="83"/>
                    <a:pt x="274" y="84"/>
                  </a:cubicBezTo>
                  <a:cubicBezTo>
                    <a:pt x="274" y="85"/>
                    <a:pt x="279" y="86"/>
                    <a:pt x="275" y="87"/>
                  </a:cubicBezTo>
                  <a:cubicBezTo>
                    <a:pt x="273" y="87"/>
                    <a:pt x="277" y="89"/>
                    <a:pt x="277" y="90"/>
                  </a:cubicBezTo>
                  <a:cubicBezTo>
                    <a:pt x="278" y="92"/>
                    <a:pt x="275" y="93"/>
                    <a:pt x="273" y="93"/>
                  </a:cubicBezTo>
                  <a:cubicBezTo>
                    <a:pt x="275" y="94"/>
                    <a:pt x="278" y="95"/>
                    <a:pt x="279" y="96"/>
                  </a:cubicBezTo>
                  <a:cubicBezTo>
                    <a:pt x="280" y="97"/>
                    <a:pt x="280" y="99"/>
                    <a:pt x="280" y="102"/>
                  </a:cubicBezTo>
                  <a:cubicBezTo>
                    <a:pt x="280" y="103"/>
                    <a:pt x="273" y="106"/>
                    <a:pt x="270" y="106"/>
                  </a:cubicBezTo>
                  <a:cubicBezTo>
                    <a:pt x="275" y="108"/>
                    <a:pt x="273" y="112"/>
                    <a:pt x="275" y="113"/>
                  </a:cubicBezTo>
                  <a:cubicBezTo>
                    <a:pt x="274" y="113"/>
                    <a:pt x="273" y="115"/>
                    <a:pt x="273" y="116"/>
                  </a:cubicBezTo>
                  <a:cubicBezTo>
                    <a:pt x="271" y="116"/>
                    <a:pt x="270" y="116"/>
                    <a:pt x="269" y="116"/>
                  </a:cubicBezTo>
                  <a:cubicBezTo>
                    <a:pt x="266" y="114"/>
                    <a:pt x="261" y="111"/>
                    <a:pt x="261" y="109"/>
                  </a:cubicBezTo>
                  <a:cubicBezTo>
                    <a:pt x="261" y="107"/>
                    <a:pt x="261" y="105"/>
                    <a:pt x="257" y="104"/>
                  </a:cubicBezTo>
                  <a:cubicBezTo>
                    <a:pt x="255" y="103"/>
                    <a:pt x="252" y="103"/>
                    <a:pt x="249" y="102"/>
                  </a:cubicBezTo>
                  <a:cubicBezTo>
                    <a:pt x="245" y="101"/>
                    <a:pt x="240" y="99"/>
                    <a:pt x="234" y="98"/>
                  </a:cubicBezTo>
                  <a:cubicBezTo>
                    <a:pt x="233" y="98"/>
                    <a:pt x="230" y="97"/>
                    <a:pt x="229" y="97"/>
                  </a:cubicBezTo>
                  <a:cubicBezTo>
                    <a:pt x="227" y="97"/>
                    <a:pt x="226" y="98"/>
                    <a:pt x="224" y="98"/>
                  </a:cubicBezTo>
                  <a:cubicBezTo>
                    <a:pt x="224" y="97"/>
                    <a:pt x="222" y="93"/>
                    <a:pt x="220" y="93"/>
                  </a:cubicBezTo>
                  <a:cubicBezTo>
                    <a:pt x="218" y="93"/>
                    <a:pt x="218" y="94"/>
                    <a:pt x="216" y="94"/>
                  </a:cubicBezTo>
                  <a:cubicBezTo>
                    <a:pt x="217" y="93"/>
                    <a:pt x="216" y="93"/>
                    <a:pt x="217" y="91"/>
                  </a:cubicBezTo>
                  <a:cubicBezTo>
                    <a:pt x="217" y="88"/>
                    <a:pt x="218" y="86"/>
                    <a:pt x="221" y="84"/>
                  </a:cubicBezTo>
                  <a:cubicBezTo>
                    <a:pt x="222" y="84"/>
                    <a:pt x="224" y="81"/>
                    <a:pt x="225" y="81"/>
                  </a:cubicBezTo>
                  <a:cubicBezTo>
                    <a:pt x="227" y="81"/>
                    <a:pt x="229" y="82"/>
                    <a:pt x="229" y="80"/>
                  </a:cubicBezTo>
                  <a:cubicBezTo>
                    <a:pt x="229" y="79"/>
                    <a:pt x="225" y="80"/>
                    <a:pt x="223" y="79"/>
                  </a:cubicBezTo>
                  <a:cubicBezTo>
                    <a:pt x="224" y="79"/>
                    <a:pt x="221" y="78"/>
                    <a:pt x="230" y="79"/>
                  </a:cubicBezTo>
                  <a:cubicBezTo>
                    <a:pt x="233" y="80"/>
                    <a:pt x="231" y="78"/>
                    <a:pt x="233" y="78"/>
                  </a:cubicBezTo>
                  <a:cubicBezTo>
                    <a:pt x="234" y="78"/>
                    <a:pt x="235" y="78"/>
                    <a:pt x="236" y="78"/>
                  </a:cubicBezTo>
                  <a:cubicBezTo>
                    <a:pt x="238" y="78"/>
                    <a:pt x="240" y="77"/>
                    <a:pt x="242" y="76"/>
                  </a:cubicBezTo>
                  <a:cubicBezTo>
                    <a:pt x="242" y="75"/>
                    <a:pt x="242" y="75"/>
                    <a:pt x="242" y="75"/>
                  </a:cubicBezTo>
                  <a:cubicBezTo>
                    <a:pt x="238" y="74"/>
                    <a:pt x="234" y="75"/>
                    <a:pt x="232" y="73"/>
                  </a:cubicBezTo>
                  <a:cubicBezTo>
                    <a:pt x="233" y="73"/>
                    <a:pt x="234" y="73"/>
                    <a:pt x="234" y="73"/>
                  </a:cubicBezTo>
                  <a:cubicBezTo>
                    <a:pt x="236" y="73"/>
                    <a:pt x="237" y="74"/>
                    <a:pt x="240" y="74"/>
                  </a:cubicBezTo>
                  <a:cubicBezTo>
                    <a:pt x="241" y="74"/>
                    <a:pt x="246" y="74"/>
                    <a:pt x="246" y="73"/>
                  </a:cubicBezTo>
                  <a:cubicBezTo>
                    <a:pt x="246" y="72"/>
                    <a:pt x="246" y="72"/>
                    <a:pt x="245" y="72"/>
                  </a:cubicBezTo>
                  <a:cubicBezTo>
                    <a:pt x="248" y="72"/>
                    <a:pt x="249" y="73"/>
                    <a:pt x="250" y="73"/>
                  </a:cubicBezTo>
                  <a:cubicBezTo>
                    <a:pt x="251" y="73"/>
                    <a:pt x="253" y="73"/>
                    <a:pt x="254" y="73"/>
                  </a:cubicBezTo>
                  <a:cubicBezTo>
                    <a:pt x="254" y="72"/>
                    <a:pt x="254" y="71"/>
                    <a:pt x="256" y="73"/>
                  </a:cubicBezTo>
                  <a:cubicBezTo>
                    <a:pt x="256" y="73"/>
                    <a:pt x="262" y="71"/>
                    <a:pt x="262" y="70"/>
                  </a:cubicBezTo>
                  <a:cubicBezTo>
                    <a:pt x="262" y="69"/>
                    <a:pt x="260" y="69"/>
                    <a:pt x="260" y="68"/>
                  </a:cubicBezTo>
                  <a:cubicBezTo>
                    <a:pt x="260" y="68"/>
                    <a:pt x="258" y="67"/>
                    <a:pt x="262" y="66"/>
                  </a:cubicBezTo>
                  <a:cubicBezTo>
                    <a:pt x="262" y="66"/>
                    <a:pt x="262" y="66"/>
                    <a:pt x="262" y="65"/>
                  </a:cubicBezTo>
                  <a:cubicBezTo>
                    <a:pt x="260" y="65"/>
                    <a:pt x="259" y="65"/>
                    <a:pt x="258" y="64"/>
                  </a:cubicBezTo>
                  <a:cubicBezTo>
                    <a:pt x="261" y="65"/>
                    <a:pt x="264" y="65"/>
                    <a:pt x="265" y="65"/>
                  </a:cubicBezTo>
                  <a:cubicBezTo>
                    <a:pt x="265" y="65"/>
                    <a:pt x="265" y="66"/>
                    <a:pt x="266" y="66"/>
                  </a:cubicBezTo>
                  <a:cubicBezTo>
                    <a:pt x="268" y="66"/>
                    <a:pt x="270" y="64"/>
                    <a:pt x="271" y="64"/>
                  </a:cubicBezTo>
                  <a:cubicBezTo>
                    <a:pt x="273" y="65"/>
                    <a:pt x="279" y="67"/>
                    <a:pt x="280" y="67"/>
                  </a:cubicBezTo>
                  <a:cubicBezTo>
                    <a:pt x="280" y="67"/>
                    <a:pt x="277" y="67"/>
                    <a:pt x="277" y="68"/>
                  </a:cubicBezTo>
                  <a:cubicBezTo>
                    <a:pt x="278" y="68"/>
                    <a:pt x="278" y="68"/>
                    <a:pt x="278" y="68"/>
                  </a:cubicBezTo>
                  <a:cubicBezTo>
                    <a:pt x="280" y="68"/>
                    <a:pt x="281" y="68"/>
                    <a:pt x="282" y="68"/>
                  </a:cubicBezTo>
                  <a:cubicBezTo>
                    <a:pt x="284" y="68"/>
                    <a:pt x="292" y="71"/>
                    <a:pt x="292" y="72"/>
                  </a:cubicBezTo>
                  <a:cubicBezTo>
                    <a:pt x="292" y="73"/>
                    <a:pt x="290" y="74"/>
                    <a:pt x="289" y="74"/>
                  </a:cubicBezTo>
                  <a:cubicBezTo>
                    <a:pt x="288" y="74"/>
                    <a:pt x="286" y="74"/>
                    <a:pt x="286" y="75"/>
                  </a:cubicBezTo>
                  <a:cubicBezTo>
                    <a:pt x="286" y="75"/>
                    <a:pt x="288" y="76"/>
                    <a:pt x="288" y="76"/>
                  </a:cubicBezTo>
                  <a:cubicBezTo>
                    <a:pt x="287" y="76"/>
                    <a:pt x="284" y="76"/>
                    <a:pt x="283" y="76"/>
                  </a:cubicBezTo>
                  <a:cubicBezTo>
                    <a:pt x="281" y="76"/>
                    <a:pt x="280" y="76"/>
                    <a:pt x="278" y="76"/>
                  </a:cubicBezTo>
                  <a:cubicBezTo>
                    <a:pt x="276" y="76"/>
                    <a:pt x="273" y="76"/>
                    <a:pt x="273" y="77"/>
                  </a:cubicBezTo>
                  <a:cubicBezTo>
                    <a:pt x="273" y="78"/>
                    <a:pt x="277" y="78"/>
                    <a:pt x="279" y="79"/>
                  </a:cubicBezTo>
                  <a:cubicBezTo>
                    <a:pt x="280" y="79"/>
                    <a:pt x="281" y="78"/>
                    <a:pt x="282" y="78"/>
                  </a:cubicBezTo>
                  <a:cubicBezTo>
                    <a:pt x="283" y="78"/>
                    <a:pt x="283" y="78"/>
                    <a:pt x="284" y="79"/>
                  </a:cubicBezTo>
                  <a:cubicBezTo>
                    <a:pt x="285" y="79"/>
                    <a:pt x="286" y="78"/>
                    <a:pt x="286" y="78"/>
                  </a:cubicBezTo>
                  <a:cubicBezTo>
                    <a:pt x="290" y="79"/>
                    <a:pt x="292" y="80"/>
                    <a:pt x="295" y="81"/>
                  </a:cubicBezTo>
                  <a:cubicBezTo>
                    <a:pt x="294" y="83"/>
                    <a:pt x="301" y="83"/>
                    <a:pt x="303" y="84"/>
                  </a:cubicBezTo>
                  <a:cubicBezTo>
                    <a:pt x="306" y="85"/>
                    <a:pt x="308" y="85"/>
                    <a:pt x="312" y="86"/>
                  </a:cubicBezTo>
                  <a:cubicBezTo>
                    <a:pt x="312" y="86"/>
                    <a:pt x="313" y="87"/>
                    <a:pt x="313" y="87"/>
                  </a:cubicBezTo>
                  <a:cubicBezTo>
                    <a:pt x="313" y="87"/>
                    <a:pt x="314" y="87"/>
                    <a:pt x="314" y="86"/>
                  </a:cubicBezTo>
                  <a:cubicBezTo>
                    <a:pt x="314" y="85"/>
                    <a:pt x="307" y="83"/>
                    <a:pt x="305" y="82"/>
                  </a:cubicBezTo>
                  <a:cubicBezTo>
                    <a:pt x="306" y="82"/>
                    <a:pt x="307" y="82"/>
                    <a:pt x="307" y="82"/>
                  </a:cubicBezTo>
                  <a:cubicBezTo>
                    <a:pt x="308" y="83"/>
                    <a:pt x="316" y="85"/>
                    <a:pt x="318" y="85"/>
                  </a:cubicBezTo>
                  <a:cubicBezTo>
                    <a:pt x="318" y="85"/>
                    <a:pt x="319" y="84"/>
                    <a:pt x="319" y="84"/>
                  </a:cubicBezTo>
                  <a:cubicBezTo>
                    <a:pt x="319" y="83"/>
                    <a:pt x="317" y="83"/>
                    <a:pt x="317" y="82"/>
                  </a:cubicBezTo>
                  <a:cubicBezTo>
                    <a:pt x="317" y="82"/>
                    <a:pt x="317" y="82"/>
                    <a:pt x="317" y="81"/>
                  </a:cubicBezTo>
                  <a:cubicBezTo>
                    <a:pt x="316" y="81"/>
                    <a:pt x="316" y="81"/>
                    <a:pt x="315" y="81"/>
                  </a:cubicBezTo>
                  <a:cubicBezTo>
                    <a:pt x="315" y="80"/>
                    <a:pt x="314" y="81"/>
                    <a:pt x="312" y="80"/>
                  </a:cubicBezTo>
                  <a:cubicBezTo>
                    <a:pt x="311" y="80"/>
                    <a:pt x="309" y="79"/>
                    <a:pt x="309" y="78"/>
                  </a:cubicBezTo>
                  <a:cubicBezTo>
                    <a:pt x="309" y="78"/>
                    <a:pt x="308" y="78"/>
                    <a:pt x="308" y="78"/>
                  </a:cubicBezTo>
                  <a:cubicBezTo>
                    <a:pt x="308" y="78"/>
                    <a:pt x="308" y="77"/>
                    <a:pt x="308" y="77"/>
                  </a:cubicBezTo>
                  <a:cubicBezTo>
                    <a:pt x="308" y="77"/>
                    <a:pt x="309" y="77"/>
                    <a:pt x="309" y="77"/>
                  </a:cubicBezTo>
                  <a:cubicBezTo>
                    <a:pt x="309" y="77"/>
                    <a:pt x="309" y="77"/>
                    <a:pt x="309" y="77"/>
                  </a:cubicBezTo>
                  <a:cubicBezTo>
                    <a:pt x="308" y="77"/>
                    <a:pt x="308" y="77"/>
                    <a:pt x="307" y="76"/>
                  </a:cubicBezTo>
                  <a:cubicBezTo>
                    <a:pt x="307" y="76"/>
                    <a:pt x="308" y="76"/>
                    <a:pt x="309" y="76"/>
                  </a:cubicBezTo>
                  <a:cubicBezTo>
                    <a:pt x="315" y="77"/>
                    <a:pt x="315" y="80"/>
                    <a:pt x="321" y="81"/>
                  </a:cubicBezTo>
                  <a:cubicBezTo>
                    <a:pt x="322" y="81"/>
                    <a:pt x="322" y="80"/>
                    <a:pt x="322" y="80"/>
                  </a:cubicBezTo>
                  <a:cubicBezTo>
                    <a:pt x="324" y="80"/>
                    <a:pt x="324" y="79"/>
                    <a:pt x="324" y="79"/>
                  </a:cubicBezTo>
                  <a:cubicBezTo>
                    <a:pt x="324" y="79"/>
                    <a:pt x="324" y="79"/>
                    <a:pt x="324" y="79"/>
                  </a:cubicBezTo>
                  <a:cubicBezTo>
                    <a:pt x="325" y="79"/>
                    <a:pt x="327" y="79"/>
                    <a:pt x="327" y="78"/>
                  </a:cubicBezTo>
                  <a:cubicBezTo>
                    <a:pt x="327" y="78"/>
                    <a:pt x="326" y="77"/>
                    <a:pt x="324" y="77"/>
                  </a:cubicBezTo>
                  <a:cubicBezTo>
                    <a:pt x="323" y="77"/>
                    <a:pt x="323" y="77"/>
                    <a:pt x="322" y="76"/>
                  </a:cubicBezTo>
                  <a:cubicBezTo>
                    <a:pt x="321" y="75"/>
                    <a:pt x="321" y="76"/>
                    <a:pt x="318" y="76"/>
                  </a:cubicBezTo>
                  <a:cubicBezTo>
                    <a:pt x="317" y="75"/>
                    <a:pt x="316" y="75"/>
                    <a:pt x="316" y="74"/>
                  </a:cubicBezTo>
                  <a:cubicBezTo>
                    <a:pt x="313" y="73"/>
                    <a:pt x="310" y="72"/>
                    <a:pt x="310" y="71"/>
                  </a:cubicBezTo>
                  <a:cubicBezTo>
                    <a:pt x="308" y="71"/>
                    <a:pt x="308" y="71"/>
                    <a:pt x="307" y="71"/>
                  </a:cubicBezTo>
                  <a:cubicBezTo>
                    <a:pt x="308" y="70"/>
                    <a:pt x="309" y="70"/>
                    <a:pt x="310" y="70"/>
                  </a:cubicBezTo>
                  <a:cubicBezTo>
                    <a:pt x="310" y="70"/>
                    <a:pt x="309" y="70"/>
                    <a:pt x="308" y="69"/>
                  </a:cubicBezTo>
                  <a:cubicBezTo>
                    <a:pt x="307" y="69"/>
                    <a:pt x="306" y="69"/>
                    <a:pt x="305" y="69"/>
                  </a:cubicBezTo>
                  <a:cubicBezTo>
                    <a:pt x="306" y="68"/>
                    <a:pt x="307" y="69"/>
                    <a:pt x="309" y="69"/>
                  </a:cubicBezTo>
                  <a:cubicBezTo>
                    <a:pt x="308" y="68"/>
                    <a:pt x="307" y="67"/>
                    <a:pt x="306" y="67"/>
                  </a:cubicBezTo>
                  <a:cubicBezTo>
                    <a:pt x="305" y="67"/>
                    <a:pt x="304" y="67"/>
                    <a:pt x="304" y="67"/>
                  </a:cubicBezTo>
                  <a:cubicBezTo>
                    <a:pt x="304" y="67"/>
                    <a:pt x="304" y="67"/>
                    <a:pt x="304" y="66"/>
                  </a:cubicBezTo>
                  <a:cubicBezTo>
                    <a:pt x="301" y="66"/>
                    <a:pt x="299" y="65"/>
                    <a:pt x="296" y="64"/>
                  </a:cubicBezTo>
                  <a:cubicBezTo>
                    <a:pt x="296" y="63"/>
                    <a:pt x="293" y="63"/>
                    <a:pt x="292" y="63"/>
                  </a:cubicBezTo>
                  <a:cubicBezTo>
                    <a:pt x="291" y="63"/>
                    <a:pt x="290" y="63"/>
                    <a:pt x="289" y="63"/>
                  </a:cubicBezTo>
                  <a:cubicBezTo>
                    <a:pt x="286" y="62"/>
                    <a:pt x="285" y="61"/>
                    <a:pt x="282" y="60"/>
                  </a:cubicBezTo>
                  <a:cubicBezTo>
                    <a:pt x="281" y="59"/>
                    <a:pt x="276" y="59"/>
                    <a:pt x="274" y="59"/>
                  </a:cubicBezTo>
                  <a:cubicBezTo>
                    <a:pt x="272" y="59"/>
                    <a:pt x="271" y="60"/>
                    <a:pt x="269" y="60"/>
                  </a:cubicBezTo>
                  <a:cubicBezTo>
                    <a:pt x="268" y="60"/>
                    <a:pt x="268" y="59"/>
                    <a:pt x="267" y="59"/>
                  </a:cubicBezTo>
                  <a:cubicBezTo>
                    <a:pt x="266" y="59"/>
                    <a:pt x="265" y="59"/>
                    <a:pt x="264" y="59"/>
                  </a:cubicBezTo>
                  <a:cubicBezTo>
                    <a:pt x="264" y="59"/>
                    <a:pt x="264" y="59"/>
                    <a:pt x="264" y="59"/>
                  </a:cubicBezTo>
                  <a:cubicBezTo>
                    <a:pt x="264" y="58"/>
                    <a:pt x="263" y="56"/>
                    <a:pt x="260" y="56"/>
                  </a:cubicBezTo>
                  <a:cubicBezTo>
                    <a:pt x="255" y="56"/>
                    <a:pt x="248" y="56"/>
                    <a:pt x="248" y="58"/>
                  </a:cubicBezTo>
                  <a:cubicBezTo>
                    <a:pt x="248" y="58"/>
                    <a:pt x="249" y="58"/>
                    <a:pt x="249" y="59"/>
                  </a:cubicBezTo>
                  <a:cubicBezTo>
                    <a:pt x="249" y="59"/>
                    <a:pt x="247" y="60"/>
                    <a:pt x="246" y="60"/>
                  </a:cubicBezTo>
                  <a:cubicBezTo>
                    <a:pt x="245" y="60"/>
                    <a:pt x="245" y="60"/>
                    <a:pt x="245" y="59"/>
                  </a:cubicBezTo>
                  <a:cubicBezTo>
                    <a:pt x="245" y="59"/>
                    <a:pt x="245" y="59"/>
                    <a:pt x="245" y="58"/>
                  </a:cubicBezTo>
                  <a:cubicBezTo>
                    <a:pt x="245" y="58"/>
                    <a:pt x="244" y="58"/>
                    <a:pt x="244" y="58"/>
                  </a:cubicBezTo>
                  <a:cubicBezTo>
                    <a:pt x="244" y="57"/>
                    <a:pt x="248" y="57"/>
                    <a:pt x="249" y="56"/>
                  </a:cubicBezTo>
                  <a:cubicBezTo>
                    <a:pt x="249" y="56"/>
                    <a:pt x="246" y="55"/>
                    <a:pt x="246" y="55"/>
                  </a:cubicBezTo>
                  <a:cubicBezTo>
                    <a:pt x="242" y="55"/>
                    <a:pt x="239" y="56"/>
                    <a:pt x="236" y="57"/>
                  </a:cubicBezTo>
                  <a:cubicBezTo>
                    <a:pt x="236" y="57"/>
                    <a:pt x="237" y="58"/>
                    <a:pt x="236" y="58"/>
                  </a:cubicBezTo>
                  <a:cubicBezTo>
                    <a:pt x="234" y="58"/>
                    <a:pt x="233" y="59"/>
                    <a:pt x="233" y="60"/>
                  </a:cubicBezTo>
                  <a:cubicBezTo>
                    <a:pt x="233" y="60"/>
                    <a:pt x="235" y="61"/>
                    <a:pt x="235" y="61"/>
                  </a:cubicBezTo>
                  <a:cubicBezTo>
                    <a:pt x="235" y="61"/>
                    <a:pt x="240" y="61"/>
                    <a:pt x="241" y="62"/>
                  </a:cubicBezTo>
                  <a:cubicBezTo>
                    <a:pt x="241" y="62"/>
                    <a:pt x="241" y="62"/>
                    <a:pt x="241" y="62"/>
                  </a:cubicBezTo>
                  <a:cubicBezTo>
                    <a:pt x="239" y="62"/>
                    <a:pt x="238" y="62"/>
                    <a:pt x="236" y="62"/>
                  </a:cubicBezTo>
                  <a:cubicBezTo>
                    <a:pt x="236" y="63"/>
                    <a:pt x="238" y="63"/>
                    <a:pt x="239" y="63"/>
                  </a:cubicBezTo>
                  <a:cubicBezTo>
                    <a:pt x="240" y="63"/>
                    <a:pt x="242" y="63"/>
                    <a:pt x="244" y="63"/>
                  </a:cubicBezTo>
                  <a:cubicBezTo>
                    <a:pt x="245" y="64"/>
                    <a:pt x="247" y="64"/>
                    <a:pt x="248" y="64"/>
                  </a:cubicBezTo>
                  <a:cubicBezTo>
                    <a:pt x="248" y="64"/>
                    <a:pt x="248" y="64"/>
                    <a:pt x="248" y="64"/>
                  </a:cubicBezTo>
                  <a:cubicBezTo>
                    <a:pt x="248" y="65"/>
                    <a:pt x="250" y="65"/>
                    <a:pt x="250" y="66"/>
                  </a:cubicBezTo>
                  <a:cubicBezTo>
                    <a:pt x="250" y="66"/>
                    <a:pt x="247" y="66"/>
                    <a:pt x="247" y="67"/>
                  </a:cubicBezTo>
                  <a:cubicBezTo>
                    <a:pt x="246" y="68"/>
                    <a:pt x="246" y="68"/>
                    <a:pt x="244" y="70"/>
                  </a:cubicBezTo>
                  <a:cubicBezTo>
                    <a:pt x="242" y="71"/>
                    <a:pt x="239" y="70"/>
                    <a:pt x="239" y="69"/>
                  </a:cubicBezTo>
                  <a:cubicBezTo>
                    <a:pt x="239" y="68"/>
                    <a:pt x="241" y="69"/>
                    <a:pt x="241" y="68"/>
                  </a:cubicBezTo>
                  <a:cubicBezTo>
                    <a:pt x="241" y="67"/>
                    <a:pt x="238" y="66"/>
                    <a:pt x="237" y="66"/>
                  </a:cubicBezTo>
                  <a:cubicBezTo>
                    <a:pt x="234" y="66"/>
                    <a:pt x="236" y="68"/>
                    <a:pt x="232" y="68"/>
                  </a:cubicBezTo>
                  <a:cubicBezTo>
                    <a:pt x="232" y="67"/>
                    <a:pt x="232" y="67"/>
                    <a:pt x="230" y="66"/>
                  </a:cubicBezTo>
                  <a:cubicBezTo>
                    <a:pt x="230" y="66"/>
                    <a:pt x="230" y="66"/>
                    <a:pt x="231" y="65"/>
                  </a:cubicBezTo>
                  <a:cubicBezTo>
                    <a:pt x="229" y="65"/>
                    <a:pt x="226" y="66"/>
                    <a:pt x="225" y="65"/>
                  </a:cubicBezTo>
                  <a:cubicBezTo>
                    <a:pt x="226" y="65"/>
                    <a:pt x="228" y="64"/>
                    <a:pt x="228" y="63"/>
                  </a:cubicBezTo>
                  <a:cubicBezTo>
                    <a:pt x="228" y="62"/>
                    <a:pt x="225" y="63"/>
                    <a:pt x="225" y="62"/>
                  </a:cubicBezTo>
                  <a:cubicBezTo>
                    <a:pt x="225" y="61"/>
                    <a:pt x="223" y="60"/>
                    <a:pt x="220" y="60"/>
                  </a:cubicBezTo>
                  <a:cubicBezTo>
                    <a:pt x="221" y="59"/>
                    <a:pt x="222" y="59"/>
                    <a:pt x="222" y="58"/>
                  </a:cubicBezTo>
                  <a:cubicBezTo>
                    <a:pt x="222" y="58"/>
                    <a:pt x="221" y="58"/>
                    <a:pt x="221" y="58"/>
                  </a:cubicBezTo>
                  <a:cubicBezTo>
                    <a:pt x="221" y="57"/>
                    <a:pt x="221" y="58"/>
                    <a:pt x="224" y="58"/>
                  </a:cubicBezTo>
                  <a:cubicBezTo>
                    <a:pt x="227" y="58"/>
                    <a:pt x="229" y="57"/>
                    <a:pt x="230" y="56"/>
                  </a:cubicBezTo>
                  <a:cubicBezTo>
                    <a:pt x="230" y="56"/>
                    <a:pt x="232" y="56"/>
                    <a:pt x="232" y="56"/>
                  </a:cubicBezTo>
                  <a:cubicBezTo>
                    <a:pt x="232" y="55"/>
                    <a:pt x="232" y="55"/>
                    <a:pt x="232" y="55"/>
                  </a:cubicBezTo>
                  <a:cubicBezTo>
                    <a:pt x="228" y="55"/>
                    <a:pt x="225" y="55"/>
                    <a:pt x="221" y="55"/>
                  </a:cubicBezTo>
                  <a:cubicBezTo>
                    <a:pt x="219" y="55"/>
                    <a:pt x="218" y="56"/>
                    <a:pt x="218" y="56"/>
                  </a:cubicBezTo>
                  <a:cubicBezTo>
                    <a:pt x="218" y="56"/>
                    <a:pt x="218" y="56"/>
                    <a:pt x="218" y="56"/>
                  </a:cubicBezTo>
                  <a:cubicBezTo>
                    <a:pt x="218" y="56"/>
                    <a:pt x="217" y="56"/>
                    <a:pt x="216" y="56"/>
                  </a:cubicBezTo>
                  <a:cubicBezTo>
                    <a:pt x="216" y="56"/>
                    <a:pt x="216" y="56"/>
                    <a:pt x="216" y="57"/>
                  </a:cubicBezTo>
                  <a:cubicBezTo>
                    <a:pt x="216" y="58"/>
                    <a:pt x="215" y="58"/>
                    <a:pt x="217" y="59"/>
                  </a:cubicBezTo>
                  <a:cubicBezTo>
                    <a:pt x="217" y="59"/>
                    <a:pt x="217" y="59"/>
                    <a:pt x="217" y="60"/>
                  </a:cubicBezTo>
                  <a:cubicBezTo>
                    <a:pt x="216" y="60"/>
                    <a:pt x="216" y="60"/>
                    <a:pt x="216" y="61"/>
                  </a:cubicBezTo>
                  <a:cubicBezTo>
                    <a:pt x="215" y="61"/>
                    <a:pt x="213" y="61"/>
                    <a:pt x="213" y="62"/>
                  </a:cubicBezTo>
                  <a:cubicBezTo>
                    <a:pt x="213" y="62"/>
                    <a:pt x="214" y="62"/>
                    <a:pt x="214" y="63"/>
                  </a:cubicBezTo>
                  <a:cubicBezTo>
                    <a:pt x="214" y="63"/>
                    <a:pt x="212" y="63"/>
                    <a:pt x="212" y="64"/>
                  </a:cubicBezTo>
                  <a:cubicBezTo>
                    <a:pt x="212" y="66"/>
                    <a:pt x="220" y="64"/>
                    <a:pt x="220" y="66"/>
                  </a:cubicBezTo>
                  <a:cubicBezTo>
                    <a:pt x="220" y="67"/>
                    <a:pt x="219" y="68"/>
                    <a:pt x="219" y="68"/>
                  </a:cubicBezTo>
                  <a:cubicBezTo>
                    <a:pt x="220" y="68"/>
                    <a:pt x="221" y="68"/>
                    <a:pt x="222" y="67"/>
                  </a:cubicBezTo>
                  <a:cubicBezTo>
                    <a:pt x="223" y="70"/>
                    <a:pt x="215" y="69"/>
                    <a:pt x="215" y="71"/>
                  </a:cubicBezTo>
                  <a:cubicBezTo>
                    <a:pt x="211" y="72"/>
                    <a:pt x="214" y="70"/>
                    <a:pt x="213" y="70"/>
                  </a:cubicBezTo>
                  <a:cubicBezTo>
                    <a:pt x="213" y="69"/>
                    <a:pt x="210" y="69"/>
                    <a:pt x="208" y="69"/>
                  </a:cubicBezTo>
                  <a:cubicBezTo>
                    <a:pt x="206" y="69"/>
                    <a:pt x="205" y="70"/>
                    <a:pt x="205" y="71"/>
                  </a:cubicBezTo>
                  <a:cubicBezTo>
                    <a:pt x="203" y="71"/>
                    <a:pt x="200" y="70"/>
                    <a:pt x="193" y="71"/>
                  </a:cubicBezTo>
                  <a:cubicBezTo>
                    <a:pt x="187" y="71"/>
                    <a:pt x="183" y="71"/>
                    <a:pt x="181" y="69"/>
                  </a:cubicBezTo>
                  <a:cubicBezTo>
                    <a:pt x="179" y="69"/>
                    <a:pt x="173" y="70"/>
                    <a:pt x="173" y="72"/>
                  </a:cubicBezTo>
                  <a:cubicBezTo>
                    <a:pt x="173" y="72"/>
                    <a:pt x="173" y="72"/>
                    <a:pt x="174" y="72"/>
                  </a:cubicBezTo>
                  <a:cubicBezTo>
                    <a:pt x="176" y="72"/>
                    <a:pt x="179" y="71"/>
                    <a:pt x="180" y="70"/>
                  </a:cubicBezTo>
                  <a:cubicBezTo>
                    <a:pt x="180" y="72"/>
                    <a:pt x="175" y="71"/>
                    <a:pt x="175" y="73"/>
                  </a:cubicBezTo>
                  <a:cubicBezTo>
                    <a:pt x="174" y="74"/>
                    <a:pt x="175" y="75"/>
                    <a:pt x="175" y="75"/>
                  </a:cubicBezTo>
                  <a:cubicBezTo>
                    <a:pt x="173" y="75"/>
                    <a:pt x="173" y="74"/>
                    <a:pt x="171" y="74"/>
                  </a:cubicBezTo>
                  <a:cubicBezTo>
                    <a:pt x="170" y="74"/>
                    <a:pt x="170" y="73"/>
                    <a:pt x="169" y="73"/>
                  </a:cubicBezTo>
                  <a:cubicBezTo>
                    <a:pt x="167" y="74"/>
                    <a:pt x="165" y="74"/>
                    <a:pt x="162" y="74"/>
                  </a:cubicBezTo>
                  <a:cubicBezTo>
                    <a:pt x="160" y="75"/>
                    <a:pt x="159" y="75"/>
                    <a:pt x="157" y="76"/>
                  </a:cubicBezTo>
                  <a:cubicBezTo>
                    <a:pt x="152" y="77"/>
                    <a:pt x="153" y="76"/>
                    <a:pt x="153" y="76"/>
                  </a:cubicBezTo>
                  <a:cubicBezTo>
                    <a:pt x="153" y="75"/>
                    <a:pt x="156" y="75"/>
                    <a:pt x="157" y="74"/>
                  </a:cubicBezTo>
                  <a:cubicBezTo>
                    <a:pt x="154" y="73"/>
                    <a:pt x="155" y="73"/>
                    <a:pt x="149" y="74"/>
                  </a:cubicBezTo>
                  <a:cubicBezTo>
                    <a:pt x="142" y="76"/>
                    <a:pt x="139" y="74"/>
                    <a:pt x="133" y="76"/>
                  </a:cubicBezTo>
                  <a:cubicBezTo>
                    <a:pt x="131" y="76"/>
                    <a:pt x="132" y="77"/>
                    <a:pt x="130" y="77"/>
                  </a:cubicBezTo>
                  <a:cubicBezTo>
                    <a:pt x="129" y="77"/>
                    <a:pt x="129" y="77"/>
                    <a:pt x="128" y="77"/>
                  </a:cubicBezTo>
                  <a:cubicBezTo>
                    <a:pt x="127" y="77"/>
                    <a:pt x="126" y="78"/>
                    <a:pt x="125" y="79"/>
                  </a:cubicBezTo>
                  <a:cubicBezTo>
                    <a:pt x="123" y="79"/>
                    <a:pt x="121" y="78"/>
                    <a:pt x="121" y="78"/>
                  </a:cubicBezTo>
                  <a:cubicBezTo>
                    <a:pt x="119" y="78"/>
                    <a:pt x="119" y="80"/>
                    <a:pt x="117" y="80"/>
                  </a:cubicBezTo>
                  <a:cubicBezTo>
                    <a:pt x="117" y="80"/>
                    <a:pt x="116" y="80"/>
                    <a:pt x="116" y="80"/>
                  </a:cubicBezTo>
                  <a:cubicBezTo>
                    <a:pt x="121" y="76"/>
                    <a:pt x="126" y="73"/>
                    <a:pt x="131" y="69"/>
                  </a:cubicBezTo>
                  <a:cubicBezTo>
                    <a:pt x="130" y="71"/>
                    <a:pt x="127" y="72"/>
                    <a:pt x="127" y="73"/>
                  </a:cubicBezTo>
                  <a:cubicBezTo>
                    <a:pt x="127" y="74"/>
                    <a:pt x="130" y="73"/>
                    <a:pt x="131" y="73"/>
                  </a:cubicBezTo>
                  <a:cubicBezTo>
                    <a:pt x="131" y="73"/>
                    <a:pt x="131" y="73"/>
                    <a:pt x="132" y="73"/>
                  </a:cubicBezTo>
                  <a:cubicBezTo>
                    <a:pt x="132" y="73"/>
                    <a:pt x="132" y="73"/>
                    <a:pt x="133" y="73"/>
                  </a:cubicBezTo>
                  <a:cubicBezTo>
                    <a:pt x="134" y="73"/>
                    <a:pt x="140" y="71"/>
                    <a:pt x="141" y="70"/>
                  </a:cubicBezTo>
                  <a:cubicBezTo>
                    <a:pt x="141" y="69"/>
                    <a:pt x="146" y="67"/>
                    <a:pt x="149" y="66"/>
                  </a:cubicBezTo>
                  <a:cubicBezTo>
                    <a:pt x="150" y="65"/>
                    <a:pt x="155" y="64"/>
                    <a:pt x="155" y="64"/>
                  </a:cubicBezTo>
                  <a:cubicBezTo>
                    <a:pt x="155" y="63"/>
                    <a:pt x="151" y="63"/>
                    <a:pt x="149" y="63"/>
                  </a:cubicBezTo>
                  <a:cubicBezTo>
                    <a:pt x="147" y="64"/>
                    <a:pt x="146" y="64"/>
                    <a:pt x="145" y="64"/>
                  </a:cubicBezTo>
                  <a:cubicBezTo>
                    <a:pt x="143" y="65"/>
                    <a:pt x="143" y="64"/>
                    <a:pt x="141" y="65"/>
                  </a:cubicBezTo>
                  <a:cubicBezTo>
                    <a:pt x="139" y="65"/>
                    <a:pt x="139" y="65"/>
                    <a:pt x="138" y="66"/>
                  </a:cubicBezTo>
                  <a:cubicBezTo>
                    <a:pt x="142" y="63"/>
                    <a:pt x="146" y="61"/>
                    <a:pt x="150" y="59"/>
                  </a:cubicBezTo>
                  <a:cubicBezTo>
                    <a:pt x="150" y="59"/>
                    <a:pt x="150" y="60"/>
                    <a:pt x="151" y="59"/>
                  </a:cubicBezTo>
                  <a:cubicBezTo>
                    <a:pt x="153" y="59"/>
                    <a:pt x="154" y="58"/>
                    <a:pt x="156" y="57"/>
                  </a:cubicBezTo>
                  <a:cubicBezTo>
                    <a:pt x="156" y="57"/>
                    <a:pt x="155" y="57"/>
                    <a:pt x="155" y="57"/>
                  </a:cubicBezTo>
                  <a:cubicBezTo>
                    <a:pt x="156" y="57"/>
                    <a:pt x="157" y="56"/>
                    <a:pt x="157" y="56"/>
                  </a:cubicBezTo>
                  <a:cubicBezTo>
                    <a:pt x="157" y="56"/>
                    <a:pt x="157" y="56"/>
                    <a:pt x="156" y="56"/>
                  </a:cubicBezTo>
                  <a:cubicBezTo>
                    <a:pt x="157" y="55"/>
                    <a:pt x="159" y="55"/>
                    <a:pt x="160" y="54"/>
                  </a:cubicBezTo>
                  <a:cubicBezTo>
                    <a:pt x="159" y="55"/>
                    <a:pt x="159" y="55"/>
                    <a:pt x="159" y="55"/>
                  </a:cubicBezTo>
                  <a:cubicBezTo>
                    <a:pt x="159" y="55"/>
                    <a:pt x="160" y="55"/>
                    <a:pt x="161" y="55"/>
                  </a:cubicBezTo>
                  <a:cubicBezTo>
                    <a:pt x="162" y="55"/>
                    <a:pt x="162" y="55"/>
                    <a:pt x="162" y="54"/>
                  </a:cubicBezTo>
                  <a:cubicBezTo>
                    <a:pt x="162" y="54"/>
                    <a:pt x="161" y="54"/>
                    <a:pt x="160" y="54"/>
                  </a:cubicBezTo>
                  <a:cubicBezTo>
                    <a:pt x="185" y="43"/>
                    <a:pt x="212" y="37"/>
                    <a:pt x="241" y="37"/>
                  </a:cubicBezTo>
                  <a:cubicBezTo>
                    <a:pt x="246" y="37"/>
                    <a:pt x="251" y="38"/>
                    <a:pt x="256" y="38"/>
                  </a:cubicBezTo>
                  <a:cubicBezTo>
                    <a:pt x="255" y="38"/>
                    <a:pt x="254" y="38"/>
                    <a:pt x="253" y="39"/>
                  </a:cubicBezTo>
                  <a:cubicBezTo>
                    <a:pt x="252" y="39"/>
                    <a:pt x="248" y="38"/>
                    <a:pt x="246" y="38"/>
                  </a:cubicBezTo>
                  <a:cubicBezTo>
                    <a:pt x="244" y="38"/>
                    <a:pt x="245" y="39"/>
                    <a:pt x="242" y="39"/>
                  </a:cubicBezTo>
                  <a:cubicBezTo>
                    <a:pt x="242" y="39"/>
                    <a:pt x="241" y="39"/>
                    <a:pt x="241" y="39"/>
                  </a:cubicBezTo>
                  <a:cubicBezTo>
                    <a:pt x="238" y="39"/>
                    <a:pt x="238" y="39"/>
                    <a:pt x="238" y="39"/>
                  </a:cubicBezTo>
                  <a:cubicBezTo>
                    <a:pt x="235" y="39"/>
                    <a:pt x="228" y="40"/>
                    <a:pt x="228" y="40"/>
                  </a:cubicBezTo>
                  <a:cubicBezTo>
                    <a:pt x="228" y="40"/>
                    <a:pt x="229" y="40"/>
                    <a:pt x="230" y="40"/>
                  </a:cubicBezTo>
                  <a:cubicBezTo>
                    <a:pt x="230" y="40"/>
                    <a:pt x="231" y="40"/>
                    <a:pt x="232" y="40"/>
                  </a:cubicBezTo>
                  <a:cubicBezTo>
                    <a:pt x="233" y="40"/>
                    <a:pt x="234" y="40"/>
                    <a:pt x="235" y="40"/>
                  </a:cubicBezTo>
                  <a:cubicBezTo>
                    <a:pt x="234" y="40"/>
                    <a:pt x="233" y="40"/>
                    <a:pt x="232" y="40"/>
                  </a:cubicBezTo>
                  <a:cubicBezTo>
                    <a:pt x="232" y="40"/>
                    <a:pt x="233" y="40"/>
                    <a:pt x="234" y="40"/>
                  </a:cubicBezTo>
                  <a:cubicBezTo>
                    <a:pt x="236" y="40"/>
                    <a:pt x="236" y="40"/>
                    <a:pt x="238" y="40"/>
                  </a:cubicBezTo>
                  <a:cubicBezTo>
                    <a:pt x="239" y="40"/>
                    <a:pt x="240" y="40"/>
                    <a:pt x="240" y="40"/>
                  </a:cubicBezTo>
                  <a:cubicBezTo>
                    <a:pt x="237" y="40"/>
                    <a:pt x="235" y="40"/>
                    <a:pt x="233" y="41"/>
                  </a:cubicBezTo>
                  <a:cubicBezTo>
                    <a:pt x="234" y="41"/>
                    <a:pt x="236" y="41"/>
                    <a:pt x="239" y="41"/>
                  </a:cubicBezTo>
                  <a:cubicBezTo>
                    <a:pt x="237" y="41"/>
                    <a:pt x="236" y="41"/>
                    <a:pt x="236" y="41"/>
                  </a:cubicBezTo>
                  <a:cubicBezTo>
                    <a:pt x="236" y="41"/>
                    <a:pt x="239" y="42"/>
                    <a:pt x="242" y="42"/>
                  </a:cubicBezTo>
                  <a:cubicBezTo>
                    <a:pt x="242" y="42"/>
                    <a:pt x="243" y="42"/>
                    <a:pt x="244" y="41"/>
                  </a:cubicBezTo>
                  <a:cubicBezTo>
                    <a:pt x="245" y="41"/>
                    <a:pt x="245" y="41"/>
                    <a:pt x="245" y="41"/>
                  </a:cubicBezTo>
                  <a:cubicBezTo>
                    <a:pt x="245" y="42"/>
                    <a:pt x="248" y="42"/>
                    <a:pt x="250" y="42"/>
                  </a:cubicBezTo>
                  <a:cubicBezTo>
                    <a:pt x="251" y="42"/>
                    <a:pt x="251" y="42"/>
                    <a:pt x="252" y="42"/>
                  </a:cubicBezTo>
                  <a:cubicBezTo>
                    <a:pt x="253" y="42"/>
                    <a:pt x="254" y="42"/>
                    <a:pt x="256" y="42"/>
                  </a:cubicBezTo>
                  <a:cubicBezTo>
                    <a:pt x="259" y="42"/>
                    <a:pt x="262" y="42"/>
                    <a:pt x="264" y="42"/>
                  </a:cubicBezTo>
                  <a:cubicBezTo>
                    <a:pt x="264" y="42"/>
                    <a:pt x="265" y="42"/>
                    <a:pt x="266" y="42"/>
                  </a:cubicBezTo>
                  <a:cubicBezTo>
                    <a:pt x="264" y="42"/>
                    <a:pt x="263" y="42"/>
                    <a:pt x="260" y="42"/>
                  </a:cubicBezTo>
                  <a:cubicBezTo>
                    <a:pt x="259" y="42"/>
                    <a:pt x="257" y="42"/>
                    <a:pt x="255" y="42"/>
                  </a:cubicBezTo>
                  <a:cubicBezTo>
                    <a:pt x="255" y="42"/>
                    <a:pt x="254" y="42"/>
                    <a:pt x="254" y="42"/>
                  </a:cubicBezTo>
                  <a:cubicBezTo>
                    <a:pt x="254" y="43"/>
                    <a:pt x="258" y="43"/>
                    <a:pt x="258" y="44"/>
                  </a:cubicBezTo>
                  <a:cubicBezTo>
                    <a:pt x="255" y="43"/>
                    <a:pt x="254" y="43"/>
                    <a:pt x="251" y="42"/>
                  </a:cubicBezTo>
                  <a:cubicBezTo>
                    <a:pt x="249" y="42"/>
                    <a:pt x="247" y="42"/>
                    <a:pt x="246" y="42"/>
                  </a:cubicBezTo>
                  <a:cubicBezTo>
                    <a:pt x="245" y="42"/>
                    <a:pt x="245" y="42"/>
                    <a:pt x="244" y="42"/>
                  </a:cubicBezTo>
                  <a:cubicBezTo>
                    <a:pt x="244" y="42"/>
                    <a:pt x="244" y="42"/>
                    <a:pt x="245" y="43"/>
                  </a:cubicBezTo>
                  <a:cubicBezTo>
                    <a:pt x="244" y="42"/>
                    <a:pt x="243" y="42"/>
                    <a:pt x="243" y="43"/>
                  </a:cubicBezTo>
                  <a:cubicBezTo>
                    <a:pt x="243" y="44"/>
                    <a:pt x="250" y="43"/>
                    <a:pt x="250" y="44"/>
                  </a:cubicBezTo>
                  <a:cubicBezTo>
                    <a:pt x="250" y="46"/>
                    <a:pt x="247" y="45"/>
                    <a:pt x="244" y="45"/>
                  </a:cubicBezTo>
                  <a:cubicBezTo>
                    <a:pt x="243" y="45"/>
                    <a:pt x="242" y="46"/>
                    <a:pt x="241" y="46"/>
                  </a:cubicBezTo>
                  <a:cubicBezTo>
                    <a:pt x="241" y="46"/>
                    <a:pt x="241" y="46"/>
                    <a:pt x="241" y="46"/>
                  </a:cubicBezTo>
                  <a:cubicBezTo>
                    <a:pt x="242" y="46"/>
                    <a:pt x="242" y="46"/>
                    <a:pt x="243" y="46"/>
                  </a:cubicBezTo>
                  <a:cubicBezTo>
                    <a:pt x="243" y="46"/>
                    <a:pt x="243" y="46"/>
                    <a:pt x="244" y="46"/>
                  </a:cubicBezTo>
                  <a:cubicBezTo>
                    <a:pt x="244" y="46"/>
                    <a:pt x="245" y="46"/>
                    <a:pt x="245" y="46"/>
                  </a:cubicBezTo>
                  <a:cubicBezTo>
                    <a:pt x="245" y="47"/>
                    <a:pt x="249" y="47"/>
                    <a:pt x="251" y="48"/>
                  </a:cubicBezTo>
                  <a:cubicBezTo>
                    <a:pt x="250" y="48"/>
                    <a:pt x="249" y="48"/>
                    <a:pt x="248" y="48"/>
                  </a:cubicBezTo>
                  <a:cubicBezTo>
                    <a:pt x="246" y="47"/>
                    <a:pt x="245" y="47"/>
                    <a:pt x="242" y="47"/>
                  </a:cubicBezTo>
                  <a:cubicBezTo>
                    <a:pt x="240" y="47"/>
                    <a:pt x="239" y="47"/>
                    <a:pt x="239" y="47"/>
                  </a:cubicBezTo>
                  <a:cubicBezTo>
                    <a:pt x="239" y="48"/>
                    <a:pt x="241" y="48"/>
                    <a:pt x="242" y="48"/>
                  </a:cubicBezTo>
                  <a:cubicBezTo>
                    <a:pt x="240" y="49"/>
                    <a:pt x="234" y="48"/>
                    <a:pt x="234" y="49"/>
                  </a:cubicBezTo>
                  <a:cubicBezTo>
                    <a:pt x="234" y="50"/>
                    <a:pt x="235" y="50"/>
                    <a:pt x="235" y="50"/>
                  </a:cubicBezTo>
                  <a:cubicBezTo>
                    <a:pt x="236" y="50"/>
                    <a:pt x="236" y="49"/>
                    <a:pt x="237" y="49"/>
                  </a:cubicBezTo>
                  <a:cubicBezTo>
                    <a:pt x="241" y="50"/>
                    <a:pt x="244" y="50"/>
                    <a:pt x="247" y="50"/>
                  </a:cubicBezTo>
                  <a:cubicBezTo>
                    <a:pt x="249" y="50"/>
                    <a:pt x="250" y="50"/>
                    <a:pt x="251" y="50"/>
                  </a:cubicBezTo>
                  <a:cubicBezTo>
                    <a:pt x="254" y="50"/>
                    <a:pt x="256" y="50"/>
                    <a:pt x="259" y="50"/>
                  </a:cubicBezTo>
                  <a:cubicBezTo>
                    <a:pt x="261" y="50"/>
                    <a:pt x="260" y="50"/>
                    <a:pt x="263" y="51"/>
                  </a:cubicBezTo>
                  <a:cubicBezTo>
                    <a:pt x="265" y="51"/>
                    <a:pt x="272" y="51"/>
                    <a:pt x="272" y="50"/>
                  </a:cubicBezTo>
                  <a:cubicBezTo>
                    <a:pt x="272" y="49"/>
                    <a:pt x="270" y="50"/>
                    <a:pt x="270" y="50"/>
                  </a:cubicBezTo>
                  <a:cubicBezTo>
                    <a:pt x="269" y="49"/>
                    <a:pt x="268" y="49"/>
                    <a:pt x="267" y="49"/>
                  </a:cubicBezTo>
                  <a:cubicBezTo>
                    <a:pt x="267" y="48"/>
                    <a:pt x="272" y="49"/>
                    <a:pt x="272" y="48"/>
                  </a:cubicBezTo>
                  <a:cubicBezTo>
                    <a:pt x="272" y="48"/>
                    <a:pt x="271" y="48"/>
                    <a:pt x="271" y="48"/>
                  </a:cubicBezTo>
                  <a:cubicBezTo>
                    <a:pt x="273" y="48"/>
                    <a:pt x="275" y="48"/>
                    <a:pt x="277" y="48"/>
                  </a:cubicBezTo>
                  <a:cubicBezTo>
                    <a:pt x="278" y="48"/>
                    <a:pt x="279" y="47"/>
                    <a:pt x="281" y="47"/>
                  </a:cubicBezTo>
                  <a:cubicBezTo>
                    <a:pt x="281" y="47"/>
                    <a:pt x="279" y="46"/>
                    <a:pt x="278" y="46"/>
                  </a:cubicBezTo>
                  <a:cubicBezTo>
                    <a:pt x="280" y="46"/>
                    <a:pt x="281" y="47"/>
                    <a:pt x="281" y="46"/>
                  </a:cubicBezTo>
                  <a:cubicBezTo>
                    <a:pt x="280" y="46"/>
                    <a:pt x="279" y="46"/>
                    <a:pt x="278" y="46"/>
                  </a:cubicBezTo>
                  <a:cubicBezTo>
                    <a:pt x="280" y="45"/>
                    <a:pt x="282" y="45"/>
                    <a:pt x="285" y="46"/>
                  </a:cubicBezTo>
                  <a:cubicBezTo>
                    <a:pt x="287" y="46"/>
                    <a:pt x="289" y="46"/>
                    <a:pt x="290" y="46"/>
                  </a:cubicBezTo>
                  <a:cubicBezTo>
                    <a:pt x="293" y="46"/>
                    <a:pt x="295" y="45"/>
                    <a:pt x="297" y="45"/>
                  </a:cubicBezTo>
                  <a:cubicBezTo>
                    <a:pt x="299" y="46"/>
                    <a:pt x="301" y="46"/>
                    <a:pt x="303" y="47"/>
                  </a:cubicBezTo>
                  <a:cubicBezTo>
                    <a:pt x="303" y="47"/>
                    <a:pt x="303" y="47"/>
                    <a:pt x="303" y="47"/>
                  </a:cubicBezTo>
                  <a:cubicBezTo>
                    <a:pt x="303" y="48"/>
                    <a:pt x="305" y="48"/>
                    <a:pt x="307" y="48"/>
                  </a:cubicBezTo>
                  <a:cubicBezTo>
                    <a:pt x="308" y="49"/>
                    <a:pt x="309" y="49"/>
                    <a:pt x="310" y="49"/>
                  </a:cubicBezTo>
                  <a:cubicBezTo>
                    <a:pt x="310" y="50"/>
                    <a:pt x="309" y="50"/>
                    <a:pt x="308" y="50"/>
                  </a:cubicBezTo>
                  <a:cubicBezTo>
                    <a:pt x="306" y="50"/>
                    <a:pt x="302" y="49"/>
                    <a:pt x="299" y="49"/>
                  </a:cubicBezTo>
                  <a:cubicBezTo>
                    <a:pt x="297" y="49"/>
                    <a:pt x="296" y="49"/>
                    <a:pt x="294" y="49"/>
                  </a:cubicBezTo>
                  <a:cubicBezTo>
                    <a:pt x="292" y="49"/>
                    <a:pt x="288" y="48"/>
                    <a:pt x="288" y="49"/>
                  </a:cubicBezTo>
                  <a:cubicBezTo>
                    <a:pt x="288" y="50"/>
                    <a:pt x="299" y="52"/>
                    <a:pt x="299" y="52"/>
                  </a:cubicBezTo>
                  <a:cubicBezTo>
                    <a:pt x="300" y="52"/>
                    <a:pt x="302" y="52"/>
                    <a:pt x="303" y="52"/>
                  </a:cubicBezTo>
                  <a:cubicBezTo>
                    <a:pt x="303" y="52"/>
                    <a:pt x="304" y="52"/>
                    <a:pt x="304" y="52"/>
                  </a:cubicBezTo>
                  <a:cubicBezTo>
                    <a:pt x="305" y="52"/>
                    <a:pt x="307" y="53"/>
                    <a:pt x="308" y="53"/>
                  </a:cubicBezTo>
                  <a:cubicBezTo>
                    <a:pt x="308" y="53"/>
                    <a:pt x="308" y="53"/>
                    <a:pt x="307" y="53"/>
                  </a:cubicBezTo>
                  <a:cubicBezTo>
                    <a:pt x="305" y="53"/>
                    <a:pt x="303" y="53"/>
                    <a:pt x="301" y="52"/>
                  </a:cubicBezTo>
                  <a:cubicBezTo>
                    <a:pt x="300" y="53"/>
                    <a:pt x="300" y="53"/>
                    <a:pt x="299" y="53"/>
                  </a:cubicBezTo>
                  <a:cubicBezTo>
                    <a:pt x="298" y="52"/>
                    <a:pt x="297" y="52"/>
                    <a:pt x="296" y="52"/>
                  </a:cubicBezTo>
                  <a:cubicBezTo>
                    <a:pt x="295" y="52"/>
                    <a:pt x="293" y="52"/>
                    <a:pt x="293" y="53"/>
                  </a:cubicBezTo>
                  <a:cubicBezTo>
                    <a:pt x="295" y="53"/>
                    <a:pt x="295" y="53"/>
                    <a:pt x="297" y="53"/>
                  </a:cubicBezTo>
                  <a:cubicBezTo>
                    <a:pt x="298" y="53"/>
                    <a:pt x="300" y="54"/>
                    <a:pt x="301" y="54"/>
                  </a:cubicBezTo>
                  <a:cubicBezTo>
                    <a:pt x="301" y="55"/>
                    <a:pt x="300" y="54"/>
                    <a:pt x="299" y="54"/>
                  </a:cubicBezTo>
                  <a:cubicBezTo>
                    <a:pt x="301" y="55"/>
                    <a:pt x="304" y="56"/>
                    <a:pt x="306" y="56"/>
                  </a:cubicBezTo>
                  <a:cubicBezTo>
                    <a:pt x="307" y="56"/>
                    <a:pt x="307" y="56"/>
                    <a:pt x="308" y="56"/>
                  </a:cubicBezTo>
                  <a:cubicBezTo>
                    <a:pt x="307" y="56"/>
                    <a:pt x="307" y="56"/>
                    <a:pt x="307" y="56"/>
                  </a:cubicBezTo>
                  <a:cubicBezTo>
                    <a:pt x="307" y="56"/>
                    <a:pt x="308" y="56"/>
                    <a:pt x="309" y="56"/>
                  </a:cubicBezTo>
                  <a:cubicBezTo>
                    <a:pt x="310" y="56"/>
                    <a:pt x="311" y="57"/>
                    <a:pt x="312" y="57"/>
                  </a:cubicBezTo>
                  <a:cubicBezTo>
                    <a:pt x="313" y="57"/>
                    <a:pt x="314" y="57"/>
                    <a:pt x="315" y="57"/>
                  </a:cubicBezTo>
                  <a:cubicBezTo>
                    <a:pt x="316" y="57"/>
                    <a:pt x="317" y="57"/>
                    <a:pt x="318" y="57"/>
                  </a:cubicBezTo>
                  <a:cubicBezTo>
                    <a:pt x="330" y="59"/>
                    <a:pt x="337" y="63"/>
                    <a:pt x="341" y="67"/>
                  </a:cubicBezTo>
                  <a:cubicBezTo>
                    <a:pt x="341" y="67"/>
                    <a:pt x="341" y="67"/>
                    <a:pt x="341" y="68"/>
                  </a:cubicBezTo>
                  <a:cubicBezTo>
                    <a:pt x="342" y="68"/>
                    <a:pt x="344" y="68"/>
                    <a:pt x="344" y="69"/>
                  </a:cubicBezTo>
                  <a:cubicBezTo>
                    <a:pt x="344" y="70"/>
                    <a:pt x="342" y="69"/>
                    <a:pt x="342" y="70"/>
                  </a:cubicBezTo>
                  <a:cubicBezTo>
                    <a:pt x="342" y="71"/>
                    <a:pt x="343" y="71"/>
                    <a:pt x="345" y="71"/>
                  </a:cubicBezTo>
                  <a:cubicBezTo>
                    <a:pt x="346" y="72"/>
                    <a:pt x="346" y="71"/>
                    <a:pt x="347" y="71"/>
                  </a:cubicBezTo>
                  <a:cubicBezTo>
                    <a:pt x="351" y="72"/>
                    <a:pt x="352" y="74"/>
                    <a:pt x="355" y="75"/>
                  </a:cubicBezTo>
                  <a:cubicBezTo>
                    <a:pt x="355" y="76"/>
                    <a:pt x="355" y="76"/>
                    <a:pt x="354" y="76"/>
                  </a:cubicBezTo>
                  <a:cubicBezTo>
                    <a:pt x="352" y="75"/>
                    <a:pt x="350" y="74"/>
                    <a:pt x="348" y="74"/>
                  </a:cubicBezTo>
                  <a:cubicBezTo>
                    <a:pt x="347" y="73"/>
                    <a:pt x="347" y="73"/>
                    <a:pt x="347" y="73"/>
                  </a:cubicBezTo>
                  <a:cubicBezTo>
                    <a:pt x="347" y="75"/>
                    <a:pt x="354" y="76"/>
                    <a:pt x="357" y="78"/>
                  </a:cubicBezTo>
                  <a:cubicBezTo>
                    <a:pt x="357" y="79"/>
                    <a:pt x="356" y="79"/>
                    <a:pt x="355" y="80"/>
                  </a:cubicBezTo>
                  <a:cubicBezTo>
                    <a:pt x="354" y="79"/>
                    <a:pt x="354" y="79"/>
                    <a:pt x="353" y="79"/>
                  </a:cubicBezTo>
                  <a:cubicBezTo>
                    <a:pt x="353" y="79"/>
                    <a:pt x="353" y="79"/>
                    <a:pt x="353" y="79"/>
                  </a:cubicBezTo>
                  <a:cubicBezTo>
                    <a:pt x="351" y="80"/>
                    <a:pt x="351" y="80"/>
                    <a:pt x="349" y="81"/>
                  </a:cubicBezTo>
                  <a:cubicBezTo>
                    <a:pt x="349" y="81"/>
                    <a:pt x="349" y="82"/>
                    <a:pt x="350" y="82"/>
                  </a:cubicBezTo>
                  <a:cubicBezTo>
                    <a:pt x="350" y="82"/>
                    <a:pt x="351" y="82"/>
                    <a:pt x="352" y="82"/>
                  </a:cubicBezTo>
                  <a:cubicBezTo>
                    <a:pt x="351" y="83"/>
                    <a:pt x="351" y="83"/>
                    <a:pt x="351" y="83"/>
                  </a:cubicBezTo>
                  <a:cubicBezTo>
                    <a:pt x="351" y="85"/>
                    <a:pt x="354" y="86"/>
                    <a:pt x="355" y="87"/>
                  </a:cubicBezTo>
                  <a:cubicBezTo>
                    <a:pt x="355" y="87"/>
                    <a:pt x="356" y="88"/>
                    <a:pt x="356" y="88"/>
                  </a:cubicBezTo>
                  <a:cubicBezTo>
                    <a:pt x="358" y="89"/>
                    <a:pt x="358" y="88"/>
                    <a:pt x="360" y="89"/>
                  </a:cubicBezTo>
                  <a:cubicBezTo>
                    <a:pt x="359" y="89"/>
                    <a:pt x="358" y="89"/>
                    <a:pt x="358" y="90"/>
                  </a:cubicBezTo>
                  <a:cubicBezTo>
                    <a:pt x="359" y="91"/>
                    <a:pt x="363" y="95"/>
                    <a:pt x="365" y="96"/>
                  </a:cubicBezTo>
                  <a:cubicBezTo>
                    <a:pt x="365" y="96"/>
                    <a:pt x="365" y="97"/>
                    <a:pt x="366" y="97"/>
                  </a:cubicBezTo>
                  <a:cubicBezTo>
                    <a:pt x="368" y="98"/>
                    <a:pt x="368" y="98"/>
                    <a:pt x="369" y="99"/>
                  </a:cubicBezTo>
                  <a:cubicBezTo>
                    <a:pt x="370" y="100"/>
                    <a:pt x="372" y="99"/>
                    <a:pt x="373" y="100"/>
                  </a:cubicBezTo>
                  <a:cubicBezTo>
                    <a:pt x="375" y="100"/>
                    <a:pt x="376" y="102"/>
                    <a:pt x="378" y="103"/>
                  </a:cubicBezTo>
                  <a:cubicBezTo>
                    <a:pt x="379" y="103"/>
                    <a:pt x="379" y="103"/>
                    <a:pt x="380" y="103"/>
                  </a:cubicBezTo>
                  <a:cubicBezTo>
                    <a:pt x="380" y="103"/>
                    <a:pt x="380" y="104"/>
                    <a:pt x="381" y="104"/>
                  </a:cubicBezTo>
                  <a:cubicBezTo>
                    <a:pt x="383" y="104"/>
                    <a:pt x="382" y="102"/>
                    <a:pt x="383" y="102"/>
                  </a:cubicBezTo>
                  <a:cubicBezTo>
                    <a:pt x="383" y="101"/>
                    <a:pt x="383" y="100"/>
                    <a:pt x="383" y="99"/>
                  </a:cubicBezTo>
                  <a:cubicBezTo>
                    <a:pt x="382" y="98"/>
                    <a:pt x="385" y="98"/>
                    <a:pt x="386" y="98"/>
                  </a:cubicBezTo>
                  <a:cubicBezTo>
                    <a:pt x="423" y="134"/>
                    <a:pt x="445" y="185"/>
                    <a:pt x="445" y="241"/>
                  </a:cubicBezTo>
                  <a:cubicBezTo>
                    <a:pt x="445" y="298"/>
                    <a:pt x="422" y="348"/>
                    <a:pt x="385" y="385"/>
                  </a:cubicBezTo>
                  <a:close/>
                  <a:moveTo>
                    <a:pt x="168" y="54"/>
                  </a:moveTo>
                  <a:cubicBezTo>
                    <a:pt x="170" y="54"/>
                    <a:pt x="173" y="53"/>
                    <a:pt x="173" y="52"/>
                  </a:cubicBezTo>
                  <a:cubicBezTo>
                    <a:pt x="173" y="52"/>
                    <a:pt x="172" y="52"/>
                    <a:pt x="172" y="53"/>
                  </a:cubicBezTo>
                  <a:cubicBezTo>
                    <a:pt x="173" y="52"/>
                    <a:pt x="174" y="52"/>
                    <a:pt x="175" y="52"/>
                  </a:cubicBezTo>
                  <a:cubicBezTo>
                    <a:pt x="174" y="52"/>
                    <a:pt x="174" y="51"/>
                    <a:pt x="173" y="52"/>
                  </a:cubicBezTo>
                  <a:cubicBezTo>
                    <a:pt x="171" y="52"/>
                    <a:pt x="165" y="53"/>
                    <a:pt x="165" y="54"/>
                  </a:cubicBezTo>
                  <a:cubicBezTo>
                    <a:pt x="165" y="54"/>
                    <a:pt x="166" y="54"/>
                    <a:pt x="168" y="54"/>
                  </a:cubicBezTo>
                  <a:close/>
                  <a:moveTo>
                    <a:pt x="161" y="56"/>
                  </a:moveTo>
                  <a:cubicBezTo>
                    <a:pt x="161" y="56"/>
                    <a:pt x="162" y="56"/>
                    <a:pt x="163" y="56"/>
                  </a:cubicBezTo>
                  <a:cubicBezTo>
                    <a:pt x="163" y="56"/>
                    <a:pt x="163" y="56"/>
                    <a:pt x="163" y="56"/>
                  </a:cubicBezTo>
                  <a:cubicBezTo>
                    <a:pt x="162" y="56"/>
                    <a:pt x="161" y="56"/>
                    <a:pt x="160" y="56"/>
                  </a:cubicBezTo>
                  <a:cubicBezTo>
                    <a:pt x="159" y="57"/>
                    <a:pt x="160" y="57"/>
                    <a:pt x="161" y="56"/>
                  </a:cubicBezTo>
                  <a:close/>
                  <a:moveTo>
                    <a:pt x="169" y="52"/>
                  </a:moveTo>
                  <a:cubicBezTo>
                    <a:pt x="171" y="52"/>
                    <a:pt x="172" y="52"/>
                    <a:pt x="173" y="51"/>
                  </a:cubicBezTo>
                  <a:cubicBezTo>
                    <a:pt x="174" y="51"/>
                    <a:pt x="175" y="51"/>
                    <a:pt x="176" y="51"/>
                  </a:cubicBezTo>
                  <a:cubicBezTo>
                    <a:pt x="176" y="50"/>
                    <a:pt x="174" y="50"/>
                    <a:pt x="172" y="50"/>
                  </a:cubicBezTo>
                  <a:cubicBezTo>
                    <a:pt x="171" y="51"/>
                    <a:pt x="165" y="52"/>
                    <a:pt x="165" y="53"/>
                  </a:cubicBezTo>
                  <a:cubicBezTo>
                    <a:pt x="165" y="53"/>
                    <a:pt x="166" y="52"/>
                    <a:pt x="167" y="52"/>
                  </a:cubicBezTo>
                  <a:cubicBezTo>
                    <a:pt x="168" y="52"/>
                    <a:pt x="168" y="52"/>
                    <a:pt x="169" y="52"/>
                  </a:cubicBezTo>
                  <a:close/>
                  <a:moveTo>
                    <a:pt x="189" y="48"/>
                  </a:moveTo>
                  <a:cubicBezTo>
                    <a:pt x="188" y="48"/>
                    <a:pt x="188" y="48"/>
                    <a:pt x="188" y="48"/>
                  </a:cubicBezTo>
                  <a:cubicBezTo>
                    <a:pt x="189" y="48"/>
                    <a:pt x="189" y="48"/>
                    <a:pt x="191" y="48"/>
                  </a:cubicBezTo>
                  <a:cubicBezTo>
                    <a:pt x="191" y="48"/>
                    <a:pt x="191" y="48"/>
                    <a:pt x="191" y="48"/>
                  </a:cubicBezTo>
                  <a:cubicBezTo>
                    <a:pt x="190" y="48"/>
                    <a:pt x="189" y="48"/>
                    <a:pt x="188" y="49"/>
                  </a:cubicBezTo>
                  <a:cubicBezTo>
                    <a:pt x="189" y="49"/>
                    <a:pt x="189" y="49"/>
                    <a:pt x="191" y="49"/>
                  </a:cubicBezTo>
                  <a:cubicBezTo>
                    <a:pt x="192" y="48"/>
                    <a:pt x="194" y="48"/>
                    <a:pt x="194" y="49"/>
                  </a:cubicBezTo>
                  <a:cubicBezTo>
                    <a:pt x="196" y="48"/>
                    <a:pt x="197" y="48"/>
                    <a:pt x="199" y="48"/>
                  </a:cubicBezTo>
                  <a:cubicBezTo>
                    <a:pt x="202" y="48"/>
                    <a:pt x="201" y="49"/>
                    <a:pt x="204" y="49"/>
                  </a:cubicBezTo>
                  <a:cubicBezTo>
                    <a:pt x="205" y="48"/>
                    <a:pt x="206" y="49"/>
                    <a:pt x="206" y="48"/>
                  </a:cubicBezTo>
                  <a:cubicBezTo>
                    <a:pt x="206" y="47"/>
                    <a:pt x="204" y="48"/>
                    <a:pt x="203" y="47"/>
                  </a:cubicBezTo>
                  <a:cubicBezTo>
                    <a:pt x="203" y="47"/>
                    <a:pt x="204" y="47"/>
                    <a:pt x="204" y="47"/>
                  </a:cubicBezTo>
                  <a:cubicBezTo>
                    <a:pt x="203" y="47"/>
                    <a:pt x="202" y="46"/>
                    <a:pt x="201" y="46"/>
                  </a:cubicBezTo>
                  <a:cubicBezTo>
                    <a:pt x="200" y="46"/>
                    <a:pt x="200" y="47"/>
                    <a:pt x="199" y="47"/>
                  </a:cubicBezTo>
                  <a:cubicBezTo>
                    <a:pt x="198" y="47"/>
                    <a:pt x="198" y="46"/>
                    <a:pt x="196" y="46"/>
                  </a:cubicBezTo>
                  <a:cubicBezTo>
                    <a:pt x="196" y="47"/>
                    <a:pt x="195" y="47"/>
                    <a:pt x="194" y="47"/>
                  </a:cubicBezTo>
                  <a:cubicBezTo>
                    <a:pt x="193" y="47"/>
                    <a:pt x="192" y="47"/>
                    <a:pt x="190" y="47"/>
                  </a:cubicBezTo>
                  <a:cubicBezTo>
                    <a:pt x="189" y="47"/>
                    <a:pt x="188" y="47"/>
                    <a:pt x="187" y="47"/>
                  </a:cubicBezTo>
                  <a:cubicBezTo>
                    <a:pt x="187" y="48"/>
                    <a:pt x="187" y="48"/>
                    <a:pt x="189" y="48"/>
                  </a:cubicBezTo>
                  <a:close/>
                  <a:moveTo>
                    <a:pt x="188" y="51"/>
                  </a:moveTo>
                  <a:cubicBezTo>
                    <a:pt x="189" y="51"/>
                    <a:pt x="189" y="51"/>
                    <a:pt x="190" y="50"/>
                  </a:cubicBezTo>
                  <a:cubicBezTo>
                    <a:pt x="187" y="50"/>
                    <a:pt x="187" y="49"/>
                    <a:pt x="185" y="50"/>
                  </a:cubicBezTo>
                  <a:cubicBezTo>
                    <a:pt x="185" y="51"/>
                    <a:pt x="187" y="51"/>
                    <a:pt x="188" y="51"/>
                  </a:cubicBezTo>
                  <a:close/>
                  <a:moveTo>
                    <a:pt x="205" y="67"/>
                  </a:moveTo>
                  <a:cubicBezTo>
                    <a:pt x="205" y="67"/>
                    <a:pt x="203" y="67"/>
                    <a:pt x="203" y="67"/>
                  </a:cubicBezTo>
                  <a:cubicBezTo>
                    <a:pt x="203" y="67"/>
                    <a:pt x="211" y="68"/>
                    <a:pt x="212" y="68"/>
                  </a:cubicBezTo>
                  <a:cubicBezTo>
                    <a:pt x="214" y="68"/>
                    <a:pt x="214" y="68"/>
                    <a:pt x="215" y="67"/>
                  </a:cubicBezTo>
                  <a:cubicBezTo>
                    <a:pt x="215" y="67"/>
                    <a:pt x="210" y="65"/>
                    <a:pt x="209" y="65"/>
                  </a:cubicBezTo>
                  <a:cubicBezTo>
                    <a:pt x="206" y="65"/>
                    <a:pt x="207" y="67"/>
                    <a:pt x="205" y="67"/>
                  </a:cubicBezTo>
                  <a:close/>
                  <a:moveTo>
                    <a:pt x="211" y="58"/>
                  </a:moveTo>
                  <a:cubicBezTo>
                    <a:pt x="211" y="58"/>
                    <a:pt x="208" y="58"/>
                    <a:pt x="207" y="58"/>
                  </a:cubicBezTo>
                  <a:cubicBezTo>
                    <a:pt x="208" y="58"/>
                    <a:pt x="210" y="57"/>
                    <a:pt x="211" y="57"/>
                  </a:cubicBezTo>
                  <a:cubicBezTo>
                    <a:pt x="211" y="56"/>
                    <a:pt x="210" y="56"/>
                    <a:pt x="210" y="56"/>
                  </a:cubicBezTo>
                  <a:cubicBezTo>
                    <a:pt x="208" y="56"/>
                    <a:pt x="207" y="56"/>
                    <a:pt x="205" y="57"/>
                  </a:cubicBezTo>
                  <a:cubicBezTo>
                    <a:pt x="203" y="57"/>
                    <a:pt x="200" y="57"/>
                    <a:pt x="199" y="58"/>
                  </a:cubicBezTo>
                  <a:cubicBezTo>
                    <a:pt x="198" y="58"/>
                    <a:pt x="198" y="58"/>
                    <a:pt x="198" y="58"/>
                  </a:cubicBezTo>
                  <a:cubicBezTo>
                    <a:pt x="198" y="59"/>
                    <a:pt x="200" y="58"/>
                    <a:pt x="201" y="58"/>
                  </a:cubicBezTo>
                  <a:cubicBezTo>
                    <a:pt x="201" y="59"/>
                    <a:pt x="201" y="59"/>
                    <a:pt x="201" y="59"/>
                  </a:cubicBezTo>
                  <a:cubicBezTo>
                    <a:pt x="201" y="59"/>
                    <a:pt x="200" y="59"/>
                    <a:pt x="199" y="59"/>
                  </a:cubicBezTo>
                  <a:cubicBezTo>
                    <a:pt x="198" y="60"/>
                    <a:pt x="196" y="59"/>
                    <a:pt x="195" y="59"/>
                  </a:cubicBezTo>
                  <a:cubicBezTo>
                    <a:pt x="194" y="60"/>
                    <a:pt x="194" y="60"/>
                    <a:pt x="194" y="60"/>
                  </a:cubicBezTo>
                  <a:cubicBezTo>
                    <a:pt x="197" y="61"/>
                    <a:pt x="201" y="61"/>
                    <a:pt x="204" y="62"/>
                  </a:cubicBezTo>
                  <a:cubicBezTo>
                    <a:pt x="204" y="62"/>
                    <a:pt x="205" y="62"/>
                    <a:pt x="206" y="62"/>
                  </a:cubicBezTo>
                  <a:cubicBezTo>
                    <a:pt x="207" y="62"/>
                    <a:pt x="208" y="62"/>
                    <a:pt x="209" y="61"/>
                  </a:cubicBezTo>
                  <a:cubicBezTo>
                    <a:pt x="212" y="61"/>
                    <a:pt x="212" y="61"/>
                    <a:pt x="213" y="59"/>
                  </a:cubicBezTo>
                  <a:cubicBezTo>
                    <a:pt x="213" y="59"/>
                    <a:pt x="211" y="59"/>
                    <a:pt x="211" y="59"/>
                  </a:cubicBezTo>
                  <a:cubicBezTo>
                    <a:pt x="211" y="58"/>
                    <a:pt x="211" y="59"/>
                    <a:pt x="211" y="58"/>
                  </a:cubicBezTo>
                  <a:close/>
                  <a:moveTo>
                    <a:pt x="207" y="43"/>
                  </a:moveTo>
                  <a:cubicBezTo>
                    <a:pt x="208" y="43"/>
                    <a:pt x="208" y="43"/>
                    <a:pt x="209" y="43"/>
                  </a:cubicBezTo>
                  <a:cubicBezTo>
                    <a:pt x="209" y="43"/>
                    <a:pt x="209" y="43"/>
                    <a:pt x="209" y="43"/>
                  </a:cubicBezTo>
                  <a:cubicBezTo>
                    <a:pt x="208" y="43"/>
                    <a:pt x="207" y="43"/>
                    <a:pt x="205" y="43"/>
                  </a:cubicBezTo>
                  <a:cubicBezTo>
                    <a:pt x="205" y="43"/>
                    <a:pt x="207" y="43"/>
                    <a:pt x="207" y="43"/>
                  </a:cubicBezTo>
                  <a:close/>
                  <a:moveTo>
                    <a:pt x="187" y="64"/>
                  </a:moveTo>
                  <a:cubicBezTo>
                    <a:pt x="188" y="63"/>
                    <a:pt x="185" y="62"/>
                    <a:pt x="185" y="61"/>
                  </a:cubicBezTo>
                  <a:cubicBezTo>
                    <a:pt x="185" y="60"/>
                    <a:pt x="187" y="60"/>
                    <a:pt x="188" y="59"/>
                  </a:cubicBezTo>
                  <a:cubicBezTo>
                    <a:pt x="188" y="58"/>
                    <a:pt x="186" y="58"/>
                    <a:pt x="184" y="59"/>
                  </a:cubicBezTo>
                  <a:cubicBezTo>
                    <a:pt x="182" y="58"/>
                    <a:pt x="181" y="59"/>
                    <a:pt x="181" y="60"/>
                  </a:cubicBezTo>
                  <a:cubicBezTo>
                    <a:pt x="181" y="60"/>
                    <a:pt x="181" y="60"/>
                    <a:pt x="181" y="60"/>
                  </a:cubicBezTo>
                  <a:cubicBezTo>
                    <a:pt x="179" y="60"/>
                    <a:pt x="180" y="60"/>
                    <a:pt x="178" y="60"/>
                  </a:cubicBezTo>
                  <a:cubicBezTo>
                    <a:pt x="177" y="60"/>
                    <a:pt x="176" y="61"/>
                    <a:pt x="176" y="61"/>
                  </a:cubicBezTo>
                  <a:cubicBezTo>
                    <a:pt x="176" y="62"/>
                    <a:pt x="177" y="63"/>
                    <a:pt x="178" y="64"/>
                  </a:cubicBezTo>
                  <a:cubicBezTo>
                    <a:pt x="177" y="64"/>
                    <a:pt x="177" y="64"/>
                    <a:pt x="176" y="64"/>
                  </a:cubicBezTo>
                  <a:cubicBezTo>
                    <a:pt x="174" y="64"/>
                    <a:pt x="175" y="63"/>
                    <a:pt x="175" y="63"/>
                  </a:cubicBezTo>
                  <a:cubicBezTo>
                    <a:pt x="174" y="62"/>
                    <a:pt x="173" y="62"/>
                    <a:pt x="172" y="62"/>
                  </a:cubicBezTo>
                  <a:cubicBezTo>
                    <a:pt x="171" y="62"/>
                    <a:pt x="170" y="62"/>
                    <a:pt x="169" y="63"/>
                  </a:cubicBezTo>
                  <a:cubicBezTo>
                    <a:pt x="170" y="63"/>
                    <a:pt x="170" y="63"/>
                    <a:pt x="170" y="63"/>
                  </a:cubicBezTo>
                  <a:cubicBezTo>
                    <a:pt x="169" y="63"/>
                    <a:pt x="168" y="64"/>
                    <a:pt x="166" y="64"/>
                  </a:cubicBezTo>
                  <a:cubicBezTo>
                    <a:pt x="166" y="63"/>
                    <a:pt x="165" y="63"/>
                    <a:pt x="162" y="63"/>
                  </a:cubicBezTo>
                  <a:cubicBezTo>
                    <a:pt x="161" y="64"/>
                    <a:pt x="160" y="64"/>
                    <a:pt x="159" y="65"/>
                  </a:cubicBezTo>
                  <a:cubicBezTo>
                    <a:pt x="159" y="64"/>
                    <a:pt x="159" y="63"/>
                    <a:pt x="158" y="64"/>
                  </a:cubicBezTo>
                  <a:cubicBezTo>
                    <a:pt x="154" y="64"/>
                    <a:pt x="145" y="67"/>
                    <a:pt x="144" y="69"/>
                  </a:cubicBezTo>
                  <a:cubicBezTo>
                    <a:pt x="144" y="70"/>
                    <a:pt x="146" y="70"/>
                    <a:pt x="147" y="70"/>
                  </a:cubicBezTo>
                  <a:cubicBezTo>
                    <a:pt x="148" y="69"/>
                    <a:pt x="149" y="69"/>
                    <a:pt x="150" y="69"/>
                  </a:cubicBezTo>
                  <a:cubicBezTo>
                    <a:pt x="149" y="70"/>
                    <a:pt x="147" y="70"/>
                    <a:pt x="146" y="71"/>
                  </a:cubicBezTo>
                  <a:cubicBezTo>
                    <a:pt x="146" y="72"/>
                    <a:pt x="151" y="70"/>
                    <a:pt x="154" y="70"/>
                  </a:cubicBezTo>
                  <a:cubicBezTo>
                    <a:pt x="155" y="70"/>
                    <a:pt x="157" y="69"/>
                    <a:pt x="159" y="69"/>
                  </a:cubicBezTo>
                  <a:cubicBezTo>
                    <a:pt x="160" y="69"/>
                    <a:pt x="161" y="69"/>
                    <a:pt x="161" y="69"/>
                  </a:cubicBezTo>
                  <a:cubicBezTo>
                    <a:pt x="160" y="69"/>
                    <a:pt x="160" y="69"/>
                    <a:pt x="158" y="70"/>
                  </a:cubicBezTo>
                  <a:cubicBezTo>
                    <a:pt x="154" y="70"/>
                    <a:pt x="151" y="71"/>
                    <a:pt x="148" y="72"/>
                  </a:cubicBezTo>
                  <a:cubicBezTo>
                    <a:pt x="149" y="73"/>
                    <a:pt x="150" y="73"/>
                    <a:pt x="152" y="73"/>
                  </a:cubicBezTo>
                  <a:cubicBezTo>
                    <a:pt x="154" y="73"/>
                    <a:pt x="157" y="72"/>
                    <a:pt x="158" y="72"/>
                  </a:cubicBezTo>
                  <a:cubicBezTo>
                    <a:pt x="159" y="73"/>
                    <a:pt x="158" y="73"/>
                    <a:pt x="160" y="73"/>
                  </a:cubicBezTo>
                  <a:cubicBezTo>
                    <a:pt x="163" y="73"/>
                    <a:pt x="166" y="72"/>
                    <a:pt x="169" y="72"/>
                  </a:cubicBezTo>
                  <a:cubicBezTo>
                    <a:pt x="171" y="71"/>
                    <a:pt x="174" y="71"/>
                    <a:pt x="177" y="70"/>
                  </a:cubicBezTo>
                  <a:cubicBezTo>
                    <a:pt x="179" y="69"/>
                    <a:pt x="178" y="69"/>
                    <a:pt x="180" y="69"/>
                  </a:cubicBezTo>
                  <a:cubicBezTo>
                    <a:pt x="183" y="68"/>
                    <a:pt x="184" y="70"/>
                    <a:pt x="189" y="69"/>
                  </a:cubicBezTo>
                  <a:cubicBezTo>
                    <a:pt x="191" y="69"/>
                    <a:pt x="194" y="69"/>
                    <a:pt x="195" y="68"/>
                  </a:cubicBezTo>
                  <a:cubicBezTo>
                    <a:pt x="195" y="68"/>
                    <a:pt x="194" y="68"/>
                    <a:pt x="194" y="67"/>
                  </a:cubicBezTo>
                  <a:cubicBezTo>
                    <a:pt x="194" y="67"/>
                    <a:pt x="192" y="68"/>
                    <a:pt x="192" y="67"/>
                  </a:cubicBezTo>
                  <a:cubicBezTo>
                    <a:pt x="192" y="67"/>
                    <a:pt x="193" y="67"/>
                    <a:pt x="194" y="67"/>
                  </a:cubicBezTo>
                  <a:cubicBezTo>
                    <a:pt x="196" y="66"/>
                    <a:pt x="196" y="67"/>
                    <a:pt x="198" y="66"/>
                  </a:cubicBezTo>
                  <a:cubicBezTo>
                    <a:pt x="196" y="65"/>
                    <a:pt x="187" y="65"/>
                    <a:pt x="187" y="64"/>
                  </a:cubicBezTo>
                  <a:close/>
                  <a:moveTo>
                    <a:pt x="146" y="62"/>
                  </a:moveTo>
                  <a:cubicBezTo>
                    <a:pt x="146" y="62"/>
                    <a:pt x="147" y="62"/>
                    <a:pt x="147" y="62"/>
                  </a:cubicBezTo>
                  <a:cubicBezTo>
                    <a:pt x="149" y="61"/>
                    <a:pt x="150" y="60"/>
                    <a:pt x="151" y="60"/>
                  </a:cubicBezTo>
                  <a:cubicBezTo>
                    <a:pt x="150" y="60"/>
                    <a:pt x="146" y="61"/>
                    <a:pt x="146" y="62"/>
                  </a:cubicBezTo>
                  <a:close/>
                  <a:moveTo>
                    <a:pt x="159" y="60"/>
                  </a:moveTo>
                  <a:cubicBezTo>
                    <a:pt x="159" y="60"/>
                    <a:pt x="160" y="59"/>
                    <a:pt x="160" y="59"/>
                  </a:cubicBezTo>
                  <a:cubicBezTo>
                    <a:pt x="160" y="60"/>
                    <a:pt x="161" y="60"/>
                    <a:pt x="162" y="60"/>
                  </a:cubicBezTo>
                  <a:cubicBezTo>
                    <a:pt x="161" y="60"/>
                    <a:pt x="159" y="60"/>
                    <a:pt x="159" y="61"/>
                  </a:cubicBezTo>
                  <a:cubicBezTo>
                    <a:pt x="159" y="61"/>
                    <a:pt x="160" y="61"/>
                    <a:pt x="162" y="61"/>
                  </a:cubicBezTo>
                  <a:cubicBezTo>
                    <a:pt x="164" y="60"/>
                    <a:pt x="166" y="60"/>
                    <a:pt x="168" y="59"/>
                  </a:cubicBezTo>
                  <a:cubicBezTo>
                    <a:pt x="169" y="59"/>
                    <a:pt x="175" y="57"/>
                    <a:pt x="175" y="57"/>
                  </a:cubicBezTo>
                  <a:cubicBezTo>
                    <a:pt x="176" y="57"/>
                    <a:pt x="181" y="57"/>
                    <a:pt x="182" y="57"/>
                  </a:cubicBezTo>
                  <a:cubicBezTo>
                    <a:pt x="183" y="56"/>
                    <a:pt x="186" y="55"/>
                    <a:pt x="186" y="54"/>
                  </a:cubicBezTo>
                  <a:cubicBezTo>
                    <a:pt x="186" y="54"/>
                    <a:pt x="185" y="54"/>
                    <a:pt x="184" y="54"/>
                  </a:cubicBezTo>
                  <a:cubicBezTo>
                    <a:pt x="182" y="54"/>
                    <a:pt x="182" y="55"/>
                    <a:pt x="181" y="55"/>
                  </a:cubicBezTo>
                  <a:cubicBezTo>
                    <a:pt x="179" y="55"/>
                    <a:pt x="177" y="55"/>
                    <a:pt x="177" y="54"/>
                  </a:cubicBezTo>
                  <a:cubicBezTo>
                    <a:pt x="177" y="54"/>
                    <a:pt x="177" y="54"/>
                    <a:pt x="177" y="53"/>
                  </a:cubicBezTo>
                  <a:cubicBezTo>
                    <a:pt x="177" y="53"/>
                    <a:pt x="176" y="53"/>
                    <a:pt x="175" y="53"/>
                  </a:cubicBezTo>
                  <a:cubicBezTo>
                    <a:pt x="174" y="54"/>
                    <a:pt x="172" y="54"/>
                    <a:pt x="171" y="55"/>
                  </a:cubicBezTo>
                  <a:cubicBezTo>
                    <a:pt x="171" y="55"/>
                    <a:pt x="173" y="55"/>
                    <a:pt x="174" y="55"/>
                  </a:cubicBezTo>
                  <a:cubicBezTo>
                    <a:pt x="174" y="55"/>
                    <a:pt x="174" y="55"/>
                    <a:pt x="174" y="56"/>
                  </a:cubicBezTo>
                  <a:cubicBezTo>
                    <a:pt x="174" y="56"/>
                    <a:pt x="173" y="56"/>
                    <a:pt x="173" y="56"/>
                  </a:cubicBezTo>
                  <a:cubicBezTo>
                    <a:pt x="173" y="56"/>
                    <a:pt x="174" y="56"/>
                    <a:pt x="175" y="56"/>
                  </a:cubicBezTo>
                  <a:cubicBezTo>
                    <a:pt x="174" y="56"/>
                    <a:pt x="174" y="56"/>
                    <a:pt x="172" y="57"/>
                  </a:cubicBezTo>
                  <a:cubicBezTo>
                    <a:pt x="168" y="57"/>
                    <a:pt x="166" y="56"/>
                    <a:pt x="163" y="57"/>
                  </a:cubicBezTo>
                  <a:cubicBezTo>
                    <a:pt x="162" y="57"/>
                    <a:pt x="162" y="57"/>
                    <a:pt x="161" y="57"/>
                  </a:cubicBezTo>
                  <a:cubicBezTo>
                    <a:pt x="161" y="57"/>
                    <a:pt x="160" y="57"/>
                    <a:pt x="159" y="57"/>
                  </a:cubicBezTo>
                  <a:cubicBezTo>
                    <a:pt x="159" y="57"/>
                    <a:pt x="158" y="57"/>
                    <a:pt x="156" y="58"/>
                  </a:cubicBezTo>
                  <a:cubicBezTo>
                    <a:pt x="156" y="58"/>
                    <a:pt x="156" y="58"/>
                    <a:pt x="157" y="58"/>
                  </a:cubicBezTo>
                  <a:cubicBezTo>
                    <a:pt x="157" y="58"/>
                    <a:pt x="157" y="58"/>
                    <a:pt x="157" y="58"/>
                  </a:cubicBezTo>
                  <a:cubicBezTo>
                    <a:pt x="156" y="58"/>
                    <a:pt x="155" y="58"/>
                    <a:pt x="155" y="59"/>
                  </a:cubicBezTo>
                  <a:cubicBezTo>
                    <a:pt x="155" y="59"/>
                    <a:pt x="155" y="59"/>
                    <a:pt x="155" y="59"/>
                  </a:cubicBezTo>
                  <a:cubicBezTo>
                    <a:pt x="155" y="59"/>
                    <a:pt x="155" y="59"/>
                    <a:pt x="155" y="59"/>
                  </a:cubicBezTo>
                  <a:cubicBezTo>
                    <a:pt x="155" y="59"/>
                    <a:pt x="154" y="59"/>
                    <a:pt x="153" y="59"/>
                  </a:cubicBezTo>
                  <a:cubicBezTo>
                    <a:pt x="153" y="59"/>
                    <a:pt x="153" y="59"/>
                    <a:pt x="153" y="60"/>
                  </a:cubicBezTo>
                  <a:cubicBezTo>
                    <a:pt x="154" y="60"/>
                    <a:pt x="154" y="60"/>
                    <a:pt x="154" y="60"/>
                  </a:cubicBezTo>
                  <a:cubicBezTo>
                    <a:pt x="154" y="60"/>
                    <a:pt x="153" y="60"/>
                    <a:pt x="153" y="60"/>
                  </a:cubicBezTo>
                  <a:cubicBezTo>
                    <a:pt x="152" y="60"/>
                    <a:pt x="152" y="60"/>
                    <a:pt x="151" y="61"/>
                  </a:cubicBezTo>
                  <a:cubicBezTo>
                    <a:pt x="151" y="61"/>
                    <a:pt x="151" y="61"/>
                    <a:pt x="151" y="61"/>
                  </a:cubicBezTo>
                  <a:cubicBezTo>
                    <a:pt x="150" y="61"/>
                    <a:pt x="151" y="62"/>
                    <a:pt x="152" y="61"/>
                  </a:cubicBezTo>
                  <a:cubicBezTo>
                    <a:pt x="152" y="61"/>
                    <a:pt x="154" y="61"/>
                    <a:pt x="155" y="61"/>
                  </a:cubicBezTo>
                  <a:cubicBezTo>
                    <a:pt x="156" y="61"/>
                    <a:pt x="158" y="60"/>
                    <a:pt x="159" y="60"/>
                  </a:cubicBezTo>
                  <a:close/>
                  <a:moveTo>
                    <a:pt x="216" y="43"/>
                  </a:moveTo>
                  <a:cubicBezTo>
                    <a:pt x="216" y="43"/>
                    <a:pt x="215" y="43"/>
                    <a:pt x="215" y="43"/>
                  </a:cubicBezTo>
                  <a:cubicBezTo>
                    <a:pt x="215" y="45"/>
                    <a:pt x="217" y="44"/>
                    <a:pt x="221" y="44"/>
                  </a:cubicBezTo>
                  <a:cubicBezTo>
                    <a:pt x="220" y="44"/>
                    <a:pt x="219" y="44"/>
                    <a:pt x="218" y="44"/>
                  </a:cubicBezTo>
                  <a:cubicBezTo>
                    <a:pt x="218" y="45"/>
                    <a:pt x="218" y="45"/>
                    <a:pt x="219" y="45"/>
                  </a:cubicBezTo>
                  <a:cubicBezTo>
                    <a:pt x="220" y="45"/>
                    <a:pt x="220" y="44"/>
                    <a:pt x="221" y="44"/>
                  </a:cubicBezTo>
                  <a:cubicBezTo>
                    <a:pt x="222" y="45"/>
                    <a:pt x="222" y="45"/>
                    <a:pt x="223" y="45"/>
                  </a:cubicBezTo>
                  <a:cubicBezTo>
                    <a:pt x="224" y="45"/>
                    <a:pt x="224" y="44"/>
                    <a:pt x="226" y="44"/>
                  </a:cubicBezTo>
                  <a:cubicBezTo>
                    <a:pt x="228" y="44"/>
                    <a:pt x="229" y="44"/>
                    <a:pt x="231" y="44"/>
                  </a:cubicBezTo>
                  <a:cubicBezTo>
                    <a:pt x="229" y="44"/>
                    <a:pt x="222" y="45"/>
                    <a:pt x="222" y="45"/>
                  </a:cubicBezTo>
                  <a:cubicBezTo>
                    <a:pt x="222" y="46"/>
                    <a:pt x="225" y="46"/>
                    <a:pt x="227" y="46"/>
                  </a:cubicBezTo>
                  <a:cubicBezTo>
                    <a:pt x="227" y="46"/>
                    <a:pt x="227" y="46"/>
                    <a:pt x="226" y="46"/>
                  </a:cubicBezTo>
                  <a:cubicBezTo>
                    <a:pt x="226" y="47"/>
                    <a:pt x="228" y="47"/>
                    <a:pt x="230" y="46"/>
                  </a:cubicBezTo>
                  <a:cubicBezTo>
                    <a:pt x="232" y="46"/>
                    <a:pt x="233" y="47"/>
                    <a:pt x="233" y="46"/>
                  </a:cubicBezTo>
                  <a:cubicBezTo>
                    <a:pt x="234" y="46"/>
                    <a:pt x="236" y="46"/>
                    <a:pt x="237" y="46"/>
                  </a:cubicBezTo>
                  <a:cubicBezTo>
                    <a:pt x="237" y="46"/>
                    <a:pt x="237" y="46"/>
                    <a:pt x="237" y="46"/>
                  </a:cubicBezTo>
                  <a:cubicBezTo>
                    <a:pt x="237" y="46"/>
                    <a:pt x="238" y="46"/>
                    <a:pt x="239" y="46"/>
                  </a:cubicBezTo>
                  <a:cubicBezTo>
                    <a:pt x="238" y="46"/>
                    <a:pt x="238" y="45"/>
                    <a:pt x="237" y="45"/>
                  </a:cubicBezTo>
                  <a:cubicBezTo>
                    <a:pt x="238" y="45"/>
                    <a:pt x="238" y="45"/>
                    <a:pt x="239" y="45"/>
                  </a:cubicBezTo>
                  <a:cubicBezTo>
                    <a:pt x="239" y="45"/>
                    <a:pt x="239" y="45"/>
                    <a:pt x="240" y="45"/>
                  </a:cubicBezTo>
                  <a:cubicBezTo>
                    <a:pt x="242" y="45"/>
                    <a:pt x="243" y="44"/>
                    <a:pt x="246" y="44"/>
                  </a:cubicBezTo>
                  <a:cubicBezTo>
                    <a:pt x="246" y="44"/>
                    <a:pt x="248" y="44"/>
                    <a:pt x="248" y="44"/>
                  </a:cubicBezTo>
                  <a:cubicBezTo>
                    <a:pt x="249" y="44"/>
                    <a:pt x="248" y="44"/>
                    <a:pt x="248" y="44"/>
                  </a:cubicBezTo>
                  <a:cubicBezTo>
                    <a:pt x="247" y="44"/>
                    <a:pt x="244" y="43"/>
                    <a:pt x="243" y="43"/>
                  </a:cubicBezTo>
                  <a:cubicBezTo>
                    <a:pt x="243" y="43"/>
                    <a:pt x="241" y="44"/>
                    <a:pt x="241" y="43"/>
                  </a:cubicBezTo>
                  <a:cubicBezTo>
                    <a:pt x="241" y="43"/>
                    <a:pt x="242" y="43"/>
                    <a:pt x="242" y="43"/>
                  </a:cubicBezTo>
                  <a:cubicBezTo>
                    <a:pt x="242" y="43"/>
                    <a:pt x="241" y="43"/>
                    <a:pt x="240" y="43"/>
                  </a:cubicBezTo>
                  <a:cubicBezTo>
                    <a:pt x="240" y="42"/>
                    <a:pt x="241" y="42"/>
                    <a:pt x="239" y="42"/>
                  </a:cubicBezTo>
                  <a:cubicBezTo>
                    <a:pt x="239" y="42"/>
                    <a:pt x="238" y="42"/>
                    <a:pt x="238" y="42"/>
                  </a:cubicBezTo>
                  <a:cubicBezTo>
                    <a:pt x="238" y="42"/>
                    <a:pt x="238" y="42"/>
                    <a:pt x="239" y="42"/>
                  </a:cubicBezTo>
                  <a:cubicBezTo>
                    <a:pt x="239" y="42"/>
                    <a:pt x="239" y="42"/>
                    <a:pt x="239" y="43"/>
                  </a:cubicBezTo>
                  <a:cubicBezTo>
                    <a:pt x="238" y="43"/>
                    <a:pt x="238" y="43"/>
                    <a:pt x="237" y="43"/>
                  </a:cubicBezTo>
                  <a:cubicBezTo>
                    <a:pt x="236" y="42"/>
                    <a:pt x="237" y="42"/>
                    <a:pt x="235" y="42"/>
                  </a:cubicBezTo>
                  <a:cubicBezTo>
                    <a:pt x="234" y="42"/>
                    <a:pt x="233" y="42"/>
                    <a:pt x="231" y="42"/>
                  </a:cubicBezTo>
                  <a:cubicBezTo>
                    <a:pt x="229" y="42"/>
                    <a:pt x="230" y="41"/>
                    <a:pt x="228" y="41"/>
                  </a:cubicBezTo>
                  <a:cubicBezTo>
                    <a:pt x="226" y="41"/>
                    <a:pt x="223" y="41"/>
                    <a:pt x="221" y="41"/>
                  </a:cubicBezTo>
                  <a:cubicBezTo>
                    <a:pt x="221" y="41"/>
                    <a:pt x="223" y="41"/>
                    <a:pt x="224" y="41"/>
                  </a:cubicBezTo>
                  <a:cubicBezTo>
                    <a:pt x="223" y="41"/>
                    <a:pt x="223" y="41"/>
                    <a:pt x="222" y="41"/>
                  </a:cubicBezTo>
                  <a:cubicBezTo>
                    <a:pt x="220" y="41"/>
                    <a:pt x="219" y="41"/>
                    <a:pt x="218" y="42"/>
                  </a:cubicBezTo>
                  <a:cubicBezTo>
                    <a:pt x="218" y="42"/>
                    <a:pt x="219" y="42"/>
                    <a:pt x="219" y="42"/>
                  </a:cubicBezTo>
                  <a:cubicBezTo>
                    <a:pt x="220" y="42"/>
                    <a:pt x="221" y="42"/>
                    <a:pt x="222" y="42"/>
                  </a:cubicBezTo>
                  <a:cubicBezTo>
                    <a:pt x="222" y="42"/>
                    <a:pt x="222" y="42"/>
                    <a:pt x="221" y="42"/>
                  </a:cubicBezTo>
                  <a:cubicBezTo>
                    <a:pt x="220" y="42"/>
                    <a:pt x="220" y="42"/>
                    <a:pt x="218" y="42"/>
                  </a:cubicBezTo>
                  <a:cubicBezTo>
                    <a:pt x="217" y="42"/>
                    <a:pt x="216" y="42"/>
                    <a:pt x="216" y="43"/>
                  </a:cubicBezTo>
                  <a:cubicBezTo>
                    <a:pt x="216" y="43"/>
                    <a:pt x="219" y="43"/>
                    <a:pt x="220" y="43"/>
                  </a:cubicBezTo>
                  <a:cubicBezTo>
                    <a:pt x="220" y="43"/>
                    <a:pt x="220" y="43"/>
                    <a:pt x="219" y="43"/>
                  </a:cubicBezTo>
                  <a:cubicBezTo>
                    <a:pt x="218" y="43"/>
                    <a:pt x="217" y="43"/>
                    <a:pt x="216" y="43"/>
                  </a:cubicBezTo>
                  <a:close/>
                  <a:moveTo>
                    <a:pt x="199" y="49"/>
                  </a:moveTo>
                  <a:cubicBezTo>
                    <a:pt x="198" y="49"/>
                    <a:pt x="198" y="49"/>
                    <a:pt x="197" y="49"/>
                  </a:cubicBezTo>
                  <a:cubicBezTo>
                    <a:pt x="196" y="49"/>
                    <a:pt x="194" y="50"/>
                    <a:pt x="196" y="49"/>
                  </a:cubicBezTo>
                  <a:cubicBezTo>
                    <a:pt x="198" y="49"/>
                    <a:pt x="199" y="49"/>
                    <a:pt x="199" y="49"/>
                  </a:cubicBezTo>
                  <a:close/>
                  <a:moveTo>
                    <a:pt x="322" y="130"/>
                  </a:moveTo>
                  <a:cubicBezTo>
                    <a:pt x="322" y="130"/>
                    <a:pt x="322" y="130"/>
                    <a:pt x="322" y="130"/>
                  </a:cubicBezTo>
                  <a:cubicBezTo>
                    <a:pt x="322" y="130"/>
                    <a:pt x="322" y="130"/>
                    <a:pt x="322" y="130"/>
                  </a:cubicBezTo>
                  <a:cubicBezTo>
                    <a:pt x="322" y="130"/>
                    <a:pt x="322" y="130"/>
                    <a:pt x="322" y="130"/>
                  </a:cubicBezTo>
                  <a:close/>
                  <a:moveTo>
                    <a:pt x="111" y="131"/>
                  </a:moveTo>
                  <a:cubicBezTo>
                    <a:pt x="112" y="132"/>
                    <a:pt x="115" y="133"/>
                    <a:pt x="118" y="133"/>
                  </a:cubicBezTo>
                  <a:cubicBezTo>
                    <a:pt x="118" y="133"/>
                    <a:pt x="118" y="133"/>
                    <a:pt x="119" y="133"/>
                  </a:cubicBezTo>
                  <a:cubicBezTo>
                    <a:pt x="119" y="132"/>
                    <a:pt x="119" y="132"/>
                    <a:pt x="119" y="132"/>
                  </a:cubicBezTo>
                  <a:cubicBezTo>
                    <a:pt x="116" y="130"/>
                    <a:pt x="114" y="129"/>
                    <a:pt x="110" y="129"/>
                  </a:cubicBezTo>
                  <a:cubicBezTo>
                    <a:pt x="110" y="129"/>
                    <a:pt x="109" y="128"/>
                    <a:pt x="108" y="128"/>
                  </a:cubicBezTo>
                  <a:cubicBezTo>
                    <a:pt x="107" y="128"/>
                    <a:pt x="107" y="128"/>
                    <a:pt x="106" y="129"/>
                  </a:cubicBezTo>
                  <a:cubicBezTo>
                    <a:pt x="107" y="129"/>
                    <a:pt x="107" y="129"/>
                    <a:pt x="107" y="129"/>
                  </a:cubicBezTo>
                  <a:cubicBezTo>
                    <a:pt x="107" y="129"/>
                    <a:pt x="108" y="129"/>
                    <a:pt x="108" y="129"/>
                  </a:cubicBezTo>
                  <a:cubicBezTo>
                    <a:pt x="108" y="129"/>
                    <a:pt x="108" y="129"/>
                    <a:pt x="107" y="129"/>
                  </a:cubicBezTo>
                  <a:cubicBezTo>
                    <a:pt x="107" y="130"/>
                    <a:pt x="110" y="131"/>
                    <a:pt x="112" y="130"/>
                  </a:cubicBezTo>
                  <a:cubicBezTo>
                    <a:pt x="112" y="130"/>
                    <a:pt x="111" y="131"/>
                    <a:pt x="111" y="131"/>
                  </a:cubicBezTo>
                  <a:close/>
                  <a:moveTo>
                    <a:pt x="98" y="116"/>
                  </a:moveTo>
                  <a:cubicBezTo>
                    <a:pt x="96" y="116"/>
                    <a:pt x="96" y="116"/>
                    <a:pt x="95" y="118"/>
                  </a:cubicBezTo>
                  <a:cubicBezTo>
                    <a:pt x="97" y="117"/>
                    <a:pt x="96" y="117"/>
                    <a:pt x="97" y="117"/>
                  </a:cubicBezTo>
                  <a:cubicBezTo>
                    <a:pt x="97" y="117"/>
                    <a:pt x="97" y="118"/>
                    <a:pt x="97" y="118"/>
                  </a:cubicBezTo>
                  <a:cubicBezTo>
                    <a:pt x="97" y="118"/>
                    <a:pt x="98" y="120"/>
                    <a:pt x="98" y="119"/>
                  </a:cubicBezTo>
                  <a:cubicBezTo>
                    <a:pt x="99" y="119"/>
                    <a:pt x="99" y="119"/>
                    <a:pt x="99" y="119"/>
                  </a:cubicBezTo>
                  <a:cubicBezTo>
                    <a:pt x="100" y="117"/>
                    <a:pt x="97" y="117"/>
                    <a:pt x="98" y="116"/>
                  </a:cubicBezTo>
                  <a:close/>
                  <a:moveTo>
                    <a:pt x="93" y="115"/>
                  </a:moveTo>
                  <a:cubicBezTo>
                    <a:pt x="93" y="114"/>
                    <a:pt x="93" y="114"/>
                    <a:pt x="94" y="112"/>
                  </a:cubicBezTo>
                  <a:cubicBezTo>
                    <a:pt x="93" y="113"/>
                    <a:pt x="93" y="112"/>
                    <a:pt x="92" y="112"/>
                  </a:cubicBezTo>
                  <a:cubicBezTo>
                    <a:pt x="92" y="113"/>
                    <a:pt x="91" y="113"/>
                    <a:pt x="91" y="113"/>
                  </a:cubicBezTo>
                  <a:cubicBezTo>
                    <a:pt x="91" y="114"/>
                    <a:pt x="91" y="115"/>
                    <a:pt x="93" y="115"/>
                  </a:cubicBezTo>
                  <a:cubicBezTo>
                    <a:pt x="92" y="116"/>
                    <a:pt x="92" y="116"/>
                    <a:pt x="93" y="117"/>
                  </a:cubicBezTo>
                  <a:cubicBezTo>
                    <a:pt x="94" y="116"/>
                    <a:pt x="94" y="115"/>
                    <a:pt x="94" y="114"/>
                  </a:cubicBezTo>
                  <a:cubicBezTo>
                    <a:pt x="94" y="115"/>
                    <a:pt x="93" y="115"/>
                    <a:pt x="93" y="115"/>
                  </a:cubicBezTo>
                  <a:close/>
                  <a:moveTo>
                    <a:pt x="284" y="430"/>
                  </a:moveTo>
                  <a:cubicBezTo>
                    <a:pt x="284" y="430"/>
                    <a:pt x="284" y="430"/>
                    <a:pt x="284" y="430"/>
                  </a:cubicBezTo>
                  <a:cubicBezTo>
                    <a:pt x="284" y="431"/>
                    <a:pt x="285" y="431"/>
                    <a:pt x="285" y="431"/>
                  </a:cubicBezTo>
                  <a:cubicBezTo>
                    <a:pt x="286" y="431"/>
                    <a:pt x="286" y="431"/>
                    <a:pt x="286" y="431"/>
                  </a:cubicBezTo>
                  <a:cubicBezTo>
                    <a:pt x="287" y="430"/>
                    <a:pt x="287" y="430"/>
                    <a:pt x="287" y="429"/>
                  </a:cubicBezTo>
                  <a:cubicBezTo>
                    <a:pt x="287" y="429"/>
                    <a:pt x="287" y="429"/>
                    <a:pt x="287" y="429"/>
                  </a:cubicBezTo>
                  <a:cubicBezTo>
                    <a:pt x="287" y="428"/>
                    <a:pt x="287" y="428"/>
                    <a:pt x="286" y="428"/>
                  </a:cubicBezTo>
                  <a:cubicBezTo>
                    <a:pt x="285" y="428"/>
                    <a:pt x="284" y="430"/>
                    <a:pt x="284" y="430"/>
                  </a:cubicBezTo>
                  <a:close/>
                  <a:moveTo>
                    <a:pt x="98" y="125"/>
                  </a:moveTo>
                  <a:cubicBezTo>
                    <a:pt x="98" y="124"/>
                    <a:pt x="99" y="124"/>
                    <a:pt x="99" y="124"/>
                  </a:cubicBezTo>
                  <a:cubicBezTo>
                    <a:pt x="99" y="124"/>
                    <a:pt x="99" y="124"/>
                    <a:pt x="98" y="123"/>
                  </a:cubicBezTo>
                  <a:cubicBezTo>
                    <a:pt x="99" y="123"/>
                    <a:pt x="99" y="122"/>
                    <a:pt x="99" y="122"/>
                  </a:cubicBezTo>
                  <a:cubicBezTo>
                    <a:pt x="99" y="122"/>
                    <a:pt x="98" y="123"/>
                    <a:pt x="97" y="123"/>
                  </a:cubicBezTo>
                  <a:cubicBezTo>
                    <a:pt x="97" y="123"/>
                    <a:pt x="98" y="122"/>
                    <a:pt x="98" y="122"/>
                  </a:cubicBezTo>
                  <a:cubicBezTo>
                    <a:pt x="97" y="122"/>
                    <a:pt x="97" y="122"/>
                    <a:pt x="96" y="122"/>
                  </a:cubicBezTo>
                  <a:cubicBezTo>
                    <a:pt x="96" y="122"/>
                    <a:pt x="96" y="122"/>
                    <a:pt x="96" y="122"/>
                  </a:cubicBezTo>
                  <a:cubicBezTo>
                    <a:pt x="97" y="123"/>
                    <a:pt x="97" y="124"/>
                    <a:pt x="97" y="123"/>
                  </a:cubicBezTo>
                  <a:cubicBezTo>
                    <a:pt x="98" y="123"/>
                    <a:pt x="97" y="124"/>
                    <a:pt x="98" y="124"/>
                  </a:cubicBezTo>
                  <a:cubicBezTo>
                    <a:pt x="98" y="124"/>
                    <a:pt x="98" y="124"/>
                    <a:pt x="98" y="125"/>
                  </a:cubicBezTo>
                  <a:cubicBezTo>
                    <a:pt x="97" y="125"/>
                    <a:pt x="98" y="126"/>
                    <a:pt x="99" y="126"/>
                  </a:cubicBezTo>
                  <a:cubicBezTo>
                    <a:pt x="100" y="126"/>
                    <a:pt x="98" y="125"/>
                    <a:pt x="98" y="125"/>
                  </a:cubicBezTo>
                  <a:close/>
                  <a:moveTo>
                    <a:pt x="209" y="46"/>
                  </a:moveTo>
                  <a:cubicBezTo>
                    <a:pt x="208" y="47"/>
                    <a:pt x="211" y="47"/>
                    <a:pt x="212" y="47"/>
                  </a:cubicBezTo>
                  <a:cubicBezTo>
                    <a:pt x="212" y="47"/>
                    <a:pt x="211" y="47"/>
                    <a:pt x="211" y="47"/>
                  </a:cubicBezTo>
                  <a:cubicBezTo>
                    <a:pt x="211" y="48"/>
                    <a:pt x="214" y="47"/>
                    <a:pt x="218" y="47"/>
                  </a:cubicBezTo>
                  <a:cubicBezTo>
                    <a:pt x="218" y="46"/>
                    <a:pt x="218" y="46"/>
                    <a:pt x="219" y="46"/>
                  </a:cubicBezTo>
                  <a:cubicBezTo>
                    <a:pt x="219" y="45"/>
                    <a:pt x="215" y="46"/>
                    <a:pt x="215" y="45"/>
                  </a:cubicBezTo>
                  <a:cubicBezTo>
                    <a:pt x="214" y="46"/>
                    <a:pt x="212" y="45"/>
                    <a:pt x="211" y="45"/>
                  </a:cubicBezTo>
                  <a:cubicBezTo>
                    <a:pt x="210" y="45"/>
                    <a:pt x="209" y="45"/>
                    <a:pt x="209" y="46"/>
                  </a:cubicBezTo>
                  <a:close/>
                  <a:moveTo>
                    <a:pt x="322" y="130"/>
                  </a:moveTo>
                  <a:cubicBezTo>
                    <a:pt x="322" y="130"/>
                    <a:pt x="322" y="130"/>
                    <a:pt x="322" y="130"/>
                  </a:cubicBezTo>
                  <a:cubicBezTo>
                    <a:pt x="322" y="130"/>
                    <a:pt x="322" y="131"/>
                    <a:pt x="322" y="130"/>
                  </a:cubicBezTo>
                  <a:close/>
                  <a:moveTo>
                    <a:pt x="190" y="54"/>
                  </a:moveTo>
                  <a:cubicBezTo>
                    <a:pt x="188" y="54"/>
                    <a:pt x="187" y="55"/>
                    <a:pt x="187" y="55"/>
                  </a:cubicBezTo>
                  <a:cubicBezTo>
                    <a:pt x="187" y="55"/>
                    <a:pt x="188" y="55"/>
                    <a:pt x="189" y="55"/>
                  </a:cubicBezTo>
                  <a:cubicBezTo>
                    <a:pt x="189" y="55"/>
                    <a:pt x="190" y="55"/>
                    <a:pt x="190" y="55"/>
                  </a:cubicBezTo>
                  <a:cubicBezTo>
                    <a:pt x="191" y="54"/>
                    <a:pt x="190" y="54"/>
                    <a:pt x="190" y="54"/>
                  </a:cubicBezTo>
                  <a:close/>
                  <a:moveTo>
                    <a:pt x="201" y="53"/>
                  </a:moveTo>
                  <a:cubicBezTo>
                    <a:pt x="201" y="54"/>
                    <a:pt x="201" y="54"/>
                    <a:pt x="200" y="54"/>
                  </a:cubicBezTo>
                  <a:cubicBezTo>
                    <a:pt x="200" y="54"/>
                    <a:pt x="203" y="54"/>
                    <a:pt x="204" y="54"/>
                  </a:cubicBezTo>
                  <a:cubicBezTo>
                    <a:pt x="204" y="54"/>
                    <a:pt x="207" y="54"/>
                    <a:pt x="208" y="53"/>
                  </a:cubicBezTo>
                  <a:cubicBezTo>
                    <a:pt x="208" y="52"/>
                    <a:pt x="209" y="52"/>
                    <a:pt x="209" y="51"/>
                  </a:cubicBezTo>
                  <a:cubicBezTo>
                    <a:pt x="210" y="50"/>
                    <a:pt x="209" y="50"/>
                    <a:pt x="207" y="50"/>
                  </a:cubicBezTo>
                  <a:cubicBezTo>
                    <a:pt x="207" y="50"/>
                    <a:pt x="206" y="50"/>
                    <a:pt x="205" y="51"/>
                  </a:cubicBezTo>
                  <a:cubicBezTo>
                    <a:pt x="203" y="51"/>
                    <a:pt x="202" y="50"/>
                    <a:pt x="200" y="51"/>
                  </a:cubicBezTo>
                  <a:cubicBezTo>
                    <a:pt x="200" y="51"/>
                    <a:pt x="199" y="51"/>
                    <a:pt x="198" y="51"/>
                  </a:cubicBezTo>
                  <a:cubicBezTo>
                    <a:pt x="199" y="51"/>
                    <a:pt x="200" y="51"/>
                    <a:pt x="202" y="51"/>
                  </a:cubicBezTo>
                  <a:cubicBezTo>
                    <a:pt x="202" y="51"/>
                    <a:pt x="202" y="51"/>
                    <a:pt x="202" y="52"/>
                  </a:cubicBezTo>
                  <a:cubicBezTo>
                    <a:pt x="199" y="52"/>
                    <a:pt x="199" y="51"/>
                    <a:pt x="196" y="51"/>
                  </a:cubicBezTo>
                  <a:cubicBezTo>
                    <a:pt x="196" y="52"/>
                    <a:pt x="196" y="52"/>
                    <a:pt x="196" y="52"/>
                  </a:cubicBezTo>
                  <a:cubicBezTo>
                    <a:pt x="197" y="52"/>
                    <a:pt x="197" y="52"/>
                    <a:pt x="198" y="52"/>
                  </a:cubicBezTo>
                  <a:cubicBezTo>
                    <a:pt x="195" y="53"/>
                    <a:pt x="194" y="51"/>
                    <a:pt x="190" y="52"/>
                  </a:cubicBezTo>
                  <a:cubicBezTo>
                    <a:pt x="190" y="52"/>
                    <a:pt x="190" y="52"/>
                    <a:pt x="189" y="52"/>
                  </a:cubicBezTo>
                  <a:cubicBezTo>
                    <a:pt x="189" y="52"/>
                    <a:pt x="189" y="52"/>
                    <a:pt x="189" y="52"/>
                  </a:cubicBezTo>
                  <a:cubicBezTo>
                    <a:pt x="189" y="52"/>
                    <a:pt x="189" y="52"/>
                    <a:pt x="189" y="52"/>
                  </a:cubicBezTo>
                  <a:cubicBezTo>
                    <a:pt x="189" y="52"/>
                    <a:pt x="189" y="52"/>
                    <a:pt x="189" y="53"/>
                  </a:cubicBezTo>
                  <a:cubicBezTo>
                    <a:pt x="190" y="53"/>
                    <a:pt x="191" y="53"/>
                    <a:pt x="192" y="53"/>
                  </a:cubicBezTo>
                  <a:cubicBezTo>
                    <a:pt x="192" y="53"/>
                    <a:pt x="192" y="53"/>
                    <a:pt x="192" y="53"/>
                  </a:cubicBezTo>
                  <a:cubicBezTo>
                    <a:pt x="192" y="53"/>
                    <a:pt x="193" y="53"/>
                    <a:pt x="194" y="53"/>
                  </a:cubicBezTo>
                  <a:cubicBezTo>
                    <a:pt x="194" y="53"/>
                    <a:pt x="194" y="53"/>
                    <a:pt x="195" y="53"/>
                  </a:cubicBezTo>
                  <a:cubicBezTo>
                    <a:pt x="197" y="53"/>
                    <a:pt x="201" y="52"/>
                    <a:pt x="203" y="52"/>
                  </a:cubicBezTo>
                  <a:cubicBezTo>
                    <a:pt x="203" y="52"/>
                    <a:pt x="204" y="52"/>
                    <a:pt x="204" y="52"/>
                  </a:cubicBezTo>
                  <a:cubicBezTo>
                    <a:pt x="203" y="53"/>
                    <a:pt x="201" y="53"/>
                    <a:pt x="201" y="53"/>
                  </a:cubicBezTo>
                  <a:cubicBezTo>
                    <a:pt x="201" y="53"/>
                    <a:pt x="201" y="53"/>
                    <a:pt x="201" y="53"/>
                  </a:cubicBezTo>
                  <a:close/>
                  <a:moveTo>
                    <a:pt x="222" y="47"/>
                  </a:moveTo>
                  <a:cubicBezTo>
                    <a:pt x="220" y="47"/>
                    <a:pt x="216" y="48"/>
                    <a:pt x="215" y="48"/>
                  </a:cubicBezTo>
                  <a:cubicBezTo>
                    <a:pt x="215" y="48"/>
                    <a:pt x="221" y="48"/>
                    <a:pt x="222" y="48"/>
                  </a:cubicBezTo>
                  <a:cubicBezTo>
                    <a:pt x="222" y="48"/>
                    <a:pt x="223" y="48"/>
                    <a:pt x="223" y="48"/>
                  </a:cubicBezTo>
                  <a:cubicBezTo>
                    <a:pt x="223" y="48"/>
                    <a:pt x="223" y="48"/>
                    <a:pt x="223" y="47"/>
                  </a:cubicBezTo>
                  <a:cubicBezTo>
                    <a:pt x="222" y="47"/>
                    <a:pt x="223" y="47"/>
                    <a:pt x="222" y="47"/>
                  </a:cubicBezTo>
                  <a:close/>
                  <a:moveTo>
                    <a:pt x="218" y="51"/>
                  </a:moveTo>
                  <a:cubicBezTo>
                    <a:pt x="216" y="51"/>
                    <a:pt x="216" y="52"/>
                    <a:pt x="215" y="53"/>
                  </a:cubicBezTo>
                  <a:cubicBezTo>
                    <a:pt x="214" y="53"/>
                    <a:pt x="213" y="53"/>
                    <a:pt x="213" y="53"/>
                  </a:cubicBezTo>
                  <a:cubicBezTo>
                    <a:pt x="213" y="53"/>
                    <a:pt x="220" y="54"/>
                    <a:pt x="220" y="54"/>
                  </a:cubicBezTo>
                  <a:cubicBezTo>
                    <a:pt x="222" y="54"/>
                    <a:pt x="223" y="53"/>
                    <a:pt x="223" y="53"/>
                  </a:cubicBezTo>
                  <a:cubicBezTo>
                    <a:pt x="223" y="52"/>
                    <a:pt x="220" y="51"/>
                    <a:pt x="218" y="51"/>
                  </a:cubicBezTo>
                  <a:close/>
                  <a:moveTo>
                    <a:pt x="279" y="72"/>
                  </a:moveTo>
                  <a:cubicBezTo>
                    <a:pt x="281" y="72"/>
                    <a:pt x="283" y="72"/>
                    <a:pt x="283" y="71"/>
                  </a:cubicBezTo>
                  <a:cubicBezTo>
                    <a:pt x="283" y="69"/>
                    <a:pt x="276" y="69"/>
                    <a:pt x="276" y="70"/>
                  </a:cubicBezTo>
                  <a:cubicBezTo>
                    <a:pt x="276" y="71"/>
                    <a:pt x="277" y="72"/>
                    <a:pt x="279" y="72"/>
                  </a:cubicBezTo>
                  <a:close/>
                  <a:moveTo>
                    <a:pt x="260" y="220"/>
                  </a:moveTo>
                  <a:cubicBezTo>
                    <a:pt x="260" y="220"/>
                    <a:pt x="260" y="220"/>
                    <a:pt x="260" y="220"/>
                  </a:cubicBezTo>
                  <a:cubicBezTo>
                    <a:pt x="260" y="220"/>
                    <a:pt x="260" y="220"/>
                    <a:pt x="260" y="221"/>
                  </a:cubicBezTo>
                  <a:cubicBezTo>
                    <a:pt x="259" y="221"/>
                    <a:pt x="258" y="221"/>
                    <a:pt x="258" y="222"/>
                  </a:cubicBezTo>
                  <a:cubicBezTo>
                    <a:pt x="258" y="222"/>
                    <a:pt x="260" y="222"/>
                    <a:pt x="260" y="222"/>
                  </a:cubicBezTo>
                  <a:cubicBezTo>
                    <a:pt x="260" y="221"/>
                    <a:pt x="260" y="220"/>
                    <a:pt x="260" y="220"/>
                  </a:cubicBezTo>
                  <a:cubicBezTo>
                    <a:pt x="260" y="220"/>
                    <a:pt x="260" y="220"/>
                    <a:pt x="260" y="220"/>
                  </a:cubicBezTo>
                  <a:close/>
                  <a:moveTo>
                    <a:pt x="277" y="208"/>
                  </a:moveTo>
                  <a:cubicBezTo>
                    <a:pt x="277" y="208"/>
                    <a:pt x="277" y="208"/>
                    <a:pt x="277" y="208"/>
                  </a:cubicBezTo>
                  <a:cubicBezTo>
                    <a:pt x="277" y="209"/>
                    <a:pt x="277" y="211"/>
                    <a:pt x="278" y="211"/>
                  </a:cubicBezTo>
                  <a:cubicBezTo>
                    <a:pt x="278" y="211"/>
                    <a:pt x="279" y="210"/>
                    <a:pt x="279" y="210"/>
                  </a:cubicBezTo>
                  <a:cubicBezTo>
                    <a:pt x="279" y="209"/>
                    <a:pt x="278" y="208"/>
                    <a:pt x="277" y="208"/>
                  </a:cubicBezTo>
                  <a:close/>
                  <a:moveTo>
                    <a:pt x="294" y="223"/>
                  </a:moveTo>
                  <a:cubicBezTo>
                    <a:pt x="295" y="223"/>
                    <a:pt x="296" y="223"/>
                    <a:pt x="296" y="223"/>
                  </a:cubicBezTo>
                  <a:cubicBezTo>
                    <a:pt x="297" y="222"/>
                    <a:pt x="297" y="222"/>
                    <a:pt x="296" y="221"/>
                  </a:cubicBezTo>
                  <a:cubicBezTo>
                    <a:pt x="296" y="222"/>
                    <a:pt x="295" y="223"/>
                    <a:pt x="294" y="223"/>
                  </a:cubicBezTo>
                  <a:cubicBezTo>
                    <a:pt x="294" y="223"/>
                    <a:pt x="294" y="223"/>
                    <a:pt x="294" y="223"/>
                  </a:cubicBezTo>
                  <a:cubicBezTo>
                    <a:pt x="294" y="223"/>
                    <a:pt x="294" y="223"/>
                    <a:pt x="294" y="223"/>
                  </a:cubicBezTo>
                  <a:close/>
                  <a:moveTo>
                    <a:pt x="281" y="204"/>
                  </a:moveTo>
                  <a:cubicBezTo>
                    <a:pt x="281" y="203"/>
                    <a:pt x="281" y="203"/>
                    <a:pt x="281" y="203"/>
                  </a:cubicBezTo>
                  <a:cubicBezTo>
                    <a:pt x="281" y="203"/>
                    <a:pt x="281" y="204"/>
                    <a:pt x="281" y="204"/>
                  </a:cubicBezTo>
                  <a:close/>
                  <a:moveTo>
                    <a:pt x="289" y="224"/>
                  </a:moveTo>
                  <a:cubicBezTo>
                    <a:pt x="288" y="224"/>
                    <a:pt x="288" y="224"/>
                    <a:pt x="287" y="224"/>
                  </a:cubicBezTo>
                  <a:cubicBezTo>
                    <a:pt x="287" y="224"/>
                    <a:pt x="287" y="223"/>
                    <a:pt x="287" y="223"/>
                  </a:cubicBezTo>
                  <a:cubicBezTo>
                    <a:pt x="284" y="223"/>
                    <a:pt x="281" y="221"/>
                    <a:pt x="279" y="220"/>
                  </a:cubicBezTo>
                  <a:cubicBezTo>
                    <a:pt x="279" y="220"/>
                    <a:pt x="278" y="218"/>
                    <a:pt x="277" y="218"/>
                  </a:cubicBezTo>
                  <a:cubicBezTo>
                    <a:pt x="272" y="218"/>
                    <a:pt x="270" y="215"/>
                    <a:pt x="264" y="215"/>
                  </a:cubicBezTo>
                  <a:cubicBezTo>
                    <a:pt x="258" y="215"/>
                    <a:pt x="255" y="217"/>
                    <a:pt x="253" y="220"/>
                  </a:cubicBezTo>
                  <a:cubicBezTo>
                    <a:pt x="253" y="220"/>
                    <a:pt x="254" y="220"/>
                    <a:pt x="254" y="220"/>
                  </a:cubicBezTo>
                  <a:cubicBezTo>
                    <a:pt x="255" y="219"/>
                    <a:pt x="259" y="218"/>
                    <a:pt x="261" y="217"/>
                  </a:cubicBezTo>
                  <a:cubicBezTo>
                    <a:pt x="262" y="217"/>
                    <a:pt x="263" y="218"/>
                    <a:pt x="263" y="218"/>
                  </a:cubicBezTo>
                  <a:cubicBezTo>
                    <a:pt x="263" y="218"/>
                    <a:pt x="263" y="219"/>
                    <a:pt x="264" y="219"/>
                  </a:cubicBezTo>
                  <a:cubicBezTo>
                    <a:pt x="265" y="219"/>
                    <a:pt x="266" y="219"/>
                    <a:pt x="267" y="219"/>
                  </a:cubicBezTo>
                  <a:cubicBezTo>
                    <a:pt x="269" y="219"/>
                    <a:pt x="270" y="221"/>
                    <a:pt x="272" y="221"/>
                  </a:cubicBezTo>
                  <a:cubicBezTo>
                    <a:pt x="273" y="221"/>
                    <a:pt x="274" y="221"/>
                    <a:pt x="275" y="221"/>
                  </a:cubicBezTo>
                  <a:cubicBezTo>
                    <a:pt x="275" y="221"/>
                    <a:pt x="275" y="222"/>
                    <a:pt x="276" y="222"/>
                  </a:cubicBezTo>
                  <a:cubicBezTo>
                    <a:pt x="277" y="224"/>
                    <a:pt x="279" y="224"/>
                    <a:pt x="281" y="225"/>
                  </a:cubicBezTo>
                  <a:cubicBezTo>
                    <a:pt x="281" y="226"/>
                    <a:pt x="280" y="226"/>
                    <a:pt x="279" y="226"/>
                  </a:cubicBezTo>
                  <a:cubicBezTo>
                    <a:pt x="280" y="226"/>
                    <a:pt x="279" y="227"/>
                    <a:pt x="279" y="227"/>
                  </a:cubicBezTo>
                  <a:cubicBezTo>
                    <a:pt x="282" y="227"/>
                    <a:pt x="284" y="228"/>
                    <a:pt x="287" y="228"/>
                  </a:cubicBezTo>
                  <a:cubicBezTo>
                    <a:pt x="289" y="228"/>
                    <a:pt x="291" y="228"/>
                    <a:pt x="292" y="226"/>
                  </a:cubicBezTo>
                  <a:cubicBezTo>
                    <a:pt x="291" y="226"/>
                    <a:pt x="290" y="224"/>
                    <a:pt x="289" y="224"/>
                  </a:cubicBezTo>
                  <a:close/>
                  <a:moveTo>
                    <a:pt x="278" y="202"/>
                  </a:moveTo>
                  <a:cubicBezTo>
                    <a:pt x="278" y="202"/>
                    <a:pt x="277" y="201"/>
                    <a:pt x="277" y="201"/>
                  </a:cubicBezTo>
                  <a:cubicBezTo>
                    <a:pt x="276" y="201"/>
                    <a:pt x="275" y="202"/>
                    <a:pt x="275" y="202"/>
                  </a:cubicBezTo>
                  <a:cubicBezTo>
                    <a:pt x="275" y="202"/>
                    <a:pt x="277" y="202"/>
                    <a:pt x="278" y="202"/>
                  </a:cubicBezTo>
                  <a:close/>
                  <a:moveTo>
                    <a:pt x="283" y="233"/>
                  </a:moveTo>
                  <a:cubicBezTo>
                    <a:pt x="283" y="233"/>
                    <a:pt x="283" y="233"/>
                    <a:pt x="284" y="233"/>
                  </a:cubicBezTo>
                  <a:cubicBezTo>
                    <a:pt x="283" y="233"/>
                    <a:pt x="281" y="233"/>
                    <a:pt x="279" y="232"/>
                  </a:cubicBezTo>
                  <a:cubicBezTo>
                    <a:pt x="279" y="232"/>
                    <a:pt x="278" y="233"/>
                    <a:pt x="278" y="233"/>
                  </a:cubicBezTo>
                  <a:cubicBezTo>
                    <a:pt x="278" y="234"/>
                    <a:pt x="279" y="235"/>
                    <a:pt x="280" y="235"/>
                  </a:cubicBezTo>
                  <a:cubicBezTo>
                    <a:pt x="282" y="235"/>
                    <a:pt x="283" y="235"/>
                    <a:pt x="284" y="234"/>
                  </a:cubicBezTo>
                  <a:cubicBezTo>
                    <a:pt x="284" y="234"/>
                    <a:pt x="284" y="233"/>
                    <a:pt x="283" y="233"/>
                  </a:cubicBezTo>
                  <a:close/>
                  <a:moveTo>
                    <a:pt x="359" y="133"/>
                  </a:moveTo>
                  <a:cubicBezTo>
                    <a:pt x="359" y="133"/>
                    <a:pt x="358" y="132"/>
                    <a:pt x="358" y="132"/>
                  </a:cubicBezTo>
                  <a:cubicBezTo>
                    <a:pt x="358" y="131"/>
                    <a:pt x="359" y="131"/>
                    <a:pt x="359" y="130"/>
                  </a:cubicBezTo>
                  <a:cubicBezTo>
                    <a:pt x="359" y="130"/>
                    <a:pt x="358" y="130"/>
                    <a:pt x="358" y="131"/>
                  </a:cubicBezTo>
                  <a:cubicBezTo>
                    <a:pt x="358" y="129"/>
                    <a:pt x="358" y="129"/>
                    <a:pt x="358" y="128"/>
                  </a:cubicBezTo>
                  <a:cubicBezTo>
                    <a:pt x="357" y="128"/>
                    <a:pt x="356" y="128"/>
                    <a:pt x="355" y="127"/>
                  </a:cubicBezTo>
                  <a:cubicBezTo>
                    <a:pt x="354" y="128"/>
                    <a:pt x="354" y="128"/>
                    <a:pt x="354" y="128"/>
                  </a:cubicBezTo>
                  <a:cubicBezTo>
                    <a:pt x="353" y="128"/>
                    <a:pt x="354" y="127"/>
                    <a:pt x="354" y="127"/>
                  </a:cubicBezTo>
                  <a:cubicBezTo>
                    <a:pt x="353" y="127"/>
                    <a:pt x="352" y="127"/>
                    <a:pt x="352" y="127"/>
                  </a:cubicBezTo>
                  <a:cubicBezTo>
                    <a:pt x="352" y="127"/>
                    <a:pt x="351" y="126"/>
                    <a:pt x="351" y="126"/>
                  </a:cubicBezTo>
                  <a:cubicBezTo>
                    <a:pt x="352" y="126"/>
                    <a:pt x="352" y="126"/>
                    <a:pt x="352" y="126"/>
                  </a:cubicBezTo>
                  <a:cubicBezTo>
                    <a:pt x="352" y="126"/>
                    <a:pt x="351" y="125"/>
                    <a:pt x="350" y="125"/>
                  </a:cubicBezTo>
                  <a:cubicBezTo>
                    <a:pt x="349" y="125"/>
                    <a:pt x="350" y="126"/>
                    <a:pt x="349" y="126"/>
                  </a:cubicBezTo>
                  <a:cubicBezTo>
                    <a:pt x="349" y="125"/>
                    <a:pt x="349" y="125"/>
                    <a:pt x="349" y="125"/>
                  </a:cubicBezTo>
                  <a:cubicBezTo>
                    <a:pt x="349" y="124"/>
                    <a:pt x="351" y="123"/>
                    <a:pt x="351" y="121"/>
                  </a:cubicBezTo>
                  <a:cubicBezTo>
                    <a:pt x="351" y="121"/>
                    <a:pt x="350" y="120"/>
                    <a:pt x="350" y="120"/>
                  </a:cubicBezTo>
                  <a:cubicBezTo>
                    <a:pt x="348" y="120"/>
                    <a:pt x="348" y="121"/>
                    <a:pt x="347" y="122"/>
                  </a:cubicBezTo>
                  <a:cubicBezTo>
                    <a:pt x="346" y="124"/>
                    <a:pt x="345" y="128"/>
                    <a:pt x="342" y="128"/>
                  </a:cubicBezTo>
                  <a:cubicBezTo>
                    <a:pt x="342" y="129"/>
                    <a:pt x="343" y="129"/>
                    <a:pt x="343" y="129"/>
                  </a:cubicBezTo>
                  <a:cubicBezTo>
                    <a:pt x="343" y="129"/>
                    <a:pt x="343" y="129"/>
                    <a:pt x="343" y="130"/>
                  </a:cubicBezTo>
                  <a:cubicBezTo>
                    <a:pt x="343" y="130"/>
                    <a:pt x="341" y="131"/>
                    <a:pt x="341" y="131"/>
                  </a:cubicBezTo>
                  <a:cubicBezTo>
                    <a:pt x="341" y="131"/>
                    <a:pt x="342" y="132"/>
                    <a:pt x="342" y="132"/>
                  </a:cubicBezTo>
                  <a:cubicBezTo>
                    <a:pt x="344" y="132"/>
                    <a:pt x="344" y="132"/>
                    <a:pt x="346" y="132"/>
                  </a:cubicBezTo>
                  <a:cubicBezTo>
                    <a:pt x="347" y="132"/>
                    <a:pt x="348" y="132"/>
                    <a:pt x="349" y="133"/>
                  </a:cubicBezTo>
                  <a:cubicBezTo>
                    <a:pt x="350" y="133"/>
                    <a:pt x="350" y="133"/>
                    <a:pt x="351" y="133"/>
                  </a:cubicBezTo>
                  <a:cubicBezTo>
                    <a:pt x="352" y="133"/>
                    <a:pt x="353" y="133"/>
                    <a:pt x="354" y="133"/>
                  </a:cubicBezTo>
                  <a:cubicBezTo>
                    <a:pt x="354" y="134"/>
                    <a:pt x="353" y="134"/>
                    <a:pt x="353" y="134"/>
                  </a:cubicBezTo>
                  <a:cubicBezTo>
                    <a:pt x="353" y="135"/>
                    <a:pt x="354" y="135"/>
                    <a:pt x="354" y="135"/>
                  </a:cubicBezTo>
                  <a:cubicBezTo>
                    <a:pt x="355" y="135"/>
                    <a:pt x="356" y="134"/>
                    <a:pt x="357" y="133"/>
                  </a:cubicBezTo>
                  <a:cubicBezTo>
                    <a:pt x="358" y="133"/>
                    <a:pt x="357" y="135"/>
                    <a:pt x="358" y="135"/>
                  </a:cubicBezTo>
                  <a:cubicBezTo>
                    <a:pt x="358" y="135"/>
                    <a:pt x="359" y="135"/>
                    <a:pt x="359" y="135"/>
                  </a:cubicBezTo>
                  <a:cubicBezTo>
                    <a:pt x="359" y="136"/>
                    <a:pt x="359" y="136"/>
                    <a:pt x="360" y="136"/>
                  </a:cubicBezTo>
                  <a:cubicBezTo>
                    <a:pt x="361" y="137"/>
                    <a:pt x="362" y="136"/>
                    <a:pt x="362" y="135"/>
                  </a:cubicBezTo>
                  <a:cubicBezTo>
                    <a:pt x="362" y="134"/>
                    <a:pt x="361" y="134"/>
                    <a:pt x="361" y="133"/>
                  </a:cubicBezTo>
                  <a:cubicBezTo>
                    <a:pt x="360" y="133"/>
                    <a:pt x="360" y="133"/>
                    <a:pt x="359" y="133"/>
                  </a:cubicBezTo>
                  <a:close/>
                  <a:moveTo>
                    <a:pt x="340" y="262"/>
                  </a:moveTo>
                  <a:cubicBezTo>
                    <a:pt x="339" y="262"/>
                    <a:pt x="338" y="263"/>
                    <a:pt x="338" y="265"/>
                  </a:cubicBezTo>
                  <a:cubicBezTo>
                    <a:pt x="338" y="265"/>
                    <a:pt x="339" y="265"/>
                    <a:pt x="339" y="265"/>
                  </a:cubicBezTo>
                  <a:cubicBezTo>
                    <a:pt x="340" y="265"/>
                    <a:pt x="340" y="263"/>
                    <a:pt x="341" y="263"/>
                  </a:cubicBezTo>
                  <a:cubicBezTo>
                    <a:pt x="341" y="263"/>
                    <a:pt x="341" y="262"/>
                    <a:pt x="341" y="262"/>
                  </a:cubicBezTo>
                  <a:cubicBezTo>
                    <a:pt x="340" y="262"/>
                    <a:pt x="340" y="262"/>
                    <a:pt x="340" y="262"/>
                  </a:cubicBezTo>
                  <a:close/>
                  <a:moveTo>
                    <a:pt x="378" y="300"/>
                  </a:moveTo>
                  <a:cubicBezTo>
                    <a:pt x="377" y="300"/>
                    <a:pt x="376" y="302"/>
                    <a:pt x="376" y="300"/>
                  </a:cubicBezTo>
                  <a:cubicBezTo>
                    <a:pt x="375" y="300"/>
                    <a:pt x="375" y="299"/>
                    <a:pt x="374" y="299"/>
                  </a:cubicBezTo>
                  <a:cubicBezTo>
                    <a:pt x="374" y="299"/>
                    <a:pt x="374" y="299"/>
                    <a:pt x="374" y="299"/>
                  </a:cubicBezTo>
                  <a:cubicBezTo>
                    <a:pt x="372" y="299"/>
                    <a:pt x="372" y="300"/>
                    <a:pt x="371" y="302"/>
                  </a:cubicBezTo>
                  <a:cubicBezTo>
                    <a:pt x="371" y="303"/>
                    <a:pt x="374" y="305"/>
                    <a:pt x="375" y="305"/>
                  </a:cubicBezTo>
                  <a:cubicBezTo>
                    <a:pt x="377" y="305"/>
                    <a:pt x="378" y="302"/>
                    <a:pt x="378" y="301"/>
                  </a:cubicBezTo>
                  <a:cubicBezTo>
                    <a:pt x="378" y="301"/>
                    <a:pt x="378" y="300"/>
                    <a:pt x="378" y="300"/>
                  </a:cubicBezTo>
                  <a:close/>
                  <a:moveTo>
                    <a:pt x="339" y="136"/>
                  </a:moveTo>
                  <a:cubicBezTo>
                    <a:pt x="339" y="136"/>
                    <a:pt x="339" y="136"/>
                    <a:pt x="339" y="136"/>
                  </a:cubicBezTo>
                  <a:cubicBezTo>
                    <a:pt x="336" y="136"/>
                    <a:pt x="338" y="135"/>
                    <a:pt x="338" y="134"/>
                  </a:cubicBezTo>
                  <a:cubicBezTo>
                    <a:pt x="338" y="134"/>
                    <a:pt x="337" y="134"/>
                    <a:pt x="337" y="133"/>
                  </a:cubicBezTo>
                  <a:cubicBezTo>
                    <a:pt x="336" y="134"/>
                    <a:pt x="335" y="136"/>
                    <a:pt x="335" y="136"/>
                  </a:cubicBezTo>
                  <a:cubicBezTo>
                    <a:pt x="335" y="137"/>
                    <a:pt x="335" y="137"/>
                    <a:pt x="337" y="137"/>
                  </a:cubicBezTo>
                  <a:cubicBezTo>
                    <a:pt x="338" y="138"/>
                    <a:pt x="339" y="137"/>
                    <a:pt x="339" y="136"/>
                  </a:cubicBezTo>
                  <a:close/>
                  <a:moveTo>
                    <a:pt x="311" y="231"/>
                  </a:moveTo>
                  <a:cubicBezTo>
                    <a:pt x="309" y="230"/>
                    <a:pt x="308" y="228"/>
                    <a:pt x="304" y="227"/>
                  </a:cubicBezTo>
                  <a:cubicBezTo>
                    <a:pt x="303" y="227"/>
                    <a:pt x="302" y="228"/>
                    <a:pt x="300" y="228"/>
                  </a:cubicBezTo>
                  <a:cubicBezTo>
                    <a:pt x="299" y="228"/>
                    <a:pt x="298" y="227"/>
                    <a:pt x="297" y="227"/>
                  </a:cubicBezTo>
                  <a:cubicBezTo>
                    <a:pt x="297" y="227"/>
                    <a:pt x="296" y="228"/>
                    <a:pt x="296" y="228"/>
                  </a:cubicBezTo>
                  <a:cubicBezTo>
                    <a:pt x="296" y="228"/>
                    <a:pt x="297" y="229"/>
                    <a:pt x="298" y="229"/>
                  </a:cubicBezTo>
                  <a:cubicBezTo>
                    <a:pt x="298" y="230"/>
                    <a:pt x="298" y="231"/>
                    <a:pt x="299" y="232"/>
                  </a:cubicBezTo>
                  <a:cubicBezTo>
                    <a:pt x="297" y="233"/>
                    <a:pt x="296" y="232"/>
                    <a:pt x="293" y="232"/>
                  </a:cubicBezTo>
                  <a:cubicBezTo>
                    <a:pt x="293" y="232"/>
                    <a:pt x="292" y="233"/>
                    <a:pt x="292" y="233"/>
                  </a:cubicBezTo>
                  <a:cubicBezTo>
                    <a:pt x="292" y="233"/>
                    <a:pt x="293" y="234"/>
                    <a:pt x="294" y="235"/>
                  </a:cubicBezTo>
                  <a:cubicBezTo>
                    <a:pt x="294" y="234"/>
                    <a:pt x="294" y="234"/>
                    <a:pt x="294" y="233"/>
                  </a:cubicBezTo>
                  <a:cubicBezTo>
                    <a:pt x="294" y="234"/>
                    <a:pt x="295" y="234"/>
                    <a:pt x="296" y="234"/>
                  </a:cubicBezTo>
                  <a:cubicBezTo>
                    <a:pt x="297" y="234"/>
                    <a:pt x="300" y="233"/>
                    <a:pt x="301" y="234"/>
                  </a:cubicBezTo>
                  <a:cubicBezTo>
                    <a:pt x="302" y="234"/>
                    <a:pt x="302" y="236"/>
                    <a:pt x="303" y="236"/>
                  </a:cubicBezTo>
                  <a:cubicBezTo>
                    <a:pt x="304" y="236"/>
                    <a:pt x="304" y="233"/>
                    <a:pt x="306" y="233"/>
                  </a:cubicBezTo>
                  <a:cubicBezTo>
                    <a:pt x="306" y="233"/>
                    <a:pt x="306" y="234"/>
                    <a:pt x="307" y="234"/>
                  </a:cubicBezTo>
                  <a:cubicBezTo>
                    <a:pt x="308" y="234"/>
                    <a:pt x="308" y="233"/>
                    <a:pt x="309" y="233"/>
                  </a:cubicBezTo>
                  <a:cubicBezTo>
                    <a:pt x="311" y="233"/>
                    <a:pt x="312" y="233"/>
                    <a:pt x="314" y="233"/>
                  </a:cubicBezTo>
                  <a:cubicBezTo>
                    <a:pt x="313" y="232"/>
                    <a:pt x="312" y="231"/>
                    <a:pt x="311" y="230"/>
                  </a:cubicBezTo>
                  <a:cubicBezTo>
                    <a:pt x="311" y="230"/>
                    <a:pt x="311" y="231"/>
                    <a:pt x="311" y="231"/>
                  </a:cubicBezTo>
                  <a:close/>
                  <a:moveTo>
                    <a:pt x="319" y="233"/>
                  </a:moveTo>
                  <a:cubicBezTo>
                    <a:pt x="319" y="234"/>
                    <a:pt x="320" y="234"/>
                    <a:pt x="322" y="234"/>
                  </a:cubicBezTo>
                  <a:cubicBezTo>
                    <a:pt x="322" y="234"/>
                    <a:pt x="323" y="234"/>
                    <a:pt x="324" y="234"/>
                  </a:cubicBezTo>
                  <a:cubicBezTo>
                    <a:pt x="323" y="233"/>
                    <a:pt x="320" y="232"/>
                    <a:pt x="320" y="232"/>
                  </a:cubicBezTo>
                  <a:cubicBezTo>
                    <a:pt x="320" y="232"/>
                    <a:pt x="318" y="233"/>
                    <a:pt x="319" y="233"/>
                  </a:cubicBezTo>
                  <a:close/>
                  <a:moveTo>
                    <a:pt x="269" y="67"/>
                  </a:moveTo>
                  <a:cubicBezTo>
                    <a:pt x="271" y="67"/>
                    <a:pt x="272" y="67"/>
                    <a:pt x="272" y="67"/>
                  </a:cubicBezTo>
                  <a:cubicBezTo>
                    <a:pt x="271" y="66"/>
                    <a:pt x="268" y="67"/>
                    <a:pt x="269" y="67"/>
                  </a:cubicBezTo>
                  <a:close/>
                  <a:moveTo>
                    <a:pt x="255" y="74"/>
                  </a:moveTo>
                  <a:cubicBezTo>
                    <a:pt x="255" y="74"/>
                    <a:pt x="254" y="73"/>
                    <a:pt x="253" y="73"/>
                  </a:cubicBezTo>
                  <a:cubicBezTo>
                    <a:pt x="253" y="74"/>
                    <a:pt x="254" y="74"/>
                    <a:pt x="255" y="74"/>
                  </a:cubicBezTo>
                  <a:close/>
                  <a:moveTo>
                    <a:pt x="255" y="82"/>
                  </a:moveTo>
                  <a:cubicBezTo>
                    <a:pt x="255" y="82"/>
                    <a:pt x="255" y="82"/>
                    <a:pt x="255" y="82"/>
                  </a:cubicBezTo>
                  <a:cubicBezTo>
                    <a:pt x="257" y="82"/>
                    <a:pt x="260" y="81"/>
                    <a:pt x="261" y="81"/>
                  </a:cubicBezTo>
                  <a:cubicBezTo>
                    <a:pt x="259" y="81"/>
                    <a:pt x="260" y="81"/>
                    <a:pt x="258" y="81"/>
                  </a:cubicBezTo>
                  <a:cubicBezTo>
                    <a:pt x="257" y="81"/>
                    <a:pt x="256" y="81"/>
                    <a:pt x="255" y="82"/>
                  </a:cubicBezTo>
                  <a:close/>
                  <a:moveTo>
                    <a:pt x="264" y="110"/>
                  </a:moveTo>
                  <a:cubicBezTo>
                    <a:pt x="264" y="110"/>
                    <a:pt x="264" y="110"/>
                    <a:pt x="264" y="110"/>
                  </a:cubicBezTo>
                  <a:cubicBezTo>
                    <a:pt x="264" y="111"/>
                    <a:pt x="265" y="111"/>
                    <a:pt x="266" y="111"/>
                  </a:cubicBezTo>
                  <a:cubicBezTo>
                    <a:pt x="266" y="111"/>
                    <a:pt x="266" y="111"/>
                    <a:pt x="267" y="111"/>
                  </a:cubicBezTo>
                  <a:cubicBezTo>
                    <a:pt x="266" y="110"/>
                    <a:pt x="265" y="110"/>
                    <a:pt x="264" y="110"/>
                  </a:cubicBezTo>
                  <a:close/>
                  <a:moveTo>
                    <a:pt x="262" y="78"/>
                  </a:moveTo>
                  <a:cubicBezTo>
                    <a:pt x="261" y="78"/>
                    <a:pt x="261" y="77"/>
                    <a:pt x="261" y="77"/>
                  </a:cubicBezTo>
                  <a:cubicBezTo>
                    <a:pt x="259" y="76"/>
                    <a:pt x="255" y="76"/>
                    <a:pt x="252" y="75"/>
                  </a:cubicBezTo>
                  <a:cubicBezTo>
                    <a:pt x="252" y="75"/>
                    <a:pt x="252" y="75"/>
                    <a:pt x="251" y="75"/>
                  </a:cubicBezTo>
                  <a:cubicBezTo>
                    <a:pt x="251" y="75"/>
                    <a:pt x="250" y="74"/>
                    <a:pt x="249" y="74"/>
                  </a:cubicBezTo>
                  <a:cubicBezTo>
                    <a:pt x="246" y="74"/>
                    <a:pt x="246" y="76"/>
                    <a:pt x="246" y="77"/>
                  </a:cubicBezTo>
                  <a:cubicBezTo>
                    <a:pt x="246" y="77"/>
                    <a:pt x="246" y="77"/>
                    <a:pt x="246" y="77"/>
                  </a:cubicBezTo>
                  <a:cubicBezTo>
                    <a:pt x="246" y="78"/>
                    <a:pt x="245" y="78"/>
                    <a:pt x="244" y="78"/>
                  </a:cubicBezTo>
                  <a:cubicBezTo>
                    <a:pt x="244" y="78"/>
                    <a:pt x="243" y="78"/>
                    <a:pt x="243" y="79"/>
                  </a:cubicBezTo>
                  <a:cubicBezTo>
                    <a:pt x="243" y="79"/>
                    <a:pt x="246" y="79"/>
                    <a:pt x="248" y="79"/>
                  </a:cubicBezTo>
                  <a:cubicBezTo>
                    <a:pt x="248" y="80"/>
                    <a:pt x="247" y="80"/>
                    <a:pt x="249" y="80"/>
                  </a:cubicBezTo>
                  <a:cubicBezTo>
                    <a:pt x="249" y="80"/>
                    <a:pt x="249" y="80"/>
                    <a:pt x="250" y="80"/>
                  </a:cubicBezTo>
                  <a:cubicBezTo>
                    <a:pt x="251" y="80"/>
                    <a:pt x="255" y="79"/>
                    <a:pt x="255" y="78"/>
                  </a:cubicBezTo>
                  <a:cubicBezTo>
                    <a:pt x="256" y="78"/>
                    <a:pt x="260" y="79"/>
                    <a:pt x="260" y="79"/>
                  </a:cubicBezTo>
                  <a:cubicBezTo>
                    <a:pt x="261" y="79"/>
                    <a:pt x="262" y="79"/>
                    <a:pt x="263" y="79"/>
                  </a:cubicBezTo>
                  <a:cubicBezTo>
                    <a:pt x="264" y="79"/>
                    <a:pt x="266" y="79"/>
                    <a:pt x="267" y="79"/>
                  </a:cubicBezTo>
                  <a:cubicBezTo>
                    <a:pt x="266" y="78"/>
                    <a:pt x="264" y="78"/>
                    <a:pt x="262" y="78"/>
                  </a:cubicBezTo>
                  <a:close/>
                  <a:moveTo>
                    <a:pt x="265" y="56"/>
                  </a:moveTo>
                  <a:cubicBezTo>
                    <a:pt x="265" y="56"/>
                    <a:pt x="263" y="56"/>
                    <a:pt x="263" y="56"/>
                  </a:cubicBezTo>
                  <a:cubicBezTo>
                    <a:pt x="263" y="57"/>
                    <a:pt x="265" y="57"/>
                    <a:pt x="266" y="57"/>
                  </a:cubicBezTo>
                  <a:cubicBezTo>
                    <a:pt x="265" y="58"/>
                    <a:pt x="267" y="58"/>
                    <a:pt x="269" y="59"/>
                  </a:cubicBezTo>
                  <a:cubicBezTo>
                    <a:pt x="271" y="59"/>
                    <a:pt x="272" y="58"/>
                    <a:pt x="273" y="58"/>
                  </a:cubicBezTo>
                  <a:cubicBezTo>
                    <a:pt x="275" y="59"/>
                    <a:pt x="275" y="59"/>
                    <a:pt x="277" y="59"/>
                  </a:cubicBezTo>
                  <a:cubicBezTo>
                    <a:pt x="278" y="59"/>
                    <a:pt x="278" y="59"/>
                    <a:pt x="279" y="58"/>
                  </a:cubicBezTo>
                  <a:cubicBezTo>
                    <a:pt x="277" y="58"/>
                    <a:pt x="274" y="57"/>
                    <a:pt x="271" y="57"/>
                  </a:cubicBezTo>
                  <a:cubicBezTo>
                    <a:pt x="269" y="56"/>
                    <a:pt x="268" y="56"/>
                    <a:pt x="265" y="56"/>
                  </a:cubicBezTo>
                  <a:close/>
                  <a:moveTo>
                    <a:pt x="330" y="126"/>
                  </a:moveTo>
                  <a:cubicBezTo>
                    <a:pt x="331" y="126"/>
                    <a:pt x="332" y="126"/>
                    <a:pt x="332" y="126"/>
                  </a:cubicBezTo>
                  <a:cubicBezTo>
                    <a:pt x="329" y="124"/>
                    <a:pt x="327" y="123"/>
                    <a:pt x="324" y="123"/>
                  </a:cubicBezTo>
                  <a:cubicBezTo>
                    <a:pt x="325" y="124"/>
                    <a:pt x="329" y="126"/>
                    <a:pt x="330" y="126"/>
                  </a:cubicBezTo>
                  <a:close/>
                  <a:moveTo>
                    <a:pt x="288" y="71"/>
                  </a:moveTo>
                  <a:cubicBezTo>
                    <a:pt x="288" y="71"/>
                    <a:pt x="287" y="70"/>
                    <a:pt x="286" y="70"/>
                  </a:cubicBezTo>
                  <a:cubicBezTo>
                    <a:pt x="286" y="70"/>
                    <a:pt x="285" y="70"/>
                    <a:pt x="284" y="70"/>
                  </a:cubicBezTo>
                  <a:cubicBezTo>
                    <a:pt x="285" y="71"/>
                    <a:pt x="285" y="71"/>
                    <a:pt x="286" y="71"/>
                  </a:cubicBezTo>
                  <a:cubicBezTo>
                    <a:pt x="287" y="71"/>
                    <a:pt x="287" y="71"/>
                    <a:pt x="288" y="71"/>
                  </a:cubicBezTo>
                  <a:close/>
                  <a:moveTo>
                    <a:pt x="332" y="134"/>
                  </a:moveTo>
                  <a:cubicBezTo>
                    <a:pt x="330" y="134"/>
                    <a:pt x="329" y="134"/>
                    <a:pt x="328" y="134"/>
                  </a:cubicBezTo>
                  <a:cubicBezTo>
                    <a:pt x="327" y="134"/>
                    <a:pt x="326" y="133"/>
                    <a:pt x="325" y="132"/>
                  </a:cubicBezTo>
                  <a:cubicBezTo>
                    <a:pt x="325" y="132"/>
                    <a:pt x="325" y="133"/>
                    <a:pt x="325" y="133"/>
                  </a:cubicBezTo>
                  <a:cubicBezTo>
                    <a:pt x="325" y="133"/>
                    <a:pt x="330" y="136"/>
                    <a:pt x="330" y="136"/>
                  </a:cubicBezTo>
                  <a:cubicBezTo>
                    <a:pt x="331" y="136"/>
                    <a:pt x="332" y="135"/>
                    <a:pt x="332" y="135"/>
                  </a:cubicBezTo>
                  <a:cubicBezTo>
                    <a:pt x="332" y="135"/>
                    <a:pt x="332" y="134"/>
                    <a:pt x="332" y="134"/>
                  </a:cubicBezTo>
                  <a:close/>
                  <a:moveTo>
                    <a:pt x="353" y="77"/>
                  </a:moveTo>
                  <a:cubicBezTo>
                    <a:pt x="351" y="76"/>
                    <a:pt x="350" y="75"/>
                    <a:pt x="347" y="74"/>
                  </a:cubicBezTo>
                  <a:cubicBezTo>
                    <a:pt x="346" y="74"/>
                    <a:pt x="345" y="74"/>
                    <a:pt x="345" y="75"/>
                  </a:cubicBezTo>
                  <a:cubicBezTo>
                    <a:pt x="346" y="75"/>
                    <a:pt x="347" y="76"/>
                    <a:pt x="348" y="77"/>
                  </a:cubicBezTo>
                  <a:cubicBezTo>
                    <a:pt x="348" y="77"/>
                    <a:pt x="349" y="77"/>
                    <a:pt x="350" y="77"/>
                  </a:cubicBezTo>
                  <a:cubicBezTo>
                    <a:pt x="351" y="77"/>
                    <a:pt x="353" y="78"/>
                    <a:pt x="353" y="77"/>
                  </a:cubicBezTo>
                  <a:close/>
                  <a:moveTo>
                    <a:pt x="266" y="83"/>
                  </a:moveTo>
                  <a:cubicBezTo>
                    <a:pt x="266" y="83"/>
                    <a:pt x="268" y="84"/>
                    <a:pt x="268" y="84"/>
                  </a:cubicBezTo>
                  <a:cubicBezTo>
                    <a:pt x="269" y="84"/>
                    <a:pt x="269" y="83"/>
                    <a:pt x="270" y="83"/>
                  </a:cubicBezTo>
                  <a:cubicBezTo>
                    <a:pt x="269" y="82"/>
                    <a:pt x="266" y="82"/>
                    <a:pt x="266" y="83"/>
                  </a:cubicBezTo>
                  <a:close/>
                  <a:moveTo>
                    <a:pt x="267" y="53"/>
                  </a:moveTo>
                  <a:cubicBezTo>
                    <a:pt x="267" y="53"/>
                    <a:pt x="266" y="53"/>
                    <a:pt x="266" y="53"/>
                  </a:cubicBezTo>
                  <a:cubicBezTo>
                    <a:pt x="266" y="53"/>
                    <a:pt x="266" y="53"/>
                    <a:pt x="266" y="52"/>
                  </a:cubicBezTo>
                  <a:cubicBezTo>
                    <a:pt x="266" y="52"/>
                    <a:pt x="267" y="52"/>
                    <a:pt x="267" y="52"/>
                  </a:cubicBezTo>
                  <a:cubicBezTo>
                    <a:pt x="265" y="51"/>
                    <a:pt x="263" y="51"/>
                    <a:pt x="258" y="51"/>
                  </a:cubicBezTo>
                  <a:cubicBezTo>
                    <a:pt x="252" y="51"/>
                    <a:pt x="250" y="52"/>
                    <a:pt x="244" y="52"/>
                  </a:cubicBezTo>
                  <a:cubicBezTo>
                    <a:pt x="241" y="52"/>
                    <a:pt x="239" y="51"/>
                    <a:pt x="236" y="51"/>
                  </a:cubicBezTo>
                  <a:cubicBezTo>
                    <a:pt x="236" y="51"/>
                    <a:pt x="235" y="52"/>
                    <a:pt x="235" y="51"/>
                  </a:cubicBezTo>
                  <a:cubicBezTo>
                    <a:pt x="235" y="51"/>
                    <a:pt x="235" y="51"/>
                    <a:pt x="235" y="51"/>
                  </a:cubicBezTo>
                  <a:cubicBezTo>
                    <a:pt x="234" y="50"/>
                    <a:pt x="231" y="51"/>
                    <a:pt x="231" y="50"/>
                  </a:cubicBezTo>
                  <a:cubicBezTo>
                    <a:pt x="232" y="50"/>
                    <a:pt x="233" y="50"/>
                    <a:pt x="235" y="50"/>
                  </a:cubicBezTo>
                  <a:cubicBezTo>
                    <a:pt x="234" y="49"/>
                    <a:pt x="229" y="50"/>
                    <a:pt x="230" y="49"/>
                  </a:cubicBezTo>
                  <a:cubicBezTo>
                    <a:pt x="229" y="49"/>
                    <a:pt x="228" y="49"/>
                    <a:pt x="228" y="49"/>
                  </a:cubicBezTo>
                  <a:cubicBezTo>
                    <a:pt x="227" y="49"/>
                    <a:pt x="227" y="49"/>
                    <a:pt x="226" y="49"/>
                  </a:cubicBezTo>
                  <a:cubicBezTo>
                    <a:pt x="222" y="49"/>
                    <a:pt x="221" y="48"/>
                    <a:pt x="216" y="48"/>
                  </a:cubicBezTo>
                  <a:cubicBezTo>
                    <a:pt x="215" y="48"/>
                    <a:pt x="213" y="49"/>
                    <a:pt x="213" y="49"/>
                  </a:cubicBezTo>
                  <a:cubicBezTo>
                    <a:pt x="213" y="50"/>
                    <a:pt x="219" y="50"/>
                    <a:pt x="221" y="50"/>
                  </a:cubicBezTo>
                  <a:cubicBezTo>
                    <a:pt x="221" y="50"/>
                    <a:pt x="222" y="50"/>
                    <a:pt x="223" y="50"/>
                  </a:cubicBezTo>
                  <a:cubicBezTo>
                    <a:pt x="225" y="50"/>
                    <a:pt x="225" y="51"/>
                    <a:pt x="227" y="51"/>
                  </a:cubicBezTo>
                  <a:cubicBezTo>
                    <a:pt x="227" y="51"/>
                    <a:pt x="226" y="52"/>
                    <a:pt x="226" y="52"/>
                  </a:cubicBezTo>
                  <a:cubicBezTo>
                    <a:pt x="226" y="53"/>
                    <a:pt x="231" y="54"/>
                    <a:pt x="234" y="54"/>
                  </a:cubicBezTo>
                  <a:cubicBezTo>
                    <a:pt x="235" y="54"/>
                    <a:pt x="236" y="53"/>
                    <a:pt x="237" y="53"/>
                  </a:cubicBezTo>
                  <a:cubicBezTo>
                    <a:pt x="237" y="53"/>
                    <a:pt x="238" y="53"/>
                    <a:pt x="238" y="53"/>
                  </a:cubicBezTo>
                  <a:cubicBezTo>
                    <a:pt x="238" y="54"/>
                    <a:pt x="241" y="54"/>
                    <a:pt x="244" y="54"/>
                  </a:cubicBezTo>
                  <a:cubicBezTo>
                    <a:pt x="247" y="54"/>
                    <a:pt x="250" y="54"/>
                    <a:pt x="253" y="54"/>
                  </a:cubicBezTo>
                  <a:cubicBezTo>
                    <a:pt x="254" y="54"/>
                    <a:pt x="254" y="53"/>
                    <a:pt x="256" y="53"/>
                  </a:cubicBezTo>
                  <a:cubicBezTo>
                    <a:pt x="256" y="54"/>
                    <a:pt x="256" y="54"/>
                    <a:pt x="258" y="54"/>
                  </a:cubicBezTo>
                  <a:cubicBezTo>
                    <a:pt x="262" y="54"/>
                    <a:pt x="267" y="54"/>
                    <a:pt x="267" y="53"/>
                  </a:cubicBezTo>
                  <a:close/>
                  <a:moveTo>
                    <a:pt x="273" y="80"/>
                  </a:moveTo>
                  <a:cubicBezTo>
                    <a:pt x="274" y="81"/>
                    <a:pt x="274" y="81"/>
                    <a:pt x="276" y="80"/>
                  </a:cubicBezTo>
                  <a:cubicBezTo>
                    <a:pt x="274" y="80"/>
                    <a:pt x="274" y="80"/>
                    <a:pt x="273" y="80"/>
                  </a:cubicBezTo>
                  <a:close/>
                </a:path>
              </a:pathLst>
            </a:custGeom>
            <a:solidFill>
              <a:srgbClr val="FFFFFF"/>
            </a:solidFill>
            <a:ln>
              <a:noFill/>
            </a:ln>
          </p:spPr>
          <p:txBody>
            <a:bodyPr vert="horz" wrap="square" lIns="121920" tIns="60960" rIns="121920" bIns="60960" numCol="1" anchor="t" anchorCtr="0" compatLnSpc="1"/>
            <a:lstStyle/>
            <a:p>
              <a:pPr marL="0" marR="0" lvl="0" indent="0" defTabSz="12192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003229"/>
                </a:solidFill>
                <a:effectLst/>
                <a:uLnTx/>
                <a:uFillTx/>
                <a:cs typeface="+mn-ea"/>
                <a:sym typeface="+mn-lt"/>
              </a:endParaRPr>
            </a:p>
          </p:txBody>
        </p:sp>
      </p:grpSp>
      <p:grpSp>
        <p:nvGrpSpPr>
          <p:cNvPr id="10" name="Group 7"/>
          <p:cNvGrpSpPr/>
          <p:nvPr/>
        </p:nvGrpSpPr>
        <p:grpSpPr>
          <a:xfrm>
            <a:off x="6065526" y="3634140"/>
            <a:ext cx="646545" cy="646545"/>
            <a:chOff x="5001064" y="3205943"/>
            <a:chExt cx="484909" cy="484909"/>
          </a:xfrm>
        </p:grpSpPr>
        <p:sp>
          <p:nvSpPr>
            <p:cNvPr id="11" name="Oval 25"/>
            <p:cNvSpPr/>
            <p:nvPr/>
          </p:nvSpPr>
          <p:spPr>
            <a:xfrm>
              <a:off x="5001064" y="3205943"/>
              <a:ext cx="484909" cy="484909"/>
            </a:xfrm>
            <a:prstGeom prst="ellipse">
              <a:avLst/>
            </a:prstGeom>
            <a:solidFill>
              <a:srgbClr val="FF9331"/>
            </a:soli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00574C"/>
                </a:solidFill>
                <a:effectLst/>
                <a:uLnTx/>
                <a:uFillTx/>
                <a:cs typeface="+mn-ea"/>
                <a:sym typeface="+mn-lt"/>
              </a:endParaRPr>
            </a:p>
          </p:txBody>
        </p:sp>
        <p:sp>
          <p:nvSpPr>
            <p:cNvPr id="12" name="Freeform 8"/>
            <p:cNvSpPr>
              <a:spLocks noEditPoints="1"/>
            </p:cNvSpPr>
            <p:nvPr/>
          </p:nvSpPr>
          <p:spPr bwMode="auto">
            <a:xfrm>
              <a:off x="5052752" y="3323769"/>
              <a:ext cx="373300" cy="217506"/>
            </a:xfrm>
            <a:custGeom>
              <a:avLst/>
              <a:gdLst>
                <a:gd name="T0" fmla="*/ 219 w 625"/>
                <a:gd name="T1" fmla="*/ 244 h 364"/>
                <a:gd name="T2" fmla="*/ 182 w 625"/>
                <a:gd name="T3" fmla="*/ 221 h 364"/>
                <a:gd name="T4" fmla="*/ 173 w 625"/>
                <a:gd name="T5" fmla="*/ 215 h 364"/>
                <a:gd name="T6" fmla="*/ 179 w 625"/>
                <a:gd name="T7" fmla="*/ 200 h 364"/>
                <a:gd name="T8" fmla="*/ 190 w 625"/>
                <a:gd name="T9" fmla="*/ 173 h 364"/>
                <a:gd name="T10" fmla="*/ 191 w 625"/>
                <a:gd name="T11" fmla="*/ 145 h 364"/>
                <a:gd name="T12" fmla="*/ 146 w 625"/>
                <a:gd name="T13" fmla="*/ 68 h 364"/>
                <a:gd name="T14" fmla="*/ 85 w 625"/>
                <a:gd name="T15" fmla="*/ 113 h 364"/>
                <a:gd name="T16" fmla="*/ 87 w 625"/>
                <a:gd name="T17" fmla="*/ 165 h 364"/>
                <a:gd name="T18" fmla="*/ 101 w 625"/>
                <a:gd name="T19" fmla="*/ 194 h 364"/>
                <a:gd name="T20" fmla="*/ 109 w 625"/>
                <a:gd name="T21" fmla="*/ 215 h 364"/>
                <a:gd name="T22" fmla="*/ 108 w 625"/>
                <a:gd name="T23" fmla="*/ 215 h 364"/>
                <a:gd name="T24" fmla="*/ 92 w 625"/>
                <a:gd name="T25" fmla="*/ 233 h 364"/>
                <a:gd name="T26" fmla="*/ 0 w 625"/>
                <a:gd name="T27" fmla="*/ 279 h 364"/>
                <a:gd name="T28" fmla="*/ 10 w 625"/>
                <a:gd name="T29" fmla="*/ 299 h 364"/>
                <a:gd name="T30" fmla="*/ 114 w 625"/>
                <a:gd name="T31" fmla="*/ 283 h 364"/>
                <a:gd name="T32" fmla="*/ 615 w 625"/>
                <a:gd name="T33" fmla="*/ 266 h 364"/>
                <a:gd name="T34" fmla="*/ 527 w 625"/>
                <a:gd name="T35" fmla="*/ 221 h 364"/>
                <a:gd name="T36" fmla="*/ 519 w 625"/>
                <a:gd name="T37" fmla="*/ 215 h 364"/>
                <a:gd name="T38" fmla="*/ 524 w 625"/>
                <a:gd name="T39" fmla="*/ 200 h 364"/>
                <a:gd name="T40" fmla="*/ 535 w 625"/>
                <a:gd name="T41" fmla="*/ 173 h 364"/>
                <a:gd name="T42" fmla="*/ 536 w 625"/>
                <a:gd name="T43" fmla="*/ 145 h 364"/>
                <a:gd name="T44" fmla="*/ 492 w 625"/>
                <a:gd name="T45" fmla="*/ 68 h 364"/>
                <a:gd name="T46" fmla="*/ 431 w 625"/>
                <a:gd name="T47" fmla="*/ 113 h 364"/>
                <a:gd name="T48" fmla="*/ 433 w 625"/>
                <a:gd name="T49" fmla="*/ 165 h 364"/>
                <a:gd name="T50" fmla="*/ 447 w 625"/>
                <a:gd name="T51" fmla="*/ 194 h 364"/>
                <a:gd name="T52" fmla="*/ 455 w 625"/>
                <a:gd name="T53" fmla="*/ 215 h 364"/>
                <a:gd name="T54" fmla="*/ 454 w 625"/>
                <a:gd name="T55" fmla="*/ 215 h 364"/>
                <a:gd name="T56" fmla="*/ 437 w 625"/>
                <a:gd name="T57" fmla="*/ 233 h 364"/>
                <a:gd name="T58" fmla="*/ 421 w 625"/>
                <a:gd name="T59" fmla="*/ 253 h 364"/>
                <a:gd name="T60" fmla="*/ 525 w 625"/>
                <a:gd name="T61" fmla="*/ 299 h 364"/>
                <a:gd name="T62" fmla="*/ 623 w 625"/>
                <a:gd name="T63" fmla="*/ 293 h 364"/>
                <a:gd name="T64" fmla="*/ 232 w 625"/>
                <a:gd name="T65" fmla="*/ 128 h 364"/>
                <a:gd name="T66" fmla="*/ 244 w 625"/>
                <a:gd name="T67" fmla="*/ 183 h 364"/>
                <a:gd name="T68" fmla="*/ 258 w 625"/>
                <a:gd name="T69" fmla="*/ 223 h 364"/>
                <a:gd name="T70" fmla="*/ 260 w 625"/>
                <a:gd name="T71" fmla="*/ 234 h 364"/>
                <a:gd name="T72" fmla="*/ 307 w 625"/>
                <a:gd name="T73" fmla="*/ 258 h 364"/>
                <a:gd name="T74" fmla="*/ 307 w 625"/>
                <a:gd name="T75" fmla="*/ 258 h 364"/>
                <a:gd name="T76" fmla="*/ 356 w 625"/>
                <a:gd name="T77" fmla="*/ 226 h 364"/>
                <a:gd name="T78" fmla="*/ 371 w 625"/>
                <a:gd name="T79" fmla="*/ 185 h 364"/>
                <a:gd name="T80" fmla="*/ 391 w 625"/>
                <a:gd name="T81" fmla="*/ 138 h 364"/>
                <a:gd name="T82" fmla="*/ 385 w 625"/>
                <a:gd name="T83" fmla="*/ 63 h 364"/>
                <a:gd name="T84" fmla="*/ 247 w 625"/>
                <a:gd name="T85" fmla="*/ 27 h 364"/>
                <a:gd name="T86" fmla="*/ 232 w 625"/>
                <a:gd name="T87" fmla="*/ 128 h 364"/>
                <a:gd name="T88" fmla="*/ 415 w 625"/>
                <a:gd name="T89" fmla="*/ 274 h 364"/>
                <a:gd name="T90" fmla="*/ 363 w 625"/>
                <a:gd name="T91" fmla="*/ 236 h 364"/>
                <a:gd name="T92" fmla="*/ 307 w 625"/>
                <a:gd name="T93" fmla="*/ 259 h 364"/>
                <a:gd name="T94" fmla="*/ 312 w 625"/>
                <a:gd name="T95" fmla="*/ 294 h 364"/>
                <a:gd name="T96" fmla="*/ 301 w 625"/>
                <a:gd name="T97" fmla="*/ 295 h 364"/>
                <a:gd name="T98" fmla="*/ 280 w 625"/>
                <a:gd name="T99" fmla="*/ 278 h 364"/>
                <a:gd name="T100" fmla="*/ 259 w 625"/>
                <a:gd name="T101" fmla="*/ 234 h 364"/>
                <a:gd name="T102" fmla="*/ 234 w 625"/>
                <a:gd name="T103" fmla="*/ 261 h 364"/>
                <a:gd name="T104" fmla="*/ 93 w 625"/>
                <a:gd name="T105" fmla="*/ 332 h 364"/>
                <a:gd name="T106" fmla="*/ 108 w 625"/>
                <a:gd name="T107" fmla="*/ 364 h 364"/>
                <a:gd name="T108" fmla="*/ 299 w 625"/>
                <a:gd name="T109" fmla="*/ 312 h 364"/>
                <a:gd name="T110" fmla="*/ 322 w 625"/>
                <a:gd name="T111" fmla="*/ 363 h 364"/>
                <a:gd name="T112" fmla="*/ 520 w 625"/>
                <a:gd name="T113" fmla="*/ 354 h 364"/>
                <a:gd name="T114" fmla="*/ 299 w 625"/>
                <a:gd name="T115" fmla="*/ 308 h 364"/>
                <a:gd name="T116" fmla="*/ 313 w 625"/>
                <a:gd name="T117" fmla="*/ 299 h 364"/>
                <a:gd name="T118" fmla="*/ 299 w 625"/>
                <a:gd name="T119" fmla="*/ 308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5" h="364">
                  <a:moveTo>
                    <a:pt x="177" y="259"/>
                  </a:moveTo>
                  <a:cubicBezTo>
                    <a:pt x="194" y="253"/>
                    <a:pt x="210" y="247"/>
                    <a:pt x="219" y="244"/>
                  </a:cubicBezTo>
                  <a:cubicBezTo>
                    <a:pt x="216" y="242"/>
                    <a:pt x="212" y="241"/>
                    <a:pt x="210" y="241"/>
                  </a:cubicBezTo>
                  <a:cubicBezTo>
                    <a:pt x="192" y="236"/>
                    <a:pt x="182" y="225"/>
                    <a:pt x="182" y="221"/>
                  </a:cubicBezTo>
                  <a:cubicBezTo>
                    <a:pt x="181" y="218"/>
                    <a:pt x="179" y="216"/>
                    <a:pt x="176" y="216"/>
                  </a:cubicBezTo>
                  <a:cubicBezTo>
                    <a:pt x="173" y="215"/>
                    <a:pt x="173" y="215"/>
                    <a:pt x="173" y="215"/>
                  </a:cubicBezTo>
                  <a:cubicBezTo>
                    <a:pt x="171" y="214"/>
                    <a:pt x="170" y="211"/>
                    <a:pt x="171" y="210"/>
                  </a:cubicBezTo>
                  <a:cubicBezTo>
                    <a:pt x="174" y="209"/>
                    <a:pt x="177" y="206"/>
                    <a:pt x="179" y="200"/>
                  </a:cubicBezTo>
                  <a:cubicBezTo>
                    <a:pt x="180" y="194"/>
                    <a:pt x="182" y="186"/>
                    <a:pt x="181" y="183"/>
                  </a:cubicBezTo>
                  <a:cubicBezTo>
                    <a:pt x="186" y="184"/>
                    <a:pt x="189" y="180"/>
                    <a:pt x="190" y="173"/>
                  </a:cubicBezTo>
                  <a:cubicBezTo>
                    <a:pt x="191" y="166"/>
                    <a:pt x="192" y="159"/>
                    <a:pt x="194" y="152"/>
                  </a:cubicBezTo>
                  <a:cubicBezTo>
                    <a:pt x="196" y="146"/>
                    <a:pt x="193" y="145"/>
                    <a:pt x="191" y="145"/>
                  </a:cubicBezTo>
                  <a:cubicBezTo>
                    <a:pt x="188" y="145"/>
                    <a:pt x="194" y="128"/>
                    <a:pt x="190" y="103"/>
                  </a:cubicBezTo>
                  <a:cubicBezTo>
                    <a:pt x="186" y="79"/>
                    <a:pt x="170" y="72"/>
                    <a:pt x="146" y="68"/>
                  </a:cubicBezTo>
                  <a:cubicBezTo>
                    <a:pt x="123" y="63"/>
                    <a:pt x="110" y="75"/>
                    <a:pt x="100" y="80"/>
                  </a:cubicBezTo>
                  <a:cubicBezTo>
                    <a:pt x="90" y="85"/>
                    <a:pt x="84" y="97"/>
                    <a:pt x="85" y="113"/>
                  </a:cubicBezTo>
                  <a:cubicBezTo>
                    <a:pt x="87" y="129"/>
                    <a:pt x="88" y="133"/>
                    <a:pt x="91" y="146"/>
                  </a:cubicBezTo>
                  <a:cubicBezTo>
                    <a:pt x="87" y="142"/>
                    <a:pt x="85" y="151"/>
                    <a:pt x="87" y="165"/>
                  </a:cubicBezTo>
                  <a:cubicBezTo>
                    <a:pt x="89" y="179"/>
                    <a:pt x="95" y="180"/>
                    <a:pt x="98" y="181"/>
                  </a:cubicBezTo>
                  <a:cubicBezTo>
                    <a:pt x="102" y="183"/>
                    <a:pt x="101" y="186"/>
                    <a:pt x="101" y="194"/>
                  </a:cubicBezTo>
                  <a:cubicBezTo>
                    <a:pt x="100" y="202"/>
                    <a:pt x="104" y="206"/>
                    <a:pt x="107" y="208"/>
                  </a:cubicBezTo>
                  <a:cubicBezTo>
                    <a:pt x="111" y="209"/>
                    <a:pt x="112" y="214"/>
                    <a:pt x="109" y="215"/>
                  </a:cubicBezTo>
                  <a:cubicBezTo>
                    <a:pt x="109" y="215"/>
                    <a:pt x="109" y="215"/>
                    <a:pt x="109" y="215"/>
                  </a:cubicBezTo>
                  <a:cubicBezTo>
                    <a:pt x="108" y="215"/>
                    <a:pt x="108" y="215"/>
                    <a:pt x="108" y="215"/>
                  </a:cubicBezTo>
                  <a:cubicBezTo>
                    <a:pt x="106" y="216"/>
                    <a:pt x="102" y="215"/>
                    <a:pt x="100" y="219"/>
                  </a:cubicBezTo>
                  <a:cubicBezTo>
                    <a:pt x="98" y="222"/>
                    <a:pt x="92" y="233"/>
                    <a:pt x="92" y="233"/>
                  </a:cubicBezTo>
                  <a:cubicBezTo>
                    <a:pt x="92" y="233"/>
                    <a:pt x="30" y="255"/>
                    <a:pt x="19" y="260"/>
                  </a:cubicBezTo>
                  <a:cubicBezTo>
                    <a:pt x="8" y="264"/>
                    <a:pt x="0" y="274"/>
                    <a:pt x="0" y="279"/>
                  </a:cubicBezTo>
                  <a:cubicBezTo>
                    <a:pt x="0" y="293"/>
                    <a:pt x="0" y="293"/>
                    <a:pt x="0" y="293"/>
                  </a:cubicBezTo>
                  <a:cubicBezTo>
                    <a:pt x="0" y="299"/>
                    <a:pt x="10" y="299"/>
                    <a:pt x="10" y="299"/>
                  </a:cubicBezTo>
                  <a:cubicBezTo>
                    <a:pt x="90" y="299"/>
                    <a:pt x="90" y="299"/>
                    <a:pt x="90" y="299"/>
                  </a:cubicBezTo>
                  <a:cubicBezTo>
                    <a:pt x="96" y="293"/>
                    <a:pt x="104" y="287"/>
                    <a:pt x="114" y="283"/>
                  </a:cubicBezTo>
                  <a:cubicBezTo>
                    <a:pt x="123" y="279"/>
                    <a:pt x="151" y="269"/>
                    <a:pt x="177" y="259"/>
                  </a:cubicBezTo>
                  <a:close/>
                  <a:moveTo>
                    <a:pt x="615" y="266"/>
                  </a:moveTo>
                  <a:cubicBezTo>
                    <a:pt x="605" y="260"/>
                    <a:pt x="573" y="245"/>
                    <a:pt x="555" y="241"/>
                  </a:cubicBezTo>
                  <a:cubicBezTo>
                    <a:pt x="538" y="236"/>
                    <a:pt x="528" y="225"/>
                    <a:pt x="527" y="221"/>
                  </a:cubicBezTo>
                  <a:cubicBezTo>
                    <a:pt x="526" y="218"/>
                    <a:pt x="525" y="216"/>
                    <a:pt x="521" y="216"/>
                  </a:cubicBezTo>
                  <a:cubicBezTo>
                    <a:pt x="519" y="215"/>
                    <a:pt x="519" y="215"/>
                    <a:pt x="519" y="215"/>
                  </a:cubicBezTo>
                  <a:cubicBezTo>
                    <a:pt x="517" y="214"/>
                    <a:pt x="515" y="211"/>
                    <a:pt x="517" y="210"/>
                  </a:cubicBezTo>
                  <a:cubicBezTo>
                    <a:pt x="519" y="209"/>
                    <a:pt x="522" y="206"/>
                    <a:pt x="524" y="200"/>
                  </a:cubicBezTo>
                  <a:cubicBezTo>
                    <a:pt x="526" y="194"/>
                    <a:pt x="527" y="186"/>
                    <a:pt x="526" y="183"/>
                  </a:cubicBezTo>
                  <a:cubicBezTo>
                    <a:pt x="531" y="184"/>
                    <a:pt x="534" y="180"/>
                    <a:pt x="535" y="173"/>
                  </a:cubicBezTo>
                  <a:cubicBezTo>
                    <a:pt x="536" y="166"/>
                    <a:pt x="538" y="159"/>
                    <a:pt x="539" y="152"/>
                  </a:cubicBezTo>
                  <a:cubicBezTo>
                    <a:pt x="541" y="146"/>
                    <a:pt x="539" y="145"/>
                    <a:pt x="536" y="145"/>
                  </a:cubicBezTo>
                  <a:cubicBezTo>
                    <a:pt x="534" y="145"/>
                    <a:pt x="539" y="128"/>
                    <a:pt x="536" y="103"/>
                  </a:cubicBezTo>
                  <a:cubicBezTo>
                    <a:pt x="532" y="79"/>
                    <a:pt x="515" y="72"/>
                    <a:pt x="492" y="68"/>
                  </a:cubicBezTo>
                  <a:cubicBezTo>
                    <a:pt x="469" y="63"/>
                    <a:pt x="456" y="75"/>
                    <a:pt x="446" y="80"/>
                  </a:cubicBezTo>
                  <a:cubicBezTo>
                    <a:pt x="436" y="85"/>
                    <a:pt x="429" y="97"/>
                    <a:pt x="431" y="113"/>
                  </a:cubicBezTo>
                  <a:cubicBezTo>
                    <a:pt x="433" y="129"/>
                    <a:pt x="433" y="133"/>
                    <a:pt x="436" y="146"/>
                  </a:cubicBezTo>
                  <a:cubicBezTo>
                    <a:pt x="432" y="142"/>
                    <a:pt x="431" y="151"/>
                    <a:pt x="433" y="165"/>
                  </a:cubicBezTo>
                  <a:cubicBezTo>
                    <a:pt x="434" y="179"/>
                    <a:pt x="440" y="180"/>
                    <a:pt x="444" y="181"/>
                  </a:cubicBezTo>
                  <a:cubicBezTo>
                    <a:pt x="448" y="183"/>
                    <a:pt x="447" y="186"/>
                    <a:pt x="447" y="194"/>
                  </a:cubicBezTo>
                  <a:cubicBezTo>
                    <a:pt x="446" y="202"/>
                    <a:pt x="450" y="206"/>
                    <a:pt x="453" y="208"/>
                  </a:cubicBezTo>
                  <a:cubicBezTo>
                    <a:pt x="456" y="209"/>
                    <a:pt x="457" y="214"/>
                    <a:pt x="455" y="215"/>
                  </a:cubicBezTo>
                  <a:cubicBezTo>
                    <a:pt x="455" y="215"/>
                    <a:pt x="455" y="215"/>
                    <a:pt x="455" y="215"/>
                  </a:cubicBezTo>
                  <a:cubicBezTo>
                    <a:pt x="454" y="215"/>
                    <a:pt x="454" y="215"/>
                    <a:pt x="454" y="215"/>
                  </a:cubicBezTo>
                  <a:cubicBezTo>
                    <a:pt x="452" y="216"/>
                    <a:pt x="448" y="215"/>
                    <a:pt x="446" y="219"/>
                  </a:cubicBezTo>
                  <a:cubicBezTo>
                    <a:pt x="444" y="222"/>
                    <a:pt x="437" y="233"/>
                    <a:pt x="437" y="233"/>
                  </a:cubicBezTo>
                  <a:cubicBezTo>
                    <a:pt x="437" y="233"/>
                    <a:pt x="420" y="239"/>
                    <a:pt x="403" y="245"/>
                  </a:cubicBezTo>
                  <a:cubicBezTo>
                    <a:pt x="407" y="248"/>
                    <a:pt x="413" y="251"/>
                    <a:pt x="421" y="253"/>
                  </a:cubicBezTo>
                  <a:cubicBezTo>
                    <a:pt x="452" y="262"/>
                    <a:pt x="500" y="284"/>
                    <a:pt x="517" y="293"/>
                  </a:cubicBezTo>
                  <a:cubicBezTo>
                    <a:pt x="520" y="295"/>
                    <a:pt x="522" y="297"/>
                    <a:pt x="525" y="299"/>
                  </a:cubicBezTo>
                  <a:cubicBezTo>
                    <a:pt x="608" y="299"/>
                    <a:pt x="608" y="299"/>
                    <a:pt x="608" y="299"/>
                  </a:cubicBezTo>
                  <a:cubicBezTo>
                    <a:pt x="616" y="299"/>
                    <a:pt x="624" y="298"/>
                    <a:pt x="623" y="293"/>
                  </a:cubicBezTo>
                  <a:cubicBezTo>
                    <a:pt x="623" y="289"/>
                    <a:pt x="625" y="271"/>
                    <a:pt x="615" y="266"/>
                  </a:cubicBezTo>
                  <a:close/>
                  <a:moveTo>
                    <a:pt x="232" y="128"/>
                  </a:moveTo>
                  <a:cubicBezTo>
                    <a:pt x="226" y="121"/>
                    <a:pt x="224" y="135"/>
                    <a:pt x="226" y="157"/>
                  </a:cubicBezTo>
                  <a:cubicBezTo>
                    <a:pt x="229" y="179"/>
                    <a:pt x="238" y="181"/>
                    <a:pt x="244" y="183"/>
                  </a:cubicBezTo>
                  <a:cubicBezTo>
                    <a:pt x="249" y="184"/>
                    <a:pt x="248" y="189"/>
                    <a:pt x="248" y="202"/>
                  </a:cubicBezTo>
                  <a:cubicBezTo>
                    <a:pt x="247" y="214"/>
                    <a:pt x="253" y="221"/>
                    <a:pt x="258" y="223"/>
                  </a:cubicBezTo>
                  <a:cubicBezTo>
                    <a:pt x="263" y="224"/>
                    <a:pt x="264" y="232"/>
                    <a:pt x="260" y="234"/>
                  </a:cubicBezTo>
                  <a:cubicBezTo>
                    <a:pt x="260" y="234"/>
                    <a:pt x="260" y="234"/>
                    <a:pt x="260" y="234"/>
                  </a:cubicBezTo>
                  <a:cubicBezTo>
                    <a:pt x="263" y="238"/>
                    <a:pt x="274" y="252"/>
                    <a:pt x="306" y="258"/>
                  </a:cubicBezTo>
                  <a:cubicBezTo>
                    <a:pt x="307" y="258"/>
                    <a:pt x="307" y="258"/>
                    <a:pt x="307" y="258"/>
                  </a:cubicBezTo>
                  <a:cubicBezTo>
                    <a:pt x="307" y="258"/>
                    <a:pt x="307" y="258"/>
                    <a:pt x="307" y="258"/>
                  </a:cubicBezTo>
                  <a:cubicBezTo>
                    <a:pt x="307" y="258"/>
                    <a:pt x="307" y="258"/>
                    <a:pt x="307" y="258"/>
                  </a:cubicBezTo>
                  <a:cubicBezTo>
                    <a:pt x="340" y="253"/>
                    <a:pt x="354" y="241"/>
                    <a:pt x="359" y="235"/>
                  </a:cubicBezTo>
                  <a:cubicBezTo>
                    <a:pt x="356" y="232"/>
                    <a:pt x="354" y="228"/>
                    <a:pt x="356" y="226"/>
                  </a:cubicBezTo>
                  <a:cubicBezTo>
                    <a:pt x="360" y="225"/>
                    <a:pt x="364" y="220"/>
                    <a:pt x="367" y="211"/>
                  </a:cubicBezTo>
                  <a:cubicBezTo>
                    <a:pt x="370" y="202"/>
                    <a:pt x="372" y="190"/>
                    <a:pt x="371" y="185"/>
                  </a:cubicBezTo>
                  <a:cubicBezTo>
                    <a:pt x="378" y="187"/>
                    <a:pt x="383" y="181"/>
                    <a:pt x="384" y="170"/>
                  </a:cubicBezTo>
                  <a:cubicBezTo>
                    <a:pt x="386" y="160"/>
                    <a:pt x="388" y="148"/>
                    <a:pt x="391" y="138"/>
                  </a:cubicBezTo>
                  <a:cubicBezTo>
                    <a:pt x="393" y="128"/>
                    <a:pt x="390" y="126"/>
                    <a:pt x="386" y="126"/>
                  </a:cubicBezTo>
                  <a:cubicBezTo>
                    <a:pt x="382" y="126"/>
                    <a:pt x="390" y="100"/>
                    <a:pt x="385" y="63"/>
                  </a:cubicBezTo>
                  <a:cubicBezTo>
                    <a:pt x="379" y="25"/>
                    <a:pt x="354" y="15"/>
                    <a:pt x="318" y="8"/>
                  </a:cubicBezTo>
                  <a:cubicBezTo>
                    <a:pt x="282" y="0"/>
                    <a:pt x="262" y="19"/>
                    <a:pt x="247" y="27"/>
                  </a:cubicBezTo>
                  <a:cubicBezTo>
                    <a:pt x="231" y="35"/>
                    <a:pt x="221" y="53"/>
                    <a:pt x="224" y="77"/>
                  </a:cubicBezTo>
                  <a:cubicBezTo>
                    <a:pt x="227" y="102"/>
                    <a:pt x="227" y="109"/>
                    <a:pt x="232" y="128"/>
                  </a:cubicBezTo>
                  <a:close/>
                  <a:moveTo>
                    <a:pt x="506" y="312"/>
                  </a:moveTo>
                  <a:cubicBezTo>
                    <a:pt x="491" y="304"/>
                    <a:pt x="442" y="281"/>
                    <a:pt x="415" y="274"/>
                  </a:cubicBezTo>
                  <a:cubicBezTo>
                    <a:pt x="388" y="266"/>
                    <a:pt x="373" y="249"/>
                    <a:pt x="372" y="244"/>
                  </a:cubicBezTo>
                  <a:cubicBezTo>
                    <a:pt x="370" y="238"/>
                    <a:pt x="368" y="236"/>
                    <a:pt x="363" y="236"/>
                  </a:cubicBezTo>
                  <a:cubicBezTo>
                    <a:pt x="363" y="236"/>
                    <a:pt x="362" y="236"/>
                    <a:pt x="362" y="236"/>
                  </a:cubicBezTo>
                  <a:cubicBezTo>
                    <a:pt x="358" y="263"/>
                    <a:pt x="311" y="259"/>
                    <a:pt x="307" y="259"/>
                  </a:cubicBezTo>
                  <a:cubicBezTo>
                    <a:pt x="308" y="260"/>
                    <a:pt x="319" y="275"/>
                    <a:pt x="333" y="278"/>
                  </a:cubicBezTo>
                  <a:cubicBezTo>
                    <a:pt x="333" y="278"/>
                    <a:pt x="315" y="282"/>
                    <a:pt x="312" y="294"/>
                  </a:cubicBezTo>
                  <a:cubicBezTo>
                    <a:pt x="312" y="295"/>
                    <a:pt x="312" y="295"/>
                    <a:pt x="312" y="295"/>
                  </a:cubicBezTo>
                  <a:cubicBezTo>
                    <a:pt x="301" y="295"/>
                    <a:pt x="301" y="295"/>
                    <a:pt x="301" y="295"/>
                  </a:cubicBezTo>
                  <a:cubicBezTo>
                    <a:pt x="301" y="294"/>
                    <a:pt x="301" y="294"/>
                    <a:pt x="301" y="294"/>
                  </a:cubicBezTo>
                  <a:cubicBezTo>
                    <a:pt x="299" y="282"/>
                    <a:pt x="280" y="278"/>
                    <a:pt x="280" y="278"/>
                  </a:cubicBezTo>
                  <a:cubicBezTo>
                    <a:pt x="294" y="275"/>
                    <a:pt x="305" y="261"/>
                    <a:pt x="306" y="259"/>
                  </a:cubicBezTo>
                  <a:cubicBezTo>
                    <a:pt x="302" y="259"/>
                    <a:pt x="260" y="263"/>
                    <a:pt x="259" y="234"/>
                  </a:cubicBezTo>
                  <a:cubicBezTo>
                    <a:pt x="256" y="235"/>
                    <a:pt x="250" y="235"/>
                    <a:pt x="247" y="240"/>
                  </a:cubicBezTo>
                  <a:cubicBezTo>
                    <a:pt x="244" y="245"/>
                    <a:pt x="234" y="261"/>
                    <a:pt x="234" y="261"/>
                  </a:cubicBezTo>
                  <a:cubicBezTo>
                    <a:pt x="234" y="261"/>
                    <a:pt x="139" y="296"/>
                    <a:pt x="122" y="303"/>
                  </a:cubicBezTo>
                  <a:cubicBezTo>
                    <a:pt x="106" y="310"/>
                    <a:pt x="93" y="325"/>
                    <a:pt x="93" y="332"/>
                  </a:cubicBezTo>
                  <a:cubicBezTo>
                    <a:pt x="93" y="354"/>
                    <a:pt x="93" y="354"/>
                    <a:pt x="93" y="354"/>
                  </a:cubicBezTo>
                  <a:cubicBezTo>
                    <a:pt x="93" y="364"/>
                    <a:pt x="108" y="364"/>
                    <a:pt x="108" y="364"/>
                  </a:cubicBezTo>
                  <a:cubicBezTo>
                    <a:pt x="108" y="364"/>
                    <a:pt x="198" y="364"/>
                    <a:pt x="291" y="364"/>
                  </a:cubicBezTo>
                  <a:cubicBezTo>
                    <a:pt x="299" y="312"/>
                    <a:pt x="299" y="312"/>
                    <a:pt x="299" y="312"/>
                  </a:cubicBezTo>
                  <a:cubicBezTo>
                    <a:pt x="314" y="312"/>
                    <a:pt x="314" y="312"/>
                    <a:pt x="314" y="312"/>
                  </a:cubicBezTo>
                  <a:cubicBezTo>
                    <a:pt x="322" y="363"/>
                    <a:pt x="322" y="363"/>
                    <a:pt x="322" y="363"/>
                  </a:cubicBezTo>
                  <a:cubicBezTo>
                    <a:pt x="409" y="363"/>
                    <a:pt x="490" y="363"/>
                    <a:pt x="495" y="363"/>
                  </a:cubicBezTo>
                  <a:cubicBezTo>
                    <a:pt x="508" y="363"/>
                    <a:pt x="521" y="361"/>
                    <a:pt x="520" y="354"/>
                  </a:cubicBezTo>
                  <a:cubicBezTo>
                    <a:pt x="519" y="347"/>
                    <a:pt x="522" y="320"/>
                    <a:pt x="506" y="312"/>
                  </a:cubicBezTo>
                  <a:close/>
                  <a:moveTo>
                    <a:pt x="299" y="308"/>
                  </a:moveTo>
                  <a:cubicBezTo>
                    <a:pt x="301" y="299"/>
                    <a:pt x="301" y="299"/>
                    <a:pt x="301" y="299"/>
                  </a:cubicBezTo>
                  <a:cubicBezTo>
                    <a:pt x="313" y="299"/>
                    <a:pt x="313" y="299"/>
                    <a:pt x="313" y="299"/>
                  </a:cubicBezTo>
                  <a:cubicBezTo>
                    <a:pt x="314" y="308"/>
                    <a:pt x="314" y="308"/>
                    <a:pt x="314" y="308"/>
                  </a:cubicBezTo>
                  <a:lnTo>
                    <a:pt x="299" y="308"/>
                  </a:lnTo>
                  <a:close/>
                </a:path>
              </a:pathLst>
            </a:custGeom>
            <a:solidFill>
              <a:srgbClr val="FFFFFF"/>
            </a:solidFill>
            <a:ln>
              <a:noFill/>
            </a:ln>
          </p:spPr>
          <p:txBody>
            <a:bodyPr vert="horz" wrap="square" lIns="121920" tIns="60960" rIns="121920" bIns="60960" numCol="1" anchor="t" anchorCtr="0" compatLnSpc="1"/>
            <a:lstStyle/>
            <a:p>
              <a:pPr marL="0" marR="0" lvl="0" indent="0" defTabSz="12192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003229"/>
                </a:solidFill>
                <a:effectLst/>
                <a:uLnTx/>
                <a:uFillTx/>
                <a:cs typeface="+mn-ea"/>
                <a:sym typeface="+mn-lt"/>
              </a:endParaRPr>
            </a:p>
          </p:txBody>
        </p:sp>
      </p:grpSp>
      <p:grpSp>
        <p:nvGrpSpPr>
          <p:cNvPr id="13" name="Group 4"/>
          <p:cNvGrpSpPr/>
          <p:nvPr/>
        </p:nvGrpSpPr>
        <p:grpSpPr>
          <a:xfrm>
            <a:off x="6065526" y="1500078"/>
            <a:ext cx="646545" cy="646545"/>
            <a:chOff x="5001064" y="1605396"/>
            <a:chExt cx="484909" cy="484909"/>
          </a:xfrm>
        </p:grpSpPr>
        <p:sp>
          <p:nvSpPr>
            <p:cNvPr id="14" name="Oval 1"/>
            <p:cNvSpPr/>
            <p:nvPr/>
          </p:nvSpPr>
          <p:spPr>
            <a:xfrm>
              <a:off x="5001064" y="1605396"/>
              <a:ext cx="484909" cy="484909"/>
            </a:xfrm>
            <a:prstGeom prst="ellipse">
              <a:avLst/>
            </a:prstGeom>
            <a:solidFill>
              <a:srgbClr val="FF9331"/>
            </a:soli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00574C"/>
                </a:solidFill>
                <a:effectLst/>
                <a:uLnTx/>
                <a:uFillTx/>
                <a:cs typeface="+mn-ea"/>
                <a:sym typeface="+mn-lt"/>
              </a:endParaRPr>
            </a:p>
          </p:txBody>
        </p:sp>
        <p:sp>
          <p:nvSpPr>
            <p:cNvPr id="15" name="Freeform 9"/>
            <p:cNvSpPr>
              <a:spLocks noEditPoints="1"/>
            </p:cNvSpPr>
            <p:nvPr/>
          </p:nvSpPr>
          <p:spPr bwMode="auto">
            <a:xfrm>
              <a:off x="5057347" y="1720344"/>
              <a:ext cx="370396" cy="276886"/>
            </a:xfrm>
            <a:custGeom>
              <a:avLst/>
              <a:gdLst>
                <a:gd name="T0" fmla="*/ 352 w 602"/>
                <a:gd name="T1" fmla="*/ 82 h 450"/>
                <a:gd name="T2" fmla="*/ 349 w 602"/>
                <a:gd name="T3" fmla="*/ 117 h 450"/>
                <a:gd name="T4" fmla="*/ 306 w 602"/>
                <a:gd name="T5" fmla="*/ 92 h 450"/>
                <a:gd name="T6" fmla="*/ 244 w 602"/>
                <a:gd name="T7" fmla="*/ 88 h 450"/>
                <a:gd name="T8" fmla="*/ 169 w 602"/>
                <a:gd name="T9" fmla="*/ 7 h 450"/>
                <a:gd name="T10" fmla="*/ 8 w 602"/>
                <a:gd name="T11" fmla="*/ 157 h 450"/>
                <a:gd name="T12" fmla="*/ 69 w 602"/>
                <a:gd name="T13" fmla="*/ 250 h 450"/>
                <a:gd name="T14" fmla="*/ 95 w 602"/>
                <a:gd name="T15" fmla="*/ 250 h 450"/>
                <a:gd name="T16" fmla="*/ 127 w 602"/>
                <a:gd name="T17" fmla="*/ 257 h 450"/>
                <a:gd name="T18" fmla="*/ 133 w 602"/>
                <a:gd name="T19" fmla="*/ 211 h 450"/>
                <a:gd name="T20" fmla="*/ 226 w 602"/>
                <a:gd name="T21" fmla="*/ 122 h 450"/>
                <a:gd name="T22" fmla="*/ 252 w 602"/>
                <a:gd name="T23" fmla="*/ 124 h 450"/>
                <a:gd name="T24" fmla="*/ 280 w 602"/>
                <a:gd name="T25" fmla="*/ 116 h 450"/>
                <a:gd name="T26" fmla="*/ 277 w 602"/>
                <a:gd name="T27" fmla="*/ 141 h 450"/>
                <a:gd name="T28" fmla="*/ 286 w 602"/>
                <a:gd name="T29" fmla="*/ 265 h 450"/>
                <a:gd name="T30" fmla="*/ 312 w 602"/>
                <a:gd name="T31" fmla="*/ 191 h 450"/>
                <a:gd name="T32" fmla="*/ 372 w 602"/>
                <a:gd name="T33" fmla="*/ 207 h 450"/>
                <a:gd name="T34" fmla="*/ 450 w 602"/>
                <a:gd name="T35" fmla="*/ 287 h 450"/>
                <a:gd name="T36" fmla="*/ 456 w 602"/>
                <a:gd name="T37" fmla="*/ 304 h 450"/>
                <a:gd name="T38" fmla="*/ 441 w 602"/>
                <a:gd name="T39" fmla="*/ 294 h 450"/>
                <a:gd name="T40" fmla="*/ 398 w 602"/>
                <a:gd name="T41" fmla="*/ 280 h 450"/>
                <a:gd name="T42" fmla="*/ 413 w 602"/>
                <a:gd name="T43" fmla="*/ 321 h 450"/>
                <a:gd name="T44" fmla="*/ 419 w 602"/>
                <a:gd name="T45" fmla="*/ 340 h 450"/>
                <a:gd name="T46" fmla="*/ 365 w 602"/>
                <a:gd name="T47" fmla="*/ 315 h 450"/>
                <a:gd name="T48" fmla="*/ 365 w 602"/>
                <a:gd name="T49" fmla="*/ 349 h 450"/>
                <a:gd name="T50" fmla="*/ 380 w 602"/>
                <a:gd name="T51" fmla="*/ 375 h 450"/>
                <a:gd name="T52" fmla="*/ 357 w 602"/>
                <a:gd name="T53" fmla="*/ 364 h 450"/>
                <a:gd name="T54" fmla="*/ 333 w 602"/>
                <a:gd name="T55" fmla="*/ 365 h 450"/>
                <a:gd name="T56" fmla="*/ 335 w 602"/>
                <a:gd name="T57" fmla="*/ 395 h 450"/>
                <a:gd name="T58" fmla="*/ 342 w 602"/>
                <a:gd name="T59" fmla="*/ 411 h 450"/>
                <a:gd name="T60" fmla="*/ 318 w 602"/>
                <a:gd name="T61" fmla="*/ 398 h 450"/>
                <a:gd name="T62" fmla="*/ 288 w 602"/>
                <a:gd name="T63" fmla="*/ 420 h 450"/>
                <a:gd name="T64" fmla="*/ 340 w 602"/>
                <a:gd name="T65" fmla="*/ 450 h 450"/>
                <a:gd name="T66" fmla="*/ 348 w 602"/>
                <a:gd name="T67" fmla="*/ 449 h 450"/>
                <a:gd name="T68" fmla="*/ 382 w 602"/>
                <a:gd name="T69" fmla="*/ 415 h 450"/>
                <a:gd name="T70" fmla="*/ 408 w 602"/>
                <a:gd name="T71" fmla="*/ 399 h 450"/>
                <a:gd name="T72" fmla="*/ 419 w 602"/>
                <a:gd name="T73" fmla="*/ 376 h 450"/>
                <a:gd name="T74" fmla="*/ 462 w 602"/>
                <a:gd name="T75" fmla="*/ 341 h 450"/>
                <a:gd name="T76" fmla="*/ 496 w 602"/>
                <a:gd name="T77" fmla="*/ 306 h 450"/>
                <a:gd name="T78" fmla="*/ 477 w 602"/>
                <a:gd name="T79" fmla="*/ 263 h 450"/>
                <a:gd name="T80" fmla="*/ 483 w 602"/>
                <a:gd name="T81" fmla="*/ 221 h 450"/>
                <a:gd name="T82" fmla="*/ 532 w 602"/>
                <a:gd name="T83" fmla="*/ 250 h 450"/>
                <a:gd name="T84" fmla="*/ 434 w 602"/>
                <a:gd name="T85" fmla="*/ 0 h 450"/>
                <a:gd name="T86" fmla="*/ 46 w 602"/>
                <a:gd name="T87" fmla="*/ 171 h 450"/>
                <a:gd name="T88" fmla="*/ 200 w 602"/>
                <a:gd name="T89" fmla="*/ 91 h 450"/>
                <a:gd name="T90" fmla="*/ 200 w 602"/>
                <a:gd name="T91" fmla="*/ 238 h 450"/>
                <a:gd name="T92" fmla="*/ 133 w 602"/>
                <a:gd name="T93" fmla="*/ 273 h 450"/>
                <a:gd name="T94" fmla="*/ 161 w 602"/>
                <a:gd name="T95" fmla="*/ 302 h 450"/>
                <a:gd name="T96" fmla="*/ 200 w 602"/>
                <a:gd name="T97" fmla="*/ 238 h 450"/>
                <a:gd name="T98" fmla="*/ 210 w 602"/>
                <a:gd name="T99" fmla="*/ 272 h 450"/>
                <a:gd name="T100" fmla="*/ 171 w 602"/>
                <a:gd name="T101" fmla="*/ 337 h 450"/>
                <a:gd name="T102" fmla="*/ 238 w 602"/>
                <a:gd name="T103" fmla="*/ 301 h 450"/>
                <a:gd name="T104" fmla="*/ 272 w 602"/>
                <a:gd name="T105" fmla="*/ 313 h 450"/>
                <a:gd name="T106" fmla="*/ 206 w 602"/>
                <a:gd name="T107" fmla="*/ 349 h 450"/>
                <a:gd name="T108" fmla="*/ 233 w 602"/>
                <a:gd name="T109" fmla="*/ 378 h 450"/>
                <a:gd name="T110" fmla="*/ 272 w 602"/>
                <a:gd name="T111" fmla="*/ 313 h 450"/>
                <a:gd name="T112" fmla="*/ 283 w 602"/>
                <a:gd name="T113" fmla="*/ 348 h 450"/>
                <a:gd name="T114" fmla="*/ 244 w 602"/>
                <a:gd name="T115" fmla="*/ 413 h 450"/>
                <a:gd name="T116" fmla="*/ 310 w 602"/>
                <a:gd name="T117" fmla="*/ 377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02" h="450">
                  <a:moveTo>
                    <a:pt x="434" y="0"/>
                  </a:moveTo>
                  <a:cubicBezTo>
                    <a:pt x="352" y="82"/>
                    <a:pt x="352" y="82"/>
                    <a:pt x="352" y="82"/>
                  </a:cubicBezTo>
                  <a:cubicBezTo>
                    <a:pt x="381" y="113"/>
                    <a:pt x="381" y="113"/>
                    <a:pt x="381" y="113"/>
                  </a:cubicBezTo>
                  <a:cubicBezTo>
                    <a:pt x="371" y="115"/>
                    <a:pt x="359" y="117"/>
                    <a:pt x="349" y="117"/>
                  </a:cubicBezTo>
                  <a:cubicBezTo>
                    <a:pt x="344" y="118"/>
                    <a:pt x="340" y="118"/>
                    <a:pt x="334" y="119"/>
                  </a:cubicBezTo>
                  <a:cubicBezTo>
                    <a:pt x="320" y="105"/>
                    <a:pt x="309" y="95"/>
                    <a:pt x="306" y="92"/>
                  </a:cubicBezTo>
                  <a:cubicBezTo>
                    <a:pt x="298" y="82"/>
                    <a:pt x="286" y="80"/>
                    <a:pt x="277" y="80"/>
                  </a:cubicBezTo>
                  <a:cubicBezTo>
                    <a:pt x="264" y="80"/>
                    <a:pt x="253" y="84"/>
                    <a:pt x="244" y="88"/>
                  </a:cubicBezTo>
                  <a:cubicBezTo>
                    <a:pt x="182" y="13"/>
                    <a:pt x="182" y="13"/>
                    <a:pt x="182" y="13"/>
                  </a:cubicBezTo>
                  <a:cubicBezTo>
                    <a:pt x="179" y="9"/>
                    <a:pt x="174" y="7"/>
                    <a:pt x="169" y="7"/>
                  </a:cubicBezTo>
                  <a:cubicBezTo>
                    <a:pt x="164" y="6"/>
                    <a:pt x="159" y="8"/>
                    <a:pt x="156" y="12"/>
                  </a:cubicBezTo>
                  <a:cubicBezTo>
                    <a:pt x="8" y="157"/>
                    <a:pt x="8" y="157"/>
                    <a:pt x="8" y="157"/>
                  </a:cubicBezTo>
                  <a:cubicBezTo>
                    <a:pt x="1" y="164"/>
                    <a:pt x="0" y="175"/>
                    <a:pt x="7" y="183"/>
                  </a:cubicBezTo>
                  <a:cubicBezTo>
                    <a:pt x="69" y="250"/>
                    <a:pt x="69" y="250"/>
                    <a:pt x="69" y="250"/>
                  </a:cubicBezTo>
                  <a:cubicBezTo>
                    <a:pt x="73" y="253"/>
                    <a:pt x="77" y="255"/>
                    <a:pt x="82" y="255"/>
                  </a:cubicBezTo>
                  <a:cubicBezTo>
                    <a:pt x="87" y="255"/>
                    <a:pt x="92" y="253"/>
                    <a:pt x="95" y="250"/>
                  </a:cubicBezTo>
                  <a:cubicBezTo>
                    <a:pt x="108" y="237"/>
                    <a:pt x="108" y="237"/>
                    <a:pt x="108" y="237"/>
                  </a:cubicBezTo>
                  <a:cubicBezTo>
                    <a:pt x="113" y="243"/>
                    <a:pt x="120" y="249"/>
                    <a:pt x="127" y="257"/>
                  </a:cubicBezTo>
                  <a:cubicBezTo>
                    <a:pt x="154" y="232"/>
                    <a:pt x="154" y="232"/>
                    <a:pt x="154" y="232"/>
                  </a:cubicBezTo>
                  <a:cubicBezTo>
                    <a:pt x="146" y="224"/>
                    <a:pt x="139" y="217"/>
                    <a:pt x="133" y="211"/>
                  </a:cubicBezTo>
                  <a:cubicBezTo>
                    <a:pt x="224" y="119"/>
                    <a:pt x="224" y="119"/>
                    <a:pt x="224" y="119"/>
                  </a:cubicBezTo>
                  <a:cubicBezTo>
                    <a:pt x="226" y="122"/>
                    <a:pt x="226" y="122"/>
                    <a:pt x="226" y="122"/>
                  </a:cubicBezTo>
                  <a:cubicBezTo>
                    <a:pt x="232" y="129"/>
                    <a:pt x="242" y="131"/>
                    <a:pt x="249" y="126"/>
                  </a:cubicBezTo>
                  <a:cubicBezTo>
                    <a:pt x="249" y="126"/>
                    <a:pt x="250" y="125"/>
                    <a:pt x="252" y="124"/>
                  </a:cubicBezTo>
                  <a:cubicBezTo>
                    <a:pt x="257" y="121"/>
                    <a:pt x="271" y="116"/>
                    <a:pt x="277" y="116"/>
                  </a:cubicBezTo>
                  <a:cubicBezTo>
                    <a:pt x="279" y="116"/>
                    <a:pt x="279" y="116"/>
                    <a:pt x="280" y="116"/>
                  </a:cubicBezTo>
                  <a:cubicBezTo>
                    <a:pt x="282" y="119"/>
                    <a:pt x="288" y="124"/>
                    <a:pt x="295" y="132"/>
                  </a:cubicBezTo>
                  <a:cubicBezTo>
                    <a:pt x="289" y="134"/>
                    <a:pt x="283" y="138"/>
                    <a:pt x="277" y="141"/>
                  </a:cubicBezTo>
                  <a:cubicBezTo>
                    <a:pt x="255" y="156"/>
                    <a:pt x="247" y="203"/>
                    <a:pt x="262" y="223"/>
                  </a:cubicBezTo>
                  <a:cubicBezTo>
                    <a:pt x="277" y="243"/>
                    <a:pt x="278" y="248"/>
                    <a:pt x="286" y="265"/>
                  </a:cubicBezTo>
                  <a:cubicBezTo>
                    <a:pt x="293" y="283"/>
                    <a:pt x="306" y="279"/>
                    <a:pt x="310" y="258"/>
                  </a:cubicBezTo>
                  <a:cubicBezTo>
                    <a:pt x="314" y="237"/>
                    <a:pt x="315" y="215"/>
                    <a:pt x="312" y="191"/>
                  </a:cubicBezTo>
                  <a:cubicBezTo>
                    <a:pt x="311" y="177"/>
                    <a:pt x="323" y="171"/>
                    <a:pt x="334" y="169"/>
                  </a:cubicBezTo>
                  <a:cubicBezTo>
                    <a:pt x="346" y="181"/>
                    <a:pt x="359" y="194"/>
                    <a:pt x="372" y="207"/>
                  </a:cubicBezTo>
                  <a:cubicBezTo>
                    <a:pt x="393" y="228"/>
                    <a:pt x="414" y="248"/>
                    <a:pt x="430" y="265"/>
                  </a:cubicBezTo>
                  <a:cubicBezTo>
                    <a:pt x="438" y="273"/>
                    <a:pt x="445" y="281"/>
                    <a:pt x="450" y="287"/>
                  </a:cubicBezTo>
                  <a:cubicBezTo>
                    <a:pt x="452" y="289"/>
                    <a:pt x="455" y="292"/>
                    <a:pt x="456" y="295"/>
                  </a:cubicBezTo>
                  <a:cubicBezTo>
                    <a:pt x="457" y="297"/>
                    <a:pt x="457" y="302"/>
                    <a:pt x="456" y="304"/>
                  </a:cubicBezTo>
                  <a:cubicBezTo>
                    <a:pt x="454" y="306"/>
                    <a:pt x="450" y="304"/>
                    <a:pt x="449" y="303"/>
                  </a:cubicBezTo>
                  <a:cubicBezTo>
                    <a:pt x="446" y="301"/>
                    <a:pt x="444" y="297"/>
                    <a:pt x="441" y="294"/>
                  </a:cubicBezTo>
                  <a:cubicBezTo>
                    <a:pt x="431" y="284"/>
                    <a:pt x="422" y="278"/>
                    <a:pt x="422" y="277"/>
                  </a:cubicBezTo>
                  <a:cubicBezTo>
                    <a:pt x="414" y="272"/>
                    <a:pt x="404" y="273"/>
                    <a:pt x="398" y="280"/>
                  </a:cubicBezTo>
                  <a:cubicBezTo>
                    <a:pt x="392" y="286"/>
                    <a:pt x="391" y="296"/>
                    <a:pt x="397" y="303"/>
                  </a:cubicBezTo>
                  <a:cubicBezTo>
                    <a:pt x="397" y="304"/>
                    <a:pt x="404" y="312"/>
                    <a:pt x="413" y="321"/>
                  </a:cubicBezTo>
                  <a:cubicBezTo>
                    <a:pt x="417" y="324"/>
                    <a:pt x="421" y="326"/>
                    <a:pt x="424" y="331"/>
                  </a:cubicBezTo>
                  <a:cubicBezTo>
                    <a:pt x="426" y="335"/>
                    <a:pt x="425" y="340"/>
                    <a:pt x="419" y="340"/>
                  </a:cubicBezTo>
                  <a:cubicBezTo>
                    <a:pt x="405" y="341"/>
                    <a:pt x="396" y="325"/>
                    <a:pt x="387" y="317"/>
                  </a:cubicBezTo>
                  <a:cubicBezTo>
                    <a:pt x="381" y="311"/>
                    <a:pt x="372" y="310"/>
                    <a:pt x="365" y="315"/>
                  </a:cubicBezTo>
                  <a:cubicBezTo>
                    <a:pt x="358" y="319"/>
                    <a:pt x="355" y="328"/>
                    <a:pt x="358" y="336"/>
                  </a:cubicBezTo>
                  <a:cubicBezTo>
                    <a:pt x="359" y="340"/>
                    <a:pt x="362" y="345"/>
                    <a:pt x="365" y="349"/>
                  </a:cubicBezTo>
                  <a:cubicBezTo>
                    <a:pt x="371" y="355"/>
                    <a:pt x="382" y="363"/>
                    <a:pt x="381" y="373"/>
                  </a:cubicBezTo>
                  <a:cubicBezTo>
                    <a:pt x="381" y="374"/>
                    <a:pt x="381" y="374"/>
                    <a:pt x="380" y="375"/>
                  </a:cubicBezTo>
                  <a:cubicBezTo>
                    <a:pt x="378" y="376"/>
                    <a:pt x="374" y="377"/>
                    <a:pt x="367" y="372"/>
                  </a:cubicBezTo>
                  <a:cubicBezTo>
                    <a:pt x="364" y="369"/>
                    <a:pt x="360" y="366"/>
                    <a:pt x="357" y="364"/>
                  </a:cubicBezTo>
                  <a:cubicBezTo>
                    <a:pt x="354" y="362"/>
                    <a:pt x="352" y="361"/>
                    <a:pt x="349" y="360"/>
                  </a:cubicBezTo>
                  <a:cubicBezTo>
                    <a:pt x="344" y="359"/>
                    <a:pt x="337" y="362"/>
                    <a:pt x="333" y="365"/>
                  </a:cubicBezTo>
                  <a:cubicBezTo>
                    <a:pt x="328" y="370"/>
                    <a:pt x="327" y="379"/>
                    <a:pt x="329" y="385"/>
                  </a:cubicBezTo>
                  <a:cubicBezTo>
                    <a:pt x="331" y="389"/>
                    <a:pt x="333" y="392"/>
                    <a:pt x="335" y="395"/>
                  </a:cubicBezTo>
                  <a:cubicBezTo>
                    <a:pt x="337" y="398"/>
                    <a:pt x="338" y="401"/>
                    <a:pt x="340" y="403"/>
                  </a:cubicBezTo>
                  <a:cubicBezTo>
                    <a:pt x="341" y="404"/>
                    <a:pt x="342" y="409"/>
                    <a:pt x="342" y="411"/>
                  </a:cubicBezTo>
                  <a:cubicBezTo>
                    <a:pt x="341" y="413"/>
                    <a:pt x="338" y="412"/>
                    <a:pt x="336" y="411"/>
                  </a:cubicBezTo>
                  <a:cubicBezTo>
                    <a:pt x="329" y="409"/>
                    <a:pt x="324" y="403"/>
                    <a:pt x="318" y="398"/>
                  </a:cubicBezTo>
                  <a:cubicBezTo>
                    <a:pt x="317" y="397"/>
                    <a:pt x="316" y="396"/>
                    <a:pt x="314" y="394"/>
                  </a:cubicBezTo>
                  <a:cubicBezTo>
                    <a:pt x="288" y="420"/>
                    <a:pt x="288" y="420"/>
                    <a:pt x="288" y="420"/>
                  </a:cubicBezTo>
                  <a:cubicBezTo>
                    <a:pt x="290" y="422"/>
                    <a:pt x="292" y="424"/>
                    <a:pt x="294" y="425"/>
                  </a:cubicBezTo>
                  <a:cubicBezTo>
                    <a:pt x="314" y="444"/>
                    <a:pt x="328" y="450"/>
                    <a:pt x="340" y="450"/>
                  </a:cubicBezTo>
                  <a:cubicBezTo>
                    <a:pt x="341" y="450"/>
                    <a:pt x="341" y="450"/>
                    <a:pt x="341" y="450"/>
                  </a:cubicBezTo>
                  <a:cubicBezTo>
                    <a:pt x="343" y="450"/>
                    <a:pt x="346" y="450"/>
                    <a:pt x="348" y="449"/>
                  </a:cubicBezTo>
                  <a:cubicBezTo>
                    <a:pt x="357" y="448"/>
                    <a:pt x="365" y="445"/>
                    <a:pt x="372" y="439"/>
                  </a:cubicBezTo>
                  <a:cubicBezTo>
                    <a:pt x="379" y="433"/>
                    <a:pt x="383" y="423"/>
                    <a:pt x="382" y="415"/>
                  </a:cubicBezTo>
                  <a:cubicBezTo>
                    <a:pt x="382" y="414"/>
                    <a:pt x="382" y="413"/>
                    <a:pt x="382" y="412"/>
                  </a:cubicBezTo>
                  <a:cubicBezTo>
                    <a:pt x="391" y="411"/>
                    <a:pt x="402" y="407"/>
                    <a:pt x="408" y="399"/>
                  </a:cubicBezTo>
                  <a:cubicBezTo>
                    <a:pt x="414" y="392"/>
                    <a:pt x="417" y="384"/>
                    <a:pt x="417" y="376"/>
                  </a:cubicBezTo>
                  <a:cubicBezTo>
                    <a:pt x="418" y="376"/>
                    <a:pt x="418" y="376"/>
                    <a:pt x="419" y="376"/>
                  </a:cubicBezTo>
                  <a:cubicBezTo>
                    <a:pt x="430" y="377"/>
                    <a:pt x="442" y="373"/>
                    <a:pt x="451" y="364"/>
                  </a:cubicBezTo>
                  <a:cubicBezTo>
                    <a:pt x="457" y="358"/>
                    <a:pt x="461" y="349"/>
                    <a:pt x="462" y="341"/>
                  </a:cubicBezTo>
                  <a:cubicBezTo>
                    <a:pt x="470" y="341"/>
                    <a:pt x="478" y="338"/>
                    <a:pt x="485" y="332"/>
                  </a:cubicBezTo>
                  <a:cubicBezTo>
                    <a:pt x="493" y="326"/>
                    <a:pt x="496" y="315"/>
                    <a:pt x="496" y="306"/>
                  </a:cubicBezTo>
                  <a:cubicBezTo>
                    <a:pt x="496" y="297"/>
                    <a:pt x="494" y="289"/>
                    <a:pt x="490" y="281"/>
                  </a:cubicBezTo>
                  <a:cubicBezTo>
                    <a:pt x="487" y="274"/>
                    <a:pt x="483" y="270"/>
                    <a:pt x="477" y="263"/>
                  </a:cubicBezTo>
                  <a:cubicBezTo>
                    <a:pt x="473" y="258"/>
                    <a:pt x="468" y="253"/>
                    <a:pt x="463" y="247"/>
                  </a:cubicBezTo>
                  <a:cubicBezTo>
                    <a:pt x="483" y="221"/>
                    <a:pt x="483" y="221"/>
                    <a:pt x="483" y="221"/>
                  </a:cubicBezTo>
                  <a:cubicBezTo>
                    <a:pt x="520" y="262"/>
                    <a:pt x="520" y="262"/>
                    <a:pt x="520" y="262"/>
                  </a:cubicBezTo>
                  <a:cubicBezTo>
                    <a:pt x="532" y="250"/>
                    <a:pt x="532" y="250"/>
                    <a:pt x="532" y="250"/>
                  </a:cubicBezTo>
                  <a:cubicBezTo>
                    <a:pt x="602" y="178"/>
                    <a:pt x="602" y="178"/>
                    <a:pt x="602" y="178"/>
                  </a:cubicBezTo>
                  <a:lnTo>
                    <a:pt x="434" y="0"/>
                  </a:lnTo>
                  <a:close/>
                  <a:moveTo>
                    <a:pt x="83" y="211"/>
                  </a:moveTo>
                  <a:cubicBezTo>
                    <a:pt x="46" y="171"/>
                    <a:pt x="46" y="171"/>
                    <a:pt x="46" y="171"/>
                  </a:cubicBezTo>
                  <a:cubicBezTo>
                    <a:pt x="167" y="52"/>
                    <a:pt x="167" y="52"/>
                    <a:pt x="167" y="52"/>
                  </a:cubicBezTo>
                  <a:cubicBezTo>
                    <a:pt x="200" y="91"/>
                    <a:pt x="200" y="91"/>
                    <a:pt x="200" y="91"/>
                  </a:cubicBezTo>
                  <a:lnTo>
                    <a:pt x="83" y="211"/>
                  </a:lnTo>
                  <a:close/>
                  <a:moveTo>
                    <a:pt x="200" y="238"/>
                  </a:moveTo>
                  <a:cubicBezTo>
                    <a:pt x="192" y="230"/>
                    <a:pt x="180" y="228"/>
                    <a:pt x="174" y="235"/>
                  </a:cubicBezTo>
                  <a:cubicBezTo>
                    <a:pt x="133" y="273"/>
                    <a:pt x="133" y="273"/>
                    <a:pt x="133" y="273"/>
                  </a:cubicBezTo>
                  <a:cubicBezTo>
                    <a:pt x="126" y="280"/>
                    <a:pt x="127" y="292"/>
                    <a:pt x="135" y="300"/>
                  </a:cubicBezTo>
                  <a:cubicBezTo>
                    <a:pt x="142" y="308"/>
                    <a:pt x="154" y="309"/>
                    <a:pt x="161" y="302"/>
                  </a:cubicBezTo>
                  <a:cubicBezTo>
                    <a:pt x="201" y="264"/>
                    <a:pt x="201" y="264"/>
                    <a:pt x="201" y="264"/>
                  </a:cubicBezTo>
                  <a:cubicBezTo>
                    <a:pt x="208" y="257"/>
                    <a:pt x="207" y="245"/>
                    <a:pt x="200" y="238"/>
                  </a:cubicBezTo>
                  <a:close/>
                  <a:moveTo>
                    <a:pt x="236" y="275"/>
                  </a:moveTo>
                  <a:cubicBezTo>
                    <a:pt x="228" y="267"/>
                    <a:pt x="217" y="266"/>
                    <a:pt x="210" y="272"/>
                  </a:cubicBezTo>
                  <a:cubicBezTo>
                    <a:pt x="170" y="311"/>
                    <a:pt x="170" y="311"/>
                    <a:pt x="170" y="311"/>
                  </a:cubicBezTo>
                  <a:cubicBezTo>
                    <a:pt x="163" y="318"/>
                    <a:pt x="163" y="329"/>
                    <a:pt x="171" y="337"/>
                  </a:cubicBezTo>
                  <a:cubicBezTo>
                    <a:pt x="179" y="345"/>
                    <a:pt x="190" y="346"/>
                    <a:pt x="197" y="340"/>
                  </a:cubicBezTo>
                  <a:cubicBezTo>
                    <a:pt x="238" y="301"/>
                    <a:pt x="238" y="301"/>
                    <a:pt x="238" y="301"/>
                  </a:cubicBezTo>
                  <a:cubicBezTo>
                    <a:pt x="244" y="295"/>
                    <a:pt x="244" y="283"/>
                    <a:pt x="236" y="275"/>
                  </a:cubicBezTo>
                  <a:close/>
                  <a:moveTo>
                    <a:pt x="272" y="313"/>
                  </a:moveTo>
                  <a:cubicBezTo>
                    <a:pt x="265" y="305"/>
                    <a:pt x="253" y="304"/>
                    <a:pt x="246" y="310"/>
                  </a:cubicBezTo>
                  <a:cubicBezTo>
                    <a:pt x="206" y="349"/>
                    <a:pt x="206" y="349"/>
                    <a:pt x="206" y="349"/>
                  </a:cubicBezTo>
                  <a:cubicBezTo>
                    <a:pt x="199" y="355"/>
                    <a:pt x="200" y="367"/>
                    <a:pt x="207" y="375"/>
                  </a:cubicBezTo>
                  <a:cubicBezTo>
                    <a:pt x="215" y="383"/>
                    <a:pt x="227" y="384"/>
                    <a:pt x="233" y="378"/>
                  </a:cubicBezTo>
                  <a:cubicBezTo>
                    <a:pt x="274" y="339"/>
                    <a:pt x="274" y="339"/>
                    <a:pt x="274" y="339"/>
                  </a:cubicBezTo>
                  <a:cubicBezTo>
                    <a:pt x="281" y="332"/>
                    <a:pt x="280" y="321"/>
                    <a:pt x="272" y="313"/>
                  </a:cubicBezTo>
                  <a:close/>
                  <a:moveTo>
                    <a:pt x="309" y="350"/>
                  </a:moveTo>
                  <a:cubicBezTo>
                    <a:pt x="301" y="342"/>
                    <a:pt x="289" y="341"/>
                    <a:pt x="283" y="348"/>
                  </a:cubicBezTo>
                  <a:cubicBezTo>
                    <a:pt x="242" y="386"/>
                    <a:pt x="242" y="386"/>
                    <a:pt x="242" y="386"/>
                  </a:cubicBezTo>
                  <a:cubicBezTo>
                    <a:pt x="235" y="393"/>
                    <a:pt x="236" y="405"/>
                    <a:pt x="244" y="413"/>
                  </a:cubicBezTo>
                  <a:cubicBezTo>
                    <a:pt x="251" y="420"/>
                    <a:pt x="263" y="422"/>
                    <a:pt x="270" y="415"/>
                  </a:cubicBezTo>
                  <a:cubicBezTo>
                    <a:pt x="310" y="377"/>
                    <a:pt x="310" y="377"/>
                    <a:pt x="310" y="377"/>
                  </a:cubicBezTo>
                  <a:cubicBezTo>
                    <a:pt x="317" y="370"/>
                    <a:pt x="316" y="358"/>
                    <a:pt x="309" y="350"/>
                  </a:cubicBezTo>
                  <a:close/>
                </a:path>
              </a:pathLst>
            </a:custGeom>
            <a:solidFill>
              <a:srgbClr val="FFFFFF"/>
            </a:solidFill>
            <a:ln>
              <a:noFill/>
            </a:ln>
          </p:spPr>
          <p:txBody>
            <a:bodyPr vert="horz" wrap="square" lIns="121920" tIns="60960" rIns="121920" bIns="60960" numCol="1" anchor="t" anchorCtr="0" compatLnSpc="1"/>
            <a:lstStyle/>
            <a:p>
              <a:pPr marL="0" marR="0" lvl="0" indent="0" defTabSz="12192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003229"/>
                </a:solidFill>
                <a:effectLst/>
                <a:uLnTx/>
                <a:uFillTx/>
                <a:cs typeface="+mn-ea"/>
                <a:sym typeface="+mn-lt"/>
              </a:endParaRPr>
            </a:p>
          </p:txBody>
        </p:sp>
      </p:grpSp>
      <p:grpSp>
        <p:nvGrpSpPr>
          <p:cNvPr id="17" name="组合 16"/>
          <p:cNvGrpSpPr/>
          <p:nvPr/>
        </p:nvGrpSpPr>
        <p:grpSpPr>
          <a:xfrm>
            <a:off x="7070562" y="1500078"/>
            <a:ext cx="4108268" cy="772567"/>
            <a:chOff x="468937" y="2419540"/>
            <a:chExt cx="4108268" cy="772567"/>
          </a:xfrm>
        </p:grpSpPr>
        <p:sp>
          <p:nvSpPr>
            <p:cNvPr id="18" name="TextBox 18"/>
            <p:cNvSpPr txBox="1"/>
            <p:nvPr/>
          </p:nvSpPr>
          <p:spPr>
            <a:xfrm flipH="1">
              <a:off x="468937" y="2419540"/>
              <a:ext cx="1415772" cy="461665"/>
            </a:xfrm>
            <a:prstGeom prst="rect">
              <a:avLst/>
            </a:prstGeom>
            <a:noFill/>
          </p:spPr>
          <p:txBody>
            <a:bodyPr wrap="none" rtlCol="0">
              <a:spAutoFit/>
            </a:bodyPr>
            <a:lstStyle/>
            <a:p>
              <a:pPr defTabSz="914400"/>
              <a:r>
                <a:rPr lang="zh-CN" altLang="en-US" sz="2400" dirty="0">
                  <a:solidFill>
                    <a:prstClr val="black"/>
                  </a:solidFill>
                  <a:cs typeface="+mn-ea"/>
                  <a:sym typeface="+mn-lt"/>
                </a:rPr>
                <a:t>添加标题</a:t>
              </a:r>
              <a:endParaRPr lang="en-US" altLang="zh-CN" sz="2400" dirty="0">
                <a:solidFill>
                  <a:prstClr val="black"/>
                </a:solidFill>
                <a:cs typeface="+mn-ea"/>
                <a:sym typeface="+mn-lt"/>
              </a:endParaRPr>
            </a:p>
          </p:txBody>
        </p:sp>
        <p:sp>
          <p:nvSpPr>
            <p:cNvPr id="19" name="矩形 18"/>
            <p:cNvSpPr/>
            <p:nvPr/>
          </p:nvSpPr>
          <p:spPr>
            <a:xfrm>
              <a:off x="468937" y="2961275"/>
              <a:ext cx="4108268" cy="230832"/>
            </a:xfrm>
            <a:prstGeom prst="rect">
              <a:avLst/>
            </a:prstGeom>
          </p:spPr>
          <p:txBody>
            <a:bodyPr wrap="square">
              <a:spAutoFit/>
            </a:bodyPr>
            <a:lstStyle/>
            <a:p>
              <a:pPr defTabSz="914400"/>
              <a:r>
                <a:rPr lang="en-US" altLang="zh-CN" sz="900" dirty="0">
                  <a:solidFill>
                    <a:prstClr val="black"/>
                  </a:solidFill>
                  <a:cs typeface="+mn-ea"/>
                  <a:sym typeface="+mn-lt"/>
                </a:rPr>
                <a:t>OF THIS SCHEME, WE THANK YOU FOR YOUR READING, THE PROPOSAL</a:t>
              </a:r>
              <a:endParaRPr lang="en-US" altLang="zh-CN" sz="900" dirty="0">
                <a:solidFill>
                  <a:prstClr val="black"/>
                </a:solidFill>
                <a:cs typeface="+mn-ea"/>
                <a:sym typeface="+mn-lt"/>
              </a:endParaRPr>
            </a:p>
          </p:txBody>
        </p:sp>
      </p:grpSp>
      <p:grpSp>
        <p:nvGrpSpPr>
          <p:cNvPr id="20" name="组合 19"/>
          <p:cNvGrpSpPr/>
          <p:nvPr/>
        </p:nvGrpSpPr>
        <p:grpSpPr>
          <a:xfrm>
            <a:off x="7120412" y="2658784"/>
            <a:ext cx="4108268" cy="772567"/>
            <a:chOff x="468937" y="2419540"/>
            <a:chExt cx="4108268" cy="772567"/>
          </a:xfrm>
        </p:grpSpPr>
        <p:sp>
          <p:nvSpPr>
            <p:cNvPr id="21" name="TextBox 18"/>
            <p:cNvSpPr txBox="1"/>
            <p:nvPr/>
          </p:nvSpPr>
          <p:spPr>
            <a:xfrm flipH="1">
              <a:off x="468937" y="2419540"/>
              <a:ext cx="1415772" cy="461665"/>
            </a:xfrm>
            <a:prstGeom prst="rect">
              <a:avLst/>
            </a:prstGeom>
            <a:noFill/>
          </p:spPr>
          <p:txBody>
            <a:bodyPr wrap="none" rtlCol="0">
              <a:spAutoFit/>
            </a:bodyPr>
            <a:lstStyle/>
            <a:p>
              <a:pPr defTabSz="914400"/>
              <a:r>
                <a:rPr lang="zh-CN" altLang="en-US" sz="2400" dirty="0">
                  <a:solidFill>
                    <a:prstClr val="black"/>
                  </a:solidFill>
                  <a:cs typeface="+mn-ea"/>
                  <a:sym typeface="+mn-lt"/>
                </a:rPr>
                <a:t>添加标题</a:t>
              </a:r>
              <a:endParaRPr lang="en-US" altLang="zh-CN" sz="2400" dirty="0">
                <a:solidFill>
                  <a:prstClr val="black"/>
                </a:solidFill>
                <a:cs typeface="+mn-ea"/>
                <a:sym typeface="+mn-lt"/>
              </a:endParaRPr>
            </a:p>
          </p:txBody>
        </p:sp>
        <p:sp>
          <p:nvSpPr>
            <p:cNvPr id="22" name="矩形 21"/>
            <p:cNvSpPr/>
            <p:nvPr/>
          </p:nvSpPr>
          <p:spPr>
            <a:xfrm>
              <a:off x="468937" y="2961275"/>
              <a:ext cx="4108268" cy="230832"/>
            </a:xfrm>
            <a:prstGeom prst="rect">
              <a:avLst/>
            </a:prstGeom>
          </p:spPr>
          <p:txBody>
            <a:bodyPr wrap="square">
              <a:spAutoFit/>
            </a:bodyPr>
            <a:lstStyle/>
            <a:p>
              <a:pPr defTabSz="914400"/>
              <a:r>
                <a:rPr lang="en-US" altLang="zh-CN" sz="900" dirty="0">
                  <a:solidFill>
                    <a:prstClr val="black"/>
                  </a:solidFill>
                  <a:cs typeface="+mn-ea"/>
                  <a:sym typeface="+mn-lt"/>
                </a:rPr>
                <a:t>OF THIS SCHEME, WE THANK YOU FOR YOUR READING, THE PROPOSAL</a:t>
              </a:r>
              <a:endParaRPr lang="en-US" altLang="zh-CN" sz="900" dirty="0">
                <a:solidFill>
                  <a:prstClr val="black"/>
                </a:solidFill>
                <a:cs typeface="+mn-ea"/>
                <a:sym typeface="+mn-lt"/>
              </a:endParaRPr>
            </a:p>
          </p:txBody>
        </p:sp>
      </p:grpSp>
      <p:grpSp>
        <p:nvGrpSpPr>
          <p:cNvPr id="23" name="组合 22"/>
          <p:cNvGrpSpPr/>
          <p:nvPr/>
        </p:nvGrpSpPr>
        <p:grpSpPr>
          <a:xfrm>
            <a:off x="7166756" y="3717825"/>
            <a:ext cx="4108268" cy="772567"/>
            <a:chOff x="468937" y="2419540"/>
            <a:chExt cx="4108268" cy="772567"/>
          </a:xfrm>
        </p:grpSpPr>
        <p:sp>
          <p:nvSpPr>
            <p:cNvPr id="24" name="TextBox 18"/>
            <p:cNvSpPr txBox="1"/>
            <p:nvPr/>
          </p:nvSpPr>
          <p:spPr>
            <a:xfrm flipH="1">
              <a:off x="468937" y="2419540"/>
              <a:ext cx="1415772" cy="461665"/>
            </a:xfrm>
            <a:prstGeom prst="rect">
              <a:avLst/>
            </a:prstGeom>
            <a:noFill/>
          </p:spPr>
          <p:txBody>
            <a:bodyPr wrap="none" rtlCol="0">
              <a:spAutoFit/>
            </a:bodyPr>
            <a:lstStyle/>
            <a:p>
              <a:pPr defTabSz="914400"/>
              <a:r>
                <a:rPr lang="zh-CN" altLang="en-US" sz="2400" dirty="0">
                  <a:solidFill>
                    <a:prstClr val="black"/>
                  </a:solidFill>
                  <a:cs typeface="+mn-ea"/>
                  <a:sym typeface="+mn-lt"/>
                </a:rPr>
                <a:t>添加标题</a:t>
              </a:r>
              <a:endParaRPr lang="en-US" altLang="zh-CN" sz="2400" dirty="0">
                <a:solidFill>
                  <a:prstClr val="black"/>
                </a:solidFill>
                <a:cs typeface="+mn-ea"/>
                <a:sym typeface="+mn-lt"/>
              </a:endParaRPr>
            </a:p>
          </p:txBody>
        </p:sp>
        <p:sp>
          <p:nvSpPr>
            <p:cNvPr id="25" name="矩形 24"/>
            <p:cNvSpPr/>
            <p:nvPr/>
          </p:nvSpPr>
          <p:spPr>
            <a:xfrm>
              <a:off x="468937" y="2961275"/>
              <a:ext cx="4108268" cy="230832"/>
            </a:xfrm>
            <a:prstGeom prst="rect">
              <a:avLst/>
            </a:prstGeom>
          </p:spPr>
          <p:txBody>
            <a:bodyPr wrap="square">
              <a:spAutoFit/>
            </a:bodyPr>
            <a:lstStyle/>
            <a:p>
              <a:pPr defTabSz="914400"/>
              <a:r>
                <a:rPr lang="en-US" altLang="zh-CN" sz="900" dirty="0">
                  <a:solidFill>
                    <a:prstClr val="black"/>
                  </a:solidFill>
                  <a:cs typeface="+mn-ea"/>
                  <a:sym typeface="+mn-lt"/>
                </a:rPr>
                <a:t>OF THIS SCHEME, WE THANK YOU FOR YOUR READING, THE PROPOSAL</a:t>
              </a:r>
              <a:endParaRPr lang="en-US" altLang="zh-CN" sz="900" dirty="0">
                <a:solidFill>
                  <a:prstClr val="black"/>
                </a:solidFill>
                <a:cs typeface="+mn-ea"/>
                <a:sym typeface="+mn-lt"/>
              </a:endParaRPr>
            </a:p>
          </p:txBody>
        </p:sp>
      </p:grpSp>
      <p:grpSp>
        <p:nvGrpSpPr>
          <p:cNvPr id="26" name="组合 25"/>
          <p:cNvGrpSpPr/>
          <p:nvPr/>
        </p:nvGrpSpPr>
        <p:grpSpPr>
          <a:xfrm>
            <a:off x="7166756" y="4722911"/>
            <a:ext cx="4108268" cy="772567"/>
            <a:chOff x="468937" y="2419540"/>
            <a:chExt cx="4108268" cy="772567"/>
          </a:xfrm>
        </p:grpSpPr>
        <p:sp>
          <p:nvSpPr>
            <p:cNvPr id="27" name="TextBox 18"/>
            <p:cNvSpPr txBox="1"/>
            <p:nvPr/>
          </p:nvSpPr>
          <p:spPr>
            <a:xfrm flipH="1">
              <a:off x="468937" y="2419540"/>
              <a:ext cx="1415772" cy="461665"/>
            </a:xfrm>
            <a:prstGeom prst="rect">
              <a:avLst/>
            </a:prstGeom>
            <a:noFill/>
          </p:spPr>
          <p:txBody>
            <a:bodyPr wrap="none" rtlCol="0">
              <a:spAutoFit/>
            </a:bodyPr>
            <a:lstStyle/>
            <a:p>
              <a:pPr defTabSz="914400"/>
              <a:r>
                <a:rPr lang="zh-CN" altLang="en-US" sz="2400" dirty="0">
                  <a:solidFill>
                    <a:prstClr val="black"/>
                  </a:solidFill>
                  <a:cs typeface="+mn-ea"/>
                  <a:sym typeface="+mn-lt"/>
                </a:rPr>
                <a:t>添加标题</a:t>
              </a:r>
              <a:endParaRPr lang="en-US" altLang="zh-CN" sz="2400" dirty="0">
                <a:solidFill>
                  <a:prstClr val="black"/>
                </a:solidFill>
                <a:cs typeface="+mn-ea"/>
                <a:sym typeface="+mn-lt"/>
              </a:endParaRPr>
            </a:p>
          </p:txBody>
        </p:sp>
        <p:sp>
          <p:nvSpPr>
            <p:cNvPr id="28" name="矩形 27"/>
            <p:cNvSpPr/>
            <p:nvPr/>
          </p:nvSpPr>
          <p:spPr>
            <a:xfrm>
              <a:off x="468937" y="2961275"/>
              <a:ext cx="4108268" cy="230832"/>
            </a:xfrm>
            <a:prstGeom prst="rect">
              <a:avLst/>
            </a:prstGeom>
          </p:spPr>
          <p:txBody>
            <a:bodyPr wrap="square">
              <a:spAutoFit/>
            </a:bodyPr>
            <a:lstStyle/>
            <a:p>
              <a:pPr defTabSz="914400"/>
              <a:r>
                <a:rPr lang="en-US" altLang="zh-CN" sz="900" dirty="0">
                  <a:solidFill>
                    <a:prstClr val="black"/>
                  </a:solidFill>
                  <a:cs typeface="+mn-ea"/>
                  <a:sym typeface="+mn-lt"/>
                </a:rPr>
                <a:t>OF THIS SCHEME, WE THANK YOU FOR YOUR READING, THE PROPOSAL</a:t>
              </a:r>
              <a:endParaRPr lang="en-US" altLang="zh-CN" sz="900" dirty="0">
                <a:solidFill>
                  <a:prstClr val="black"/>
                </a:solidFill>
                <a:cs typeface="+mn-ea"/>
                <a:sym typeface="+mn-lt"/>
              </a:endParaRPr>
            </a:p>
          </p:txBody>
        </p:sp>
      </p:grpSp>
      <p:pic>
        <p:nvPicPr>
          <p:cNvPr id="31" name="图片 30" descr="图片包含 户外, 人员, 草, 天空&#10;&#10;描述已自动生成"/>
          <p:cNvPicPr>
            <a:picLocks noChangeAspect="1"/>
          </p:cNvPicPr>
          <p:nvPr/>
        </p:nvPicPr>
        <p:blipFill rotWithShape="1">
          <a:blip r:embed="rId1" cstate="print">
            <a:extLst>
              <a:ext uri="{28A0092B-C50C-407E-A947-70E740481C1C}">
                <a14:useLocalDpi xmlns:a14="http://schemas.microsoft.com/office/drawing/2010/main" val="0"/>
              </a:ext>
            </a:extLst>
          </a:blip>
          <a:srcRect r="37283"/>
          <a:stretch>
            <a:fillRect/>
          </a:stretch>
        </p:blipFill>
        <p:spPr>
          <a:xfrm>
            <a:off x="1268960" y="1245510"/>
            <a:ext cx="4108269" cy="43669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350" fill="hold"/>
                                        <p:tgtEl>
                                          <p:spTgt spid="13"/>
                                        </p:tgtEl>
                                        <p:attrNameLst>
                                          <p:attrName>ppt_w</p:attrName>
                                        </p:attrNameLst>
                                      </p:cBhvr>
                                      <p:tavLst>
                                        <p:tav tm="0">
                                          <p:val>
                                            <p:fltVal val="0"/>
                                          </p:val>
                                        </p:tav>
                                        <p:tav tm="100000">
                                          <p:val>
                                            <p:strVal val="#ppt_w"/>
                                          </p:val>
                                        </p:tav>
                                      </p:tavLst>
                                    </p:anim>
                                    <p:anim calcmode="lin" valueType="num">
                                      <p:cBhvr>
                                        <p:cTn id="8" dur="350" fill="hold"/>
                                        <p:tgtEl>
                                          <p:spTgt spid="13"/>
                                        </p:tgtEl>
                                        <p:attrNameLst>
                                          <p:attrName>ppt_h</p:attrName>
                                        </p:attrNameLst>
                                      </p:cBhvr>
                                      <p:tavLst>
                                        <p:tav tm="0">
                                          <p:val>
                                            <p:fltVal val="0"/>
                                          </p:val>
                                        </p:tav>
                                        <p:tav tm="100000">
                                          <p:val>
                                            <p:strVal val="#ppt_h"/>
                                          </p:val>
                                        </p:tav>
                                      </p:tavLst>
                                    </p:anim>
                                    <p:animEffect transition="in" filter="fade">
                                      <p:cBhvr>
                                        <p:cTn id="9" dur="35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350" fill="hold"/>
                                        <p:tgtEl>
                                          <p:spTgt spid="4"/>
                                        </p:tgtEl>
                                        <p:attrNameLst>
                                          <p:attrName>ppt_w</p:attrName>
                                        </p:attrNameLst>
                                      </p:cBhvr>
                                      <p:tavLst>
                                        <p:tav tm="0">
                                          <p:val>
                                            <p:fltVal val="0"/>
                                          </p:val>
                                        </p:tav>
                                        <p:tav tm="100000">
                                          <p:val>
                                            <p:strVal val="#ppt_w"/>
                                          </p:val>
                                        </p:tav>
                                      </p:tavLst>
                                    </p:anim>
                                    <p:anim calcmode="lin" valueType="num">
                                      <p:cBhvr>
                                        <p:cTn id="15" dur="350" fill="hold"/>
                                        <p:tgtEl>
                                          <p:spTgt spid="4"/>
                                        </p:tgtEl>
                                        <p:attrNameLst>
                                          <p:attrName>ppt_h</p:attrName>
                                        </p:attrNameLst>
                                      </p:cBhvr>
                                      <p:tavLst>
                                        <p:tav tm="0">
                                          <p:val>
                                            <p:fltVal val="0"/>
                                          </p:val>
                                        </p:tav>
                                        <p:tav tm="100000">
                                          <p:val>
                                            <p:strVal val="#ppt_h"/>
                                          </p:val>
                                        </p:tav>
                                      </p:tavLst>
                                    </p:anim>
                                    <p:animEffect transition="in" filter="fade">
                                      <p:cBhvr>
                                        <p:cTn id="16" dur="35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350" fill="hold"/>
                                        <p:tgtEl>
                                          <p:spTgt spid="10"/>
                                        </p:tgtEl>
                                        <p:attrNameLst>
                                          <p:attrName>ppt_w</p:attrName>
                                        </p:attrNameLst>
                                      </p:cBhvr>
                                      <p:tavLst>
                                        <p:tav tm="0">
                                          <p:val>
                                            <p:fltVal val="0"/>
                                          </p:val>
                                        </p:tav>
                                        <p:tav tm="100000">
                                          <p:val>
                                            <p:strVal val="#ppt_w"/>
                                          </p:val>
                                        </p:tav>
                                      </p:tavLst>
                                    </p:anim>
                                    <p:anim calcmode="lin" valueType="num">
                                      <p:cBhvr>
                                        <p:cTn id="22" dur="350" fill="hold"/>
                                        <p:tgtEl>
                                          <p:spTgt spid="10"/>
                                        </p:tgtEl>
                                        <p:attrNameLst>
                                          <p:attrName>ppt_h</p:attrName>
                                        </p:attrNameLst>
                                      </p:cBhvr>
                                      <p:tavLst>
                                        <p:tav tm="0">
                                          <p:val>
                                            <p:fltVal val="0"/>
                                          </p:val>
                                        </p:tav>
                                        <p:tav tm="100000">
                                          <p:val>
                                            <p:strVal val="#ppt_h"/>
                                          </p:val>
                                        </p:tav>
                                      </p:tavLst>
                                    </p:anim>
                                    <p:animEffect transition="in" filter="fade">
                                      <p:cBhvr>
                                        <p:cTn id="23" dur="35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350" fill="hold"/>
                                        <p:tgtEl>
                                          <p:spTgt spid="7"/>
                                        </p:tgtEl>
                                        <p:attrNameLst>
                                          <p:attrName>ppt_w</p:attrName>
                                        </p:attrNameLst>
                                      </p:cBhvr>
                                      <p:tavLst>
                                        <p:tav tm="0">
                                          <p:val>
                                            <p:fltVal val="0"/>
                                          </p:val>
                                        </p:tav>
                                        <p:tav tm="100000">
                                          <p:val>
                                            <p:strVal val="#ppt_w"/>
                                          </p:val>
                                        </p:tav>
                                      </p:tavLst>
                                    </p:anim>
                                    <p:anim calcmode="lin" valueType="num">
                                      <p:cBhvr>
                                        <p:cTn id="29" dur="350" fill="hold"/>
                                        <p:tgtEl>
                                          <p:spTgt spid="7"/>
                                        </p:tgtEl>
                                        <p:attrNameLst>
                                          <p:attrName>ppt_h</p:attrName>
                                        </p:attrNameLst>
                                      </p:cBhvr>
                                      <p:tavLst>
                                        <p:tav tm="0">
                                          <p:val>
                                            <p:fltVal val="0"/>
                                          </p:val>
                                        </p:tav>
                                        <p:tav tm="100000">
                                          <p:val>
                                            <p:strVal val="#ppt_h"/>
                                          </p:val>
                                        </p:tav>
                                      </p:tavLst>
                                    </p:anim>
                                    <p:animEffect transition="in" filter="fade">
                                      <p:cBhvr>
                                        <p:cTn id="30" dur="35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anim calcmode="lin" valueType="num">
                                      <p:cBhvr>
                                        <p:cTn id="36" dur="1000" fill="hold"/>
                                        <p:tgtEl>
                                          <p:spTgt spid="17"/>
                                        </p:tgtEl>
                                        <p:attrNameLst>
                                          <p:attrName>ppt_x</p:attrName>
                                        </p:attrNameLst>
                                      </p:cBhvr>
                                      <p:tavLst>
                                        <p:tav tm="0">
                                          <p:val>
                                            <p:strVal val="#ppt_x"/>
                                          </p:val>
                                        </p:tav>
                                        <p:tav tm="100000">
                                          <p:val>
                                            <p:strVal val="#ppt_x"/>
                                          </p:val>
                                        </p:tav>
                                      </p:tavLst>
                                    </p:anim>
                                    <p:anim calcmode="lin" valueType="num">
                                      <p:cBhvr>
                                        <p:cTn id="3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1000"/>
                                        <p:tgtEl>
                                          <p:spTgt spid="20"/>
                                        </p:tgtEl>
                                      </p:cBhvr>
                                    </p:animEffect>
                                    <p:anim calcmode="lin" valueType="num">
                                      <p:cBhvr>
                                        <p:cTn id="43" dur="1000" fill="hold"/>
                                        <p:tgtEl>
                                          <p:spTgt spid="20"/>
                                        </p:tgtEl>
                                        <p:attrNameLst>
                                          <p:attrName>ppt_x</p:attrName>
                                        </p:attrNameLst>
                                      </p:cBhvr>
                                      <p:tavLst>
                                        <p:tav tm="0">
                                          <p:val>
                                            <p:strVal val="#ppt_x"/>
                                          </p:val>
                                        </p:tav>
                                        <p:tav tm="100000">
                                          <p:val>
                                            <p:strVal val="#ppt_x"/>
                                          </p:val>
                                        </p:tav>
                                      </p:tavLst>
                                    </p:anim>
                                    <p:anim calcmode="lin" valueType="num">
                                      <p:cBhvr>
                                        <p:cTn id="4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1000"/>
                                        <p:tgtEl>
                                          <p:spTgt spid="23"/>
                                        </p:tgtEl>
                                      </p:cBhvr>
                                    </p:animEffect>
                                    <p:anim calcmode="lin" valueType="num">
                                      <p:cBhvr>
                                        <p:cTn id="50" dur="1000" fill="hold"/>
                                        <p:tgtEl>
                                          <p:spTgt spid="23"/>
                                        </p:tgtEl>
                                        <p:attrNameLst>
                                          <p:attrName>ppt_x</p:attrName>
                                        </p:attrNameLst>
                                      </p:cBhvr>
                                      <p:tavLst>
                                        <p:tav tm="0">
                                          <p:val>
                                            <p:strVal val="#ppt_x"/>
                                          </p:val>
                                        </p:tav>
                                        <p:tav tm="100000">
                                          <p:val>
                                            <p:strVal val="#ppt_x"/>
                                          </p:val>
                                        </p:tav>
                                      </p:tavLst>
                                    </p:anim>
                                    <p:anim calcmode="lin" valueType="num">
                                      <p:cBhvr>
                                        <p:cTn id="51"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fade">
                                      <p:cBhvr>
                                        <p:cTn id="56" dur="1000"/>
                                        <p:tgtEl>
                                          <p:spTgt spid="26"/>
                                        </p:tgtEl>
                                      </p:cBhvr>
                                    </p:animEffect>
                                    <p:anim calcmode="lin" valueType="num">
                                      <p:cBhvr>
                                        <p:cTn id="57" dur="1000" fill="hold"/>
                                        <p:tgtEl>
                                          <p:spTgt spid="26"/>
                                        </p:tgtEl>
                                        <p:attrNameLst>
                                          <p:attrName>ppt_x</p:attrName>
                                        </p:attrNameLst>
                                      </p:cBhvr>
                                      <p:tavLst>
                                        <p:tav tm="0">
                                          <p:val>
                                            <p:strVal val="#ppt_x"/>
                                          </p:val>
                                        </p:tav>
                                        <p:tav tm="100000">
                                          <p:val>
                                            <p:strVal val="#ppt_x"/>
                                          </p:val>
                                        </p:tav>
                                      </p:tavLst>
                                    </p:anim>
                                    <p:anim calcmode="lin" valueType="num">
                                      <p:cBhvr>
                                        <p:cTn id="58"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80663" y="494818"/>
            <a:ext cx="11030673" cy="5868364"/>
          </a:xfrm>
          <a:prstGeom prst="rect">
            <a:avLst/>
          </a:prstGeom>
          <a:noFill/>
          <a:ln w="76200">
            <a:solidFill>
              <a:schemeClr val="tx1"/>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Freeform 8"/>
          <p:cNvSpPr/>
          <p:nvPr/>
        </p:nvSpPr>
        <p:spPr bwMode="auto">
          <a:xfrm>
            <a:off x="4095269" y="1571684"/>
            <a:ext cx="1480205" cy="3719885"/>
          </a:xfrm>
          <a:custGeom>
            <a:avLst/>
            <a:gdLst/>
            <a:ahLst/>
            <a:cxnLst>
              <a:cxn ang="0">
                <a:pos x="489" y="1228"/>
              </a:cxn>
              <a:cxn ang="0">
                <a:pos x="189" y="1228"/>
              </a:cxn>
              <a:cxn ang="0">
                <a:pos x="0" y="614"/>
              </a:cxn>
              <a:cxn ang="0">
                <a:pos x="189" y="0"/>
              </a:cxn>
              <a:cxn ang="0">
                <a:pos x="489" y="0"/>
              </a:cxn>
              <a:cxn ang="0">
                <a:pos x="403" y="67"/>
              </a:cxn>
              <a:cxn ang="0">
                <a:pos x="300" y="614"/>
              </a:cxn>
              <a:cxn ang="0">
                <a:pos x="403" y="1160"/>
              </a:cxn>
              <a:cxn ang="0">
                <a:pos x="489" y="1228"/>
              </a:cxn>
            </a:cxnLst>
            <a:rect l="0" t="0" r="r" b="b"/>
            <a:pathLst>
              <a:path w="489" h="1228">
                <a:moveTo>
                  <a:pt x="489" y="1228"/>
                </a:moveTo>
                <a:cubicBezTo>
                  <a:pt x="189" y="1228"/>
                  <a:pt x="189" y="1228"/>
                  <a:pt x="189" y="1228"/>
                </a:cubicBezTo>
                <a:cubicBezTo>
                  <a:pt x="85" y="1228"/>
                  <a:pt x="0" y="953"/>
                  <a:pt x="0" y="614"/>
                </a:cubicBezTo>
                <a:cubicBezTo>
                  <a:pt x="0" y="275"/>
                  <a:pt x="85" y="0"/>
                  <a:pt x="189" y="0"/>
                </a:cubicBezTo>
                <a:cubicBezTo>
                  <a:pt x="489" y="0"/>
                  <a:pt x="489" y="0"/>
                  <a:pt x="489" y="0"/>
                </a:cubicBezTo>
                <a:cubicBezTo>
                  <a:pt x="458" y="0"/>
                  <a:pt x="429" y="24"/>
                  <a:pt x="403" y="67"/>
                </a:cubicBezTo>
                <a:cubicBezTo>
                  <a:pt x="342" y="168"/>
                  <a:pt x="300" y="375"/>
                  <a:pt x="300" y="614"/>
                </a:cubicBezTo>
                <a:cubicBezTo>
                  <a:pt x="300" y="852"/>
                  <a:pt x="341" y="1059"/>
                  <a:pt x="403" y="1160"/>
                </a:cubicBezTo>
                <a:cubicBezTo>
                  <a:pt x="428" y="1204"/>
                  <a:pt x="458" y="1228"/>
                  <a:pt x="489" y="1228"/>
                </a:cubicBezTo>
                <a:close/>
              </a:path>
            </a:pathLst>
          </a:custGeom>
          <a:solidFill>
            <a:schemeClr val="bg1"/>
          </a:solidFill>
          <a:ln w="76200">
            <a:solidFill>
              <a:schemeClr val="bg2">
                <a:lumMod val="10000"/>
              </a:schemeClr>
            </a:solidFill>
          </a:ln>
          <a:effectLst/>
        </p:spPr>
        <p:txBody>
          <a:bodyPr/>
          <a:lstStyle/>
          <a:p>
            <a:pPr>
              <a:defRPr/>
            </a:pPr>
            <a:endParaRPr lang="en-US" sz="900" dirty="0">
              <a:cs typeface="+mn-ea"/>
              <a:sym typeface="+mn-lt"/>
            </a:endParaRPr>
          </a:p>
        </p:txBody>
      </p:sp>
      <p:sp>
        <p:nvSpPr>
          <p:cNvPr id="29" name="Freeform 14"/>
          <p:cNvSpPr/>
          <p:nvPr/>
        </p:nvSpPr>
        <p:spPr bwMode="auto">
          <a:xfrm>
            <a:off x="4692000" y="4356431"/>
            <a:ext cx="1403999" cy="935138"/>
          </a:xfrm>
          <a:custGeom>
            <a:avLst/>
            <a:gdLst/>
            <a:ahLst/>
            <a:cxnLst>
              <a:cxn ang="0">
                <a:pos x="464" y="0"/>
              </a:cxn>
              <a:cxn ang="0">
                <a:pos x="299" y="309"/>
              </a:cxn>
              <a:cxn ang="0">
                <a:pos x="0" y="309"/>
              </a:cxn>
              <a:cxn ang="0">
                <a:pos x="86" y="242"/>
              </a:cxn>
              <a:cxn ang="0">
                <a:pos x="164" y="3"/>
              </a:cxn>
              <a:cxn ang="0">
                <a:pos x="288" y="142"/>
              </a:cxn>
              <a:cxn ang="0">
                <a:pos x="464" y="0"/>
              </a:cxn>
            </a:cxnLst>
            <a:rect l="0" t="0" r="r" b="b"/>
            <a:pathLst>
              <a:path w="464" h="309">
                <a:moveTo>
                  <a:pt x="464" y="0"/>
                </a:moveTo>
                <a:cubicBezTo>
                  <a:pt x="431" y="185"/>
                  <a:pt x="370" y="309"/>
                  <a:pt x="299" y="309"/>
                </a:cubicBezTo>
                <a:cubicBezTo>
                  <a:pt x="0" y="309"/>
                  <a:pt x="0" y="309"/>
                  <a:pt x="0" y="309"/>
                </a:cubicBezTo>
                <a:cubicBezTo>
                  <a:pt x="31" y="309"/>
                  <a:pt x="60" y="285"/>
                  <a:pt x="86" y="242"/>
                </a:cubicBezTo>
                <a:cubicBezTo>
                  <a:pt x="118" y="189"/>
                  <a:pt x="145" y="105"/>
                  <a:pt x="164" y="3"/>
                </a:cubicBezTo>
                <a:cubicBezTo>
                  <a:pt x="288" y="142"/>
                  <a:pt x="288" y="142"/>
                  <a:pt x="288" y="142"/>
                </a:cubicBezTo>
                <a:lnTo>
                  <a:pt x="464" y="0"/>
                </a:lnTo>
                <a:close/>
              </a:path>
            </a:pathLst>
          </a:custGeom>
          <a:solidFill>
            <a:schemeClr val="bg2">
              <a:lumMod val="10000"/>
            </a:schemeClr>
          </a:solidFill>
          <a:ln>
            <a:noFill/>
          </a:ln>
          <a:effectLst/>
        </p:spPr>
        <p:txBody>
          <a:bodyPr/>
          <a:lstStyle/>
          <a:p>
            <a:pPr>
              <a:defRPr/>
            </a:pPr>
            <a:endParaRPr lang="en-US" sz="900" dirty="0">
              <a:cs typeface="+mn-ea"/>
              <a:sym typeface="+mn-lt"/>
            </a:endParaRPr>
          </a:p>
        </p:txBody>
      </p:sp>
      <p:sp>
        <p:nvSpPr>
          <p:cNvPr id="30" name="Freeform 7"/>
          <p:cNvSpPr/>
          <p:nvPr/>
        </p:nvSpPr>
        <p:spPr bwMode="auto">
          <a:xfrm>
            <a:off x="2832057" y="1570994"/>
            <a:ext cx="1481497" cy="3716011"/>
          </a:xfrm>
          <a:custGeom>
            <a:avLst/>
            <a:gdLst/>
            <a:ahLst/>
            <a:cxnLst>
              <a:cxn ang="0">
                <a:pos x="489" y="1227"/>
              </a:cxn>
              <a:cxn ang="0">
                <a:pos x="189" y="1227"/>
              </a:cxn>
              <a:cxn ang="0">
                <a:pos x="0" y="614"/>
              </a:cxn>
              <a:cxn ang="0">
                <a:pos x="189" y="0"/>
              </a:cxn>
              <a:cxn ang="0">
                <a:pos x="489" y="0"/>
              </a:cxn>
              <a:cxn ang="0">
                <a:pos x="403" y="66"/>
              </a:cxn>
              <a:cxn ang="0">
                <a:pos x="300" y="614"/>
              </a:cxn>
              <a:cxn ang="0">
                <a:pos x="403" y="1160"/>
              </a:cxn>
              <a:cxn ang="0">
                <a:pos x="489" y="1227"/>
              </a:cxn>
            </a:cxnLst>
            <a:rect l="0" t="0" r="r" b="b"/>
            <a:pathLst>
              <a:path w="489" h="1227">
                <a:moveTo>
                  <a:pt x="489" y="1227"/>
                </a:moveTo>
                <a:cubicBezTo>
                  <a:pt x="189" y="1227"/>
                  <a:pt x="189" y="1227"/>
                  <a:pt x="189" y="1227"/>
                </a:cubicBezTo>
                <a:cubicBezTo>
                  <a:pt x="85" y="1227"/>
                  <a:pt x="0" y="953"/>
                  <a:pt x="0" y="614"/>
                </a:cubicBezTo>
                <a:cubicBezTo>
                  <a:pt x="0" y="275"/>
                  <a:pt x="85" y="0"/>
                  <a:pt x="189" y="0"/>
                </a:cubicBezTo>
                <a:cubicBezTo>
                  <a:pt x="489" y="0"/>
                  <a:pt x="489" y="0"/>
                  <a:pt x="489" y="0"/>
                </a:cubicBezTo>
                <a:cubicBezTo>
                  <a:pt x="458" y="0"/>
                  <a:pt x="429" y="24"/>
                  <a:pt x="403" y="66"/>
                </a:cubicBezTo>
                <a:cubicBezTo>
                  <a:pt x="342" y="168"/>
                  <a:pt x="300" y="375"/>
                  <a:pt x="300" y="614"/>
                </a:cubicBezTo>
                <a:cubicBezTo>
                  <a:pt x="300" y="852"/>
                  <a:pt x="341" y="1058"/>
                  <a:pt x="403" y="1160"/>
                </a:cubicBezTo>
                <a:cubicBezTo>
                  <a:pt x="428" y="1203"/>
                  <a:pt x="458" y="1227"/>
                  <a:pt x="489" y="1227"/>
                </a:cubicBez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41062" tIns="20531" rIns="41062" bIns="20531" anchor="ctr"/>
          <a:lstStyle/>
          <a:p>
            <a:pPr algn="ctr" defTabSz="407035">
              <a:lnSpc>
                <a:spcPct val="90000"/>
              </a:lnSpc>
              <a:defRPr/>
            </a:pPr>
            <a:endParaRPr lang="en-US" sz="1200" dirty="0">
              <a:cs typeface="+mn-ea"/>
              <a:sym typeface="+mn-lt"/>
            </a:endParaRPr>
          </a:p>
        </p:txBody>
      </p:sp>
      <p:sp>
        <p:nvSpPr>
          <p:cNvPr id="31" name="Freeform 12"/>
          <p:cNvSpPr/>
          <p:nvPr/>
        </p:nvSpPr>
        <p:spPr bwMode="auto">
          <a:xfrm>
            <a:off x="3428789" y="4356431"/>
            <a:ext cx="1405290" cy="935138"/>
          </a:xfrm>
          <a:custGeom>
            <a:avLst/>
            <a:gdLst/>
            <a:ahLst/>
            <a:cxnLst>
              <a:cxn ang="0">
                <a:pos x="464" y="0"/>
              </a:cxn>
              <a:cxn ang="0">
                <a:pos x="300" y="309"/>
              </a:cxn>
              <a:cxn ang="0">
                <a:pos x="0" y="309"/>
              </a:cxn>
              <a:cxn ang="0">
                <a:pos x="86" y="242"/>
              </a:cxn>
              <a:cxn ang="0">
                <a:pos x="164" y="3"/>
              </a:cxn>
              <a:cxn ang="0">
                <a:pos x="288" y="142"/>
              </a:cxn>
              <a:cxn ang="0">
                <a:pos x="464" y="0"/>
              </a:cxn>
            </a:cxnLst>
            <a:rect l="0" t="0" r="r" b="b"/>
            <a:pathLst>
              <a:path w="464" h="309">
                <a:moveTo>
                  <a:pt x="464" y="0"/>
                </a:moveTo>
                <a:cubicBezTo>
                  <a:pt x="431" y="185"/>
                  <a:pt x="370" y="309"/>
                  <a:pt x="300" y="309"/>
                </a:cubicBezTo>
                <a:cubicBezTo>
                  <a:pt x="0" y="309"/>
                  <a:pt x="0" y="309"/>
                  <a:pt x="0" y="309"/>
                </a:cubicBezTo>
                <a:cubicBezTo>
                  <a:pt x="31" y="309"/>
                  <a:pt x="60" y="285"/>
                  <a:pt x="86" y="242"/>
                </a:cubicBezTo>
                <a:cubicBezTo>
                  <a:pt x="119" y="189"/>
                  <a:pt x="146" y="105"/>
                  <a:pt x="164" y="3"/>
                </a:cubicBezTo>
                <a:cubicBezTo>
                  <a:pt x="288" y="142"/>
                  <a:pt x="288" y="142"/>
                  <a:pt x="288" y="142"/>
                </a:cubicBezTo>
                <a:lnTo>
                  <a:pt x="464" y="0"/>
                </a:lnTo>
                <a:close/>
              </a:path>
            </a:pathLst>
          </a:custGeom>
          <a:solidFill>
            <a:schemeClr val="bg2">
              <a:lumMod val="10000"/>
            </a:schemeClr>
          </a:solidFill>
          <a:ln w="9525" cap="flat" cmpd="sng" algn="ctr">
            <a:noFill/>
            <a:prstDash val="solid"/>
            <a:round/>
            <a:headEnd type="none" w="med" len="med"/>
            <a:tailEnd type="none" w="med" len="med"/>
          </a:ln>
          <a:effectLst/>
        </p:spPr>
        <p:txBody>
          <a:bodyPr lIns="41062" tIns="20531" rIns="41062" bIns="20531" anchor="ctr"/>
          <a:lstStyle/>
          <a:p>
            <a:pPr algn="ctr" defTabSz="407035">
              <a:lnSpc>
                <a:spcPct val="90000"/>
              </a:lnSpc>
              <a:defRPr/>
            </a:pPr>
            <a:endParaRPr lang="en-US" sz="1200" dirty="0">
              <a:cs typeface="+mn-ea"/>
              <a:sym typeface="+mn-lt"/>
            </a:endParaRPr>
          </a:p>
        </p:txBody>
      </p:sp>
      <p:sp>
        <p:nvSpPr>
          <p:cNvPr id="32" name="Freeform 6"/>
          <p:cNvSpPr/>
          <p:nvPr/>
        </p:nvSpPr>
        <p:spPr bwMode="auto">
          <a:xfrm>
            <a:off x="1624386" y="1570994"/>
            <a:ext cx="1480205" cy="3716011"/>
          </a:xfrm>
          <a:custGeom>
            <a:avLst/>
            <a:gdLst/>
            <a:ahLst/>
            <a:cxnLst>
              <a:cxn ang="0">
                <a:pos x="489" y="1227"/>
              </a:cxn>
              <a:cxn ang="0">
                <a:pos x="189" y="1227"/>
              </a:cxn>
              <a:cxn ang="0">
                <a:pos x="0" y="614"/>
              </a:cxn>
              <a:cxn ang="0">
                <a:pos x="189" y="0"/>
              </a:cxn>
              <a:cxn ang="0">
                <a:pos x="489" y="0"/>
              </a:cxn>
              <a:cxn ang="0">
                <a:pos x="403" y="66"/>
              </a:cxn>
              <a:cxn ang="0">
                <a:pos x="300" y="614"/>
              </a:cxn>
              <a:cxn ang="0">
                <a:pos x="402" y="1160"/>
              </a:cxn>
              <a:cxn ang="0">
                <a:pos x="489" y="1227"/>
              </a:cxn>
            </a:cxnLst>
            <a:rect l="0" t="0" r="r" b="b"/>
            <a:pathLst>
              <a:path w="489" h="1227">
                <a:moveTo>
                  <a:pt x="489" y="1227"/>
                </a:moveTo>
                <a:cubicBezTo>
                  <a:pt x="189" y="1227"/>
                  <a:pt x="189" y="1227"/>
                  <a:pt x="189" y="1227"/>
                </a:cubicBezTo>
                <a:cubicBezTo>
                  <a:pt x="85" y="1227"/>
                  <a:pt x="0" y="953"/>
                  <a:pt x="0" y="614"/>
                </a:cubicBezTo>
                <a:cubicBezTo>
                  <a:pt x="0" y="275"/>
                  <a:pt x="85" y="0"/>
                  <a:pt x="189" y="0"/>
                </a:cubicBezTo>
                <a:cubicBezTo>
                  <a:pt x="489" y="0"/>
                  <a:pt x="489" y="0"/>
                  <a:pt x="489" y="0"/>
                </a:cubicBezTo>
                <a:cubicBezTo>
                  <a:pt x="458" y="0"/>
                  <a:pt x="429" y="24"/>
                  <a:pt x="403" y="66"/>
                </a:cubicBezTo>
                <a:cubicBezTo>
                  <a:pt x="342" y="168"/>
                  <a:pt x="300" y="375"/>
                  <a:pt x="300" y="614"/>
                </a:cubicBezTo>
                <a:cubicBezTo>
                  <a:pt x="300" y="852"/>
                  <a:pt x="341" y="1058"/>
                  <a:pt x="402" y="1160"/>
                </a:cubicBezTo>
                <a:cubicBezTo>
                  <a:pt x="428" y="1203"/>
                  <a:pt x="458" y="1227"/>
                  <a:pt x="489" y="1227"/>
                </a:cubicBez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41062" tIns="20531" rIns="41062" bIns="20531" anchor="ctr"/>
          <a:lstStyle/>
          <a:p>
            <a:pPr algn="ctr" defTabSz="407035">
              <a:lnSpc>
                <a:spcPct val="90000"/>
              </a:lnSpc>
              <a:defRPr/>
            </a:pPr>
            <a:endParaRPr lang="en-US" sz="1200" dirty="0">
              <a:cs typeface="+mn-ea"/>
              <a:sym typeface="+mn-lt"/>
            </a:endParaRPr>
          </a:p>
        </p:txBody>
      </p:sp>
      <p:sp>
        <p:nvSpPr>
          <p:cNvPr id="33" name="Freeform 10"/>
          <p:cNvSpPr/>
          <p:nvPr/>
        </p:nvSpPr>
        <p:spPr bwMode="auto">
          <a:xfrm>
            <a:off x="2169453" y="4356432"/>
            <a:ext cx="1405290" cy="935138"/>
          </a:xfrm>
          <a:custGeom>
            <a:avLst/>
            <a:gdLst/>
            <a:ahLst/>
            <a:cxnLst>
              <a:cxn ang="0">
                <a:pos x="464" y="0"/>
              </a:cxn>
              <a:cxn ang="0">
                <a:pos x="299" y="309"/>
              </a:cxn>
              <a:cxn ang="0">
                <a:pos x="0" y="309"/>
              </a:cxn>
              <a:cxn ang="0">
                <a:pos x="86" y="242"/>
              </a:cxn>
              <a:cxn ang="0">
                <a:pos x="164" y="3"/>
              </a:cxn>
              <a:cxn ang="0">
                <a:pos x="288" y="142"/>
              </a:cxn>
              <a:cxn ang="0">
                <a:pos x="464" y="0"/>
              </a:cxn>
            </a:cxnLst>
            <a:rect l="0" t="0" r="r" b="b"/>
            <a:pathLst>
              <a:path w="464" h="309">
                <a:moveTo>
                  <a:pt x="464" y="0"/>
                </a:moveTo>
                <a:cubicBezTo>
                  <a:pt x="431" y="185"/>
                  <a:pt x="370" y="309"/>
                  <a:pt x="299" y="309"/>
                </a:cubicBezTo>
                <a:cubicBezTo>
                  <a:pt x="0" y="309"/>
                  <a:pt x="0" y="309"/>
                  <a:pt x="0" y="309"/>
                </a:cubicBezTo>
                <a:cubicBezTo>
                  <a:pt x="31" y="309"/>
                  <a:pt x="60" y="285"/>
                  <a:pt x="86" y="242"/>
                </a:cubicBezTo>
                <a:cubicBezTo>
                  <a:pt x="118" y="189"/>
                  <a:pt x="145" y="105"/>
                  <a:pt x="164" y="3"/>
                </a:cubicBezTo>
                <a:cubicBezTo>
                  <a:pt x="288" y="142"/>
                  <a:pt x="288" y="142"/>
                  <a:pt x="288" y="142"/>
                </a:cubicBezTo>
                <a:lnTo>
                  <a:pt x="464" y="0"/>
                </a:lnTo>
                <a:close/>
              </a:path>
            </a:pathLst>
          </a:custGeom>
          <a:solidFill>
            <a:schemeClr val="bg2">
              <a:lumMod val="10000"/>
            </a:schemeClr>
          </a:solidFill>
          <a:ln w="9525" cap="flat" cmpd="sng" algn="ctr">
            <a:noFill/>
            <a:prstDash val="solid"/>
            <a:round/>
            <a:headEnd type="none" w="med" len="med"/>
            <a:tailEnd type="none" w="med" len="med"/>
          </a:ln>
          <a:effectLst/>
        </p:spPr>
        <p:txBody>
          <a:bodyPr lIns="41062" tIns="20531" rIns="41062" bIns="20531" anchor="ctr"/>
          <a:lstStyle/>
          <a:p>
            <a:pPr algn="ctr" defTabSz="407035">
              <a:lnSpc>
                <a:spcPct val="90000"/>
              </a:lnSpc>
              <a:defRPr/>
            </a:pPr>
            <a:endParaRPr lang="en-US" sz="1200" dirty="0">
              <a:cs typeface="+mn-ea"/>
              <a:sym typeface="+mn-lt"/>
            </a:endParaRPr>
          </a:p>
        </p:txBody>
      </p:sp>
      <p:sp>
        <p:nvSpPr>
          <p:cNvPr id="34" name="Freeform 13"/>
          <p:cNvSpPr/>
          <p:nvPr/>
        </p:nvSpPr>
        <p:spPr bwMode="auto">
          <a:xfrm>
            <a:off x="4692000" y="1571684"/>
            <a:ext cx="1546078" cy="3214860"/>
          </a:xfrm>
          <a:custGeom>
            <a:avLst/>
            <a:gdLst/>
            <a:ahLst/>
            <a:cxnLst>
              <a:cxn ang="0">
                <a:pos x="511" y="882"/>
              </a:cxn>
              <a:cxn ang="0">
                <a:pos x="464" y="919"/>
              </a:cxn>
              <a:cxn ang="0">
                <a:pos x="288" y="1061"/>
              </a:cxn>
              <a:cxn ang="0">
                <a:pos x="164" y="922"/>
              </a:cxn>
              <a:cxn ang="0">
                <a:pos x="128" y="882"/>
              </a:cxn>
              <a:cxn ang="0">
                <a:pos x="170" y="882"/>
              </a:cxn>
              <a:cxn ang="0">
                <a:pos x="189" y="614"/>
              </a:cxn>
              <a:cxn ang="0">
                <a:pos x="86" y="68"/>
              </a:cxn>
              <a:cxn ang="0">
                <a:pos x="0" y="0"/>
              </a:cxn>
              <a:cxn ang="0">
                <a:pos x="299" y="0"/>
              </a:cxn>
              <a:cxn ang="0">
                <a:pos x="489" y="614"/>
              </a:cxn>
              <a:cxn ang="0">
                <a:pos x="470" y="882"/>
              </a:cxn>
              <a:cxn ang="0">
                <a:pos x="511" y="882"/>
              </a:cxn>
            </a:cxnLst>
            <a:rect l="0" t="0" r="r" b="b"/>
            <a:pathLst>
              <a:path w="511" h="1061">
                <a:moveTo>
                  <a:pt x="511" y="882"/>
                </a:moveTo>
                <a:cubicBezTo>
                  <a:pt x="464" y="919"/>
                  <a:pt x="464" y="919"/>
                  <a:pt x="464" y="919"/>
                </a:cubicBezTo>
                <a:cubicBezTo>
                  <a:pt x="288" y="1061"/>
                  <a:pt x="288" y="1061"/>
                  <a:pt x="288" y="1061"/>
                </a:cubicBezTo>
                <a:cubicBezTo>
                  <a:pt x="164" y="922"/>
                  <a:pt x="164" y="922"/>
                  <a:pt x="164" y="922"/>
                </a:cubicBezTo>
                <a:cubicBezTo>
                  <a:pt x="128" y="882"/>
                  <a:pt x="128" y="882"/>
                  <a:pt x="128" y="882"/>
                </a:cubicBezTo>
                <a:cubicBezTo>
                  <a:pt x="170" y="882"/>
                  <a:pt x="170" y="882"/>
                  <a:pt x="170" y="882"/>
                </a:cubicBezTo>
                <a:cubicBezTo>
                  <a:pt x="182" y="801"/>
                  <a:pt x="189" y="710"/>
                  <a:pt x="189" y="614"/>
                </a:cubicBezTo>
                <a:cubicBezTo>
                  <a:pt x="189" y="376"/>
                  <a:pt x="147" y="170"/>
                  <a:pt x="86" y="68"/>
                </a:cubicBezTo>
                <a:cubicBezTo>
                  <a:pt x="60" y="25"/>
                  <a:pt x="31" y="0"/>
                  <a:pt x="0" y="0"/>
                </a:cubicBezTo>
                <a:cubicBezTo>
                  <a:pt x="299" y="0"/>
                  <a:pt x="299" y="0"/>
                  <a:pt x="299" y="0"/>
                </a:cubicBezTo>
                <a:cubicBezTo>
                  <a:pt x="404" y="0"/>
                  <a:pt x="489" y="275"/>
                  <a:pt x="489" y="614"/>
                </a:cubicBezTo>
                <a:cubicBezTo>
                  <a:pt x="489" y="710"/>
                  <a:pt x="482" y="801"/>
                  <a:pt x="470" y="882"/>
                </a:cubicBezTo>
                <a:lnTo>
                  <a:pt x="511" y="882"/>
                </a:lnTo>
                <a:close/>
              </a:path>
            </a:pathLst>
          </a:custGeom>
          <a:solidFill>
            <a:srgbClr val="FF9331"/>
          </a:solidFill>
          <a:ln w="76200" cap="flat" cmpd="sng" algn="ctr">
            <a:solidFill>
              <a:schemeClr val="bg2">
                <a:lumMod val="10000"/>
              </a:schemeClr>
            </a:solidFill>
            <a:prstDash val="solid"/>
            <a:round/>
            <a:headEnd type="none" w="med" len="med"/>
            <a:tailEnd type="none" w="med" len="med"/>
          </a:ln>
          <a:effectLst/>
        </p:spPr>
        <p:txBody>
          <a:bodyPr lIns="41062" tIns="20531" rIns="41062" bIns="20531" anchor="ctr"/>
          <a:lstStyle/>
          <a:p>
            <a:pPr algn="ctr" defTabSz="407035">
              <a:lnSpc>
                <a:spcPct val="90000"/>
              </a:lnSpc>
              <a:defRPr/>
            </a:pPr>
            <a:endParaRPr lang="en-US" sz="1200" dirty="0">
              <a:cs typeface="+mn-ea"/>
              <a:sym typeface="+mn-lt"/>
            </a:endParaRPr>
          </a:p>
        </p:txBody>
      </p:sp>
      <p:sp>
        <p:nvSpPr>
          <p:cNvPr id="35" name="Freeform 11"/>
          <p:cNvSpPr/>
          <p:nvPr/>
        </p:nvSpPr>
        <p:spPr bwMode="auto">
          <a:xfrm>
            <a:off x="3428789" y="1571684"/>
            <a:ext cx="1547369" cy="3214860"/>
          </a:xfrm>
          <a:custGeom>
            <a:avLst/>
            <a:gdLst/>
            <a:ahLst/>
            <a:cxnLst>
              <a:cxn ang="0">
                <a:pos x="511" y="882"/>
              </a:cxn>
              <a:cxn ang="0">
                <a:pos x="464" y="919"/>
              </a:cxn>
              <a:cxn ang="0">
                <a:pos x="288" y="1061"/>
              </a:cxn>
              <a:cxn ang="0">
                <a:pos x="164" y="922"/>
              </a:cxn>
              <a:cxn ang="0">
                <a:pos x="128" y="882"/>
              </a:cxn>
              <a:cxn ang="0">
                <a:pos x="171" y="882"/>
              </a:cxn>
              <a:cxn ang="0">
                <a:pos x="190" y="614"/>
              </a:cxn>
              <a:cxn ang="0">
                <a:pos x="87" y="68"/>
              </a:cxn>
              <a:cxn ang="0">
                <a:pos x="0" y="0"/>
              </a:cxn>
              <a:cxn ang="0">
                <a:pos x="300" y="0"/>
              </a:cxn>
              <a:cxn ang="0">
                <a:pos x="489" y="614"/>
              </a:cxn>
              <a:cxn ang="0">
                <a:pos x="470" y="882"/>
              </a:cxn>
              <a:cxn ang="0">
                <a:pos x="511" y="882"/>
              </a:cxn>
            </a:cxnLst>
            <a:rect l="0" t="0" r="r" b="b"/>
            <a:pathLst>
              <a:path w="511" h="1061">
                <a:moveTo>
                  <a:pt x="511" y="882"/>
                </a:moveTo>
                <a:cubicBezTo>
                  <a:pt x="464" y="919"/>
                  <a:pt x="464" y="919"/>
                  <a:pt x="464" y="919"/>
                </a:cubicBezTo>
                <a:cubicBezTo>
                  <a:pt x="288" y="1061"/>
                  <a:pt x="288" y="1061"/>
                  <a:pt x="288" y="1061"/>
                </a:cubicBezTo>
                <a:cubicBezTo>
                  <a:pt x="164" y="922"/>
                  <a:pt x="164" y="922"/>
                  <a:pt x="164" y="922"/>
                </a:cubicBezTo>
                <a:cubicBezTo>
                  <a:pt x="128" y="882"/>
                  <a:pt x="128" y="882"/>
                  <a:pt x="128" y="882"/>
                </a:cubicBezTo>
                <a:cubicBezTo>
                  <a:pt x="171" y="882"/>
                  <a:pt x="171" y="882"/>
                  <a:pt x="171" y="882"/>
                </a:cubicBezTo>
                <a:cubicBezTo>
                  <a:pt x="183" y="801"/>
                  <a:pt x="190" y="710"/>
                  <a:pt x="190" y="614"/>
                </a:cubicBezTo>
                <a:cubicBezTo>
                  <a:pt x="190" y="376"/>
                  <a:pt x="148" y="170"/>
                  <a:pt x="87" y="68"/>
                </a:cubicBezTo>
                <a:cubicBezTo>
                  <a:pt x="61" y="25"/>
                  <a:pt x="31" y="0"/>
                  <a:pt x="0" y="0"/>
                </a:cubicBezTo>
                <a:cubicBezTo>
                  <a:pt x="300" y="0"/>
                  <a:pt x="300" y="0"/>
                  <a:pt x="300" y="0"/>
                </a:cubicBezTo>
                <a:cubicBezTo>
                  <a:pt x="404" y="0"/>
                  <a:pt x="489" y="275"/>
                  <a:pt x="489" y="614"/>
                </a:cubicBezTo>
                <a:cubicBezTo>
                  <a:pt x="489" y="710"/>
                  <a:pt x="482" y="801"/>
                  <a:pt x="470" y="882"/>
                </a:cubicBezTo>
                <a:lnTo>
                  <a:pt x="511" y="882"/>
                </a:lnTo>
                <a:close/>
              </a:path>
            </a:pathLst>
          </a:custGeom>
          <a:solidFill>
            <a:srgbClr val="0B47E3"/>
          </a:solidFill>
          <a:ln w="76200" cap="flat" cmpd="sng" algn="ctr">
            <a:solidFill>
              <a:schemeClr val="bg2">
                <a:lumMod val="10000"/>
              </a:schemeClr>
            </a:solidFill>
            <a:prstDash val="solid"/>
            <a:round/>
            <a:headEnd type="none" w="med" len="med"/>
            <a:tailEnd type="none" w="med" len="med"/>
          </a:ln>
          <a:effectLst/>
        </p:spPr>
        <p:txBody>
          <a:bodyPr lIns="41062" tIns="20531" rIns="41062" bIns="20531" anchor="ctr"/>
          <a:lstStyle/>
          <a:p>
            <a:pPr algn="ctr" defTabSz="407035">
              <a:lnSpc>
                <a:spcPct val="90000"/>
              </a:lnSpc>
              <a:defRPr/>
            </a:pPr>
            <a:endParaRPr lang="en-US" sz="1200" dirty="0">
              <a:cs typeface="+mn-ea"/>
              <a:sym typeface="+mn-lt"/>
            </a:endParaRPr>
          </a:p>
        </p:txBody>
      </p:sp>
      <p:sp>
        <p:nvSpPr>
          <p:cNvPr id="36" name="Freeform 9"/>
          <p:cNvSpPr/>
          <p:nvPr/>
        </p:nvSpPr>
        <p:spPr bwMode="auto">
          <a:xfrm>
            <a:off x="2169453" y="1571684"/>
            <a:ext cx="1544786" cy="3214860"/>
          </a:xfrm>
          <a:custGeom>
            <a:avLst/>
            <a:gdLst/>
            <a:ahLst/>
            <a:cxnLst>
              <a:cxn ang="0">
                <a:pos x="510" y="882"/>
              </a:cxn>
              <a:cxn ang="0">
                <a:pos x="464" y="919"/>
              </a:cxn>
              <a:cxn ang="0">
                <a:pos x="288" y="1061"/>
              </a:cxn>
              <a:cxn ang="0">
                <a:pos x="164" y="922"/>
              </a:cxn>
              <a:cxn ang="0">
                <a:pos x="128" y="882"/>
              </a:cxn>
              <a:cxn ang="0">
                <a:pos x="170" y="882"/>
              </a:cxn>
              <a:cxn ang="0">
                <a:pos x="189" y="614"/>
              </a:cxn>
              <a:cxn ang="0">
                <a:pos x="86" y="68"/>
              </a:cxn>
              <a:cxn ang="0">
                <a:pos x="0" y="0"/>
              </a:cxn>
              <a:cxn ang="0">
                <a:pos x="299" y="0"/>
              </a:cxn>
              <a:cxn ang="0">
                <a:pos x="489" y="614"/>
              </a:cxn>
              <a:cxn ang="0">
                <a:pos x="470" y="882"/>
              </a:cxn>
              <a:cxn ang="0">
                <a:pos x="510" y="882"/>
              </a:cxn>
            </a:cxnLst>
            <a:rect l="0" t="0" r="r" b="b"/>
            <a:pathLst>
              <a:path w="510" h="1061">
                <a:moveTo>
                  <a:pt x="510" y="882"/>
                </a:moveTo>
                <a:cubicBezTo>
                  <a:pt x="464" y="919"/>
                  <a:pt x="464" y="919"/>
                  <a:pt x="464" y="919"/>
                </a:cubicBezTo>
                <a:cubicBezTo>
                  <a:pt x="288" y="1061"/>
                  <a:pt x="288" y="1061"/>
                  <a:pt x="288" y="1061"/>
                </a:cubicBezTo>
                <a:cubicBezTo>
                  <a:pt x="164" y="922"/>
                  <a:pt x="164" y="922"/>
                  <a:pt x="164" y="922"/>
                </a:cubicBezTo>
                <a:cubicBezTo>
                  <a:pt x="128" y="882"/>
                  <a:pt x="128" y="882"/>
                  <a:pt x="128" y="882"/>
                </a:cubicBezTo>
                <a:cubicBezTo>
                  <a:pt x="170" y="882"/>
                  <a:pt x="170" y="882"/>
                  <a:pt x="170" y="882"/>
                </a:cubicBezTo>
                <a:cubicBezTo>
                  <a:pt x="182" y="801"/>
                  <a:pt x="189" y="710"/>
                  <a:pt x="189" y="614"/>
                </a:cubicBezTo>
                <a:cubicBezTo>
                  <a:pt x="189" y="376"/>
                  <a:pt x="147" y="170"/>
                  <a:pt x="86" y="68"/>
                </a:cubicBezTo>
                <a:cubicBezTo>
                  <a:pt x="60" y="25"/>
                  <a:pt x="31" y="0"/>
                  <a:pt x="0" y="0"/>
                </a:cubicBezTo>
                <a:cubicBezTo>
                  <a:pt x="299" y="0"/>
                  <a:pt x="299" y="0"/>
                  <a:pt x="299" y="0"/>
                </a:cubicBezTo>
                <a:cubicBezTo>
                  <a:pt x="404" y="0"/>
                  <a:pt x="489" y="275"/>
                  <a:pt x="489" y="614"/>
                </a:cubicBezTo>
                <a:cubicBezTo>
                  <a:pt x="489" y="710"/>
                  <a:pt x="482" y="801"/>
                  <a:pt x="470" y="882"/>
                </a:cubicBezTo>
                <a:lnTo>
                  <a:pt x="510" y="882"/>
                </a:lnTo>
                <a:close/>
              </a:path>
            </a:pathLst>
          </a:custGeom>
          <a:solidFill>
            <a:srgbClr val="FF9331"/>
          </a:solidFill>
          <a:ln w="76200" cap="flat" cmpd="sng" algn="ctr">
            <a:solidFill>
              <a:schemeClr val="bg2">
                <a:lumMod val="10000"/>
              </a:schemeClr>
            </a:solidFill>
            <a:prstDash val="solid"/>
            <a:round/>
            <a:headEnd type="none" w="med" len="med"/>
            <a:tailEnd type="none" w="med" len="med"/>
          </a:ln>
          <a:effectLst/>
        </p:spPr>
        <p:txBody>
          <a:bodyPr lIns="41062" tIns="20531" rIns="41062" bIns="20531" anchor="ctr"/>
          <a:lstStyle/>
          <a:p>
            <a:pPr algn="ctr" defTabSz="407035">
              <a:lnSpc>
                <a:spcPct val="90000"/>
              </a:lnSpc>
              <a:defRPr/>
            </a:pPr>
            <a:endParaRPr lang="en-US" sz="1200" dirty="0">
              <a:cs typeface="+mn-ea"/>
              <a:sym typeface="+mn-lt"/>
            </a:endParaRPr>
          </a:p>
        </p:txBody>
      </p:sp>
      <p:sp>
        <p:nvSpPr>
          <p:cNvPr id="37" name="Freeform 13"/>
          <p:cNvSpPr/>
          <p:nvPr/>
        </p:nvSpPr>
        <p:spPr bwMode="auto">
          <a:xfrm>
            <a:off x="2562107" y="3162931"/>
            <a:ext cx="1281294" cy="169277"/>
          </a:xfrm>
          <a:prstGeom prst="rect">
            <a:avLst/>
          </a:prstGeom>
          <a:noFill/>
          <a:ln w="9525" cap="flat" cmpd="sng" algn="ctr">
            <a:noFill/>
            <a:prstDash val="solid"/>
            <a:round/>
            <a:headEnd type="none" w="med" len="med"/>
            <a:tailEnd type="none" w="med" len="med"/>
          </a:ln>
          <a:effectLst/>
        </p:spPr>
        <p:txBody>
          <a:bodyPr lIns="0" tIns="0" rIns="0" bIns="0" anchor="ctr">
            <a:spAutoFit/>
          </a:bodyPr>
          <a:lstStyle/>
          <a:p>
            <a:pPr algn="ctr" defTabSz="407035" eaLnBrk="0" fontAlgn="base" hangingPunct="0">
              <a:spcBef>
                <a:spcPct val="0"/>
              </a:spcBef>
              <a:spcAft>
                <a:spcPct val="0"/>
              </a:spcAft>
            </a:pPr>
            <a:r>
              <a:rPr lang="en-US" sz="1100" dirty="0">
                <a:solidFill>
                  <a:schemeClr val="bg2">
                    <a:lumMod val="10000"/>
                  </a:schemeClr>
                </a:solidFill>
                <a:cs typeface="+mn-ea"/>
                <a:sym typeface="+mn-lt"/>
              </a:rPr>
              <a:t>Role 1</a:t>
            </a:r>
            <a:endParaRPr lang="en-US" sz="1100" dirty="0">
              <a:solidFill>
                <a:schemeClr val="bg2">
                  <a:lumMod val="10000"/>
                </a:schemeClr>
              </a:solidFill>
              <a:cs typeface="+mn-ea"/>
              <a:sym typeface="+mn-lt"/>
            </a:endParaRPr>
          </a:p>
        </p:txBody>
      </p:sp>
      <p:sp>
        <p:nvSpPr>
          <p:cNvPr id="38" name="Freeform 13"/>
          <p:cNvSpPr/>
          <p:nvPr/>
        </p:nvSpPr>
        <p:spPr bwMode="auto">
          <a:xfrm>
            <a:off x="3789153" y="3162931"/>
            <a:ext cx="1361375" cy="169277"/>
          </a:xfrm>
          <a:prstGeom prst="rect">
            <a:avLst/>
          </a:prstGeom>
          <a:noFill/>
          <a:ln w="9525" cap="flat" cmpd="sng" algn="ctr">
            <a:noFill/>
            <a:prstDash val="solid"/>
            <a:round/>
            <a:headEnd type="none" w="med" len="med"/>
            <a:tailEnd type="none" w="med" len="med"/>
          </a:ln>
          <a:effectLst/>
        </p:spPr>
        <p:txBody>
          <a:bodyPr lIns="0" tIns="0" rIns="0" bIns="0" anchor="ctr">
            <a:spAutoFit/>
          </a:bodyPr>
          <a:lstStyle/>
          <a:p>
            <a:pPr algn="ctr" defTabSz="407035" eaLnBrk="0" fontAlgn="base" hangingPunct="0">
              <a:spcBef>
                <a:spcPct val="0"/>
              </a:spcBef>
              <a:spcAft>
                <a:spcPct val="0"/>
              </a:spcAft>
            </a:pPr>
            <a:r>
              <a:rPr lang="en-US" sz="1100" dirty="0">
                <a:solidFill>
                  <a:schemeClr val="bg2">
                    <a:lumMod val="10000"/>
                  </a:schemeClr>
                </a:solidFill>
                <a:cs typeface="+mn-ea"/>
                <a:sym typeface="+mn-lt"/>
              </a:rPr>
              <a:t>Role 2</a:t>
            </a:r>
            <a:endParaRPr lang="en-US" sz="1100" dirty="0">
              <a:solidFill>
                <a:schemeClr val="bg2">
                  <a:lumMod val="10000"/>
                </a:schemeClr>
              </a:solidFill>
              <a:cs typeface="+mn-ea"/>
              <a:sym typeface="+mn-lt"/>
            </a:endParaRPr>
          </a:p>
        </p:txBody>
      </p:sp>
      <p:sp>
        <p:nvSpPr>
          <p:cNvPr id="39" name="Freeform 13"/>
          <p:cNvSpPr/>
          <p:nvPr/>
        </p:nvSpPr>
        <p:spPr bwMode="auto">
          <a:xfrm>
            <a:off x="5083363" y="3162931"/>
            <a:ext cx="1361375" cy="169277"/>
          </a:xfrm>
          <a:prstGeom prst="rect">
            <a:avLst/>
          </a:prstGeom>
          <a:noFill/>
          <a:ln w="9525" cap="flat" cmpd="sng" algn="ctr">
            <a:noFill/>
            <a:prstDash val="solid"/>
            <a:round/>
            <a:headEnd type="none" w="med" len="med"/>
            <a:tailEnd type="none" w="med" len="med"/>
          </a:ln>
          <a:effectLst/>
        </p:spPr>
        <p:txBody>
          <a:bodyPr lIns="0" tIns="0" rIns="0" bIns="0" anchor="ctr">
            <a:spAutoFit/>
          </a:bodyPr>
          <a:lstStyle/>
          <a:p>
            <a:pPr algn="ctr" defTabSz="407035" eaLnBrk="0" fontAlgn="base" hangingPunct="0">
              <a:spcBef>
                <a:spcPct val="0"/>
              </a:spcBef>
              <a:spcAft>
                <a:spcPct val="0"/>
              </a:spcAft>
            </a:pPr>
            <a:r>
              <a:rPr lang="en-US" sz="1100" dirty="0">
                <a:solidFill>
                  <a:schemeClr val="bg2">
                    <a:lumMod val="10000"/>
                  </a:schemeClr>
                </a:solidFill>
                <a:cs typeface="+mn-ea"/>
                <a:sym typeface="+mn-lt"/>
              </a:rPr>
              <a:t>Role 3</a:t>
            </a:r>
            <a:endParaRPr lang="en-US" sz="1100" dirty="0">
              <a:solidFill>
                <a:schemeClr val="bg2">
                  <a:lumMod val="10000"/>
                </a:schemeClr>
              </a:solidFill>
              <a:cs typeface="+mn-ea"/>
              <a:sym typeface="+mn-lt"/>
            </a:endParaRPr>
          </a:p>
        </p:txBody>
      </p:sp>
      <p:grpSp>
        <p:nvGrpSpPr>
          <p:cNvPr id="40" name="组合 39"/>
          <p:cNvGrpSpPr/>
          <p:nvPr/>
        </p:nvGrpSpPr>
        <p:grpSpPr>
          <a:xfrm>
            <a:off x="8161433" y="1455247"/>
            <a:ext cx="3487979" cy="1151790"/>
            <a:chOff x="8984678" y="2138442"/>
            <a:chExt cx="2501952" cy="828152"/>
          </a:xfrm>
        </p:grpSpPr>
        <p:sp>
          <p:nvSpPr>
            <p:cNvPr id="41" name="矩形 40"/>
            <p:cNvSpPr/>
            <p:nvPr/>
          </p:nvSpPr>
          <p:spPr>
            <a:xfrm>
              <a:off x="8984679" y="2138442"/>
              <a:ext cx="2501951" cy="314701"/>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chemeClr val="tx1">
                      <a:lumMod val="75000"/>
                      <a:lumOff val="25000"/>
                    </a:schemeClr>
                  </a:solidFill>
                  <a:cs typeface="+mn-ea"/>
                  <a:sym typeface="+mn-lt"/>
                </a:rPr>
                <a:t>标题文字添加</a:t>
              </a:r>
              <a:endParaRPr lang="zh-CN" altLang="en-US" sz="2000" b="1" dirty="0">
                <a:solidFill>
                  <a:schemeClr val="tx1">
                    <a:lumMod val="75000"/>
                    <a:lumOff val="25000"/>
                  </a:schemeClr>
                </a:solidFill>
                <a:cs typeface="+mn-ea"/>
                <a:sym typeface="+mn-lt"/>
              </a:endParaRPr>
            </a:p>
          </p:txBody>
        </p:sp>
        <p:sp>
          <p:nvSpPr>
            <p:cNvPr id="42" name="文本框 41"/>
            <p:cNvSpPr txBox="1"/>
            <p:nvPr/>
          </p:nvSpPr>
          <p:spPr>
            <a:xfrm>
              <a:off x="8984678" y="2453143"/>
              <a:ext cx="1929052" cy="5134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900" dirty="0">
                  <a:solidFill>
                    <a:schemeClr val="bg1">
                      <a:lumMod val="50000"/>
                    </a:schemeClr>
                  </a:solidFill>
                  <a:cs typeface="+mn-ea"/>
                  <a:sym typeface="+mn-lt"/>
                </a:rPr>
                <a:t>The user can demonstrate on a projector or computer, or print the presentation and make it into a film to be used in a wider field. Using PowerPoint,</a:t>
              </a:r>
              <a:endParaRPr lang="en-US" altLang="zh-CN" sz="900" dirty="0">
                <a:solidFill>
                  <a:schemeClr val="bg1">
                    <a:lumMod val="50000"/>
                  </a:schemeClr>
                </a:solidFill>
                <a:cs typeface="+mn-ea"/>
                <a:sym typeface="+mn-lt"/>
              </a:endParaRPr>
            </a:p>
          </p:txBody>
        </p:sp>
      </p:grpSp>
      <p:sp>
        <p:nvSpPr>
          <p:cNvPr id="43" name="Text Placeholder 7"/>
          <p:cNvSpPr txBox="1"/>
          <p:nvPr/>
        </p:nvSpPr>
        <p:spPr>
          <a:xfrm>
            <a:off x="6975666" y="1184896"/>
            <a:ext cx="1384973" cy="1065088"/>
          </a:xfrm>
          <a:prstGeom prst="rect">
            <a:avLst/>
          </a:prstGeom>
        </p:spPr>
        <p:txBody>
          <a:bodyPr vert="horz" wrap="square" lIns="91440" tIns="45720" rIns="91440" bIns="45720" rtlCol="0" anchor="b">
            <a:noAutofit/>
          </a:bodyPr>
          <a:lstStyle>
            <a:defPPr>
              <a:defRPr lang="en-US"/>
            </a:defPPr>
            <a:lvl1pPr defTabSz="914400">
              <a:lnSpc>
                <a:spcPct val="90000"/>
              </a:lnSpc>
              <a:spcBef>
                <a:spcPct val="0"/>
              </a:spcBef>
              <a:buNone/>
              <a:defRPr sz="4800" b="1" spc="-300">
                <a:solidFill>
                  <a:schemeClr val="tx1">
                    <a:lumMod val="75000"/>
                    <a:lumOff val="25000"/>
                  </a:schemeClr>
                </a:solidFill>
                <a:latin typeface="Arial" panose="020B0604020202020204" pitchFamily="34" charset="0"/>
                <a:ea typeface="Roboto Light" panose="02000000000000000000" pitchFamily="2" charset="0"/>
                <a:cs typeface="Open Sans Light" panose="020B0306030504020204" pitchFamily="34" charset="0"/>
              </a:defRPr>
            </a:lvl1pPr>
          </a:lstStyle>
          <a:p>
            <a:pPr algn="ctr"/>
            <a:r>
              <a:rPr lang="en-US" dirty="0">
                <a:latin typeface="+mn-lt"/>
                <a:ea typeface="+mn-ea"/>
                <a:cs typeface="+mn-ea"/>
                <a:sym typeface="+mn-lt"/>
              </a:rPr>
              <a:t>01</a:t>
            </a:r>
            <a:endParaRPr lang="en-US" dirty="0">
              <a:latin typeface="+mn-lt"/>
              <a:ea typeface="+mn-ea"/>
              <a:cs typeface="+mn-ea"/>
              <a:sym typeface="+mn-lt"/>
            </a:endParaRPr>
          </a:p>
        </p:txBody>
      </p:sp>
      <p:grpSp>
        <p:nvGrpSpPr>
          <p:cNvPr id="44" name="组合 43"/>
          <p:cNvGrpSpPr/>
          <p:nvPr/>
        </p:nvGrpSpPr>
        <p:grpSpPr>
          <a:xfrm>
            <a:off x="8123357" y="2960668"/>
            <a:ext cx="3487979" cy="1151790"/>
            <a:chOff x="8984678" y="2138442"/>
            <a:chExt cx="2501952" cy="828152"/>
          </a:xfrm>
        </p:grpSpPr>
        <p:sp>
          <p:nvSpPr>
            <p:cNvPr id="45" name="矩形 44"/>
            <p:cNvSpPr/>
            <p:nvPr/>
          </p:nvSpPr>
          <p:spPr>
            <a:xfrm>
              <a:off x="8984679" y="2138442"/>
              <a:ext cx="2501951" cy="314701"/>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chemeClr val="tx1">
                      <a:lumMod val="75000"/>
                      <a:lumOff val="25000"/>
                    </a:schemeClr>
                  </a:solidFill>
                  <a:cs typeface="+mn-ea"/>
                  <a:sym typeface="+mn-lt"/>
                </a:rPr>
                <a:t>标题文字添加</a:t>
              </a:r>
              <a:endParaRPr lang="zh-CN" altLang="en-US" sz="2000" b="1" dirty="0">
                <a:solidFill>
                  <a:schemeClr val="tx1">
                    <a:lumMod val="75000"/>
                    <a:lumOff val="25000"/>
                  </a:schemeClr>
                </a:solidFill>
                <a:cs typeface="+mn-ea"/>
                <a:sym typeface="+mn-lt"/>
              </a:endParaRPr>
            </a:p>
          </p:txBody>
        </p:sp>
        <p:sp>
          <p:nvSpPr>
            <p:cNvPr id="46" name="文本框 45"/>
            <p:cNvSpPr txBox="1"/>
            <p:nvPr/>
          </p:nvSpPr>
          <p:spPr>
            <a:xfrm>
              <a:off x="8984678" y="2453143"/>
              <a:ext cx="1929052" cy="5134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900" dirty="0">
                  <a:solidFill>
                    <a:schemeClr val="bg1">
                      <a:lumMod val="50000"/>
                    </a:schemeClr>
                  </a:solidFill>
                  <a:cs typeface="+mn-ea"/>
                  <a:sym typeface="+mn-lt"/>
                </a:rPr>
                <a:t>The user can demonstrate on a projector or computer, or print the presentation and make it into a film to be used in a wider field. Using PowerPoint,</a:t>
              </a:r>
              <a:endParaRPr lang="en-US" altLang="zh-CN" sz="900" dirty="0">
                <a:solidFill>
                  <a:schemeClr val="bg1">
                    <a:lumMod val="50000"/>
                  </a:schemeClr>
                </a:solidFill>
                <a:cs typeface="+mn-ea"/>
                <a:sym typeface="+mn-lt"/>
              </a:endParaRPr>
            </a:p>
          </p:txBody>
        </p:sp>
      </p:grpSp>
      <p:sp>
        <p:nvSpPr>
          <p:cNvPr id="47" name="Text Placeholder 7"/>
          <p:cNvSpPr txBox="1"/>
          <p:nvPr/>
        </p:nvSpPr>
        <p:spPr>
          <a:xfrm>
            <a:off x="6937590" y="2690317"/>
            <a:ext cx="1384973" cy="1065088"/>
          </a:xfrm>
          <a:prstGeom prst="rect">
            <a:avLst/>
          </a:prstGeom>
        </p:spPr>
        <p:txBody>
          <a:bodyPr vert="horz" wrap="square" lIns="91440" tIns="45720" rIns="91440" bIns="45720" rtlCol="0" anchor="b">
            <a:noAutofit/>
          </a:bodyPr>
          <a:lstStyle>
            <a:defPPr>
              <a:defRPr lang="en-US"/>
            </a:defPPr>
            <a:lvl1pPr defTabSz="914400">
              <a:lnSpc>
                <a:spcPct val="90000"/>
              </a:lnSpc>
              <a:spcBef>
                <a:spcPct val="0"/>
              </a:spcBef>
              <a:buNone/>
              <a:defRPr sz="4800" b="1" spc="-300">
                <a:solidFill>
                  <a:schemeClr val="tx1">
                    <a:lumMod val="75000"/>
                    <a:lumOff val="25000"/>
                  </a:schemeClr>
                </a:solidFill>
                <a:latin typeface="Arial" panose="020B0604020202020204" pitchFamily="34" charset="0"/>
                <a:ea typeface="Roboto Light" panose="02000000000000000000" pitchFamily="2" charset="0"/>
                <a:cs typeface="Open Sans Light" panose="020B0306030504020204" pitchFamily="34" charset="0"/>
              </a:defRPr>
            </a:lvl1pPr>
          </a:lstStyle>
          <a:p>
            <a:pPr algn="ctr"/>
            <a:r>
              <a:rPr lang="en-US" altLang="zh-CN" dirty="0">
                <a:latin typeface="+mn-lt"/>
                <a:ea typeface="+mn-ea"/>
                <a:cs typeface="+mn-ea"/>
                <a:sym typeface="+mn-lt"/>
              </a:rPr>
              <a:t>02</a:t>
            </a:r>
            <a:endParaRPr lang="en-US" dirty="0">
              <a:latin typeface="+mn-lt"/>
              <a:ea typeface="+mn-ea"/>
              <a:cs typeface="+mn-ea"/>
              <a:sym typeface="+mn-lt"/>
            </a:endParaRPr>
          </a:p>
        </p:txBody>
      </p:sp>
      <p:grpSp>
        <p:nvGrpSpPr>
          <p:cNvPr id="48" name="组合 47"/>
          <p:cNvGrpSpPr/>
          <p:nvPr/>
        </p:nvGrpSpPr>
        <p:grpSpPr>
          <a:xfrm>
            <a:off x="8160141" y="4555632"/>
            <a:ext cx="3487979" cy="1151790"/>
            <a:chOff x="8984678" y="2138442"/>
            <a:chExt cx="2501952" cy="828152"/>
          </a:xfrm>
        </p:grpSpPr>
        <p:sp>
          <p:nvSpPr>
            <p:cNvPr id="49" name="矩形 48"/>
            <p:cNvSpPr/>
            <p:nvPr/>
          </p:nvSpPr>
          <p:spPr>
            <a:xfrm>
              <a:off x="8984679" y="2138442"/>
              <a:ext cx="2501951" cy="314701"/>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chemeClr val="tx1">
                      <a:lumMod val="75000"/>
                      <a:lumOff val="25000"/>
                    </a:schemeClr>
                  </a:solidFill>
                  <a:cs typeface="+mn-ea"/>
                  <a:sym typeface="+mn-lt"/>
                </a:rPr>
                <a:t>标题文字添加</a:t>
              </a:r>
              <a:endParaRPr lang="zh-CN" altLang="en-US" sz="2000" b="1" dirty="0">
                <a:solidFill>
                  <a:schemeClr val="tx1">
                    <a:lumMod val="75000"/>
                    <a:lumOff val="25000"/>
                  </a:schemeClr>
                </a:solidFill>
                <a:cs typeface="+mn-ea"/>
                <a:sym typeface="+mn-lt"/>
              </a:endParaRPr>
            </a:p>
          </p:txBody>
        </p:sp>
        <p:sp>
          <p:nvSpPr>
            <p:cNvPr id="50" name="文本框 49"/>
            <p:cNvSpPr txBox="1"/>
            <p:nvPr/>
          </p:nvSpPr>
          <p:spPr>
            <a:xfrm>
              <a:off x="8984678" y="2453143"/>
              <a:ext cx="1929052" cy="5134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900" dirty="0">
                  <a:solidFill>
                    <a:schemeClr val="bg1">
                      <a:lumMod val="50000"/>
                    </a:schemeClr>
                  </a:solidFill>
                  <a:cs typeface="+mn-ea"/>
                  <a:sym typeface="+mn-lt"/>
                </a:rPr>
                <a:t>The user can demonstrate on a projector or computer, or print the presentation and make it into a film to be used in a wider field. Using PowerPoint,</a:t>
              </a:r>
              <a:endParaRPr lang="en-US" altLang="zh-CN" sz="900" dirty="0">
                <a:solidFill>
                  <a:schemeClr val="bg1">
                    <a:lumMod val="50000"/>
                  </a:schemeClr>
                </a:solidFill>
                <a:cs typeface="+mn-ea"/>
                <a:sym typeface="+mn-lt"/>
              </a:endParaRPr>
            </a:p>
          </p:txBody>
        </p:sp>
      </p:grpSp>
      <p:sp>
        <p:nvSpPr>
          <p:cNvPr id="51" name="Text Placeholder 7"/>
          <p:cNvSpPr txBox="1"/>
          <p:nvPr/>
        </p:nvSpPr>
        <p:spPr>
          <a:xfrm>
            <a:off x="6974374" y="4285281"/>
            <a:ext cx="1384973" cy="1065088"/>
          </a:xfrm>
          <a:prstGeom prst="rect">
            <a:avLst/>
          </a:prstGeom>
        </p:spPr>
        <p:txBody>
          <a:bodyPr vert="horz" wrap="square" lIns="91440" tIns="45720" rIns="91440" bIns="45720" rtlCol="0" anchor="b">
            <a:noAutofit/>
          </a:bodyPr>
          <a:lstStyle>
            <a:defPPr>
              <a:defRPr lang="en-US"/>
            </a:defPPr>
            <a:lvl1pPr defTabSz="914400">
              <a:lnSpc>
                <a:spcPct val="90000"/>
              </a:lnSpc>
              <a:spcBef>
                <a:spcPct val="0"/>
              </a:spcBef>
              <a:buNone/>
              <a:defRPr sz="4800" b="1" spc="-300">
                <a:solidFill>
                  <a:schemeClr val="tx1">
                    <a:lumMod val="75000"/>
                    <a:lumOff val="25000"/>
                  </a:schemeClr>
                </a:solidFill>
                <a:latin typeface="Arial" panose="020B0604020202020204" pitchFamily="34" charset="0"/>
                <a:ea typeface="Roboto Light" panose="02000000000000000000" pitchFamily="2" charset="0"/>
                <a:cs typeface="Open Sans Light" panose="020B0306030504020204" pitchFamily="34" charset="0"/>
              </a:defRPr>
            </a:lvl1pPr>
          </a:lstStyle>
          <a:p>
            <a:pPr algn="ctr"/>
            <a:r>
              <a:rPr lang="en-US" altLang="zh-CN" dirty="0">
                <a:latin typeface="+mn-lt"/>
                <a:ea typeface="+mn-ea"/>
                <a:cs typeface="+mn-ea"/>
                <a:sym typeface="+mn-lt"/>
              </a:rPr>
              <a:t>03</a:t>
            </a:r>
            <a:endParaRPr lang="en-US"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fade">
                                      <p:cBhvr>
                                        <p:cTn id="13" dur="1000"/>
                                        <p:tgtEl>
                                          <p:spTgt spid="44"/>
                                        </p:tgtEl>
                                      </p:cBhvr>
                                    </p:animEffect>
                                    <p:anim calcmode="lin" valueType="num">
                                      <p:cBhvr>
                                        <p:cTn id="14" dur="1000" fill="hold"/>
                                        <p:tgtEl>
                                          <p:spTgt spid="44"/>
                                        </p:tgtEl>
                                        <p:attrNameLst>
                                          <p:attrName>ppt_x</p:attrName>
                                        </p:attrNameLst>
                                      </p:cBhvr>
                                      <p:tavLst>
                                        <p:tav tm="0">
                                          <p:val>
                                            <p:strVal val="#ppt_x"/>
                                          </p:val>
                                        </p:tav>
                                        <p:tav tm="100000">
                                          <p:val>
                                            <p:strVal val="#ppt_x"/>
                                          </p:val>
                                        </p:tav>
                                      </p:tavLst>
                                    </p:anim>
                                    <p:anim calcmode="lin" valueType="num">
                                      <p:cBhvr>
                                        <p:cTn id="15" dur="1000" fill="hold"/>
                                        <p:tgtEl>
                                          <p:spTgt spid="4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1000"/>
                                        <p:tgtEl>
                                          <p:spTgt spid="48"/>
                                        </p:tgtEl>
                                      </p:cBhvr>
                                    </p:animEffect>
                                    <p:anim calcmode="lin" valueType="num">
                                      <p:cBhvr>
                                        <p:cTn id="20" dur="1000" fill="hold"/>
                                        <p:tgtEl>
                                          <p:spTgt spid="48"/>
                                        </p:tgtEl>
                                        <p:attrNameLst>
                                          <p:attrName>ppt_x</p:attrName>
                                        </p:attrNameLst>
                                      </p:cBhvr>
                                      <p:tavLst>
                                        <p:tav tm="0">
                                          <p:val>
                                            <p:strVal val="#ppt_x"/>
                                          </p:val>
                                        </p:tav>
                                        <p:tav tm="100000">
                                          <p:val>
                                            <p:strVal val="#ppt_x"/>
                                          </p:val>
                                        </p:tav>
                                      </p:tavLst>
                                    </p:anim>
                                    <p:anim calcmode="lin" valueType="num">
                                      <p:cBhvr>
                                        <p:cTn id="21"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80663" y="494818"/>
            <a:ext cx="11030673" cy="5868364"/>
          </a:xfrm>
          <a:prstGeom prst="rect">
            <a:avLst/>
          </a:prstGeom>
          <a:noFill/>
          <a:ln w="76200">
            <a:solidFill>
              <a:schemeClr val="tx1"/>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 name="Rounded Rectangular Callout 192"/>
          <p:cNvSpPr/>
          <p:nvPr/>
        </p:nvSpPr>
        <p:spPr>
          <a:xfrm flipH="1">
            <a:off x="7897557" y="2115233"/>
            <a:ext cx="3056633" cy="1491492"/>
          </a:xfrm>
          <a:prstGeom prst="wedgeRoundRectCallout">
            <a:avLst>
              <a:gd name="adj1" fmla="val 61893"/>
              <a:gd name="adj2" fmla="val 31695"/>
              <a:gd name="adj3" fmla="val 16667"/>
            </a:avLst>
          </a:prstGeom>
          <a:solidFill>
            <a:srgbClr val="FF9331"/>
          </a:solidFill>
          <a:ln w="12700" cap="flat" cmpd="sng" algn="ctr">
            <a:noFill/>
            <a:prstDash val="solid"/>
            <a:miter lim="800000"/>
          </a:ln>
          <a:effectLst>
            <a:outerShdw blurRad="76200" dist="12700" dir="2700000" sy="-23000" kx="-800400" algn="bl" rotWithShape="0">
              <a:prstClr val="black">
                <a:alpha val="20000"/>
              </a:prstClr>
            </a:outerShdw>
          </a:effectLst>
        </p:spPr>
        <p:txBody>
          <a:bodyPr rtlCol="0" anchor="ctr"/>
          <a:lstStyle>
            <a:defPPr>
              <a:defRPr lang="en-US">
                <a:solidFill>
                  <a:schemeClr val="lt1"/>
                </a:solidFill>
              </a:defRPr>
            </a:defPPr>
            <a:lvl1pPr marL="0" algn="l" defTabSz="1828800" rtl="0" eaLnBrk="1" latinLnBrk="0" hangingPunct="1">
              <a:defRPr sz="3600" kern="1200">
                <a:solidFill>
                  <a:schemeClr val="lt1"/>
                </a:solidFill>
                <a:latin typeface="+mn-lt"/>
                <a:ea typeface="+mn-ea"/>
                <a:cs typeface="+mn-cs"/>
              </a:defRPr>
            </a:lvl1pPr>
            <a:lvl2pPr marL="914400" algn="l" defTabSz="1828800" rtl="0" eaLnBrk="1" latinLnBrk="0" hangingPunct="1">
              <a:defRPr sz="3600" kern="1200">
                <a:solidFill>
                  <a:schemeClr val="lt1"/>
                </a:solidFill>
                <a:latin typeface="+mn-lt"/>
                <a:ea typeface="+mn-ea"/>
                <a:cs typeface="+mn-cs"/>
              </a:defRPr>
            </a:lvl2pPr>
            <a:lvl3pPr marL="1828800" algn="l" defTabSz="1828800" rtl="0" eaLnBrk="1" latinLnBrk="0" hangingPunct="1">
              <a:defRPr sz="3600" kern="1200">
                <a:solidFill>
                  <a:schemeClr val="lt1"/>
                </a:solidFill>
                <a:latin typeface="+mn-lt"/>
                <a:ea typeface="+mn-ea"/>
                <a:cs typeface="+mn-cs"/>
              </a:defRPr>
            </a:lvl3pPr>
            <a:lvl4pPr marL="2743200" algn="l" defTabSz="1828800" rtl="0" eaLnBrk="1" latinLnBrk="0" hangingPunct="1">
              <a:defRPr sz="3600" kern="1200">
                <a:solidFill>
                  <a:schemeClr val="lt1"/>
                </a:solidFill>
                <a:latin typeface="+mn-lt"/>
                <a:ea typeface="+mn-ea"/>
                <a:cs typeface="+mn-cs"/>
              </a:defRPr>
            </a:lvl4pPr>
            <a:lvl5pPr marL="3657600" algn="l" defTabSz="1828800" rtl="0" eaLnBrk="1" latinLnBrk="0" hangingPunct="1">
              <a:defRPr sz="3600" kern="1200">
                <a:solidFill>
                  <a:schemeClr val="lt1"/>
                </a:solidFill>
                <a:latin typeface="+mn-lt"/>
                <a:ea typeface="+mn-ea"/>
                <a:cs typeface="+mn-cs"/>
              </a:defRPr>
            </a:lvl5pPr>
            <a:lvl6pPr marL="4572000" algn="l" defTabSz="1828800" rtl="0" eaLnBrk="1" latinLnBrk="0" hangingPunct="1">
              <a:defRPr sz="3600" kern="1200">
                <a:solidFill>
                  <a:schemeClr val="lt1"/>
                </a:solidFill>
                <a:latin typeface="+mn-lt"/>
                <a:ea typeface="+mn-ea"/>
                <a:cs typeface="+mn-cs"/>
              </a:defRPr>
            </a:lvl6pPr>
            <a:lvl7pPr marL="5486400" algn="l" defTabSz="1828800" rtl="0" eaLnBrk="1" latinLnBrk="0" hangingPunct="1">
              <a:defRPr sz="3600" kern="1200">
                <a:solidFill>
                  <a:schemeClr val="lt1"/>
                </a:solidFill>
                <a:latin typeface="+mn-lt"/>
                <a:ea typeface="+mn-ea"/>
                <a:cs typeface="+mn-cs"/>
              </a:defRPr>
            </a:lvl7pPr>
            <a:lvl8pPr marL="6400800" algn="l" defTabSz="1828800" rtl="0" eaLnBrk="1" latinLnBrk="0" hangingPunct="1">
              <a:defRPr sz="3600" kern="1200">
                <a:solidFill>
                  <a:schemeClr val="lt1"/>
                </a:solidFill>
                <a:latin typeface="+mn-lt"/>
                <a:ea typeface="+mn-ea"/>
                <a:cs typeface="+mn-cs"/>
              </a:defRPr>
            </a:lvl8pPr>
            <a:lvl9pPr marL="7315200" algn="l" defTabSz="1828800" rtl="0" eaLnBrk="1" latinLnBrk="0" hangingPunct="1">
              <a:defRPr sz="3600" kern="1200">
                <a:solidFill>
                  <a:schemeClr val="lt1"/>
                </a:solidFill>
                <a:latin typeface="+mn-lt"/>
                <a:ea typeface="+mn-ea"/>
                <a:cs typeface="+mn-cs"/>
              </a:defRPr>
            </a:lvl9pPr>
          </a:lstStyle>
          <a:p>
            <a:pPr marL="0" marR="0" lvl="0" indent="0" algn="l" defTabSz="1828800" rtl="0" eaLnBrk="1" fontAlgn="auto" latinLnBrk="0" hangingPunct="1">
              <a:lnSpc>
                <a:spcPct val="100000"/>
              </a:lnSpc>
              <a:spcBef>
                <a:spcPts val="0"/>
              </a:spcBef>
              <a:spcAft>
                <a:spcPts val="0"/>
              </a:spcAft>
              <a:buClrTx/>
              <a:buSzTx/>
              <a:buFontTx/>
              <a:buNone/>
              <a:defRPr/>
            </a:pPr>
            <a:endParaRPr kumimoji="0" lang="en-US" sz="3600" b="0" i="0" u="none" strike="noStrike" kern="1200" cap="none" spc="0" normalizeH="0" baseline="0" noProof="0" dirty="0">
              <a:ln>
                <a:noFill/>
              </a:ln>
              <a:solidFill>
                <a:prstClr val="white"/>
              </a:solidFill>
              <a:effectLst/>
              <a:uLnTx/>
              <a:uFillTx/>
              <a:cs typeface="+mn-ea"/>
              <a:sym typeface="+mn-lt"/>
            </a:endParaRPr>
          </a:p>
        </p:txBody>
      </p:sp>
      <p:sp>
        <p:nvSpPr>
          <p:cNvPr id="4" name="Rounded Rectangular Callout 198"/>
          <p:cNvSpPr/>
          <p:nvPr/>
        </p:nvSpPr>
        <p:spPr>
          <a:xfrm>
            <a:off x="1536145" y="1136129"/>
            <a:ext cx="3056632" cy="1349392"/>
          </a:xfrm>
          <a:prstGeom prst="wedgeRoundRectCallout">
            <a:avLst>
              <a:gd name="adj1" fmla="val 61893"/>
              <a:gd name="adj2" fmla="val 31695"/>
              <a:gd name="adj3" fmla="val 16667"/>
            </a:avLst>
          </a:prstGeom>
          <a:solidFill>
            <a:srgbClr val="0B47E3"/>
          </a:solidFill>
          <a:ln w="12700" cap="flat" cmpd="sng" algn="ctr">
            <a:noFill/>
            <a:prstDash val="solid"/>
            <a:miter lim="800000"/>
          </a:ln>
          <a:effectLst>
            <a:outerShdw blurRad="76200" dist="12700" dir="2700000" sy="-23000" kx="-800400" algn="bl" rotWithShape="0">
              <a:prstClr val="black">
                <a:alpha val="20000"/>
              </a:prstClr>
            </a:outerShdw>
          </a:effectLst>
        </p:spPr>
        <p:txBody>
          <a:bodyPr rtlCol="0" anchor="ctr"/>
          <a:lstStyle>
            <a:defPPr>
              <a:defRPr lang="en-US">
                <a:solidFill>
                  <a:schemeClr val="lt1"/>
                </a:solidFill>
              </a:defRPr>
            </a:defPPr>
            <a:lvl1pPr marL="0" algn="l" defTabSz="1828800" rtl="0" eaLnBrk="1" latinLnBrk="0" hangingPunct="1">
              <a:defRPr sz="3600" kern="1200">
                <a:solidFill>
                  <a:schemeClr val="lt1"/>
                </a:solidFill>
                <a:latin typeface="+mn-lt"/>
                <a:ea typeface="+mn-ea"/>
                <a:cs typeface="+mn-cs"/>
              </a:defRPr>
            </a:lvl1pPr>
            <a:lvl2pPr marL="914400" algn="l" defTabSz="1828800" rtl="0" eaLnBrk="1" latinLnBrk="0" hangingPunct="1">
              <a:defRPr sz="3600" kern="1200">
                <a:solidFill>
                  <a:schemeClr val="lt1"/>
                </a:solidFill>
                <a:latin typeface="+mn-lt"/>
                <a:ea typeface="+mn-ea"/>
                <a:cs typeface="+mn-cs"/>
              </a:defRPr>
            </a:lvl2pPr>
            <a:lvl3pPr marL="1828800" algn="l" defTabSz="1828800" rtl="0" eaLnBrk="1" latinLnBrk="0" hangingPunct="1">
              <a:defRPr sz="3600" kern="1200">
                <a:solidFill>
                  <a:schemeClr val="lt1"/>
                </a:solidFill>
                <a:latin typeface="+mn-lt"/>
                <a:ea typeface="+mn-ea"/>
                <a:cs typeface="+mn-cs"/>
              </a:defRPr>
            </a:lvl3pPr>
            <a:lvl4pPr marL="2743200" algn="l" defTabSz="1828800" rtl="0" eaLnBrk="1" latinLnBrk="0" hangingPunct="1">
              <a:defRPr sz="3600" kern="1200">
                <a:solidFill>
                  <a:schemeClr val="lt1"/>
                </a:solidFill>
                <a:latin typeface="+mn-lt"/>
                <a:ea typeface="+mn-ea"/>
                <a:cs typeface="+mn-cs"/>
              </a:defRPr>
            </a:lvl4pPr>
            <a:lvl5pPr marL="3657600" algn="l" defTabSz="1828800" rtl="0" eaLnBrk="1" latinLnBrk="0" hangingPunct="1">
              <a:defRPr sz="3600" kern="1200">
                <a:solidFill>
                  <a:schemeClr val="lt1"/>
                </a:solidFill>
                <a:latin typeface="+mn-lt"/>
                <a:ea typeface="+mn-ea"/>
                <a:cs typeface="+mn-cs"/>
              </a:defRPr>
            </a:lvl5pPr>
            <a:lvl6pPr marL="4572000" algn="l" defTabSz="1828800" rtl="0" eaLnBrk="1" latinLnBrk="0" hangingPunct="1">
              <a:defRPr sz="3600" kern="1200">
                <a:solidFill>
                  <a:schemeClr val="lt1"/>
                </a:solidFill>
                <a:latin typeface="+mn-lt"/>
                <a:ea typeface="+mn-ea"/>
                <a:cs typeface="+mn-cs"/>
              </a:defRPr>
            </a:lvl6pPr>
            <a:lvl7pPr marL="5486400" algn="l" defTabSz="1828800" rtl="0" eaLnBrk="1" latinLnBrk="0" hangingPunct="1">
              <a:defRPr sz="3600" kern="1200">
                <a:solidFill>
                  <a:schemeClr val="lt1"/>
                </a:solidFill>
                <a:latin typeface="+mn-lt"/>
                <a:ea typeface="+mn-ea"/>
                <a:cs typeface="+mn-cs"/>
              </a:defRPr>
            </a:lvl7pPr>
            <a:lvl8pPr marL="6400800" algn="l" defTabSz="1828800" rtl="0" eaLnBrk="1" latinLnBrk="0" hangingPunct="1">
              <a:defRPr sz="3600" kern="1200">
                <a:solidFill>
                  <a:schemeClr val="lt1"/>
                </a:solidFill>
                <a:latin typeface="+mn-lt"/>
                <a:ea typeface="+mn-ea"/>
                <a:cs typeface="+mn-cs"/>
              </a:defRPr>
            </a:lvl8pPr>
            <a:lvl9pPr marL="7315200" algn="l" defTabSz="1828800" rtl="0" eaLnBrk="1" latinLnBrk="0" hangingPunct="1">
              <a:defRPr sz="3600" kern="1200">
                <a:solidFill>
                  <a:schemeClr val="lt1"/>
                </a:solidFill>
                <a:latin typeface="+mn-lt"/>
                <a:ea typeface="+mn-ea"/>
                <a:cs typeface="+mn-cs"/>
              </a:defRPr>
            </a:lvl9pPr>
          </a:lstStyle>
          <a:p>
            <a:pPr marL="0" marR="0" lvl="0" indent="0" algn="l" defTabSz="1828800" rtl="0" eaLnBrk="1" fontAlgn="auto" latinLnBrk="0" hangingPunct="1">
              <a:lnSpc>
                <a:spcPct val="100000"/>
              </a:lnSpc>
              <a:spcBef>
                <a:spcPts val="0"/>
              </a:spcBef>
              <a:spcAft>
                <a:spcPts val="0"/>
              </a:spcAft>
              <a:buClrTx/>
              <a:buSzTx/>
              <a:buFontTx/>
              <a:buNone/>
              <a:defRPr/>
            </a:pPr>
            <a:endParaRPr kumimoji="0" lang="en-US" sz="3600" b="0" i="0" u="none" strike="noStrike" kern="1200" cap="none" spc="0" normalizeH="0" baseline="0" noProof="0" dirty="0">
              <a:ln>
                <a:noFill/>
              </a:ln>
              <a:solidFill>
                <a:prstClr val="white"/>
              </a:solidFill>
              <a:effectLst/>
              <a:uLnTx/>
              <a:uFillTx/>
              <a:cs typeface="+mn-ea"/>
              <a:sym typeface="+mn-lt"/>
            </a:endParaRPr>
          </a:p>
        </p:txBody>
      </p:sp>
      <p:grpSp>
        <p:nvGrpSpPr>
          <p:cNvPr id="5" name="Group 224"/>
          <p:cNvGrpSpPr/>
          <p:nvPr/>
        </p:nvGrpSpPr>
        <p:grpSpPr>
          <a:xfrm>
            <a:off x="10292029" y="2779839"/>
            <a:ext cx="489720" cy="347379"/>
            <a:chOff x="2390775" y="4265613"/>
            <a:chExt cx="781050" cy="554037"/>
          </a:xfrm>
          <a:solidFill>
            <a:sysClr val="window" lastClr="FFFFFF"/>
          </a:solidFill>
        </p:grpSpPr>
        <p:sp>
          <p:nvSpPr>
            <p:cNvPr id="6" name="Freeform 6"/>
            <p:cNvSpPr/>
            <p:nvPr/>
          </p:nvSpPr>
          <p:spPr bwMode="auto">
            <a:xfrm>
              <a:off x="2586038" y="4797425"/>
              <a:ext cx="282575" cy="22225"/>
            </a:xfrm>
            <a:custGeom>
              <a:avLst/>
              <a:gdLst>
                <a:gd name="T0" fmla="*/ 13 w 356"/>
                <a:gd name="T1" fmla="*/ 27 h 27"/>
                <a:gd name="T2" fmla="*/ 13 w 356"/>
                <a:gd name="T3" fmla="*/ 27 h 27"/>
                <a:gd name="T4" fmla="*/ 8 w 356"/>
                <a:gd name="T5" fmla="*/ 25 h 27"/>
                <a:gd name="T6" fmla="*/ 5 w 356"/>
                <a:gd name="T7" fmla="*/ 22 h 27"/>
                <a:gd name="T8" fmla="*/ 2 w 356"/>
                <a:gd name="T9" fmla="*/ 19 h 27"/>
                <a:gd name="T10" fmla="*/ 0 w 356"/>
                <a:gd name="T11" fmla="*/ 13 h 27"/>
                <a:gd name="T12" fmla="*/ 0 w 356"/>
                <a:gd name="T13" fmla="*/ 13 h 27"/>
                <a:gd name="T14" fmla="*/ 2 w 356"/>
                <a:gd name="T15" fmla="*/ 8 h 27"/>
                <a:gd name="T16" fmla="*/ 5 w 356"/>
                <a:gd name="T17" fmla="*/ 3 h 27"/>
                <a:gd name="T18" fmla="*/ 8 w 356"/>
                <a:gd name="T19" fmla="*/ 0 h 27"/>
                <a:gd name="T20" fmla="*/ 13 w 356"/>
                <a:gd name="T21" fmla="*/ 0 h 27"/>
                <a:gd name="T22" fmla="*/ 343 w 356"/>
                <a:gd name="T23" fmla="*/ 0 h 27"/>
                <a:gd name="T24" fmla="*/ 343 w 356"/>
                <a:gd name="T25" fmla="*/ 0 h 27"/>
                <a:gd name="T26" fmla="*/ 348 w 356"/>
                <a:gd name="T27" fmla="*/ 0 h 27"/>
                <a:gd name="T28" fmla="*/ 353 w 356"/>
                <a:gd name="T29" fmla="*/ 3 h 27"/>
                <a:gd name="T30" fmla="*/ 355 w 356"/>
                <a:gd name="T31" fmla="*/ 8 h 27"/>
                <a:gd name="T32" fmla="*/ 356 w 356"/>
                <a:gd name="T33" fmla="*/ 13 h 27"/>
                <a:gd name="T34" fmla="*/ 356 w 356"/>
                <a:gd name="T35" fmla="*/ 13 h 27"/>
                <a:gd name="T36" fmla="*/ 355 w 356"/>
                <a:gd name="T37" fmla="*/ 19 h 27"/>
                <a:gd name="T38" fmla="*/ 353 w 356"/>
                <a:gd name="T39" fmla="*/ 22 h 27"/>
                <a:gd name="T40" fmla="*/ 348 w 356"/>
                <a:gd name="T41" fmla="*/ 25 h 27"/>
                <a:gd name="T42" fmla="*/ 343 w 356"/>
                <a:gd name="T43" fmla="*/ 27 h 27"/>
                <a:gd name="T44" fmla="*/ 13 w 356"/>
                <a:gd name="T45"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6" h="27">
                  <a:moveTo>
                    <a:pt x="13" y="27"/>
                  </a:moveTo>
                  <a:lnTo>
                    <a:pt x="13" y="27"/>
                  </a:lnTo>
                  <a:lnTo>
                    <a:pt x="8" y="25"/>
                  </a:lnTo>
                  <a:lnTo>
                    <a:pt x="5" y="22"/>
                  </a:lnTo>
                  <a:lnTo>
                    <a:pt x="2" y="19"/>
                  </a:lnTo>
                  <a:lnTo>
                    <a:pt x="0" y="13"/>
                  </a:lnTo>
                  <a:lnTo>
                    <a:pt x="0" y="13"/>
                  </a:lnTo>
                  <a:lnTo>
                    <a:pt x="2" y="8"/>
                  </a:lnTo>
                  <a:lnTo>
                    <a:pt x="5" y="3"/>
                  </a:lnTo>
                  <a:lnTo>
                    <a:pt x="8" y="0"/>
                  </a:lnTo>
                  <a:lnTo>
                    <a:pt x="13" y="0"/>
                  </a:lnTo>
                  <a:lnTo>
                    <a:pt x="343" y="0"/>
                  </a:lnTo>
                  <a:lnTo>
                    <a:pt x="343" y="0"/>
                  </a:lnTo>
                  <a:lnTo>
                    <a:pt x="348" y="0"/>
                  </a:lnTo>
                  <a:lnTo>
                    <a:pt x="353" y="3"/>
                  </a:lnTo>
                  <a:lnTo>
                    <a:pt x="355" y="8"/>
                  </a:lnTo>
                  <a:lnTo>
                    <a:pt x="356" y="13"/>
                  </a:lnTo>
                  <a:lnTo>
                    <a:pt x="356" y="13"/>
                  </a:lnTo>
                  <a:lnTo>
                    <a:pt x="355" y="19"/>
                  </a:lnTo>
                  <a:lnTo>
                    <a:pt x="353" y="22"/>
                  </a:lnTo>
                  <a:lnTo>
                    <a:pt x="348" y="25"/>
                  </a:lnTo>
                  <a:lnTo>
                    <a:pt x="343" y="27"/>
                  </a:lnTo>
                  <a:lnTo>
                    <a:pt x="13"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a:lstStyle>
            <a:p>
              <a:pPr marL="0" marR="0" lvl="0" indent="0" algn="l" defTabSz="1828800" rtl="0" eaLnBrk="1" fontAlgn="auto" latinLnBrk="0" hangingPunct="1">
                <a:lnSpc>
                  <a:spcPct val="100000"/>
                </a:lnSpc>
                <a:spcBef>
                  <a:spcPts val="0"/>
                </a:spcBef>
                <a:spcAft>
                  <a:spcPts val="0"/>
                </a:spcAft>
                <a:buClrTx/>
                <a:buSzTx/>
                <a:buFontTx/>
                <a:buNone/>
                <a:defRPr/>
              </a:pPr>
              <a:endParaRPr kumimoji="0" lang="en-US" sz="3600" b="0" i="0" u="none" strike="noStrike" kern="1200" cap="none" spc="0" normalizeH="0" baseline="0" noProof="0" dirty="0">
                <a:ln>
                  <a:noFill/>
                </a:ln>
                <a:solidFill>
                  <a:prstClr val="black"/>
                </a:solidFill>
                <a:effectLst/>
                <a:uLnTx/>
                <a:uFillTx/>
                <a:cs typeface="+mn-ea"/>
                <a:sym typeface="+mn-lt"/>
              </a:endParaRPr>
            </a:p>
          </p:txBody>
        </p:sp>
        <p:sp>
          <p:nvSpPr>
            <p:cNvPr id="7" name="Freeform 7"/>
            <p:cNvSpPr/>
            <p:nvPr/>
          </p:nvSpPr>
          <p:spPr bwMode="auto">
            <a:xfrm>
              <a:off x="2513013" y="4364038"/>
              <a:ext cx="414338" cy="277812"/>
            </a:xfrm>
            <a:custGeom>
              <a:avLst/>
              <a:gdLst>
                <a:gd name="T0" fmla="*/ 14 w 522"/>
                <a:gd name="T1" fmla="*/ 350 h 350"/>
                <a:gd name="T2" fmla="*/ 14 w 522"/>
                <a:gd name="T3" fmla="*/ 350 h 350"/>
                <a:gd name="T4" fmla="*/ 5 w 522"/>
                <a:gd name="T5" fmla="*/ 349 h 350"/>
                <a:gd name="T6" fmla="*/ 5 w 522"/>
                <a:gd name="T7" fmla="*/ 349 h 350"/>
                <a:gd name="T8" fmla="*/ 2 w 522"/>
                <a:gd name="T9" fmla="*/ 345 h 350"/>
                <a:gd name="T10" fmla="*/ 0 w 522"/>
                <a:gd name="T11" fmla="*/ 340 h 350"/>
                <a:gd name="T12" fmla="*/ 0 w 522"/>
                <a:gd name="T13" fmla="*/ 335 h 350"/>
                <a:gd name="T14" fmla="*/ 2 w 522"/>
                <a:gd name="T15" fmla="*/ 330 h 350"/>
                <a:gd name="T16" fmla="*/ 103 w 522"/>
                <a:gd name="T17" fmla="*/ 163 h 350"/>
                <a:gd name="T18" fmla="*/ 103 w 522"/>
                <a:gd name="T19" fmla="*/ 163 h 350"/>
                <a:gd name="T20" fmla="*/ 108 w 522"/>
                <a:gd name="T21" fmla="*/ 158 h 350"/>
                <a:gd name="T22" fmla="*/ 115 w 522"/>
                <a:gd name="T23" fmla="*/ 156 h 350"/>
                <a:gd name="T24" fmla="*/ 115 w 522"/>
                <a:gd name="T25" fmla="*/ 156 h 350"/>
                <a:gd name="T26" fmla="*/ 115 w 522"/>
                <a:gd name="T27" fmla="*/ 156 h 350"/>
                <a:gd name="T28" fmla="*/ 115 w 522"/>
                <a:gd name="T29" fmla="*/ 156 h 350"/>
                <a:gd name="T30" fmla="*/ 120 w 522"/>
                <a:gd name="T31" fmla="*/ 158 h 350"/>
                <a:gd name="T32" fmla="*/ 125 w 522"/>
                <a:gd name="T33" fmla="*/ 163 h 350"/>
                <a:gd name="T34" fmla="*/ 193 w 522"/>
                <a:gd name="T35" fmla="*/ 257 h 350"/>
                <a:gd name="T36" fmla="*/ 274 w 522"/>
                <a:gd name="T37" fmla="*/ 174 h 350"/>
                <a:gd name="T38" fmla="*/ 274 w 522"/>
                <a:gd name="T39" fmla="*/ 174 h 350"/>
                <a:gd name="T40" fmla="*/ 279 w 522"/>
                <a:gd name="T41" fmla="*/ 171 h 350"/>
                <a:gd name="T42" fmla="*/ 284 w 522"/>
                <a:gd name="T43" fmla="*/ 169 h 350"/>
                <a:gd name="T44" fmla="*/ 284 w 522"/>
                <a:gd name="T45" fmla="*/ 169 h 350"/>
                <a:gd name="T46" fmla="*/ 287 w 522"/>
                <a:gd name="T47" fmla="*/ 171 h 350"/>
                <a:gd name="T48" fmla="*/ 292 w 522"/>
                <a:gd name="T49" fmla="*/ 173 h 350"/>
                <a:gd name="T50" fmla="*/ 365 w 522"/>
                <a:gd name="T51" fmla="*/ 235 h 350"/>
                <a:gd name="T52" fmla="*/ 497 w 522"/>
                <a:gd name="T53" fmla="*/ 7 h 350"/>
                <a:gd name="T54" fmla="*/ 497 w 522"/>
                <a:gd name="T55" fmla="*/ 7 h 350"/>
                <a:gd name="T56" fmla="*/ 502 w 522"/>
                <a:gd name="T57" fmla="*/ 2 h 350"/>
                <a:gd name="T58" fmla="*/ 509 w 522"/>
                <a:gd name="T59" fmla="*/ 0 h 350"/>
                <a:gd name="T60" fmla="*/ 509 w 522"/>
                <a:gd name="T61" fmla="*/ 0 h 350"/>
                <a:gd name="T62" fmla="*/ 515 w 522"/>
                <a:gd name="T63" fmla="*/ 2 h 350"/>
                <a:gd name="T64" fmla="*/ 515 w 522"/>
                <a:gd name="T65" fmla="*/ 2 h 350"/>
                <a:gd name="T66" fmla="*/ 520 w 522"/>
                <a:gd name="T67" fmla="*/ 5 h 350"/>
                <a:gd name="T68" fmla="*/ 522 w 522"/>
                <a:gd name="T69" fmla="*/ 11 h 350"/>
                <a:gd name="T70" fmla="*/ 522 w 522"/>
                <a:gd name="T71" fmla="*/ 11 h 350"/>
                <a:gd name="T72" fmla="*/ 522 w 522"/>
                <a:gd name="T73" fmla="*/ 16 h 350"/>
                <a:gd name="T74" fmla="*/ 520 w 522"/>
                <a:gd name="T75" fmla="*/ 21 h 350"/>
                <a:gd name="T76" fmla="*/ 379 w 522"/>
                <a:gd name="T77" fmla="*/ 262 h 350"/>
                <a:gd name="T78" fmla="*/ 379 w 522"/>
                <a:gd name="T79" fmla="*/ 262 h 350"/>
                <a:gd name="T80" fmla="*/ 375 w 522"/>
                <a:gd name="T81" fmla="*/ 267 h 350"/>
                <a:gd name="T82" fmla="*/ 370 w 522"/>
                <a:gd name="T83" fmla="*/ 269 h 350"/>
                <a:gd name="T84" fmla="*/ 370 w 522"/>
                <a:gd name="T85" fmla="*/ 269 h 350"/>
                <a:gd name="T86" fmla="*/ 368 w 522"/>
                <a:gd name="T87" fmla="*/ 269 h 350"/>
                <a:gd name="T88" fmla="*/ 368 w 522"/>
                <a:gd name="T89" fmla="*/ 269 h 350"/>
                <a:gd name="T90" fmla="*/ 363 w 522"/>
                <a:gd name="T91" fmla="*/ 267 h 350"/>
                <a:gd name="T92" fmla="*/ 358 w 522"/>
                <a:gd name="T93" fmla="*/ 266 h 350"/>
                <a:gd name="T94" fmla="*/ 284 w 522"/>
                <a:gd name="T95" fmla="*/ 202 h 350"/>
                <a:gd name="T96" fmla="*/ 201 w 522"/>
                <a:gd name="T97" fmla="*/ 288 h 350"/>
                <a:gd name="T98" fmla="*/ 201 w 522"/>
                <a:gd name="T99" fmla="*/ 288 h 350"/>
                <a:gd name="T100" fmla="*/ 196 w 522"/>
                <a:gd name="T101" fmla="*/ 291 h 350"/>
                <a:gd name="T102" fmla="*/ 191 w 522"/>
                <a:gd name="T103" fmla="*/ 293 h 350"/>
                <a:gd name="T104" fmla="*/ 191 w 522"/>
                <a:gd name="T105" fmla="*/ 293 h 350"/>
                <a:gd name="T106" fmla="*/ 184 w 522"/>
                <a:gd name="T107" fmla="*/ 291 h 350"/>
                <a:gd name="T108" fmla="*/ 181 w 522"/>
                <a:gd name="T109" fmla="*/ 288 h 350"/>
                <a:gd name="T110" fmla="*/ 115 w 522"/>
                <a:gd name="T111" fmla="*/ 195 h 350"/>
                <a:gd name="T112" fmla="*/ 24 w 522"/>
                <a:gd name="T113" fmla="*/ 345 h 350"/>
                <a:gd name="T114" fmla="*/ 24 w 522"/>
                <a:gd name="T115" fmla="*/ 345 h 350"/>
                <a:gd name="T116" fmla="*/ 19 w 522"/>
                <a:gd name="T117" fmla="*/ 349 h 350"/>
                <a:gd name="T118" fmla="*/ 14 w 522"/>
                <a:gd name="T119" fmla="*/ 350 h 350"/>
                <a:gd name="T120" fmla="*/ 14 w 522"/>
                <a:gd name="T121"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2" h="350">
                  <a:moveTo>
                    <a:pt x="14" y="350"/>
                  </a:moveTo>
                  <a:lnTo>
                    <a:pt x="14" y="350"/>
                  </a:lnTo>
                  <a:lnTo>
                    <a:pt x="5" y="349"/>
                  </a:lnTo>
                  <a:lnTo>
                    <a:pt x="5" y="349"/>
                  </a:lnTo>
                  <a:lnTo>
                    <a:pt x="2" y="345"/>
                  </a:lnTo>
                  <a:lnTo>
                    <a:pt x="0" y="340"/>
                  </a:lnTo>
                  <a:lnTo>
                    <a:pt x="0" y="335"/>
                  </a:lnTo>
                  <a:lnTo>
                    <a:pt x="2" y="330"/>
                  </a:lnTo>
                  <a:lnTo>
                    <a:pt x="103" y="163"/>
                  </a:lnTo>
                  <a:lnTo>
                    <a:pt x="103" y="163"/>
                  </a:lnTo>
                  <a:lnTo>
                    <a:pt x="108" y="158"/>
                  </a:lnTo>
                  <a:lnTo>
                    <a:pt x="115" y="156"/>
                  </a:lnTo>
                  <a:lnTo>
                    <a:pt x="115" y="156"/>
                  </a:lnTo>
                  <a:lnTo>
                    <a:pt x="115" y="156"/>
                  </a:lnTo>
                  <a:lnTo>
                    <a:pt x="115" y="156"/>
                  </a:lnTo>
                  <a:lnTo>
                    <a:pt x="120" y="158"/>
                  </a:lnTo>
                  <a:lnTo>
                    <a:pt x="125" y="163"/>
                  </a:lnTo>
                  <a:lnTo>
                    <a:pt x="193" y="257"/>
                  </a:lnTo>
                  <a:lnTo>
                    <a:pt x="274" y="174"/>
                  </a:lnTo>
                  <a:lnTo>
                    <a:pt x="274" y="174"/>
                  </a:lnTo>
                  <a:lnTo>
                    <a:pt x="279" y="171"/>
                  </a:lnTo>
                  <a:lnTo>
                    <a:pt x="284" y="169"/>
                  </a:lnTo>
                  <a:lnTo>
                    <a:pt x="284" y="169"/>
                  </a:lnTo>
                  <a:lnTo>
                    <a:pt x="287" y="171"/>
                  </a:lnTo>
                  <a:lnTo>
                    <a:pt x="292" y="173"/>
                  </a:lnTo>
                  <a:lnTo>
                    <a:pt x="365" y="235"/>
                  </a:lnTo>
                  <a:lnTo>
                    <a:pt x="497" y="7"/>
                  </a:lnTo>
                  <a:lnTo>
                    <a:pt x="497" y="7"/>
                  </a:lnTo>
                  <a:lnTo>
                    <a:pt x="502" y="2"/>
                  </a:lnTo>
                  <a:lnTo>
                    <a:pt x="509" y="0"/>
                  </a:lnTo>
                  <a:lnTo>
                    <a:pt x="509" y="0"/>
                  </a:lnTo>
                  <a:lnTo>
                    <a:pt x="515" y="2"/>
                  </a:lnTo>
                  <a:lnTo>
                    <a:pt x="515" y="2"/>
                  </a:lnTo>
                  <a:lnTo>
                    <a:pt x="520" y="5"/>
                  </a:lnTo>
                  <a:lnTo>
                    <a:pt x="522" y="11"/>
                  </a:lnTo>
                  <a:lnTo>
                    <a:pt x="522" y="11"/>
                  </a:lnTo>
                  <a:lnTo>
                    <a:pt x="522" y="16"/>
                  </a:lnTo>
                  <a:lnTo>
                    <a:pt x="520" y="21"/>
                  </a:lnTo>
                  <a:lnTo>
                    <a:pt x="379" y="262"/>
                  </a:lnTo>
                  <a:lnTo>
                    <a:pt x="379" y="262"/>
                  </a:lnTo>
                  <a:lnTo>
                    <a:pt x="375" y="267"/>
                  </a:lnTo>
                  <a:lnTo>
                    <a:pt x="370" y="269"/>
                  </a:lnTo>
                  <a:lnTo>
                    <a:pt x="370" y="269"/>
                  </a:lnTo>
                  <a:lnTo>
                    <a:pt x="368" y="269"/>
                  </a:lnTo>
                  <a:lnTo>
                    <a:pt x="368" y="269"/>
                  </a:lnTo>
                  <a:lnTo>
                    <a:pt x="363" y="267"/>
                  </a:lnTo>
                  <a:lnTo>
                    <a:pt x="358" y="266"/>
                  </a:lnTo>
                  <a:lnTo>
                    <a:pt x="284" y="202"/>
                  </a:lnTo>
                  <a:lnTo>
                    <a:pt x="201" y="288"/>
                  </a:lnTo>
                  <a:lnTo>
                    <a:pt x="201" y="288"/>
                  </a:lnTo>
                  <a:lnTo>
                    <a:pt x="196" y="291"/>
                  </a:lnTo>
                  <a:lnTo>
                    <a:pt x="191" y="293"/>
                  </a:lnTo>
                  <a:lnTo>
                    <a:pt x="191" y="293"/>
                  </a:lnTo>
                  <a:lnTo>
                    <a:pt x="184" y="291"/>
                  </a:lnTo>
                  <a:lnTo>
                    <a:pt x="181" y="288"/>
                  </a:lnTo>
                  <a:lnTo>
                    <a:pt x="115" y="195"/>
                  </a:lnTo>
                  <a:lnTo>
                    <a:pt x="24" y="345"/>
                  </a:lnTo>
                  <a:lnTo>
                    <a:pt x="24" y="345"/>
                  </a:lnTo>
                  <a:lnTo>
                    <a:pt x="19" y="349"/>
                  </a:lnTo>
                  <a:lnTo>
                    <a:pt x="14" y="350"/>
                  </a:lnTo>
                  <a:lnTo>
                    <a:pt x="14" y="3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a:lstStyle>
            <a:p>
              <a:pPr marL="0" marR="0" lvl="0" indent="0" algn="l" defTabSz="1828800" rtl="0" eaLnBrk="1" fontAlgn="auto" latinLnBrk="0" hangingPunct="1">
                <a:lnSpc>
                  <a:spcPct val="100000"/>
                </a:lnSpc>
                <a:spcBef>
                  <a:spcPts val="0"/>
                </a:spcBef>
                <a:spcAft>
                  <a:spcPts val="0"/>
                </a:spcAft>
                <a:buClrTx/>
                <a:buSzTx/>
                <a:buFontTx/>
                <a:buNone/>
                <a:defRPr/>
              </a:pPr>
              <a:endParaRPr kumimoji="0" lang="en-US" sz="3600" b="0" i="0" u="none" strike="noStrike" kern="1200" cap="none" spc="0" normalizeH="0" baseline="0" noProof="0" dirty="0">
                <a:ln>
                  <a:noFill/>
                </a:ln>
                <a:solidFill>
                  <a:prstClr val="black"/>
                </a:solidFill>
                <a:effectLst/>
                <a:uLnTx/>
                <a:uFillTx/>
                <a:cs typeface="+mn-ea"/>
                <a:sym typeface="+mn-lt"/>
              </a:endParaRPr>
            </a:p>
          </p:txBody>
        </p:sp>
        <p:sp>
          <p:nvSpPr>
            <p:cNvPr id="8" name="Freeform 8"/>
            <p:cNvSpPr/>
            <p:nvPr/>
          </p:nvSpPr>
          <p:spPr bwMode="auto">
            <a:xfrm>
              <a:off x="2390775" y="4265613"/>
              <a:ext cx="673100" cy="469900"/>
            </a:xfrm>
            <a:custGeom>
              <a:avLst/>
              <a:gdLst>
                <a:gd name="T0" fmla="*/ 88 w 846"/>
                <a:gd name="T1" fmla="*/ 592 h 592"/>
                <a:gd name="T2" fmla="*/ 52 w 846"/>
                <a:gd name="T3" fmla="*/ 585 h 592"/>
                <a:gd name="T4" fmla="*/ 25 w 846"/>
                <a:gd name="T5" fmla="*/ 566 h 592"/>
                <a:gd name="T6" fmla="*/ 7 w 846"/>
                <a:gd name="T7" fmla="*/ 537 h 592"/>
                <a:gd name="T8" fmla="*/ 0 w 846"/>
                <a:gd name="T9" fmla="*/ 504 h 592"/>
                <a:gd name="T10" fmla="*/ 0 w 846"/>
                <a:gd name="T11" fmla="*/ 88 h 592"/>
                <a:gd name="T12" fmla="*/ 7 w 846"/>
                <a:gd name="T13" fmla="*/ 54 h 592"/>
                <a:gd name="T14" fmla="*/ 25 w 846"/>
                <a:gd name="T15" fmla="*/ 27 h 592"/>
                <a:gd name="T16" fmla="*/ 52 w 846"/>
                <a:gd name="T17" fmla="*/ 8 h 592"/>
                <a:gd name="T18" fmla="*/ 88 w 846"/>
                <a:gd name="T19" fmla="*/ 0 h 592"/>
                <a:gd name="T20" fmla="*/ 760 w 846"/>
                <a:gd name="T21" fmla="*/ 0 h 592"/>
                <a:gd name="T22" fmla="*/ 794 w 846"/>
                <a:gd name="T23" fmla="*/ 8 h 592"/>
                <a:gd name="T24" fmla="*/ 821 w 846"/>
                <a:gd name="T25" fmla="*/ 27 h 592"/>
                <a:gd name="T26" fmla="*/ 840 w 846"/>
                <a:gd name="T27" fmla="*/ 54 h 592"/>
                <a:gd name="T28" fmla="*/ 846 w 846"/>
                <a:gd name="T29" fmla="*/ 88 h 592"/>
                <a:gd name="T30" fmla="*/ 846 w 846"/>
                <a:gd name="T31" fmla="*/ 233 h 592"/>
                <a:gd name="T32" fmla="*/ 819 w 846"/>
                <a:gd name="T33" fmla="*/ 88 h 592"/>
                <a:gd name="T34" fmla="*/ 819 w 846"/>
                <a:gd name="T35" fmla="*/ 76 h 592"/>
                <a:gd name="T36" fmla="*/ 809 w 846"/>
                <a:gd name="T37" fmla="*/ 54 h 592"/>
                <a:gd name="T38" fmla="*/ 794 w 846"/>
                <a:gd name="T39" fmla="*/ 39 h 592"/>
                <a:gd name="T40" fmla="*/ 772 w 846"/>
                <a:gd name="T41" fmla="*/ 29 h 592"/>
                <a:gd name="T42" fmla="*/ 88 w 846"/>
                <a:gd name="T43" fmla="*/ 27 h 592"/>
                <a:gd name="T44" fmla="*/ 74 w 846"/>
                <a:gd name="T45" fmla="*/ 29 h 592"/>
                <a:gd name="T46" fmla="*/ 54 w 846"/>
                <a:gd name="T47" fmla="*/ 39 h 592"/>
                <a:gd name="T48" fmla="*/ 37 w 846"/>
                <a:gd name="T49" fmla="*/ 54 h 592"/>
                <a:gd name="T50" fmla="*/ 27 w 846"/>
                <a:gd name="T51" fmla="*/ 76 h 592"/>
                <a:gd name="T52" fmla="*/ 27 w 846"/>
                <a:gd name="T53" fmla="*/ 504 h 592"/>
                <a:gd name="T54" fmla="*/ 27 w 846"/>
                <a:gd name="T55" fmla="*/ 515 h 592"/>
                <a:gd name="T56" fmla="*/ 37 w 846"/>
                <a:gd name="T57" fmla="*/ 537 h 592"/>
                <a:gd name="T58" fmla="*/ 54 w 846"/>
                <a:gd name="T59" fmla="*/ 554 h 592"/>
                <a:gd name="T60" fmla="*/ 74 w 846"/>
                <a:gd name="T61" fmla="*/ 563 h 592"/>
                <a:gd name="T62" fmla="*/ 634 w 846"/>
                <a:gd name="T63" fmla="*/ 564 h 592"/>
                <a:gd name="T64" fmla="*/ 647 w 846"/>
                <a:gd name="T65" fmla="*/ 580 h 592"/>
                <a:gd name="T66" fmla="*/ 88 w 846"/>
                <a:gd name="T67" fmla="*/ 592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46" h="592">
                  <a:moveTo>
                    <a:pt x="88" y="592"/>
                  </a:moveTo>
                  <a:lnTo>
                    <a:pt x="88" y="592"/>
                  </a:lnTo>
                  <a:lnTo>
                    <a:pt x="69" y="590"/>
                  </a:lnTo>
                  <a:lnTo>
                    <a:pt x="52" y="585"/>
                  </a:lnTo>
                  <a:lnTo>
                    <a:pt x="39" y="576"/>
                  </a:lnTo>
                  <a:lnTo>
                    <a:pt x="25" y="566"/>
                  </a:lnTo>
                  <a:lnTo>
                    <a:pt x="15" y="553"/>
                  </a:lnTo>
                  <a:lnTo>
                    <a:pt x="7" y="537"/>
                  </a:lnTo>
                  <a:lnTo>
                    <a:pt x="2" y="522"/>
                  </a:lnTo>
                  <a:lnTo>
                    <a:pt x="0" y="504"/>
                  </a:lnTo>
                  <a:lnTo>
                    <a:pt x="0" y="88"/>
                  </a:lnTo>
                  <a:lnTo>
                    <a:pt x="0" y="88"/>
                  </a:lnTo>
                  <a:lnTo>
                    <a:pt x="2" y="71"/>
                  </a:lnTo>
                  <a:lnTo>
                    <a:pt x="7" y="54"/>
                  </a:lnTo>
                  <a:lnTo>
                    <a:pt x="15" y="39"/>
                  </a:lnTo>
                  <a:lnTo>
                    <a:pt x="25" y="27"/>
                  </a:lnTo>
                  <a:lnTo>
                    <a:pt x="39" y="15"/>
                  </a:lnTo>
                  <a:lnTo>
                    <a:pt x="52" y="8"/>
                  </a:lnTo>
                  <a:lnTo>
                    <a:pt x="69" y="3"/>
                  </a:lnTo>
                  <a:lnTo>
                    <a:pt x="88" y="0"/>
                  </a:lnTo>
                  <a:lnTo>
                    <a:pt x="760" y="0"/>
                  </a:lnTo>
                  <a:lnTo>
                    <a:pt x="760" y="0"/>
                  </a:lnTo>
                  <a:lnTo>
                    <a:pt x="777" y="3"/>
                  </a:lnTo>
                  <a:lnTo>
                    <a:pt x="794" y="8"/>
                  </a:lnTo>
                  <a:lnTo>
                    <a:pt x="809" y="15"/>
                  </a:lnTo>
                  <a:lnTo>
                    <a:pt x="821" y="27"/>
                  </a:lnTo>
                  <a:lnTo>
                    <a:pt x="833" y="39"/>
                  </a:lnTo>
                  <a:lnTo>
                    <a:pt x="840" y="54"/>
                  </a:lnTo>
                  <a:lnTo>
                    <a:pt x="845" y="71"/>
                  </a:lnTo>
                  <a:lnTo>
                    <a:pt x="846" y="88"/>
                  </a:lnTo>
                  <a:lnTo>
                    <a:pt x="846" y="233"/>
                  </a:lnTo>
                  <a:lnTo>
                    <a:pt x="846" y="233"/>
                  </a:lnTo>
                  <a:lnTo>
                    <a:pt x="819" y="228"/>
                  </a:lnTo>
                  <a:lnTo>
                    <a:pt x="819" y="88"/>
                  </a:lnTo>
                  <a:lnTo>
                    <a:pt x="819" y="88"/>
                  </a:lnTo>
                  <a:lnTo>
                    <a:pt x="819" y="76"/>
                  </a:lnTo>
                  <a:lnTo>
                    <a:pt x="816" y="64"/>
                  </a:lnTo>
                  <a:lnTo>
                    <a:pt x="809" y="54"/>
                  </a:lnTo>
                  <a:lnTo>
                    <a:pt x="803" y="46"/>
                  </a:lnTo>
                  <a:lnTo>
                    <a:pt x="794" y="39"/>
                  </a:lnTo>
                  <a:lnTo>
                    <a:pt x="784" y="32"/>
                  </a:lnTo>
                  <a:lnTo>
                    <a:pt x="772" y="29"/>
                  </a:lnTo>
                  <a:lnTo>
                    <a:pt x="760" y="27"/>
                  </a:lnTo>
                  <a:lnTo>
                    <a:pt x="88" y="27"/>
                  </a:lnTo>
                  <a:lnTo>
                    <a:pt x="88" y="27"/>
                  </a:lnTo>
                  <a:lnTo>
                    <a:pt x="74" y="29"/>
                  </a:lnTo>
                  <a:lnTo>
                    <a:pt x="64" y="32"/>
                  </a:lnTo>
                  <a:lnTo>
                    <a:pt x="54" y="39"/>
                  </a:lnTo>
                  <a:lnTo>
                    <a:pt x="44" y="46"/>
                  </a:lnTo>
                  <a:lnTo>
                    <a:pt x="37" y="54"/>
                  </a:lnTo>
                  <a:lnTo>
                    <a:pt x="30" y="64"/>
                  </a:lnTo>
                  <a:lnTo>
                    <a:pt x="27" y="76"/>
                  </a:lnTo>
                  <a:lnTo>
                    <a:pt x="27" y="88"/>
                  </a:lnTo>
                  <a:lnTo>
                    <a:pt x="27" y="504"/>
                  </a:lnTo>
                  <a:lnTo>
                    <a:pt x="27" y="504"/>
                  </a:lnTo>
                  <a:lnTo>
                    <a:pt x="27" y="515"/>
                  </a:lnTo>
                  <a:lnTo>
                    <a:pt x="30" y="527"/>
                  </a:lnTo>
                  <a:lnTo>
                    <a:pt x="37" y="537"/>
                  </a:lnTo>
                  <a:lnTo>
                    <a:pt x="44" y="548"/>
                  </a:lnTo>
                  <a:lnTo>
                    <a:pt x="54" y="554"/>
                  </a:lnTo>
                  <a:lnTo>
                    <a:pt x="64" y="559"/>
                  </a:lnTo>
                  <a:lnTo>
                    <a:pt x="74" y="563"/>
                  </a:lnTo>
                  <a:lnTo>
                    <a:pt x="88" y="564"/>
                  </a:lnTo>
                  <a:lnTo>
                    <a:pt x="634" y="564"/>
                  </a:lnTo>
                  <a:lnTo>
                    <a:pt x="634" y="564"/>
                  </a:lnTo>
                  <a:lnTo>
                    <a:pt x="647" y="580"/>
                  </a:lnTo>
                  <a:lnTo>
                    <a:pt x="661" y="592"/>
                  </a:lnTo>
                  <a:lnTo>
                    <a:pt x="88" y="59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a:lstStyle>
            <a:p>
              <a:pPr marL="0" marR="0" lvl="0" indent="0" algn="l" defTabSz="1828800" rtl="0" eaLnBrk="1" fontAlgn="auto" latinLnBrk="0" hangingPunct="1">
                <a:lnSpc>
                  <a:spcPct val="100000"/>
                </a:lnSpc>
                <a:spcBef>
                  <a:spcPts val="0"/>
                </a:spcBef>
                <a:spcAft>
                  <a:spcPts val="0"/>
                </a:spcAft>
                <a:buClrTx/>
                <a:buSzTx/>
                <a:buFontTx/>
                <a:buNone/>
                <a:defRPr/>
              </a:pPr>
              <a:endParaRPr kumimoji="0" lang="en-US" sz="3600" b="0" i="0" u="none" strike="noStrike" kern="1200" cap="none" spc="0" normalizeH="0" baseline="0" noProof="0" dirty="0">
                <a:ln>
                  <a:noFill/>
                </a:ln>
                <a:solidFill>
                  <a:prstClr val="black"/>
                </a:solidFill>
                <a:effectLst/>
                <a:uLnTx/>
                <a:uFillTx/>
                <a:cs typeface="+mn-ea"/>
                <a:sym typeface="+mn-lt"/>
              </a:endParaRPr>
            </a:p>
          </p:txBody>
        </p:sp>
        <p:sp>
          <p:nvSpPr>
            <p:cNvPr id="9" name="Freeform 9"/>
            <p:cNvSpPr>
              <a:spLocks noEditPoints="1"/>
            </p:cNvSpPr>
            <p:nvPr/>
          </p:nvSpPr>
          <p:spPr bwMode="auto">
            <a:xfrm>
              <a:off x="2908300" y="4497388"/>
              <a:ext cx="263525" cy="261937"/>
            </a:xfrm>
            <a:custGeom>
              <a:avLst/>
              <a:gdLst>
                <a:gd name="T0" fmla="*/ 315 w 333"/>
                <a:gd name="T1" fmla="*/ 328 h 330"/>
                <a:gd name="T2" fmla="*/ 224 w 333"/>
                <a:gd name="T3" fmla="*/ 252 h 330"/>
                <a:gd name="T4" fmla="*/ 185 w 333"/>
                <a:gd name="T5" fmla="*/ 272 h 330"/>
                <a:gd name="T6" fmla="*/ 141 w 333"/>
                <a:gd name="T7" fmla="*/ 279 h 330"/>
                <a:gd name="T8" fmla="*/ 98 w 333"/>
                <a:gd name="T9" fmla="*/ 272 h 330"/>
                <a:gd name="T10" fmla="*/ 63 w 333"/>
                <a:gd name="T11" fmla="*/ 256 h 330"/>
                <a:gd name="T12" fmla="*/ 33 w 333"/>
                <a:gd name="T13" fmla="*/ 229 h 330"/>
                <a:gd name="T14" fmla="*/ 12 w 333"/>
                <a:gd name="T15" fmla="*/ 195 h 330"/>
                <a:gd name="T16" fmla="*/ 2 w 333"/>
                <a:gd name="T17" fmla="*/ 154 h 330"/>
                <a:gd name="T18" fmla="*/ 2 w 333"/>
                <a:gd name="T19" fmla="*/ 125 h 330"/>
                <a:gd name="T20" fmla="*/ 12 w 333"/>
                <a:gd name="T21" fmla="*/ 85 h 330"/>
                <a:gd name="T22" fmla="*/ 33 w 333"/>
                <a:gd name="T23" fmla="*/ 51 h 330"/>
                <a:gd name="T24" fmla="*/ 63 w 333"/>
                <a:gd name="T25" fmla="*/ 24 h 330"/>
                <a:gd name="T26" fmla="*/ 98 w 333"/>
                <a:gd name="T27" fmla="*/ 5 h 330"/>
                <a:gd name="T28" fmla="*/ 141 w 333"/>
                <a:gd name="T29" fmla="*/ 0 h 330"/>
                <a:gd name="T30" fmla="*/ 169 w 333"/>
                <a:gd name="T31" fmla="*/ 2 h 330"/>
                <a:gd name="T32" fmla="*/ 207 w 333"/>
                <a:gd name="T33" fmla="*/ 17 h 330"/>
                <a:gd name="T34" fmla="*/ 239 w 333"/>
                <a:gd name="T35" fmla="*/ 41 h 330"/>
                <a:gd name="T36" fmla="*/ 264 w 333"/>
                <a:gd name="T37" fmla="*/ 73 h 330"/>
                <a:gd name="T38" fmla="*/ 278 w 333"/>
                <a:gd name="T39" fmla="*/ 112 h 330"/>
                <a:gd name="T40" fmla="*/ 281 w 333"/>
                <a:gd name="T41" fmla="*/ 139 h 330"/>
                <a:gd name="T42" fmla="*/ 266 w 333"/>
                <a:gd name="T43" fmla="*/ 202 h 330"/>
                <a:gd name="T44" fmla="*/ 330 w 333"/>
                <a:gd name="T45" fmla="*/ 306 h 330"/>
                <a:gd name="T46" fmla="*/ 333 w 333"/>
                <a:gd name="T47" fmla="*/ 316 h 330"/>
                <a:gd name="T48" fmla="*/ 330 w 333"/>
                <a:gd name="T49" fmla="*/ 327 h 330"/>
                <a:gd name="T50" fmla="*/ 320 w 333"/>
                <a:gd name="T51" fmla="*/ 330 h 330"/>
                <a:gd name="T52" fmla="*/ 141 w 333"/>
                <a:gd name="T53" fmla="*/ 27 h 330"/>
                <a:gd name="T54" fmla="*/ 107 w 333"/>
                <a:gd name="T55" fmla="*/ 33 h 330"/>
                <a:gd name="T56" fmla="*/ 78 w 333"/>
                <a:gd name="T57" fmla="*/ 46 h 330"/>
                <a:gd name="T58" fmla="*/ 53 w 333"/>
                <a:gd name="T59" fmla="*/ 68 h 330"/>
                <a:gd name="T60" fmla="*/ 36 w 333"/>
                <a:gd name="T61" fmla="*/ 95 h 330"/>
                <a:gd name="T62" fmla="*/ 29 w 333"/>
                <a:gd name="T63" fmla="*/ 129 h 330"/>
                <a:gd name="T64" fmla="*/ 29 w 333"/>
                <a:gd name="T65" fmla="*/ 151 h 330"/>
                <a:gd name="T66" fmla="*/ 36 w 333"/>
                <a:gd name="T67" fmla="*/ 183 h 330"/>
                <a:gd name="T68" fmla="*/ 53 w 333"/>
                <a:gd name="T69" fmla="*/ 212 h 330"/>
                <a:gd name="T70" fmla="*/ 78 w 333"/>
                <a:gd name="T71" fmla="*/ 234 h 330"/>
                <a:gd name="T72" fmla="*/ 107 w 333"/>
                <a:gd name="T73" fmla="*/ 247 h 330"/>
                <a:gd name="T74" fmla="*/ 141 w 333"/>
                <a:gd name="T75" fmla="*/ 252 h 330"/>
                <a:gd name="T76" fmla="*/ 163 w 333"/>
                <a:gd name="T77" fmla="*/ 251 h 330"/>
                <a:gd name="T78" fmla="*/ 195 w 333"/>
                <a:gd name="T79" fmla="*/ 239 h 330"/>
                <a:gd name="T80" fmla="*/ 220 w 333"/>
                <a:gd name="T81" fmla="*/ 220 h 330"/>
                <a:gd name="T82" fmla="*/ 240 w 333"/>
                <a:gd name="T83" fmla="*/ 193 h 330"/>
                <a:gd name="T84" fmla="*/ 251 w 333"/>
                <a:gd name="T85" fmla="*/ 163 h 330"/>
                <a:gd name="T86" fmla="*/ 254 w 333"/>
                <a:gd name="T87" fmla="*/ 139 h 330"/>
                <a:gd name="T88" fmla="*/ 249 w 333"/>
                <a:gd name="T89" fmla="*/ 107 h 330"/>
                <a:gd name="T90" fmla="*/ 234 w 333"/>
                <a:gd name="T91" fmla="*/ 76 h 330"/>
                <a:gd name="T92" fmla="*/ 212 w 333"/>
                <a:gd name="T93" fmla="*/ 53 h 330"/>
                <a:gd name="T94" fmla="*/ 185 w 333"/>
                <a:gd name="T95" fmla="*/ 36 h 330"/>
                <a:gd name="T96" fmla="*/ 153 w 333"/>
                <a:gd name="T97" fmla="*/ 27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3" h="330">
                  <a:moveTo>
                    <a:pt x="320" y="330"/>
                  </a:moveTo>
                  <a:lnTo>
                    <a:pt x="320" y="330"/>
                  </a:lnTo>
                  <a:lnTo>
                    <a:pt x="315" y="328"/>
                  </a:lnTo>
                  <a:lnTo>
                    <a:pt x="310" y="327"/>
                  </a:lnTo>
                  <a:lnTo>
                    <a:pt x="230" y="245"/>
                  </a:lnTo>
                  <a:lnTo>
                    <a:pt x="224" y="252"/>
                  </a:lnTo>
                  <a:lnTo>
                    <a:pt x="224" y="252"/>
                  </a:lnTo>
                  <a:lnTo>
                    <a:pt x="205" y="264"/>
                  </a:lnTo>
                  <a:lnTo>
                    <a:pt x="185" y="272"/>
                  </a:lnTo>
                  <a:lnTo>
                    <a:pt x="163" y="278"/>
                  </a:lnTo>
                  <a:lnTo>
                    <a:pt x="141" y="279"/>
                  </a:lnTo>
                  <a:lnTo>
                    <a:pt x="141" y="279"/>
                  </a:lnTo>
                  <a:lnTo>
                    <a:pt x="126" y="279"/>
                  </a:lnTo>
                  <a:lnTo>
                    <a:pt x="112" y="276"/>
                  </a:lnTo>
                  <a:lnTo>
                    <a:pt x="98" y="272"/>
                  </a:lnTo>
                  <a:lnTo>
                    <a:pt x="87" y="269"/>
                  </a:lnTo>
                  <a:lnTo>
                    <a:pt x="75" y="262"/>
                  </a:lnTo>
                  <a:lnTo>
                    <a:pt x="63" y="256"/>
                  </a:lnTo>
                  <a:lnTo>
                    <a:pt x="51" y="247"/>
                  </a:lnTo>
                  <a:lnTo>
                    <a:pt x="43" y="239"/>
                  </a:lnTo>
                  <a:lnTo>
                    <a:pt x="33" y="229"/>
                  </a:lnTo>
                  <a:lnTo>
                    <a:pt x="24" y="218"/>
                  </a:lnTo>
                  <a:lnTo>
                    <a:pt x="17" y="207"/>
                  </a:lnTo>
                  <a:lnTo>
                    <a:pt x="12" y="195"/>
                  </a:lnTo>
                  <a:lnTo>
                    <a:pt x="7" y="181"/>
                  </a:lnTo>
                  <a:lnTo>
                    <a:pt x="4" y="168"/>
                  </a:lnTo>
                  <a:lnTo>
                    <a:pt x="2" y="154"/>
                  </a:lnTo>
                  <a:lnTo>
                    <a:pt x="0" y="139"/>
                  </a:lnTo>
                  <a:lnTo>
                    <a:pt x="0" y="139"/>
                  </a:lnTo>
                  <a:lnTo>
                    <a:pt x="2" y="125"/>
                  </a:lnTo>
                  <a:lnTo>
                    <a:pt x="4" y="112"/>
                  </a:lnTo>
                  <a:lnTo>
                    <a:pt x="7" y="98"/>
                  </a:lnTo>
                  <a:lnTo>
                    <a:pt x="12" y="85"/>
                  </a:lnTo>
                  <a:lnTo>
                    <a:pt x="17" y="73"/>
                  </a:lnTo>
                  <a:lnTo>
                    <a:pt x="24" y="61"/>
                  </a:lnTo>
                  <a:lnTo>
                    <a:pt x="33" y="51"/>
                  </a:lnTo>
                  <a:lnTo>
                    <a:pt x="43" y="41"/>
                  </a:lnTo>
                  <a:lnTo>
                    <a:pt x="51" y="33"/>
                  </a:lnTo>
                  <a:lnTo>
                    <a:pt x="63" y="24"/>
                  </a:lnTo>
                  <a:lnTo>
                    <a:pt x="75" y="17"/>
                  </a:lnTo>
                  <a:lnTo>
                    <a:pt x="87" y="11"/>
                  </a:lnTo>
                  <a:lnTo>
                    <a:pt x="98" y="5"/>
                  </a:lnTo>
                  <a:lnTo>
                    <a:pt x="112" y="2"/>
                  </a:lnTo>
                  <a:lnTo>
                    <a:pt x="126" y="0"/>
                  </a:lnTo>
                  <a:lnTo>
                    <a:pt x="141" y="0"/>
                  </a:lnTo>
                  <a:lnTo>
                    <a:pt x="141" y="0"/>
                  </a:lnTo>
                  <a:lnTo>
                    <a:pt x="154" y="0"/>
                  </a:lnTo>
                  <a:lnTo>
                    <a:pt x="169" y="2"/>
                  </a:lnTo>
                  <a:lnTo>
                    <a:pt x="181" y="5"/>
                  </a:lnTo>
                  <a:lnTo>
                    <a:pt x="195" y="11"/>
                  </a:lnTo>
                  <a:lnTo>
                    <a:pt x="207" y="17"/>
                  </a:lnTo>
                  <a:lnTo>
                    <a:pt x="218" y="24"/>
                  </a:lnTo>
                  <a:lnTo>
                    <a:pt x="229" y="33"/>
                  </a:lnTo>
                  <a:lnTo>
                    <a:pt x="239" y="41"/>
                  </a:lnTo>
                  <a:lnTo>
                    <a:pt x="249" y="51"/>
                  </a:lnTo>
                  <a:lnTo>
                    <a:pt x="256" y="61"/>
                  </a:lnTo>
                  <a:lnTo>
                    <a:pt x="264" y="73"/>
                  </a:lnTo>
                  <a:lnTo>
                    <a:pt x="269" y="85"/>
                  </a:lnTo>
                  <a:lnTo>
                    <a:pt x="274" y="98"/>
                  </a:lnTo>
                  <a:lnTo>
                    <a:pt x="278" y="112"/>
                  </a:lnTo>
                  <a:lnTo>
                    <a:pt x="279" y="125"/>
                  </a:lnTo>
                  <a:lnTo>
                    <a:pt x="281" y="139"/>
                  </a:lnTo>
                  <a:lnTo>
                    <a:pt x="281" y="139"/>
                  </a:lnTo>
                  <a:lnTo>
                    <a:pt x="279" y="161"/>
                  </a:lnTo>
                  <a:lnTo>
                    <a:pt x="274" y="181"/>
                  </a:lnTo>
                  <a:lnTo>
                    <a:pt x="266" y="202"/>
                  </a:lnTo>
                  <a:lnTo>
                    <a:pt x="256" y="218"/>
                  </a:lnTo>
                  <a:lnTo>
                    <a:pt x="251" y="227"/>
                  </a:lnTo>
                  <a:lnTo>
                    <a:pt x="330" y="306"/>
                  </a:lnTo>
                  <a:lnTo>
                    <a:pt x="330" y="306"/>
                  </a:lnTo>
                  <a:lnTo>
                    <a:pt x="332" y="311"/>
                  </a:lnTo>
                  <a:lnTo>
                    <a:pt x="333" y="316"/>
                  </a:lnTo>
                  <a:lnTo>
                    <a:pt x="333" y="316"/>
                  </a:lnTo>
                  <a:lnTo>
                    <a:pt x="332" y="322"/>
                  </a:lnTo>
                  <a:lnTo>
                    <a:pt x="330" y="327"/>
                  </a:lnTo>
                  <a:lnTo>
                    <a:pt x="330" y="327"/>
                  </a:lnTo>
                  <a:lnTo>
                    <a:pt x="325" y="328"/>
                  </a:lnTo>
                  <a:lnTo>
                    <a:pt x="320" y="330"/>
                  </a:lnTo>
                  <a:lnTo>
                    <a:pt x="320" y="330"/>
                  </a:lnTo>
                  <a:close/>
                  <a:moveTo>
                    <a:pt x="141" y="27"/>
                  </a:moveTo>
                  <a:lnTo>
                    <a:pt x="141" y="27"/>
                  </a:lnTo>
                  <a:lnTo>
                    <a:pt x="129" y="27"/>
                  </a:lnTo>
                  <a:lnTo>
                    <a:pt x="117" y="29"/>
                  </a:lnTo>
                  <a:lnTo>
                    <a:pt x="107" y="33"/>
                  </a:lnTo>
                  <a:lnTo>
                    <a:pt x="97" y="36"/>
                  </a:lnTo>
                  <a:lnTo>
                    <a:pt x="87" y="41"/>
                  </a:lnTo>
                  <a:lnTo>
                    <a:pt x="78" y="46"/>
                  </a:lnTo>
                  <a:lnTo>
                    <a:pt x="70" y="53"/>
                  </a:lnTo>
                  <a:lnTo>
                    <a:pt x="61" y="60"/>
                  </a:lnTo>
                  <a:lnTo>
                    <a:pt x="53" y="68"/>
                  </a:lnTo>
                  <a:lnTo>
                    <a:pt x="48" y="76"/>
                  </a:lnTo>
                  <a:lnTo>
                    <a:pt x="41" y="87"/>
                  </a:lnTo>
                  <a:lnTo>
                    <a:pt x="36" y="95"/>
                  </a:lnTo>
                  <a:lnTo>
                    <a:pt x="33" y="107"/>
                  </a:lnTo>
                  <a:lnTo>
                    <a:pt x="31" y="117"/>
                  </a:lnTo>
                  <a:lnTo>
                    <a:pt x="29" y="129"/>
                  </a:lnTo>
                  <a:lnTo>
                    <a:pt x="28" y="139"/>
                  </a:lnTo>
                  <a:lnTo>
                    <a:pt x="28" y="139"/>
                  </a:lnTo>
                  <a:lnTo>
                    <a:pt x="29" y="151"/>
                  </a:lnTo>
                  <a:lnTo>
                    <a:pt x="31" y="163"/>
                  </a:lnTo>
                  <a:lnTo>
                    <a:pt x="33" y="173"/>
                  </a:lnTo>
                  <a:lnTo>
                    <a:pt x="36" y="183"/>
                  </a:lnTo>
                  <a:lnTo>
                    <a:pt x="41" y="193"/>
                  </a:lnTo>
                  <a:lnTo>
                    <a:pt x="48" y="203"/>
                  </a:lnTo>
                  <a:lnTo>
                    <a:pt x="53" y="212"/>
                  </a:lnTo>
                  <a:lnTo>
                    <a:pt x="61" y="220"/>
                  </a:lnTo>
                  <a:lnTo>
                    <a:pt x="70" y="227"/>
                  </a:lnTo>
                  <a:lnTo>
                    <a:pt x="78" y="234"/>
                  </a:lnTo>
                  <a:lnTo>
                    <a:pt x="87" y="239"/>
                  </a:lnTo>
                  <a:lnTo>
                    <a:pt x="97" y="244"/>
                  </a:lnTo>
                  <a:lnTo>
                    <a:pt x="107" y="247"/>
                  </a:lnTo>
                  <a:lnTo>
                    <a:pt x="117" y="251"/>
                  </a:lnTo>
                  <a:lnTo>
                    <a:pt x="129" y="252"/>
                  </a:lnTo>
                  <a:lnTo>
                    <a:pt x="141" y="252"/>
                  </a:lnTo>
                  <a:lnTo>
                    <a:pt x="141" y="252"/>
                  </a:lnTo>
                  <a:lnTo>
                    <a:pt x="153" y="252"/>
                  </a:lnTo>
                  <a:lnTo>
                    <a:pt x="163" y="251"/>
                  </a:lnTo>
                  <a:lnTo>
                    <a:pt x="175" y="247"/>
                  </a:lnTo>
                  <a:lnTo>
                    <a:pt x="185" y="244"/>
                  </a:lnTo>
                  <a:lnTo>
                    <a:pt x="195" y="239"/>
                  </a:lnTo>
                  <a:lnTo>
                    <a:pt x="203" y="234"/>
                  </a:lnTo>
                  <a:lnTo>
                    <a:pt x="212" y="227"/>
                  </a:lnTo>
                  <a:lnTo>
                    <a:pt x="220" y="220"/>
                  </a:lnTo>
                  <a:lnTo>
                    <a:pt x="227" y="212"/>
                  </a:lnTo>
                  <a:lnTo>
                    <a:pt x="234" y="203"/>
                  </a:lnTo>
                  <a:lnTo>
                    <a:pt x="240" y="193"/>
                  </a:lnTo>
                  <a:lnTo>
                    <a:pt x="244" y="183"/>
                  </a:lnTo>
                  <a:lnTo>
                    <a:pt x="249" y="173"/>
                  </a:lnTo>
                  <a:lnTo>
                    <a:pt x="251" y="163"/>
                  </a:lnTo>
                  <a:lnTo>
                    <a:pt x="252" y="151"/>
                  </a:lnTo>
                  <a:lnTo>
                    <a:pt x="254" y="139"/>
                  </a:lnTo>
                  <a:lnTo>
                    <a:pt x="254" y="139"/>
                  </a:lnTo>
                  <a:lnTo>
                    <a:pt x="252" y="129"/>
                  </a:lnTo>
                  <a:lnTo>
                    <a:pt x="251" y="117"/>
                  </a:lnTo>
                  <a:lnTo>
                    <a:pt x="249" y="107"/>
                  </a:lnTo>
                  <a:lnTo>
                    <a:pt x="244" y="95"/>
                  </a:lnTo>
                  <a:lnTo>
                    <a:pt x="240" y="87"/>
                  </a:lnTo>
                  <a:lnTo>
                    <a:pt x="234" y="76"/>
                  </a:lnTo>
                  <a:lnTo>
                    <a:pt x="227" y="68"/>
                  </a:lnTo>
                  <a:lnTo>
                    <a:pt x="220" y="60"/>
                  </a:lnTo>
                  <a:lnTo>
                    <a:pt x="212" y="53"/>
                  </a:lnTo>
                  <a:lnTo>
                    <a:pt x="203" y="46"/>
                  </a:lnTo>
                  <a:lnTo>
                    <a:pt x="195" y="41"/>
                  </a:lnTo>
                  <a:lnTo>
                    <a:pt x="185" y="36"/>
                  </a:lnTo>
                  <a:lnTo>
                    <a:pt x="175" y="33"/>
                  </a:lnTo>
                  <a:lnTo>
                    <a:pt x="163" y="29"/>
                  </a:lnTo>
                  <a:lnTo>
                    <a:pt x="153" y="27"/>
                  </a:lnTo>
                  <a:lnTo>
                    <a:pt x="141" y="27"/>
                  </a:lnTo>
                  <a:lnTo>
                    <a:pt x="141"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a:lstStyle>
            <a:p>
              <a:pPr marL="0" marR="0" lvl="0" indent="0" algn="l" defTabSz="1828800" rtl="0" eaLnBrk="1" fontAlgn="auto" latinLnBrk="0" hangingPunct="1">
                <a:lnSpc>
                  <a:spcPct val="100000"/>
                </a:lnSpc>
                <a:spcBef>
                  <a:spcPts val="0"/>
                </a:spcBef>
                <a:spcAft>
                  <a:spcPts val="0"/>
                </a:spcAft>
                <a:buClrTx/>
                <a:buSzTx/>
                <a:buFontTx/>
                <a:buNone/>
                <a:defRPr/>
              </a:pPr>
              <a:endParaRPr kumimoji="0" lang="en-US" sz="3600" b="0" i="0" u="none" strike="noStrike" kern="1200" cap="none" spc="0" normalizeH="0" baseline="0" noProof="0" dirty="0">
                <a:ln>
                  <a:noFill/>
                </a:ln>
                <a:solidFill>
                  <a:prstClr val="black"/>
                </a:solidFill>
                <a:effectLst/>
                <a:uLnTx/>
                <a:uFillTx/>
                <a:cs typeface="+mn-ea"/>
                <a:sym typeface="+mn-lt"/>
              </a:endParaRPr>
            </a:p>
          </p:txBody>
        </p:sp>
      </p:grpSp>
      <p:grpSp>
        <p:nvGrpSpPr>
          <p:cNvPr id="10" name="Group 229"/>
          <p:cNvGrpSpPr/>
          <p:nvPr/>
        </p:nvGrpSpPr>
        <p:grpSpPr>
          <a:xfrm>
            <a:off x="1868471" y="1570943"/>
            <a:ext cx="393169" cy="396155"/>
            <a:chOff x="2468563" y="2954338"/>
            <a:chExt cx="627062" cy="631825"/>
          </a:xfrm>
          <a:solidFill>
            <a:sysClr val="window" lastClr="FFFFFF"/>
          </a:solidFill>
        </p:grpSpPr>
        <p:sp>
          <p:nvSpPr>
            <p:cNvPr id="11" name="Freeform 25"/>
            <p:cNvSpPr/>
            <p:nvPr/>
          </p:nvSpPr>
          <p:spPr bwMode="auto">
            <a:xfrm>
              <a:off x="2468563" y="2954338"/>
              <a:ext cx="493713" cy="631825"/>
            </a:xfrm>
            <a:custGeom>
              <a:avLst/>
              <a:gdLst>
                <a:gd name="T0" fmla="*/ 59 w 622"/>
                <a:gd name="T1" fmla="*/ 798 h 798"/>
                <a:gd name="T2" fmla="*/ 37 w 622"/>
                <a:gd name="T3" fmla="*/ 793 h 798"/>
                <a:gd name="T4" fmla="*/ 17 w 622"/>
                <a:gd name="T5" fmla="*/ 781 h 798"/>
                <a:gd name="T6" fmla="*/ 5 w 622"/>
                <a:gd name="T7" fmla="*/ 761 h 798"/>
                <a:gd name="T8" fmla="*/ 0 w 622"/>
                <a:gd name="T9" fmla="*/ 739 h 798"/>
                <a:gd name="T10" fmla="*/ 0 w 622"/>
                <a:gd name="T11" fmla="*/ 171 h 798"/>
                <a:gd name="T12" fmla="*/ 2 w 622"/>
                <a:gd name="T13" fmla="*/ 166 h 798"/>
                <a:gd name="T14" fmla="*/ 191 w 622"/>
                <a:gd name="T15" fmla="*/ 4 h 798"/>
                <a:gd name="T16" fmla="*/ 196 w 622"/>
                <a:gd name="T17" fmla="*/ 0 h 798"/>
                <a:gd name="T18" fmla="*/ 203 w 622"/>
                <a:gd name="T19" fmla="*/ 0 h 798"/>
                <a:gd name="T20" fmla="*/ 563 w 622"/>
                <a:gd name="T21" fmla="*/ 0 h 798"/>
                <a:gd name="T22" fmla="*/ 575 w 622"/>
                <a:gd name="T23" fmla="*/ 0 h 798"/>
                <a:gd name="T24" fmla="*/ 597 w 622"/>
                <a:gd name="T25" fmla="*/ 10 h 798"/>
                <a:gd name="T26" fmla="*/ 612 w 622"/>
                <a:gd name="T27" fmla="*/ 26 h 798"/>
                <a:gd name="T28" fmla="*/ 620 w 622"/>
                <a:gd name="T29" fmla="*/ 48 h 798"/>
                <a:gd name="T30" fmla="*/ 622 w 622"/>
                <a:gd name="T31" fmla="*/ 130 h 798"/>
                <a:gd name="T32" fmla="*/ 595 w 622"/>
                <a:gd name="T33" fmla="*/ 59 h 798"/>
                <a:gd name="T34" fmla="*/ 595 w 622"/>
                <a:gd name="T35" fmla="*/ 53 h 798"/>
                <a:gd name="T36" fmla="*/ 590 w 622"/>
                <a:gd name="T37" fmla="*/ 41 h 798"/>
                <a:gd name="T38" fmla="*/ 582 w 622"/>
                <a:gd name="T39" fmla="*/ 32 h 798"/>
                <a:gd name="T40" fmla="*/ 570 w 622"/>
                <a:gd name="T41" fmla="*/ 27 h 798"/>
                <a:gd name="T42" fmla="*/ 232 w 622"/>
                <a:gd name="T43" fmla="*/ 27 h 798"/>
                <a:gd name="T44" fmla="*/ 127 w 622"/>
                <a:gd name="T45" fmla="*/ 235 h 798"/>
                <a:gd name="T46" fmla="*/ 205 w 622"/>
                <a:gd name="T47" fmla="*/ 208 h 798"/>
                <a:gd name="T48" fmla="*/ 27 w 622"/>
                <a:gd name="T49" fmla="*/ 179 h 798"/>
                <a:gd name="T50" fmla="*/ 27 w 622"/>
                <a:gd name="T51" fmla="*/ 739 h 798"/>
                <a:gd name="T52" fmla="*/ 31 w 622"/>
                <a:gd name="T53" fmla="*/ 751 h 798"/>
                <a:gd name="T54" fmla="*/ 37 w 622"/>
                <a:gd name="T55" fmla="*/ 761 h 798"/>
                <a:gd name="T56" fmla="*/ 48 w 622"/>
                <a:gd name="T57" fmla="*/ 769 h 798"/>
                <a:gd name="T58" fmla="*/ 59 w 622"/>
                <a:gd name="T59" fmla="*/ 771 h 798"/>
                <a:gd name="T60" fmla="*/ 563 w 622"/>
                <a:gd name="T61" fmla="*/ 771 h 798"/>
                <a:gd name="T62" fmla="*/ 575 w 622"/>
                <a:gd name="T63" fmla="*/ 769 h 798"/>
                <a:gd name="T64" fmla="*/ 585 w 622"/>
                <a:gd name="T65" fmla="*/ 761 h 798"/>
                <a:gd name="T66" fmla="*/ 593 w 622"/>
                <a:gd name="T67" fmla="*/ 751 h 798"/>
                <a:gd name="T68" fmla="*/ 595 w 622"/>
                <a:gd name="T69" fmla="*/ 739 h 798"/>
                <a:gd name="T70" fmla="*/ 595 w 622"/>
                <a:gd name="T71" fmla="*/ 718 h 798"/>
                <a:gd name="T72" fmla="*/ 607 w 622"/>
                <a:gd name="T73" fmla="*/ 720 h 798"/>
                <a:gd name="T74" fmla="*/ 622 w 622"/>
                <a:gd name="T75" fmla="*/ 739 h 798"/>
                <a:gd name="T76" fmla="*/ 620 w 622"/>
                <a:gd name="T77" fmla="*/ 751 h 798"/>
                <a:gd name="T78" fmla="*/ 612 w 622"/>
                <a:gd name="T79" fmla="*/ 771 h 798"/>
                <a:gd name="T80" fmla="*/ 597 w 622"/>
                <a:gd name="T81" fmla="*/ 788 h 798"/>
                <a:gd name="T82" fmla="*/ 575 w 622"/>
                <a:gd name="T83" fmla="*/ 796 h 798"/>
                <a:gd name="T84" fmla="*/ 59 w 622"/>
                <a:gd name="T85" fmla="*/ 798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22" h="798">
                  <a:moveTo>
                    <a:pt x="59" y="798"/>
                  </a:moveTo>
                  <a:lnTo>
                    <a:pt x="59" y="798"/>
                  </a:lnTo>
                  <a:lnTo>
                    <a:pt x="48" y="796"/>
                  </a:lnTo>
                  <a:lnTo>
                    <a:pt x="37" y="793"/>
                  </a:lnTo>
                  <a:lnTo>
                    <a:pt x="27" y="788"/>
                  </a:lnTo>
                  <a:lnTo>
                    <a:pt x="17" y="781"/>
                  </a:lnTo>
                  <a:lnTo>
                    <a:pt x="10" y="771"/>
                  </a:lnTo>
                  <a:lnTo>
                    <a:pt x="5" y="761"/>
                  </a:lnTo>
                  <a:lnTo>
                    <a:pt x="2" y="751"/>
                  </a:lnTo>
                  <a:lnTo>
                    <a:pt x="0" y="739"/>
                  </a:lnTo>
                  <a:lnTo>
                    <a:pt x="0" y="173"/>
                  </a:lnTo>
                  <a:lnTo>
                    <a:pt x="0" y="171"/>
                  </a:lnTo>
                  <a:lnTo>
                    <a:pt x="0" y="171"/>
                  </a:lnTo>
                  <a:lnTo>
                    <a:pt x="2" y="166"/>
                  </a:lnTo>
                  <a:lnTo>
                    <a:pt x="5" y="162"/>
                  </a:lnTo>
                  <a:lnTo>
                    <a:pt x="191" y="4"/>
                  </a:lnTo>
                  <a:lnTo>
                    <a:pt x="191" y="4"/>
                  </a:lnTo>
                  <a:lnTo>
                    <a:pt x="196" y="0"/>
                  </a:lnTo>
                  <a:lnTo>
                    <a:pt x="200" y="0"/>
                  </a:lnTo>
                  <a:lnTo>
                    <a:pt x="203" y="0"/>
                  </a:lnTo>
                  <a:lnTo>
                    <a:pt x="205" y="0"/>
                  </a:lnTo>
                  <a:lnTo>
                    <a:pt x="563" y="0"/>
                  </a:lnTo>
                  <a:lnTo>
                    <a:pt x="563" y="0"/>
                  </a:lnTo>
                  <a:lnTo>
                    <a:pt x="575" y="0"/>
                  </a:lnTo>
                  <a:lnTo>
                    <a:pt x="587" y="5"/>
                  </a:lnTo>
                  <a:lnTo>
                    <a:pt x="597" y="10"/>
                  </a:lnTo>
                  <a:lnTo>
                    <a:pt x="605" y="17"/>
                  </a:lnTo>
                  <a:lnTo>
                    <a:pt x="612" y="26"/>
                  </a:lnTo>
                  <a:lnTo>
                    <a:pt x="617" y="36"/>
                  </a:lnTo>
                  <a:lnTo>
                    <a:pt x="620" y="48"/>
                  </a:lnTo>
                  <a:lnTo>
                    <a:pt x="622" y="59"/>
                  </a:lnTo>
                  <a:lnTo>
                    <a:pt x="622" y="130"/>
                  </a:lnTo>
                  <a:lnTo>
                    <a:pt x="595" y="130"/>
                  </a:lnTo>
                  <a:lnTo>
                    <a:pt x="595" y="59"/>
                  </a:lnTo>
                  <a:lnTo>
                    <a:pt x="595" y="59"/>
                  </a:lnTo>
                  <a:lnTo>
                    <a:pt x="595" y="53"/>
                  </a:lnTo>
                  <a:lnTo>
                    <a:pt x="593" y="48"/>
                  </a:lnTo>
                  <a:lnTo>
                    <a:pt x="590" y="41"/>
                  </a:lnTo>
                  <a:lnTo>
                    <a:pt x="585" y="36"/>
                  </a:lnTo>
                  <a:lnTo>
                    <a:pt x="582" y="32"/>
                  </a:lnTo>
                  <a:lnTo>
                    <a:pt x="575" y="29"/>
                  </a:lnTo>
                  <a:lnTo>
                    <a:pt x="570" y="27"/>
                  </a:lnTo>
                  <a:lnTo>
                    <a:pt x="563" y="27"/>
                  </a:lnTo>
                  <a:lnTo>
                    <a:pt x="232" y="27"/>
                  </a:lnTo>
                  <a:lnTo>
                    <a:pt x="232" y="235"/>
                  </a:lnTo>
                  <a:lnTo>
                    <a:pt x="127" y="235"/>
                  </a:lnTo>
                  <a:lnTo>
                    <a:pt x="127" y="208"/>
                  </a:lnTo>
                  <a:lnTo>
                    <a:pt x="205" y="208"/>
                  </a:lnTo>
                  <a:lnTo>
                    <a:pt x="205" y="27"/>
                  </a:lnTo>
                  <a:lnTo>
                    <a:pt x="27" y="179"/>
                  </a:lnTo>
                  <a:lnTo>
                    <a:pt x="27" y="739"/>
                  </a:lnTo>
                  <a:lnTo>
                    <a:pt x="27" y="739"/>
                  </a:lnTo>
                  <a:lnTo>
                    <a:pt x="27" y="746"/>
                  </a:lnTo>
                  <a:lnTo>
                    <a:pt x="31" y="751"/>
                  </a:lnTo>
                  <a:lnTo>
                    <a:pt x="32" y="756"/>
                  </a:lnTo>
                  <a:lnTo>
                    <a:pt x="37" y="761"/>
                  </a:lnTo>
                  <a:lnTo>
                    <a:pt x="43" y="766"/>
                  </a:lnTo>
                  <a:lnTo>
                    <a:pt x="48" y="769"/>
                  </a:lnTo>
                  <a:lnTo>
                    <a:pt x="53" y="771"/>
                  </a:lnTo>
                  <a:lnTo>
                    <a:pt x="59" y="771"/>
                  </a:lnTo>
                  <a:lnTo>
                    <a:pt x="563" y="771"/>
                  </a:lnTo>
                  <a:lnTo>
                    <a:pt x="563" y="771"/>
                  </a:lnTo>
                  <a:lnTo>
                    <a:pt x="570" y="771"/>
                  </a:lnTo>
                  <a:lnTo>
                    <a:pt x="575" y="769"/>
                  </a:lnTo>
                  <a:lnTo>
                    <a:pt x="582" y="766"/>
                  </a:lnTo>
                  <a:lnTo>
                    <a:pt x="585" y="761"/>
                  </a:lnTo>
                  <a:lnTo>
                    <a:pt x="590" y="756"/>
                  </a:lnTo>
                  <a:lnTo>
                    <a:pt x="593" y="751"/>
                  </a:lnTo>
                  <a:lnTo>
                    <a:pt x="595" y="746"/>
                  </a:lnTo>
                  <a:lnTo>
                    <a:pt x="595" y="739"/>
                  </a:lnTo>
                  <a:lnTo>
                    <a:pt x="595" y="718"/>
                  </a:lnTo>
                  <a:lnTo>
                    <a:pt x="595" y="718"/>
                  </a:lnTo>
                  <a:lnTo>
                    <a:pt x="607" y="720"/>
                  </a:lnTo>
                  <a:lnTo>
                    <a:pt x="607" y="720"/>
                  </a:lnTo>
                  <a:lnTo>
                    <a:pt x="622" y="718"/>
                  </a:lnTo>
                  <a:lnTo>
                    <a:pt x="622" y="739"/>
                  </a:lnTo>
                  <a:lnTo>
                    <a:pt x="622" y="739"/>
                  </a:lnTo>
                  <a:lnTo>
                    <a:pt x="620" y="751"/>
                  </a:lnTo>
                  <a:lnTo>
                    <a:pt x="617" y="761"/>
                  </a:lnTo>
                  <a:lnTo>
                    <a:pt x="612" y="771"/>
                  </a:lnTo>
                  <a:lnTo>
                    <a:pt x="605" y="781"/>
                  </a:lnTo>
                  <a:lnTo>
                    <a:pt x="597" y="788"/>
                  </a:lnTo>
                  <a:lnTo>
                    <a:pt x="587" y="793"/>
                  </a:lnTo>
                  <a:lnTo>
                    <a:pt x="575" y="796"/>
                  </a:lnTo>
                  <a:lnTo>
                    <a:pt x="563" y="798"/>
                  </a:lnTo>
                  <a:lnTo>
                    <a:pt x="59" y="7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a:lstStyle>
            <a:p>
              <a:pPr marL="0" marR="0" lvl="0" indent="0" algn="l" defTabSz="1828800" rtl="0" eaLnBrk="1" fontAlgn="auto" latinLnBrk="0" hangingPunct="1">
                <a:lnSpc>
                  <a:spcPct val="100000"/>
                </a:lnSpc>
                <a:spcBef>
                  <a:spcPts val="0"/>
                </a:spcBef>
                <a:spcAft>
                  <a:spcPts val="0"/>
                </a:spcAft>
                <a:buClrTx/>
                <a:buSzTx/>
                <a:buFontTx/>
                <a:buNone/>
                <a:defRPr/>
              </a:pPr>
              <a:endParaRPr kumimoji="0" lang="en-US" sz="3600" b="0" i="0" u="none" strike="noStrike" kern="1200" cap="none" spc="0" normalizeH="0" baseline="0" noProof="0" dirty="0">
                <a:ln>
                  <a:noFill/>
                </a:ln>
                <a:solidFill>
                  <a:prstClr val="black"/>
                </a:solidFill>
                <a:effectLst/>
                <a:uLnTx/>
                <a:uFillTx/>
                <a:cs typeface="+mn-ea"/>
                <a:sym typeface="+mn-lt"/>
              </a:endParaRPr>
            </a:p>
          </p:txBody>
        </p:sp>
        <p:sp>
          <p:nvSpPr>
            <p:cNvPr id="12" name="Freeform 26"/>
            <p:cNvSpPr/>
            <p:nvPr/>
          </p:nvSpPr>
          <p:spPr bwMode="auto">
            <a:xfrm>
              <a:off x="2570163" y="3248025"/>
              <a:ext cx="196850" cy="20637"/>
            </a:xfrm>
            <a:custGeom>
              <a:avLst/>
              <a:gdLst>
                <a:gd name="T0" fmla="*/ 13 w 248"/>
                <a:gd name="T1" fmla="*/ 27 h 27"/>
                <a:gd name="T2" fmla="*/ 13 w 248"/>
                <a:gd name="T3" fmla="*/ 27 h 27"/>
                <a:gd name="T4" fmla="*/ 8 w 248"/>
                <a:gd name="T5" fmla="*/ 27 h 27"/>
                <a:gd name="T6" fmla="*/ 5 w 248"/>
                <a:gd name="T7" fmla="*/ 24 h 27"/>
                <a:gd name="T8" fmla="*/ 1 w 248"/>
                <a:gd name="T9" fmla="*/ 21 h 27"/>
                <a:gd name="T10" fmla="*/ 0 w 248"/>
                <a:gd name="T11" fmla="*/ 14 h 27"/>
                <a:gd name="T12" fmla="*/ 0 w 248"/>
                <a:gd name="T13" fmla="*/ 14 h 27"/>
                <a:gd name="T14" fmla="*/ 1 w 248"/>
                <a:gd name="T15" fmla="*/ 9 h 27"/>
                <a:gd name="T16" fmla="*/ 5 w 248"/>
                <a:gd name="T17" fmla="*/ 5 h 27"/>
                <a:gd name="T18" fmla="*/ 8 w 248"/>
                <a:gd name="T19" fmla="*/ 2 h 27"/>
                <a:gd name="T20" fmla="*/ 13 w 248"/>
                <a:gd name="T21" fmla="*/ 0 h 27"/>
                <a:gd name="T22" fmla="*/ 248 w 248"/>
                <a:gd name="T23" fmla="*/ 0 h 27"/>
                <a:gd name="T24" fmla="*/ 248 w 248"/>
                <a:gd name="T25" fmla="*/ 0 h 27"/>
                <a:gd name="T26" fmla="*/ 238 w 248"/>
                <a:gd name="T27" fmla="*/ 27 h 27"/>
                <a:gd name="T28" fmla="*/ 13 w 248"/>
                <a:gd name="T29"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8" h="27">
                  <a:moveTo>
                    <a:pt x="13" y="27"/>
                  </a:moveTo>
                  <a:lnTo>
                    <a:pt x="13" y="27"/>
                  </a:lnTo>
                  <a:lnTo>
                    <a:pt x="8" y="27"/>
                  </a:lnTo>
                  <a:lnTo>
                    <a:pt x="5" y="24"/>
                  </a:lnTo>
                  <a:lnTo>
                    <a:pt x="1" y="21"/>
                  </a:lnTo>
                  <a:lnTo>
                    <a:pt x="0" y="14"/>
                  </a:lnTo>
                  <a:lnTo>
                    <a:pt x="0" y="14"/>
                  </a:lnTo>
                  <a:lnTo>
                    <a:pt x="1" y="9"/>
                  </a:lnTo>
                  <a:lnTo>
                    <a:pt x="5" y="5"/>
                  </a:lnTo>
                  <a:lnTo>
                    <a:pt x="8" y="2"/>
                  </a:lnTo>
                  <a:lnTo>
                    <a:pt x="13" y="0"/>
                  </a:lnTo>
                  <a:lnTo>
                    <a:pt x="248" y="0"/>
                  </a:lnTo>
                  <a:lnTo>
                    <a:pt x="248" y="0"/>
                  </a:lnTo>
                  <a:lnTo>
                    <a:pt x="238" y="27"/>
                  </a:lnTo>
                  <a:lnTo>
                    <a:pt x="13"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a:lstStyle>
            <a:p>
              <a:pPr marL="0" marR="0" lvl="0" indent="0" algn="l" defTabSz="1828800" rtl="0" eaLnBrk="1" fontAlgn="auto" latinLnBrk="0" hangingPunct="1">
                <a:lnSpc>
                  <a:spcPct val="100000"/>
                </a:lnSpc>
                <a:spcBef>
                  <a:spcPts val="0"/>
                </a:spcBef>
                <a:spcAft>
                  <a:spcPts val="0"/>
                </a:spcAft>
                <a:buClrTx/>
                <a:buSzTx/>
                <a:buFontTx/>
                <a:buNone/>
                <a:defRPr/>
              </a:pPr>
              <a:endParaRPr kumimoji="0" lang="en-US" sz="3600" b="0" i="0" u="none" strike="noStrike" kern="1200" cap="none" spc="0" normalizeH="0" baseline="0" noProof="0" dirty="0">
                <a:ln>
                  <a:noFill/>
                </a:ln>
                <a:solidFill>
                  <a:prstClr val="black"/>
                </a:solidFill>
                <a:effectLst/>
                <a:uLnTx/>
                <a:uFillTx/>
                <a:cs typeface="+mn-ea"/>
                <a:sym typeface="+mn-lt"/>
              </a:endParaRPr>
            </a:p>
          </p:txBody>
        </p:sp>
        <p:sp>
          <p:nvSpPr>
            <p:cNvPr id="13" name="Freeform 27"/>
            <p:cNvSpPr/>
            <p:nvPr/>
          </p:nvSpPr>
          <p:spPr bwMode="auto">
            <a:xfrm>
              <a:off x="2570163" y="3336925"/>
              <a:ext cx="184150" cy="22225"/>
            </a:xfrm>
            <a:custGeom>
              <a:avLst/>
              <a:gdLst>
                <a:gd name="T0" fmla="*/ 13 w 231"/>
                <a:gd name="T1" fmla="*/ 27 h 27"/>
                <a:gd name="T2" fmla="*/ 13 w 231"/>
                <a:gd name="T3" fmla="*/ 27 h 27"/>
                <a:gd name="T4" fmla="*/ 8 w 231"/>
                <a:gd name="T5" fmla="*/ 25 h 27"/>
                <a:gd name="T6" fmla="*/ 5 w 231"/>
                <a:gd name="T7" fmla="*/ 22 h 27"/>
                <a:gd name="T8" fmla="*/ 1 w 231"/>
                <a:gd name="T9" fmla="*/ 18 h 27"/>
                <a:gd name="T10" fmla="*/ 0 w 231"/>
                <a:gd name="T11" fmla="*/ 13 h 27"/>
                <a:gd name="T12" fmla="*/ 0 w 231"/>
                <a:gd name="T13" fmla="*/ 13 h 27"/>
                <a:gd name="T14" fmla="*/ 1 w 231"/>
                <a:gd name="T15" fmla="*/ 8 h 27"/>
                <a:gd name="T16" fmla="*/ 5 w 231"/>
                <a:gd name="T17" fmla="*/ 3 h 27"/>
                <a:gd name="T18" fmla="*/ 8 w 231"/>
                <a:gd name="T19" fmla="*/ 1 h 27"/>
                <a:gd name="T20" fmla="*/ 13 w 231"/>
                <a:gd name="T21" fmla="*/ 0 h 27"/>
                <a:gd name="T22" fmla="*/ 228 w 231"/>
                <a:gd name="T23" fmla="*/ 0 h 27"/>
                <a:gd name="T24" fmla="*/ 228 w 231"/>
                <a:gd name="T25" fmla="*/ 0 h 27"/>
                <a:gd name="T26" fmla="*/ 231 w 231"/>
                <a:gd name="T27" fmla="*/ 27 h 27"/>
                <a:gd name="T28" fmla="*/ 13 w 231"/>
                <a:gd name="T29"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1" h="27">
                  <a:moveTo>
                    <a:pt x="13" y="27"/>
                  </a:moveTo>
                  <a:lnTo>
                    <a:pt x="13" y="27"/>
                  </a:lnTo>
                  <a:lnTo>
                    <a:pt x="8" y="25"/>
                  </a:lnTo>
                  <a:lnTo>
                    <a:pt x="5" y="22"/>
                  </a:lnTo>
                  <a:lnTo>
                    <a:pt x="1" y="18"/>
                  </a:lnTo>
                  <a:lnTo>
                    <a:pt x="0" y="13"/>
                  </a:lnTo>
                  <a:lnTo>
                    <a:pt x="0" y="13"/>
                  </a:lnTo>
                  <a:lnTo>
                    <a:pt x="1" y="8"/>
                  </a:lnTo>
                  <a:lnTo>
                    <a:pt x="5" y="3"/>
                  </a:lnTo>
                  <a:lnTo>
                    <a:pt x="8" y="1"/>
                  </a:lnTo>
                  <a:lnTo>
                    <a:pt x="13" y="0"/>
                  </a:lnTo>
                  <a:lnTo>
                    <a:pt x="228" y="0"/>
                  </a:lnTo>
                  <a:lnTo>
                    <a:pt x="228" y="0"/>
                  </a:lnTo>
                  <a:lnTo>
                    <a:pt x="231" y="27"/>
                  </a:lnTo>
                  <a:lnTo>
                    <a:pt x="13"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a:lstStyle>
            <a:p>
              <a:pPr marL="0" marR="0" lvl="0" indent="0" algn="l" defTabSz="1828800" rtl="0" eaLnBrk="1" fontAlgn="auto" latinLnBrk="0" hangingPunct="1">
                <a:lnSpc>
                  <a:spcPct val="100000"/>
                </a:lnSpc>
                <a:spcBef>
                  <a:spcPts val="0"/>
                </a:spcBef>
                <a:spcAft>
                  <a:spcPts val="0"/>
                </a:spcAft>
                <a:buClrTx/>
                <a:buSzTx/>
                <a:buFontTx/>
                <a:buNone/>
                <a:defRPr/>
              </a:pPr>
              <a:endParaRPr kumimoji="0" lang="en-US" sz="3600" b="0" i="0" u="none" strike="noStrike" kern="1200" cap="none" spc="0" normalizeH="0" baseline="0" noProof="0" dirty="0">
                <a:ln>
                  <a:noFill/>
                </a:ln>
                <a:solidFill>
                  <a:prstClr val="black"/>
                </a:solidFill>
                <a:effectLst/>
                <a:uLnTx/>
                <a:uFillTx/>
                <a:cs typeface="+mn-ea"/>
                <a:sym typeface="+mn-lt"/>
              </a:endParaRPr>
            </a:p>
          </p:txBody>
        </p:sp>
        <p:sp>
          <p:nvSpPr>
            <p:cNvPr id="14" name="Freeform 28"/>
            <p:cNvSpPr/>
            <p:nvPr/>
          </p:nvSpPr>
          <p:spPr bwMode="auto">
            <a:xfrm>
              <a:off x="2570163" y="3425825"/>
              <a:ext cx="222250" cy="22225"/>
            </a:xfrm>
            <a:custGeom>
              <a:avLst/>
              <a:gdLst>
                <a:gd name="T0" fmla="*/ 13 w 280"/>
                <a:gd name="T1" fmla="*/ 27 h 27"/>
                <a:gd name="T2" fmla="*/ 13 w 280"/>
                <a:gd name="T3" fmla="*/ 27 h 27"/>
                <a:gd name="T4" fmla="*/ 8 w 280"/>
                <a:gd name="T5" fmla="*/ 27 h 27"/>
                <a:gd name="T6" fmla="*/ 5 w 280"/>
                <a:gd name="T7" fmla="*/ 24 h 27"/>
                <a:gd name="T8" fmla="*/ 1 w 280"/>
                <a:gd name="T9" fmla="*/ 19 h 27"/>
                <a:gd name="T10" fmla="*/ 0 w 280"/>
                <a:gd name="T11" fmla="*/ 14 h 27"/>
                <a:gd name="T12" fmla="*/ 0 w 280"/>
                <a:gd name="T13" fmla="*/ 14 h 27"/>
                <a:gd name="T14" fmla="*/ 1 w 280"/>
                <a:gd name="T15" fmla="*/ 9 h 27"/>
                <a:gd name="T16" fmla="*/ 5 w 280"/>
                <a:gd name="T17" fmla="*/ 5 h 27"/>
                <a:gd name="T18" fmla="*/ 8 w 280"/>
                <a:gd name="T19" fmla="*/ 2 h 27"/>
                <a:gd name="T20" fmla="*/ 13 w 280"/>
                <a:gd name="T21" fmla="*/ 0 h 27"/>
                <a:gd name="T22" fmla="*/ 263 w 280"/>
                <a:gd name="T23" fmla="*/ 0 h 27"/>
                <a:gd name="T24" fmla="*/ 263 w 280"/>
                <a:gd name="T25" fmla="*/ 0 h 27"/>
                <a:gd name="T26" fmla="*/ 272 w 280"/>
                <a:gd name="T27" fmla="*/ 14 h 27"/>
                <a:gd name="T28" fmla="*/ 280 w 280"/>
                <a:gd name="T29" fmla="*/ 27 h 27"/>
                <a:gd name="T30" fmla="*/ 13 w 280"/>
                <a:gd name="T31"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0" h="27">
                  <a:moveTo>
                    <a:pt x="13" y="27"/>
                  </a:moveTo>
                  <a:lnTo>
                    <a:pt x="13" y="27"/>
                  </a:lnTo>
                  <a:lnTo>
                    <a:pt x="8" y="27"/>
                  </a:lnTo>
                  <a:lnTo>
                    <a:pt x="5" y="24"/>
                  </a:lnTo>
                  <a:lnTo>
                    <a:pt x="1" y="19"/>
                  </a:lnTo>
                  <a:lnTo>
                    <a:pt x="0" y="14"/>
                  </a:lnTo>
                  <a:lnTo>
                    <a:pt x="0" y="14"/>
                  </a:lnTo>
                  <a:lnTo>
                    <a:pt x="1" y="9"/>
                  </a:lnTo>
                  <a:lnTo>
                    <a:pt x="5" y="5"/>
                  </a:lnTo>
                  <a:lnTo>
                    <a:pt x="8" y="2"/>
                  </a:lnTo>
                  <a:lnTo>
                    <a:pt x="13" y="0"/>
                  </a:lnTo>
                  <a:lnTo>
                    <a:pt x="263" y="0"/>
                  </a:lnTo>
                  <a:lnTo>
                    <a:pt x="263" y="0"/>
                  </a:lnTo>
                  <a:lnTo>
                    <a:pt x="272" y="14"/>
                  </a:lnTo>
                  <a:lnTo>
                    <a:pt x="280" y="27"/>
                  </a:lnTo>
                  <a:lnTo>
                    <a:pt x="13"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a:lstStyle>
            <a:p>
              <a:pPr marL="0" marR="0" lvl="0" indent="0" algn="l" defTabSz="1828800" rtl="0" eaLnBrk="1" fontAlgn="auto" latinLnBrk="0" hangingPunct="1">
                <a:lnSpc>
                  <a:spcPct val="100000"/>
                </a:lnSpc>
                <a:spcBef>
                  <a:spcPts val="0"/>
                </a:spcBef>
                <a:spcAft>
                  <a:spcPts val="0"/>
                </a:spcAft>
                <a:buClrTx/>
                <a:buSzTx/>
                <a:buFontTx/>
                <a:buNone/>
                <a:defRPr/>
              </a:pPr>
              <a:endParaRPr kumimoji="0" lang="en-US" sz="3600" b="0" i="0" u="none" strike="noStrike" kern="1200" cap="none" spc="0" normalizeH="0" baseline="0" noProof="0" dirty="0">
                <a:ln>
                  <a:noFill/>
                </a:ln>
                <a:solidFill>
                  <a:prstClr val="black"/>
                </a:solidFill>
                <a:effectLst/>
                <a:uLnTx/>
                <a:uFillTx/>
                <a:cs typeface="+mn-ea"/>
                <a:sym typeface="+mn-lt"/>
              </a:endParaRPr>
            </a:p>
          </p:txBody>
        </p:sp>
        <p:sp>
          <p:nvSpPr>
            <p:cNvPr id="15" name="Rectangle 29"/>
            <p:cNvSpPr>
              <a:spLocks noChangeArrowheads="1"/>
            </p:cNvSpPr>
            <p:nvPr/>
          </p:nvSpPr>
          <p:spPr bwMode="auto">
            <a:xfrm>
              <a:off x="2911475" y="3108325"/>
              <a:ext cx="76200" cy="206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82880" tIns="91440" rIns="182880" bIns="91440" numCol="1" anchor="t" anchorCtr="0" compatLnSpc="1"/>
            <a:lst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a:lstStyle>
            <a:p>
              <a:pPr marL="0" marR="0" lvl="0" indent="0" algn="l" defTabSz="1828800" rtl="0" eaLnBrk="1" fontAlgn="auto" latinLnBrk="0" hangingPunct="1">
                <a:lnSpc>
                  <a:spcPct val="100000"/>
                </a:lnSpc>
                <a:spcBef>
                  <a:spcPts val="0"/>
                </a:spcBef>
                <a:spcAft>
                  <a:spcPts val="0"/>
                </a:spcAft>
                <a:buClrTx/>
                <a:buSzTx/>
                <a:buFontTx/>
                <a:buNone/>
                <a:defRPr/>
              </a:pPr>
              <a:endParaRPr kumimoji="0" lang="en-US" sz="3600" b="0" i="0" u="none" strike="noStrike" kern="1200" cap="none" spc="0" normalizeH="0" baseline="0" noProof="0" dirty="0">
                <a:ln>
                  <a:noFill/>
                </a:ln>
                <a:solidFill>
                  <a:prstClr val="black"/>
                </a:solidFill>
                <a:effectLst/>
                <a:uLnTx/>
                <a:uFillTx/>
                <a:cs typeface="+mn-ea"/>
                <a:sym typeface="+mn-lt"/>
              </a:endParaRPr>
            </a:p>
          </p:txBody>
        </p:sp>
        <p:sp>
          <p:nvSpPr>
            <p:cNvPr id="16" name="Freeform 30"/>
            <p:cNvSpPr>
              <a:spLocks noEditPoints="1"/>
            </p:cNvSpPr>
            <p:nvPr/>
          </p:nvSpPr>
          <p:spPr bwMode="auto">
            <a:xfrm>
              <a:off x="2803525" y="3175000"/>
              <a:ext cx="292100" cy="298450"/>
            </a:xfrm>
            <a:custGeom>
              <a:avLst/>
              <a:gdLst>
                <a:gd name="T0" fmla="*/ 165 w 368"/>
                <a:gd name="T1" fmla="*/ 374 h 375"/>
                <a:gd name="T2" fmla="*/ 113 w 368"/>
                <a:gd name="T3" fmla="*/ 360 h 375"/>
                <a:gd name="T4" fmla="*/ 67 w 368"/>
                <a:gd name="T5" fmla="*/ 333 h 375"/>
                <a:gd name="T6" fmla="*/ 32 w 368"/>
                <a:gd name="T7" fmla="*/ 294 h 375"/>
                <a:gd name="T8" fmla="*/ 8 w 368"/>
                <a:gd name="T9" fmla="*/ 245 h 375"/>
                <a:gd name="T10" fmla="*/ 0 w 368"/>
                <a:gd name="T11" fmla="*/ 191 h 375"/>
                <a:gd name="T12" fmla="*/ 3 w 368"/>
                <a:gd name="T13" fmla="*/ 154 h 375"/>
                <a:gd name="T14" fmla="*/ 22 w 368"/>
                <a:gd name="T15" fmla="*/ 103 h 375"/>
                <a:gd name="T16" fmla="*/ 54 w 368"/>
                <a:gd name="T17" fmla="*/ 61 h 375"/>
                <a:gd name="T18" fmla="*/ 96 w 368"/>
                <a:gd name="T19" fmla="*/ 29 h 375"/>
                <a:gd name="T20" fmla="*/ 147 w 368"/>
                <a:gd name="T21" fmla="*/ 10 h 375"/>
                <a:gd name="T22" fmla="*/ 184 w 368"/>
                <a:gd name="T23" fmla="*/ 7 h 375"/>
                <a:gd name="T24" fmla="*/ 258 w 368"/>
                <a:gd name="T25" fmla="*/ 22 h 375"/>
                <a:gd name="T26" fmla="*/ 321 w 368"/>
                <a:gd name="T27" fmla="*/ 3 h 375"/>
                <a:gd name="T28" fmla="*/ 331 w 368"/>
                <a:gd name="T29" fmla="*/ 0 h 375"/>
                <a:gd name="T30" fmla="*/ 339 w 368"/>
                <a:gd name="T31" fmla="*/ 3 h 375"/>
                <a:gd name="T32" fmla="*/ 343 w 368"/>
                <a:gd name="T33" fmla="*/ 12 h 375"/>
                <a:gd name="T34" fmla="*/ 309 w 368"/>
                <a:gd name="T35" fmla="*/ 56 h 375"/>
                <a:gd name="T36" fmla="*/ 327 w 368"/>
                <a:gd name="T37" fmla="*/ 78 h 375"/>
                <a:gd name="T38" fmla="*/ 355 w 368"/>
                <a:gd name="T39" fmla="*/ 122 h 375"/>
                <a:gd name="T40" fmla="*/ 366 w 368"/>
                <a:gd name="T41" fmla="*/ 172 h 375"/>
                <a:gd name="T42" fmla="*/ 366 w 368"/>
                <a:gd name="T43" fmla="*/ 210 h 375"/>
                <a:gd name="T44" fmla="*/ 353 w 368"/>
                <a:gd name="T45" fmla="*/ 262 h 375"/>
                <a:gd name="T46" fmla="*/ 326 w 368"/>
                <a:gd name="T47" fmla="*/ 308 h 375"/>
                <a:gd name="T48" fmla="*/ 287 w 368"/>
                <a:gd name="T49" fmla="*/ 343 h 375"/>
                <a:gd name="T50" fmla="*/ 238 w 368"/>
                <a:gd name="T51" fmla="*/ 367 h 375"/>
                <a:gd name="T52" fmla="*/ 184 w 368"/>
                <a:gd name="T53" fmla="*/ 375 h 375"/>
                <a:gd name="T54" fmla="*/ 184 w 368"/>
                <a:gd name="T55" fmla="*/ 34 h 375"/>
                <a:gd name="T56" fmla="*/ 137 w 368"/>
                <a:gd name="T57" fmla="*/ 41 h 375"/>
                <a:gd name="T58" fmla="*/ 96 w 368"/>
                <a:gd name="T59" fmla="*/ 61 h 375"/>
                <a:gd name="T60" fmla="*/ 62 w 368"/>
                <a:gd name="T61" fmla="*/ 91 h 375"/>
                <a:gd name="T62" fmla="*/ 39 w 368"/>
                <a:gd name="T63" fmla="*/ 130 h 375"/>
                <a:gd name="T64" fmla="*/ 27 w 368"/>
                <a:gd name="T65" fmla="*/ 174 h 375"/>
                <a:gd name="T66" fmla="*/ 27 w 368"/>
                <a:gd name="T67" fmla="*/ 206 h 375"/>
                <a:gd name="T68" fmla="*/ 39 w 368"/>
                <a:gd name="T69" fmla="*/ 252 h 375"/>
                <a:gd name="T70" fmla="*/ 62 w 368"/>
                <a:gd name="T71" fmla="*/ 291 h 375"/>
                <a:gd name="T72" fmla="*/ 96 w 368"/>
                <a:gd name="T73" fmla="*/ 321 h 375"/>
                <a:gd name="T74" fmla="*/ 137 w 368"/>
                <a:gd name="T75" fmla="*/ 341 h 375"/>
                <a:gd name="T76" fmla="*/ 184 w 368"/>
                <a:gd name="T77" fmla="*/ 348 h 375"/>
                <a:gd name="T78" fmla="*/ 216 w 368"/>
                <a:gd name="T79" fmla="*/ 345 h 375"/>
                <a:gd name="T80" fmla="*/ 258 w 368"/>
                <a:gd name="T81" fmla="*/ 328 h 375"/>
                <a:gd name="T82" fmla="*/ 295 w 368"/>
                <a:gd name="T83" fmla="*/ 301 h 375"/>
                <a:gd name="T84" fmla="*/ 322 w 368"/>
                <a:gd name="T85" fmla="*/ 265 h 375"/>
                <a:gd name="T86" fmla="*/ 338 w 368"/>
                <a:gd name="T87" fmla="*/ 221 h 375"/>
                <a:gd name="T88" fmla="*/ 341 w 368"/>
                <a:gd name="T89" fmla="*/ 191 h 375"/>
                <a:gd name="T90" fmla="*/ 334 w 368"/>
                <a:gd name="T91" fmla="*/ 144 h 375"/>
                <a:gd name="T92" fmla="*/ 314 w 368"/>
                <a:gd name="T93" fmla="*/ 103 h 375"/>
                <a:gd name="T94" fmla="*/ 284 w 368"/>
                <a:gd name="T95" fmla="*/ 69 h 375"/>
                <a:gd name="T96" fmla="*/ 245 w 368"/>
                <a:gd name="T97" fmla="*/ 46 h 375"/>
                <a:gd name="T98" fmla="*/ 199 w 368"/>
                <a:gd name="T99" fmla="*/ 34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68" h="375">
                  <a:moveTo>
                    <a:pt x="184" y="375"/>
                  </a:moveTo>
                  <a:lnTo>
                    <a:pt x="184" y="375"/>
                  </a:lnTo>
                  <a:lnTo>
                    <a:pt x="165" y="374"/>
                  </a:lnTo>
                  <a:lnTo>
                    <a:pt x="147" y="370"/>
                  </a:lnTo>
                  <a:lnTo>
                    <a:pt x="130" y="367"/>
                  </a:lnTo>
                  <a:lnTo>
                    <a:pt x="113" y="360"/>
                  </a:lnTo>
                  <a:lnTo>
                    <a:pt x="96" y="352"/>
                  </a:lnTo>
                  <a:lnTo>
                    <a:pt x="81" y="343"/>
                  </a:lnTo>
                  <a:lnTo>
                    <a:pt x="67" y="333"/>
                  </a:lnTo>
                  <a:lnTo>
                    <a:pt x="54" y="321"/>
                  </a:lnTo>
                  <a:lnTo>
                    <a:pt x="42" y="308"/>
                  </a:lnTo>
                  <a:lnTo>
                    <a:pt x="32" y="294"/>
                  </a:lnTo>
                  <a:lnTo>
                    <a:pt x="22" y="279"/>
                  </a:lnTo>
                  <a:lnTo>
                    <a:pt x="15" y="262"/>
                  </a:lnTo>
                  <a:lnTo>
                    <a:pt x="8" y="245"/>
                  </a:lnTo>
                  <a:lnTo>
                    <a:pt x="3" y="228"/>
                  </a:lnTo>
                  <a:lnTo>
                    <a:pt x="1" y="210"/>
                  </a:lnTo>
                  <a:lnTo>
                    <a:pt x="0" y="191"/>
                  </a:lnTo>
                  <a:lnTo>
                    <a:pt x="0" y="191"/>
                  </a:lnTo>
                  <a:lnTo>
                    <a:pt x="1" y="172"/>
                  </a:lnTo>
                  <a:lnTo>
                    <a:pt x="3" y="154"/>
                  </a:lnTo>
                  <a:lnTo>
                    <a:pt x="8" y="135"/>
                  </a:lnTo>
                  <a:lnTo>
                    <a:pt x="15" y="118"/>
                  </a:lnTo>
                  <a:lnTo>
                    <a:pt x="22" y="103"/>
                  </a:lnTo>
                  <a:lnTo>
                    <a:pt x="32" y="88"/>
                  </a:lnTo>
                  <a:lnTo>
                    <a:pt x="42" y="74"/>
                  </a:lnTo>
                  <a:lnTo>
                    <a:pt x="54" y="61"/>
                  </a:lnTo>
                  <a:lnTo>
                    <a:pt x="67" y="49"/>
                  </a:lnTo>
                  <a:lnTo>
                    <a:pt x="81" y="39"/>
                  </a:lnTo>
                  <a:lnTo>
                    <a:pt x="96" y="29"/>
                  </a:lnTo>
                  <a:lnTo>
                    <a:pt x="113" y="20"/>
                  </a:lnTo>
                  <a:lnTo>
                    <a:pt x="130" y="15"/>
                  </a:lnTo>
                  <a:lnTo>
                    <a:pt x="147" y="10"/>
                  </a:lnTo>
                  <a:lnTo>
                    <a:pt x="165" y="7"/>
                  </a:lnTo>
                  <a:lnTo>
                    <a:pt x="184" y="7"/>
                  </a:lnTo>
                  <a:lnTo>
                    <a:pt x="184" y="7"/>
                  </a:lnTo>
                  <a:lnTo>
                    <a:pt x="209" y="9"/>
                  </a:lnTo>
                  <a:lnTo>
                    <a:pt x="235" y="14"/>
                  </a:lnTo>
                  <a:lnTo>
                    <a:pt x="258" y="22"/>
                  </a:lnTo>
                  <a:lnTo>
                    <a:pt x="280" y="34"/>
                  </a:lnTo>
                  <a:lnTo>
                    <a:pt x="289" y="39"/>
                  </a:lnTo>
                  <a:lnTo>
                    <a:pt x="321" y="3"/>
                  </a:lnTo>
                  <a:lnTo>
                    <a:pt x="321" y="3"/>
                  </a:lnTo>
                  <a:lnTo>
                    <a:pt x="324" y="0"/>
                  </a:lnTo>
                  <a:lnTo>
                    <a:pt x="331" y="0"/>
                  </a:lnTo>
                  <a:lnTo>
                    <a:pt x="331" y="0"/>
                  </a:lnTo>
                  <a:lnTo>
                    <a:pt x="334" y="0"/>
                  </a:lnTo>
                  <a:lnTo>
                    <a:pt x="339" y="3"/>
                  </a:lnTo>
                  <a:lnTo>
                    <a:pt x="339" y="3"/>
                  </a:lnTo>
                  <a:lnTo>
                    <a:pt x="343" y="7"/>
                  </a:lnTo>
                  <a:lnTo>
                    <a:pt x="343" y="12"/>
                  </a:lnTo>
                  <a:lnTo>
                    <a:pt x="343" y="17"/>
                  </a:lnTo>
                  <a:lnTo>
                    <a:pt x="341" y="22"/>
                  </a:lnTo>
                  <a:lnTo>
                    <a:pt x="309" y="56"/>
                  </a:lnTo>
                  <a:lnTo>
                    <a:pt x="317" y="64"/>
                  </a:lnTo>
                  <a:lnTo>
                    <a:pt x="317" y="64"/>
                  </a:lnTo>
                  <a:lnTo>
                    <a:pt x="327" y="78"/>
                  </a:lnTo>
                  <a:lnTo>
                    <a:pt x="339" y="91"/>
                  </a:lnTo>
                  <a:lnTo>
                    <a:pt x="348" y="107"/>
                  </a:lnTo>
                  <a:lnTo>
                    <a:pt x="355" y="122"/>
                  </a:lnTo>
                  <a:lnTo>
                    <a:pt x="360" y="139"/>
                  </a:lnTo>
                  <a:lnTo>
                    <a:pt x="365" y="156"/>
                  </a:lnTo>
                  <a:lnTo>
                    <a:pt x="366" y="172"/>
                  </a:lnTo>
                  <a:lnTo>
                    <a:pt x="368" y="191"/>
                  </a:lnTo>
                  <a:lnTo>
                    <a:pt x="368" y="191"/>
                  </a:lnTo>
                  <a:lnTo>
                    <a:pt x="366" y="210"/>
                  </a:lnTo>
                  <a:lnTo>
                    <a:pt x="365" y="228"/>
                  </a:lnTo>
                  <a:lnTo>
                    <a:pt x="360" y="245"/>
                  </a:lnTo>
                  <a:lnTo>
                    <a:pt x="353" y="262"/>
                  </a:lnTo>
                  <a:lnTo>
                    <a:pt x="346" y="279"/>
                  </a:lnTo>
                  <a:lnTo>
                    <a:pt x="336" y="294"/>
                  </a:lnTo>
                  <a:lnTo>
                    <a:pt x="326" y="308"/>
                  </a:lnTo>
                  <a:lnTo>
                    <a:pt x="314" y="321"/>
                  </a:lnTo>
                  <a:lnTo>
                    <a:pt x="300" y="333"/>
                  </a:lnTo>
                  <a:lnTo>
                    <a:pt x="287" y="343"/>
                  </a:lnTo>
                  <a:lnTo>
                    <a:pt x="272" y="352"/>
                  </a:lnTo>
                  <a:lnTo>
                    <a:pt x="255" y="360"/>
                  </a:lnTo>
                  <a:lnTo>
                    <a:pt x="238" y="367"/>
                  </a:lnTo>
                  <a:lnTo>
                    <a:pt x="221" y="370"/>
                  </a:lnTo>
                  <a:lnTo>
                    <a:pt x="202" y="374"/>
                  </a:lnTo>
                  <a:lnTo>
                    <a:pt x="184" y="375"/>
                  </a:lnTo>
                  <a:lnTo>
                    <a:pt x="184" y="375"/>
                  </a:lnTo>
                  <a:close/>
                  <a:moveTo>
                    <a:pt x="184" y="34"/>
                  </a:moveTo>
                  <a:lnTo>
                    <a:pt x="184" y="34"/>
                  </a:lnTo>
                  <a:lnTo>
                    <a:pt x="167" y="34"/>
                  </a:lnTo>
                  <a:lnTo>
                    <a:pt x="152" y="37"/>
                  </a:lnTo>
                  <a:lnTo>
                    <a:pt x="137" y="41"/>
                  </a:lnTo>
                  <a:lnTo>
                    <a:pt x="123" y="46"/>
                  </a:lnTo>
                  <a:lnTo>
                    <a:pt x="110" y="52"/>
                  </a:lnTo>
                  <a:lnTo>
                    <a:pt x="96" y="61"/>
                  </a:lnTo>
                  <a:lnTo>
                    <a:pt x="84" y="69"/>
                  </a:lnTo>
                  <a:lnTo>
                    <a:pt x="72" y="80"/>
                  </a:lnTo>
                  <a:lnTo>
                    <a:pt x="62" y="91"/>
                  </a:lnTo>
                  <a:lnTo>
                    <a:pt x="54" y="103"/>
                  </a:lnTo>
                  <a:lnTo>
                    <a:pt x="45" y="115"/>
                  </a:lnTo>
                  <a:lnTo>
                    <a:pt x="39" y="130"/>
                  </a:lnTo>
                  <a:lnTo>
                    <a:pt x="33" y="144"/>
                  </a:lnTo>
                  <a:lnTo>
                    <a:pt x="30" y="159"/>
                  </a:lnTo>
                  <a:lnTo>
                    <a:pt x="27" y="174"/>
                  </a:lnTo>
                  <a:lnTo>
                    <a:pt x="27" y="191"/>
                  </a:lnTo>
                  <a:lnTo>
                    <a:pt x="27" y="191"/>
                  </a:lnTo>
                  <a:lnTo>
                    <a:pt x="27" y="206"/>
                  </a:lnTo>
                  <a:lnTo>
                    <a:pt x="30" y="221"/>
                  </a:lnTo>
                  <a:lnTo>
                    <a:pt x="33" y="237"/>
                  </a:lnTo>
                  <a:lnTo>
                    <a:pt x="39" y="252"/>
                  </a:lnTo>
                  <a:lnTo>
                    <a:pt x="45" y="265"/>
                  </a:lnTo>
                  <a:lnTo>
                    <a:pt x="54" y="279"/>
                  </a:lnTo>
                  <a:lnTo>
                    <a:pt x="62" y="291"/>
                  </a:lnTo>
                  <a:lnTo>
                    <a:pt x="72" y="301"/>
                  </a:lnTo>
                  <a:lnTo>
                    <a:pt x="84" y="311"/>
                  </a:lnTo>
                  <a:lnTo>
                    <a:pt x="96" y="321"/>
                  </a:lnTo>
                  <a:lnTo>
                    <a:pt x="110" y="328"/>
                  </a:lnTo>
                  <a:lnTo>
                    <a:pt x="123" y="335"/>
                  </a:lnTo>
                  <a:lnTo>
                    <a:pt x="137" y="341"/>
                  </a:lnTo>
                  <a:lnTo>
                    <a:pt x="152" y="345"/>
                  </a:lnTo>
                  <a:lnTo>
                    <a:pt x="167" y="347"/>
                  </a:lnTo>
                  <a:lnTo>
                    <a:pt x="184" y="348"/>
                  </a:lnTo>
                  <a:lnTo>
                    <a:pt x="184" y="348"/>
                  </a:lnTo>
                  <a:lnTo>
                    <a:pt x="199" y="347"/>
                  </a:lnTo>
                  <a:lnTo>
                    <a:pt x="216" y="345"/>
                  </a:lnTo>
                  <a:lnTo>
                    <a:pt x="229" y="341"/>
                  </a:lnTo>
                  <a:lnTo>
                    <a:pt x="245" y="335"/>
                  </a:lnTo>
                  <a:lnTo>
                    <a:pt x="258" y="328"/>
                  </a:lnTo>
                  <a:lnTo>
                    <a:pt x="272" y="321"/>
                  </a:lnTo>
                  <a:lnTo>
                    <a:pt x="284" y="311"/>
                  </a:lnTo>
                  <a:lnTo>
                    <a:pt x="295" y="301"/>
                  </a:lnTo>
                  <a:lnTo>
                    <a:pt x="306" y="291"/>
                  </a:lnTo>
                  <a:lnTo>
                    <a:pt x="314" y="279"/>
                  </a:lnTo>
                  <a:lnTo>
                    <a:pt x="322" y="265"/>
                  </a:lnTo>
                  <a:lnTo>
                    <a:pt x="329" y="252"/>
                  </a:lnTo>
                  <a:lnTo>
                    <a:pt x="334" y="237"/>
                  </a:lnTo>
                  <a:lnTo>
                    <a:pt x="338" y="221"/>
                  </a:lnTo>
                  <a:lnTo>
                    <a:pt x="339" y="206"/>
                  </a:lnTo>
                  <a:lnTo>
                    <a:pt x="341" y="191"/>
                  </a:lnTo>
                  <a:lnTo>
                    <a:pt x="341" y="191"/>
                  </a:lnTo>
                  <a:lnTo>
                    <a:pt x="339" y="174"/>
                  </a:lnTo>
                  <a:lnTo>
                    <a:pt x="338" y="159"/>
                  </a:lnTo>
                  <a:lnTo>
                    <a:pt x="334" y="144"/>
                  </a:lnTo>
                  <a:lnTo>
                    <a:pt x="329" y="130"/>
                  </a:lnTo>
                  <a:lnTo>
                    <a:pt x="322" y="115"/>
                  </a:lnTo>
                  <a:lnTo>
                    <a:pt x="314" y="103"/>
                  </a:lnTo>
                  <a:lnTo>
                    <a:pt x="306" y="91"/>
                  </a:lnTo>
                  <a:lnTo>
                    <a:pt x="295" y="80"/>
                  </a:lnTo>
                  <a:lnTo>
                    <a:pt x="284" y="69"/>
                  </a:lnTo>
                  <a:lnTo>
                    <a:pt x="272" y="61"/>
                  </a:lnTo>
                  <a:lnTo>
                    <a:pt x="258" y="52"/>
                  </a:lnTo>
                  <a:lnTo>
                    <a:pt x="245" y="46"/>
                  </a:lnTo>
                  <a:lnTo>
                    <a:pt x="229" y="41"/>
                  </a:lnTo>
                  <a:lnTo>
                    <a:pt x="216" y="37"/>
                  </a:lnTo>
                  <a:lnTo>
                    <a:pt x="199" y="34"/>
                  </a:lnTo>
                  <a:lnTo>
                    <a:pt x="184" y="34"/>
                  </a:lnTo>
                  <a:lnTo>
                    <a:pt x="184"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a:lstStyle>
            <a:p>
              <a:pPr marL="0" marR="0" lvl="0" indent="0" algn="l" defTabSz="1828800" rtl="0" eaLnBrk="1" fontAlgn="auto" latinLnBrk="0" hangingPunct="1">
                <a:lnSpc>
                  <a:spcPct val="100000"/>
                </a:lnSpc>
                <a:spcBef>
                  <a:spcPts val="0"/>
                </a:spcBef>
                <a:spcAft>
                  <a:spcPts val="0"/>
                </a:spcAft>
                <a:buClrTx/>
                <a:buSzTx/>
                <a:buFontTx/>
                <a:buNone/>
                <a:defRPr/>
              </a:pPr>
              <a:endParaRPr kumimoji="0" lang="en-US" sz="3600" b="0" i="0" u="none" strike="noStrike" kern="1200" cap="none" spc="0" normalizeH="0" baseline="0" noProof="0" dirty="0">
                <a:ln>
                  <a:noFill/>
                </a:ln>
                <a:solidFill>
                  <a:prstClr val="black"/>
                </a:solidFill>
                <a:effectLst/>
                <a:uLnTx/>
                <a:uFillTx/>
                <a:cs typeface="+mn-ea"/>
                <a:sym typeface="+mn-lt"/>
              </a:endParaRPr>
            </a:p>
          </p:txBody>
        </p:sp>
        <p:sp>
          <p:nvSpPr>
            <p:cNvPr id="17" name="Freeform 31"/>
            <p:cNvSpPr/>
            <p:nvPr/>
          </p:nvSpPr>
          <p:spPr bwMode="auto">
            <a:xfrm>
              <a:off x="2932113" y="3241675"/>
              <a:ext cx="34925" cy="103187"/>
            </a:xfrm>
            <a:custGeom>
              <a:avLst/>
              <a:gdLst>
                <a:gd name="T0" fmla="*/ 22 w 44"/>
                <a:gd name="T1" fmla="*/ 128 h 128"/>
                <a:gd name="T2" fmla="*/ 22 w 44"/>
                <a:gd name="T3" fmla="*/ 128 h 128"/>
                <a:gd name="T4" fmla="*/ 13 w 44"/>
                <a:gd name="T5" fmla="*/ 126 h 128"/>
                <a:gd name="T6" fmla="*/ 7 w 44"/>
                <a:gd name="T7" fmla="*/ 121 h 128"/>
                <a:gd name="T8" fmla="*/ 2 w 44"/>
                <a:gd name="T9" fmla="*/ 115 h 128"/>
                <a:gd name="T10" fmla="*/ 0 w 44"/>
                <a:gd name="T11" fmla="*/ 106 h 128"/>
                <a:gd name="T12" fmla="*/ 0 w 44"/>
                <a:gd name="T13" fmla="*/ 106 h 128"/>
                <a:gd name="T14" fmla="*/ 0 w 44"/>
                <a:gd name="T15" fmla="*/ 101 h 128"/>
                <a:gd name="T16" fmla="*/ 2 w 44"/>
                <a:gd name="T17" fmla="*/ 96 h 128"/>
                <a:gd name="T18" fmla="*/ 5 w 44"/>
                <a:gd name="T19" fmla="*/ 93 h 128"/>
                <a:gd name="T20" fmla="*/ 8 w 44"/>
                <a:gd name="T21" fmla="*/ 89 h 128"/>
                <a:gd name="T22" fmla="*/ 12 w 44"/>
                <a:gd name="T23" fmla="*/ 86 h 128"/>
                <a:gd name="T24" fmla="*/ 22 w 44"/>
                <a:gd name="T25" fmla="*/ 0 h 128"/>
                <a:gd name="T26" fmla="*/ 32 w 44"/>
                <a:gd name="T27" fmla="*/ 86 h 128"/>
                <a:gd name="T28" fmla="*/ 35 w 44"/>
                <a:gd name="T29" fmla="*/ 89 h 128"/>
                <a:gd name="T30" fmla="*/ 35 w 44"/>
                <a:gd name="T31" fmla="*/ 89 h 128"/>
                <a:gd name="T32" fmla="*/ 39 w 44"/>
                <a:gd name="T33" fmla="*/ 93 h 128"/>
                <a:gd name="T34" fmla="*/ 42 w 44"/>
                <a:gd name="T35" fmla="*/ 96 h 128"/>
                <a:gd name="T36" fmla="*/ 44 w 44"/>
                <a:gd name="T37" fmla="*/ 101 h 128"/>
                <a:gd name="T38" fmla="*/ 44 w 44"/>
                <a:gd name="T39" fmla="*/ 106 h 128"/>
                <a:gd name="T40" fmla="*/ 44 w 44"/>
                <a:gd name="T41" fmla="*/ 106 h 128"/>
                <a:gd name="T42" fmla="*/ 42 w 44"/>
                <a:gd name="T43" fmla="*/ 115 h 128"/>
                <a:gd name="T44" fmla="*/ 37 w 44"/>
                <a:gd name="T45" fmla="*/ 121 h 128"/>
                <a:gd name="T46" fmla="*/ 30 w 44"/>
                <a:gd name="T47" fmla="*/ 126 h 128"/>
                <a:gd name="T48" fmla="*/ 22 w 44"/>
                <a:gd name="T49" fmla="*/ 128 h 128"/>
                <a:gd name="T50" fmla="*/ 22 w 44"/>
                <a:gd name="T51"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128">
                  <a:moveTo>
                    <a:pt x="22" y="128"/>
                  </a:moveTo>
                  <a:lnTo>
                    <a:pt x="22" y="128"/>
                  </a:lnTo>
                  <a:lnTo>
                    <a:pt x="13" y="126"/>
                  </a:lnTo>
                  <a:lnTo>
                    <a:pt x="7" y="121"/>
                  </a:lnTo>
                  <a:lnTo>
                    <a:pt x="2" y="115"/>
                  </a:lnTo>
                  <a:lnTo>
                    <a:pt x="0" y="106"/>
                  </a:lnTo>
                  <a:lnTo>
                    <a:pt x="0" y="106"/>
                  </a:lnTo>
                  <a:lnTo>
                    <a:pt x="0" y="101"/>
                  </a:lnTo>
                  <a:lnTo>
                    <a:pt x="2" y="96"/>
                  </a:lnTo>
                  <a:lnTo>
                    <a:pt x="5" y="93"/>
                  </a:lnTo>
                  <a:lnTo>
                    <a:pt x="8" y="89"/>
                  </a:lnTo>
                  <a:lnTo>
                    <a:pt x="12" y="86"/>
                  </a:lnTo>
                  <a:lnTo>
                    <a:pt x="22" y="0"/>
                  </a:lnTo>
                  <a:lnTo>
                    <a:pt x="32" y="86"/>
                  </a:lnTo>
                  <a:lnTo>
                    <a:pt x="35" y="89"/>
                  </a:lnTo>
                  <a:lnTo>
                    <a:pt x="35" y="89"/>
                  </a:lnTo>
                  <a:lnTo>
                    <a:pt x="39" y="93"/>
                  </a:lnTo>
                  <a:lnTo>
                    <a:pt x="42" y="96"/>
                  </a:lnTo>
                  <a:lnTo>
                    <a:pt x="44" y="101"/>
                  </a:lnTo>
                  <a:lnTo>
                    <a:pt x="44" y="106"/>
                  </a:lnTo>
                  <a:lnTo>
                    <a:pt x="44" y="106"/>
                  </a:lnTo>
                  <a:lnTo>
                    <a:pt x="42" y="115"/>
                  </a:lnTo>
                  <a:lnTo>
                    <a:pt x="37" y="121"/>
                  </a:lnTo>
                  <a:lnTo>
                    <a:pt x="30" y="126"/>
                  </a:lnTo>
                  <a:lnTo>
                    <a:pt x="22" y="128"/>
                  </a:lnTo>
                  <a:lnTo>
                    <a:pt x="22"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a:lstStyle>
            <a:p>
              <a:pPr marL="0" marR="0" lvl="0" indent="0" algn="l" defTabSz="1828800" rtl="0" eaLnBrk="1" fontAlgn="auto" latinLnBrk="0" hangingPunct="1">
                <a:lnSpc>
                  <a:spcPct val="100000"/>
                </a:lnSpc>
                <a:spcBef>
                  <a:spcPts val="0"/>
                </a:spcBef>
                <a:spcAft>
                  <a:spcPts val="0"/>
                </a:spcAft>
                <a:buClrTx/>
                <a:buSzTx/>
                <a:buFontTx/>
                <a:buNone/>
                <a:defRPr/>
              </a:pPr>
              <a:endParaRPr kumimoji="0" lang="en-US" sz="3600" b="0" i="0" u="none" strike="noStrike" kern="1200" cap="none" spc="0" normalizeH="0" baseline="0" noProof="0" dirty="0">
                <a:ln>
                  <a:noFill/>
                </a:ln>
                <a:solidFill>
                  <a:prstClr val="black"/>
                </a:solidFill>
                <a:effectLst/>
                <a:uLnTx/>
                <a:uFillTx/>
                <a:cs typeface="+mn-ea"/>
                <a:sym typeface="+mn-lt"/>
              </a:endParaRPr>
            </a:p>
          </p:txBody>
        </p:sp>
      </p:grpSp>
      <p:sp>
        <p:nvSpPr>
          <p:cNvPr id="19" name="TextBox 7"/>
          <p:cNvSpPr txBox="1">
            <a:spLocks noChangeArrowheads="1"/>
          </p:cNvSpPr>
          <p:nvPr/>
        </p:nvSpPr>
        <p:spPr bwMode="auto">
          <a:xfrm flipH="1">
            <a:off x="8187228" y="2418215"/>
            <a:ext cx="2003969" cy="943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914400">
              <a:lnSpc>
                <a:spcPct val="150000"/>
              </a:lnSpc>
            </a:pPr>
            <a:r>
              <a:rPr lang="en-US" altLang="en-US" sz="1050" dirty="0">
                <a:solidFill>
                  <a:schemeClr val="bg1"/>
                </a:solidFill>
                <a:latin typeface="+mn-lt"/>
                <a:cs typeface="+mn-ea"/>
                <a:sym typeface="+mn-lt"/>
              </a:rPr>
              <a:t>Lorem ipsum dolor sit </a:t>
            </a:r>
            <a:r>
              <a:rPr lang="en-US" altLang="en-US" sz="1050" dirty="0" err="1">
                <a:solidFill>
                  <a:schemeClr val="bg1"/>
                </a:solidFill>
                <a:latin typeface="+mn-lt"/>
                <a:cs typeface="+mn-ea"/>
                <a:sym typeface="+mn-lt"/>
              </a:rPr>
              <a:t>amet</a:t>
            </a:r>
            <a:r>
              <a:rPr lang="en-US" altLang="en-US" sz="1050" dirty="0">
                <a:solidFill>
                  <a:schemeClr val="bg1"/>
                </a:solidFill>
                <a:latin typeface="+mn-lt"/>
                <a:cs typeface="+mn-ea"/>
                <a:sym typeface="+mn-lt"/>
              </a:rPr>
              <a:t>, </a:t>
            </a:r>
            <a:r>
              <a:rPr lang="en-US" altLang="en-US" sz="1050" dirty="0" err="1">
                <a:solidFill>
                  <a:schemeClr val="bg1"/>
                </a:solidFill>
                <a:latin typeface="+mn-lt"/>
                <a:cs typeface="+mn-ea"/>
                <a:sym typeface="+mn-lt"/>
              </a:rPr>
              <a:t>consectetur</a:t>
            </a:r>
            <a:r>
              <a:rPr lang="en-US" altLang="en-US" sz="1050" dirty="0">
                <a:solidFill>
                  <a:schemeClr val="bg1"/>
                </a:solidFill>
                <a:latin typeface="+mn-lt"/>
                <a:cs typeface="+mn-ea"/>
                <a:sym typeface="+mn-lt"/>
              </a:rPr>
              <a:t> </a:t>
            </a:r>
            <a:r>
              <a:rPr lang="en-US" altLang="en-US" sz="1050" dirty="0" err="1">
                <a:solidFill>
                  <a:schemeClr val="bg1"/>
                </a:solidFill>
                <a:latin typeface="+mn-lt"/>
                <a:cs typeface="+mn-ea"/>
                <a:sym typeface="+mn-lt"/>
              </a:rPr>
              <a:t>adipiscing</a:t>
            </a:r>
            <a:r>
              <a:rPr lang="en-US" altLang="en-US" sz="1050" dirty="0">
                <a:solidFill>
                  <a:schemeClr val="bg1"/>
                </a:solidFill>
                <a:latin typeface="+mn-lt"/>
                <a:cs typeface="+mn-ea"/>
                <a:sym typeface="+mn-lt"/>
              </a:rPr>
              <a:t> </a:t>
            </a:r>
            <a:r>
              <a:rPr lang="en-US" altLang="en-US" sz="1050" dirty="0" err="1">
                <a:solidFill>
                  <a:schemeClr val="bg1"/>
                </a:solidFill>
                <a:latin typeface="+mn-lt"/>
                <a:cs typeface="+mn-ea"/>
                <a:sym typeface="+mn-lt"/>
              </a:rPr>
              <a:t>elit</a:t>
            </a:r>
            <a:r>
              <a:rPr lang="en-US" altLang="en-US" sz="1050" dirty="0">
                <a:solidFill>
                  <a:schemeClr val="bg1"/>
                </a:solidFill>
                <a:latin typeface="+mn-lt"/>
                <a:cs typeface="+mn-ea"/>
                <a:sym typeface="+mn-lt"/>
              </a:rPr>
              <a:t>, sed do </a:t>
            </a:r>
            <a:r>
              <a:rPr lang="en-US" altLang="en-US" sz="1050" dirty="0" err="1">
                <a:solidFill>
                  <a:schemeClr val="bg1"/>
                </a:solidFill>
                <a:latin typeface="+mn-lt"/>
                <a:cs typeface="+mn-ea"/>
                <a:sym typeface="+mn-lt"/>
              </a:rPr>
              <a:t>eiusmod</a:t>
            </a:r>
            <a:r>
              <a:rPr lang="en-US" altLang="en-US" sz="1050" dirty="0">
                <a:solidFill>
                  <a:schemeClr val="bg1"/>
                </a:solidFill>
                <a:latin typeface="+mn-lt"/>
                <a:cs typeface="+mn-ea"/>
                <a:sym typeface="+mn-lt"/>
              </a:rPr>
              <a:t> </a:t>
            </a:r>
            <a:r>
              <a:rPr lang="en-US" altLang="en-US" sz="1050" dirty="0" err="1">
                <a:solidFill>
                  <a:schemeClr val="bg1"/>
                </a:solidFill>
                <a:latin typeface="+mn-lt"/>
                <a:cs typeface="+mn-ea"/>
                <a:sym typeface="+mn-lt"/>
              </a:rPr>
              <a:t>tempor</a:t>
            </a:r>
            <a:r>
              <a:rPr lang="en-US" altLang="en-US" sz="1050" dirty="0">
                <a:solidFill>
                  <a:schemeClr val="bg1"/>
                </a:solidFill>
                <a:latin typeface="+mn-lt"/>
                <a:cs typeface="+mn-ea"/>
                <a:sym typeface="+mn-lt"/>
              </a:rPr>
              <a:t> </a:t>
            </a:r>
            <a:r>
              <a:rPr lang="en-US" altLang="en-US" sz="1050" dirty="0" err="1">
                <a:solidFill>
                  <a:schemeClr val="bg1"/>
                </a:solidFill>
                <a:latin typeface="+mn-lt"/>
                <a:cs typeface="+mn-ea"/>
                <a:sym typeface="+mn-lt"/>
              </a:rPr>
              <a:t>incididunt</a:t>
            </a:r>
            <a:r>
              <a:rPr lang="en-US" altLang="en-US" sz="1050" dirty="0">
                <a:solidFill>
                  <a:schemeClr val="bg1"/>
                </a:solidFill>
                <a:latin typeface="+mn-lt"/>
                <a:cs typeface="+mn-ea"/>
                <a:sym typeface="+mn-lt"/>
              </a:rPr>
              <a:t> </a:t>
            </a:r>
            <a:r>
              <a:rPr lang="en-US" altLang="en-US" sz="1050" dirty="0" err="1">
                <a:solidFill>
                  <a:schemeClr val="bg1"/>
                </a:solidFill>
                <a:latin typeface="+mn-lt"/>
                <a:cs typeface="+mn-ea"/>
                <a:sym typeface="+mn-lt"/>
              </a:rPr>
              <a:t>ut</a:t>
            </a:r>
            <a:r>
              <a:rPr lang="en-US" altLang="en-US" sz="1050" dirty="0">
                <a:solidFill>
                  <a:schemeClr val="bg1"/>
                </a:solidFill>
                <a:latin typeface="+mn-lt"/>
                <a:cs typeface="+mn-ea"/>
                <a:sym typeface="+mn-lt"/>
              </a:rPr>
              <a:t> </a:t>
            </a:r>
            <a:r>
              <a:rPr lang="en-US" altLang="en-US" sz="1050" dirty="0" err="1">
                <a:solidFill>
                  <a:schemeClr val="bg1"/>
                </a:solidFill>
                <a:latin typeface="+mn-lt"/>
                <a:cs typeface="+mn-ea"/>
                <a:sym typeface="+mn-lt"/>
              </a:rPr>
              <a:t>labore</a:t>
            </a:r>
            <a:r>
              <a:rPr lang="en-US" altLang="en-US" sz="1050" dirty="0">
                <a:solidFill>
                  <a:schemeClr val="bg1"/>
                </a:solidFill>
                <a:latin typeface="+mn-lt"/>
                <a:cs typeface="+mn-ea"/>
                <a:sym typeface="+mn-lt"/>
              </a:rPr>
              <a:t> et dolore magna </a:t>
            </a:r>
            <a:r>
              <a:rPr lang="en-US" altLang="en-US" sz="1050" dirty="0" err="1">
                <a:solidFill>
                  <a:schemeClr val="bg1"/>
                </a:solidFill>
                <a:latin typeface="+mn-lt"/>
                <a:cs typeface="+mn-ea"/>
                <a:sym typeface="+mn-lt"/>
              </a:rPr>
              <a:t>aliqua</a:t>
            </a:r>
            <a:r>
              <a:rPr lang="en-US" altLang="en-US" sz="1050" dirty="0">
                <a:solidFill>
                  <a:schemeClr val="bg1"/>
                </a:solidFill>
                <a:latin typeface="+mn-lt"/>
                <a:cs typeface="+mn-ea"/>
                <a:sym typeface="+mn-lt"/>
              </a:rPr>
              <a:t>. </a:t>
            </a:r>
            <a:endParaRPr lang="en-US" altLang="en-US" sz="1050" dirty="0">
              <a:solidFill>
                <a:schemeClr val="bg1"/>
              </a:solidFill>
              <a:latin typeface="+mn-lt"/>
              <a:cs typeface="+mn-ea"/>
              <a:sym typeface="+mn-lt"/>
            </a:endParaRPr>
          </a:p>
        </p:txBody>
      </p:sp>
      <p:sp>
        <p:nvSpPr>
          <p:cNvPr id="20" name="TextBox 7"/>
          <p:cNvSpPr txBox="1">
            <a:spLocks noChangeArrowheads="1"/>
          </p:cNvSpPr>
          <p:nvPr/>
        </p:nvSpPr>
        <p:spPr bwMode="auto">
          <a:xfrm flipH="1">
            <a:off x="2436392" y="1289758"/>
            <a:ext cx="1898022" cy="943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914400">
              <a:lnSpc>
                <a:spcPct val="150000"/>
              </a:lnSpc>
            </a:pPr>
            <a:r>
              <a:rPr lang="en-US" altLang="en-US" sz="1050" dirty="0">
                <a:solidFill>
                  <a:schemeClr val="bg1"/>
                </a:solidFill>
                <a:latin typeface="+mn-lt"/>
                <a:cs typeface="+mn-ea"/>
                <a:sym typeface="+mn-lt"/>
              </a:rPr>
              <a:t>Lorem ipsum dolor sit </a:t>
            </a:r>
            <a:r>
              <a:rPr lang="en-US" altLang="en-US" sz="1050" dirty="0" err="1">
                <a:solidFill>
                  <a:schemeClr val="bg1"/>
                </a:solidFill>
                <a:latin typeface="+mn-lt"/>
                <a:cs typeface="+mn-ea"/>
                <a:sym typeface="+mn-lt"/>
              </a:rPr>
              <a:t>amet</a:t>
            </a:r>
            <a:r>
              <a:rPr lang="en-US" altLang="en-US" sz="1050" dirty="0">
                <a:solidFill>
                  <a:schemeClr val="bg1"/>
                </a:solidFill>
                <a:latin typeface="+mn-lt"/>
                <a:cs typeface="+mn-ea"/>
                <a:sym typeface="+mn-lt"/>
              </a:rPr>
              <a:t>, </a:t>
            </a:r>
            <a:r>
              <a:rPr lang="en-US" altLang="en-US" sz="1050" dirty="0" err="1">
                <a:solidFill>
                  <a:schemeClr val="bg1"/>
                </a:solidFill>
                <a:latin typeface="+mn-lt"/>
                <a:cs typeface="+mn-ea"/>
                <a:sym typeface="+mn-lt"/>
              </a:rPr>
              <a:t>consectetur</a:t>
            </a:r>
            <a:r>
              <a:rPr lang="en-US" altLang="en-US" sz="1050" dirty="0">
                <a:solidFill>
                  <a:schemeClr val="bg1"/>
                </a:solidFill>
                <a:latin typeface="+mn-lt"/>
                <a:cs typeface="+mn-ea"/>
                <a:sym typeface="+mn-lt"/>
              </a:rPr>
              <a:t> </a:t>
            </a:r>
            <a:r>
              <a:rPr lang="en-US" altLang="en-US" sz="1050" dirty="0" err="1">
                <a:solidFill>
                  <a:schemeClr val="bg1"/>
                </a:solidFill>
                <a:latin typeface="+mn-lt"/>
                <a:cs typeface="+mn-ea"/>
                <a:sym typeface="+mn-lt"/>
              </a:rPr>
              <a:t>adipiscing</a:t>
            </a:r>
            <a:r>
              <a:rPr lang="en-US" altLang="en-US" sz="1050" dirty="0">
                <a:solidFill>
                  <a:schemeClr val="bg1"/>
                </a:solidFill>
                <a:latin typeface="+mn-lt"/>
                <a:cs typeface="+mn-ea"/>
                <a:sym typeface="+mn-lt"/>
              </a:rPr>
              <a:t> </a:t>
            </a:r>
            <a:r>
              <a:rPr lang="en-US" altLang="en-US" sz="1050" dirty="0" err="1">
                <a:solidFill>
                  <a:schemeClr val="bg1"/>
                </a:solidFill>
                <a:latin typeface="+mn-lt"/>
                <a:cs typeface="+mn-ea"/>
                <a:sym typeface="+mn-lt"/>
              </a:rPr>
              <a:t>elit</a:t>
            </a:r>
            <a:r>
              <a:rPr lang="en-US" altLang="en-US" sz="1050" dirty="0">
                <a:solidFill>
                  <a:schemeClr val="bg1"/>
                </a:solidFill>
                <a:latin typeface="+mn-lt"/>
                <a:cs typeface="+mn-ea"/>
                <a:sym typeface="+mn-lt"/>
              </a:rPr>
              <a:t>, sed do </a:t>
            </a:r>
            <a:r>
              <a:rPr lang="en-US" altLang="en-US" sz="1050" dirty="0" err="1">
                <a:solidFill>
                  <a:schemeClr val="bg1"/>
                </a:solidFill>
                <a:latin typeface="+mn-lt"/>
                <a:cs typeface="+mn-ea"/>
                <a:sym typeface="+mn-lt"/>
              </a:rPr>
              <a:t>eiusmod</a:t>
            </a:r>
            <a:r>
              <a:rPr lang="en-US" altLang="en-US" sz="1050" dirty="0">
                <a:solidFill>
                  <a:schemeClr val="bg1"/>
                </a:solidFill>
                <a:latin typeface="+mn-lt"/>
                <a:cs typeface="+mn-ea"/>
                <a:sym typeface="+mn-lt"/>
              </a:rPr>
              <a:t> </a:t>
            </a:r>
            <a:r>
              <a:rPr lang="en-US" altLang="en-US" sz="1050" dirty="0" err="1">
                <a:solidFill>
                  <a:schemeClr val="bg1"/>
                </a:solidFill>
                <a:latin typeface="+mn-lt"/>
                <a:cs typeface="+mn-ea"/>
                <a:sym typeface="+mn-lt"/>
              </a:rPr>
              <a:t>tempor</a:t>
            </a:r>
            <a:r>
              <a:rPr lang="en-US" altLang="en-US" sz="1050" dirty="0">
                <a:solidFill>
                  <a:schemeClr val="bg1"/>
                </a:solidFill>
                <a:latin typeface="+mn-lt"/>
                <a:cs typeface="+mn-ea"/>
                <a:sym typeface="+mn-lt"/>
              </a:rPr>
              <a:t> </a:t>
            </a:r>
            <a:r>
              <a:rPr lang="en-US" altLang="en-US" sz="1050" dirty="0" err="1">
                <a:solidFill>
                  <a:schemeClr val="bg1"/>
                </a:solidFill>
                <a:latin typeface="+mn-lt"/>
                <a:cs typeface="+mn-ea"/>
                <a:sym typeface="+mn-lt"/>
              </a:rPr>
              <a:t>incididunt</a:t>
            </a:r>
            <a:r>
              <a:rPr lang="en-US" altLang="en-US" sz="1050" dirty="0">
                <a:solidFill>
                  <a:schemeClr val="bg1"/>
                </a:solidFill>
                <a:latin typeface="+mn-lt"/>
                <a:cs typeface="+mn-ea"/>
                <a:sym typeface="+mn-lt"/>
              </a:rPr>
              <a:t> </a:t>
            </a:r>
            <a:r>
              <a:rPr lang="en-US" altLang="en-US" sz="1050" dirty="0" err="1">
                <a:solidFill>
                  <a:schemeClr val="bg1"/>
                </a:solidFill>
                <a:latin typeface="+mn-lt"/>
                <a:cs typeface="+mn-ea"/>
                <a:sym typeface="+mn-lt"/>
              </a:rPr>
              <a:t>ut</a:t>
            </a:r>
            <a:r>
              <a:rPr lang="en-US" altLang="en-US" sz="1050" dirty="0">
                <a:solidFill>
                  <a:schemeClr val="bg1"/>
                </a:solidFill>
                <a:latin typeface="+mn-lt"/>
                <a:cs typeface="+mn-ea"/>
                <a:sym typeface="+mn-lt"/>
              </a:rPr>
              <a:t> </a:t>
            </a:r>
            <a:r>
              <a:rPr lang="en-US" altLang="en-US" sz="1050" dirty="0" err="1">
                <a:solidFill>
                  <a:schemeClr val="bg1"/>
                </a:solidFill>
                <a:latin typeface="+mn-lt"/>
                <a:cs typeface="+mn-ea"/>
                <a:sym typeface="+mn-lt"/>
              </a:rPr>
              <a:t>labore</a:t>
            </a:r>
            <a:r>
              <a:rPr lang="en-US" altLang="en-US" sz="1050" dirty="0">
                <a:solidFill>
                  <a:schemeClr val="bg1"/>
                </a:solidFill>
                <a:latin typeface="+mn-lt"/>
                <a:cs typeface="+mn-ea"/>
                <a:sym typeface="+mn-lt"/>
              </a:rPr>
              <a:t> et dolore magna </a:t>
            </a:r>
            <a:r>
              <a:rPr lang="en-US" altLang="en-US" sz="1050" dirty="0" err="1">
                <a:solidFill>
                  <a:schemeClr val="bg1"/>
                </a:solidFill>
                <a:latin typeface="+mn-lt"/>
                <a:cs typeface="+mn-ea"/>
                <a:sym typeface="+mn-lt"/>
              </a:rPr>
              <a:t>aliqua</a:t>
            </a:r>
            <a:r>
              <a:rPr lang="en-US" altLang="en-US" sz="1050" dirty="0">
                <a:solidFill>
                  <a:schemeClr val="bg1"/>
                </a:solidFill>
                <a:latin typeface="+mn-lt"/>
                <a:cs typeface="+mn-ea"/>
                <a:sym typeface="+mn-lt"/>
              </a:rPr>
              <a:t>. </a:t>
            </a:r>
            <a:endParaRPr lang="en-US" altLang="en-US" sz="1050" dirty="0">
              <a:solidFill>
                <a:schemeClr val="bg1"/>
              </a:solidFill>
              <a:latin typeface="+mn-lt"/>
              <a:cs typeface="+mn-ea"/>
              <a:sym typeface="+mn-lt"/>
            </a:endParaRPr>
          </a:p>
        </p:txBody>
      </p:sp>
      <p:pic>
        <p:nvPicPr>
          <p:cNvPr id="21" name="图片 20"/>
          <p:cNvPicPr>
            <a:picLocks noChangeAspect="1"/>
          </p:cNvPicPr>
          <p:nvPr/>
        </p:nvPicPr>
        <p:blipFill rotWithShape="1">
          <a:blip r:embed="rId1" cstate="print">
            <a:extLst>
              <a:ext uri="{28A0092B-C50C-407E-A947-70E740481C1C}">
                <a14:useLocalDpi xmlns:a14="http://schemas.microsoft.com/office/drawing/2010/main" val="0"/>
              </a:ext>
            </a:extLst>
          </a:blip>
          <a:srcRect l="25042" t="56618" r="4300" b="6044"/>
          <a:stretch>
            <a:fillRect/>
          </a:stretch>
        </p:blipFill>
        <p:spPr>
          <a:xfrm flipH="1">
            <a:off x="3195239" y="2855809"/>
            <a:ext cx="4906388" cy="388960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80663" y="494818"/>
            <a:ext cx="11030673" cy="5868364"/>
          </a:xfrm>
          <a:prstGeom prst="rect">
            <a:avLst/>
          </a:prstGeom>
          <a:noFill/>
          <a:ln w="76200">
            <a:solidFill>
              <a:schemeClr val="tx1"/>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56" name="Group 102"/>
          <p:cNvGrpSpPr/>
          <p:nvPr/>
        </p:nvGrpSpPr>
        <p:grpSpPr bwMode="auto">
          <a:xfrm flipH="1">
            <a:off x="2204862" y="1550099"/>
            <a:ext cx="2040920" cy="4079227"/>
            <a:chOff x="4498976" y="1241425"/>
            <a:chExt cx="2479675" cy="4956176"/>
          </a:xfrm>
          <a:solidFill>
            <a:srgbClr val="FF9331"/>
          </a:solidFill>
          <a:effectLst/>
        </p:grpSpPr>
        <p:sp>
          <p:nvSpPr>
            <p:cNvPr id="57" name="Freeform 38"/>
            <p:cNvSpPr/>
            <p:nvPr/>
          </p:nvSpPr>
          <p:spPr bwMode="auto">
            <a:xfrm>
              <a:off x="4498976" y="1241425"/>
              <a:ext cx="2479675" cy="4956176"/>
            </a:xfrm>
            <a:custGeom>
              <a:avLst/>
              <a:gdLst/>
              <a:ahLst/>
              <a:cxnLst>
                <a:cxn ang="0">
                  <a:pos x="1" y="1329"/>
                </a:cxn>
                <a:cxn ang="0">
                  <a:pos x="665" y="664"/>
                </a:cxn>
                <a:cxn ang="0">
                  <a:pos x="1" y="0"/>
                </a:cxn>
                <a:cxn ang="0">
                  <a:pos x="0" y="0"/>
                </a:cxn>
                <a:cxn ang="0">
                  <a:pos x="0" y="1329"/>
                </a:cxn>
                <a:cxn ang="0">
                  <a:pos x="1" y="1329"/>
                </a:cxn>
              </a:cxnLst>
              <a:rect l="0" t="0" r="r" b="b"/>
              <a:pathLst>
                <a:path w="665" h="1329">
                  <a:moveTo>
                    <a:pt x="1" y="1329"/>
                  </a:moveTo>
                  <a:cubicBezTo>
                    <a:pt x="368" y="1329"/>
                    <a:pt x="665" y="1032"/>
                    <a:pt x="665" y="664"/>
                  </a:cubicBezTo>
                  <a:cubicBezTo>
                    <a:pt x="665" y="297"/>
                    <a:pt x="368" y="0"/>
                    <a:pt x="1" y="0"/>
                  </a:cubicBezTo>
                  <a:cubicBezTo>
                    <a:pt x="0" y="0"/>
                    <a:pt x="0" y="0"/>
                    <a:pt x="0" y="0"/>
                  </a:cubicBezTo>
                  <a:cubicBezTo>
                    <a:pt x="0" y="1329"/>
                    <a:pt x="0" y="1329"/>
                    <a:pt x="0" y="1329"/>
                  </a:cubicBezTo>
                  <a:cubicBezTo>
                    <a:pt x="0" y="1329"/>
                    <a:pt x="0" y="1329"/>
                    <a:pt x="1" y="1329"/>
                  </a:cubicBezTo>
                  <a:close/>
                </a:path>
              </a:pathLst>
            </a:custGeom>
            <a:grpFill/>
            <a:ln w="76200" cap="flat" cmpd="sng" algn="ctr">
              <a:solidFill>
                <a:schemeClr val="bg2">
                  <a:lumMod val="10000"/>
                </a:schemeClr>
              </a:solidFill>
              <a:prstDash val="solid"/>
              <a:round/>
              <a:headEnd type="none" w="med" len="med"/>
              <a:tailEnd type="none" w="med" len="med"/>
            </a:ln>
            <a:effectLst>
              <a:outerShdw blurRad="38100" dist="25400" dir="5400000" algn="t" rotWithShape="0">
                <a:srgbClr val="000000">
                  <a:alpha val="26667"/>
                </a:srgbClr>
              </a:outerShdw>
            </a:effectLst>
          </p:spPr>
          <p:txBody>
            <a:bodyPr lIns="41062" tIns="20531" rIns="41062" bIns="20531" anchor="ctr"/>
            <a:lstStyle/>
            <a:p>
              <a:pPr algn="ctr" defTabSz="407035">
                <a:lnSpc>
                  <a:spcPct val="90000"/>
                </a:lnSpc>
                <a:defRPr/>
              </a:pPr>
              <a:endParaRPr lang="en-US" sz="1200" dirty="0">
                <a:cs typeface="+mn-ea"/>
                <a:sym typeface="+mn-lt"/>
              </a:endParaRPr>
            </a:p>
          </p:txBody>
        </p:sp>
        <p:sp>
          <p:nvSpPr>
            <p:cNvPr id="58" name="Freeform 49"/>
            <p:cNvSpPr/>
            <p:nvPr/>
          </p:nvSpPr>
          <p:spPr bwMode="auto">
            <a:xfrm>
              <a:off x="4498976" y="1995488"/>
              <a:ext cx="2479675" cy="4202113"/>
            </a:xfrm>
            <a:custGeom>
              <a:avLst/>
              <a:gdLst>
                <a:gd name="T0" fmla="*/ 478 w 665"/>
                <a:gd name="T1" fmla="*/ 0 h 1127"/>
                <a:gd name="T2" fmla="*/ 0 w 665"/>
                <a:gd name="T3" fmla="*/ 478 h 1127"/>
                <a:gd name="T4" fmla="*/ 0 w 665"/>
                <a:gd name="T5" fmla="*/ 1127 h 1127"/>
                <a:gd name="T6" fmla="*/ 1 w 665"/>
                <a:gd name="T7" fmla="*/ 1127 h 1127"/>
                <a:gd name="T8" fmla="*/ 665 w 665"/>
                <a:gd name="T9" fmla="*/ 462 h 1127"/>
                <a:gd name="T10" fmla="*/ 478 w 665"/>
                <a:gd name="T11" fmla="*/ 0 h 11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65" h="1127">
                  <a:moveTo>
                    <a:pt x="478" y="0"/>
                  </a:moveTo>
                  <a:cubicBezTo>
                    <a:pt x="0" y="478"/>
                    <a:pt x="0" y="478"/>
                    <a:pt x="0" y="478"/>
                  </a:cubicBezTo>
                  <a:cubicBezTo>
                    <a:pt x="0" y="1127"/>
                    <a:pt x="0" y="1127"/>
                    <a:pt x="0" y="1127"/>
                  </a:cubicBezTo>
                  <a:cubicBezTo>
                    <a:pt x="0" y="1127"/>
                    <a:pt x="0" y="1127"/>
                    <a:pt x="1" y="1127"/>
                  </a:cubicBezTo>
                  <a:cubicBezTo>
                    <a:pt x="368" y="1127"/>
                    <a:pt x="665" y="830"/>
                    <a:pt x="665" y="462"/>
                  </a:cubicBezTo>
                  <a:cubicBezTo>
                    <a:pt x="665" y="283"/>
                    <a:pt x="594" y="120"/>
                    <a:pt x="478" y="0"/>
                  </a:cubicBezTo>
                  <a:close/>
                </a:path>
              </a:pathLst>
            </a:custGeom>
            <a:grpFill/>
            <a:ln w="76200">
              <a:solidFill>
                <a:schemeClr val="bg2">
                  <a:lumMod val="10000"/>
                </a:schemeClr>
              </a:solidFill>
              <a:round/>
            </a:ln>
          </p:spPr>
          <p:txBody>
            <a:bodyPr/>
            <a:lstStyle/>
            <a:p>
              <a:endParaRPr lang="id-ID" sz="900" dirty="0">
                <a:cs typeface="+mn-ea"/>
                <a:sym typeface="+mn-lt"/>
              </a:endParaRPr>
            </a:p>
          </p:txBody>
        </p:sp>
      </p:grpSp>
      <p:sp>
        <p:nvSpPr>
          <p:cNvPr id="59" name="Freeform 39"/>
          <p:cNvSpPr/>
          <p:nvPr/>
        </p:nvSpPr>
        <p:spPr bwMode="auto">
          <a:xfrm flipH="1">
            <a:off x="2382561" y="1734331"/>
            <a:ext cx="3069219" cy="3069219"/>
          </a:xfrm>
          <a:custGeom>
            <a:avLst/>
            <a:gdLst/>
            <a:ahLst/>
            <a:cxnLst>
              <a:cxn ang="0">
                <a:pos x="783" y="1000"/>
              </a:cxn>
              <a:cxn ang="0">
                <a:pos x="783" y="217"/>
              </a:cxn>
              <a:cxn ang="0">
                <a:pos x="0" y="217"/>
              </a:cxn>
              <a:cxn ang="0">
                <a:pos x="0" y="217"/>
              </a:cxn>
              <a:cxn ang="0">
                <a:pos x="783" y="1000"/>
              </a:cxn>
              <a:cxn ang="0">
                <a:pos x="783" y="1000"/>
              </a:cxn>
            </a:cxnLst>
            <a:rect l="0" t="0" r="r" b="b"/>
            <a:pathLst>
              <a:path w="1000" h="1000">
                <a:moveTo>
                  <a:pt x="783" y="1000"/>
                </a:moveTo>
                <a:cubicBezTo>
                  <a:pt x="1000" y="783"/>
                  <a:pt x="1000" y="433"/>
                  <a:pt x="783" y="217"/>
                </a:cubicBezTo>
                <a:cubicBezTo>
                  <a:pt x="567" y="0"/>
                  <a:pt x="217" y="0"/>
                  <a:pt x="0" y="217"/>
                </a:cubicBezTo>
                <a:cubicBezTo>
                  <a:pt x="0" y="217"/>
                  <a:pt x="0" y="217"/>
                  <a:pt x="0" y="217"/>
                </a:cubicBezTo>
                <a:cubicBezTo>
                  <a:pt x="783" y="1000"/>
                  <a:pt x="783" y="1000"/>
                  <a:pt x="783" y="1000"/>
                </a:cubicBezTo>
                <a:cubicBezTo>
                  <a:pt x="783" y="1000"/>
                  <a:pt x="783" y="1000"/>
                  <a:pt x="783" y="1000"/>
                </a:cubicBez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41062" tIns="20531" rIns="41062" bIns="20531" anchor="ctr"/>
          <a:lstStyle/>
          <a:p>
            <a:pPr algn="ctr" defTabSz="407035">
              <a:lnSpc>
                <a:spcPct val="90000"/>
              </a:lnSpc>
              <a:defRPr/>
            </a:pPr>
            <a:endParaRPr lang="en-US" sz="1200" dirty="0">
              <a:cs typeface="+mn-ea"/>
              <a:sym typeface="+mn-lt"/>
            </a:endParaRPr>
          </a:p>
        </p:txBody>
      </p:sp>
      <p:sp>
        <p:nvSpPr>
          <p:cNvPr id="60" name="Freeform 40"/>
          <p:cNvSpPr/>
          <p:nvPr/>
        </p:nvSpPr>
        <p:spPr bwMode="auto">
          <a:xfrm flipH="1">
            <a:off x="2885604" y="2223002"/>
            <a:ext cx="2719049" cy="1368017"/>
          </a:xfrm>
          <a:custGeom>
            <a:avLst/>
            <a:gdLst/>
            <a:ahLst/>
            <a:cxnLst>
              <a:cxn ang="0">
                <a:pos x="886" y="445"/>
              </a:cxn>
              <a:cxn ang="0">
                <a:pos x="444" y="1"/>
              </a:cxn>
              <a:cxn ang="0">
                <a:pos x="0" y="443"/>
              </a:cxn>
              <a:cxn ang="0">
                <a:pos x="0" y="444"/>
              </a:cxn>
              <a:cxn ang="0">
                <a:pos x="886" y="446"/>
              </a:cxn>
              <a:cxn ang="0">
                <a:pos x="886" y="445"/>
              </a:cxn>
            </a:cxnLst>
            <a:rect l="0" t="0" r="r" b="b"/>
            <a:pathLst>
              <a:path w="886" h="446">
                <a:moveTo>
                  <a:pt x="886" y="445"/>
                </a:moveTo>
                <a:cubicBezTo>
                  <a:pt x="886" y="201"/>
                  <a:pt x="689" y="2"/>
                  <a:pt x="444" y="1"/>
                </a:cubicBezTo>
                <a:cubicBezTo>
                  <a:pt x="199" y="0"/>
                  <a:pt x="0" y="198"/>
                  <a:pt x="0" y="443"/>
                </a:cubicBezTo>
                <a:cubicBezTo>
                  <a:pt x="0" y="443"/>
                  <a:pt x="0" y="443"/>
                  <a:pt x="0" y="444"/>
                </a:cubicBezTo>
                <a:cubicBezTo>
                  <a:pt x="886" y="446"/>
                  <a:pt x="886" y="446"/>
                  <a:pt x="886" y="446"/>
                </a:cubicBezTo>
                <a:cubicBezTo>
                  <a:pt x="886" y="446"/>
                  <a:pt x="886" y="446"/>
                  <a:pt x="886" y="445"/>
                </a:cubicBezTo>
                <a:close/>
              </a:path>
            </a:pathLst>
          </a:custGeom>
          <a:solidFill>
            <a:srgbClr val="0B47E3"/>
          </a:solidFill>
          <a:ln w="76200" cap="flat" cmpd="sng" algn="ctr">
            <a:solidFill>
              <a:schemeClr val="bg2">
                <a:lumMod val="10000"/>
              </a:schemeClr>
            </a:solidFill>
            <a:prstDash val="solid"/>
            <a:round/>
            <a:headEnd type="none" w="med" len="med"/>
            <a:tailEnd type="none" w="med" len="med"/>
          </a:ln>
          <a:effectLst/>
        </p:spPr>
        <p:txBody>
          <a:bodyPr lIns="41062" tIns="20531" rIns="41062" bIns="20531" anchor="ctr"/>
          <a:lstStyle/>
          <a:p>
            <a:pPr algn="ctr" defTabSz="407035">
              <a:lnSpc>
                <a:spcPct val="90000"/>
              </a:lnSpc>
              <a:defRPr/>
            </a:pPr>
            <a:endParaRPr lang="en-US" sz="1200" dirty="0">
              <a:cs typeface="+mn-ea"/>
              <a:sym typeface="+mn-lt"/>
            </a:endParaRPr>
          </a:p>
        </p:txBody>
      </p:sp>
      <p:sp>
        <p:nvSpPr>
          <p:cNvPr id="61" name="Freeform 46"/>
          <p:cNvSpPr/>
          <p:nvPr/>
        </p:nvSpPr>
        <p:spPr bwMode="auto">
          <a:xfrm flipH="1">
            <a:off x="3515388" y="2507842"/>
            <a:ext cx="1841010" cy="1842316"/>
          </a:xfrm>
          <a:custGeom>
            <a:avLst/>
            <a:gdLst/>
            <a:ahLst/>
            <a:cxnLst>
              <a:cxn ang="0">
                <a:pos x="600" y="130"/>
              </a:cxn>
              <a:cxn ang="0">
                <a:pos x="130" y="130"/>
              </a:cxn>
              <a:cxn ang="0">
                <a:pos x="130" y="600"/>
              </a:cxn>
              <a:cxn ang="0">
                <a:pos x="130" y="600"/>
              </a:cxn>
              <a:cxn ang="0">
                <a:pos x="600" y="130"/>
              </a:cxn>
              <a:cxn ang="0">
                <a:pos x="600" y="130"/>
              </a:cxn>
            </a:cxnLst>
            <a:rect l="0" t="0" r="r" b="b"/>
            <a:pathLst>
              <a:path w="600" h="600">
                <a:moveTo>
                  <a:pt x="600" y="130"/>
                </a:moveTo>
                <a:cubicBezTo>
                  <a:pt x="470" y="0"/>
                  <a:pt x="260" y="0"/>
                  <a:pt x="130" y="130"/>
                </a:cubicBezTo>
                <a:cubicBezTo>
                  <a:pt x="0" y="259"/>
                  <a:pt x="0" y="470"/>
                  <a:pt x="130" y="600"/>
                </a:cubicBezTo>
                <a:cubicBezTo>
                  <a:pt x="130" y="600"/>
                  <a:pt x="130" y="600"/>
                  <a:pt x="130" y="600"/>
                </a:cubicBezTo>
                <a:cubicBezTo>
                  <a:pt x="600" y="130"/>
                  <a:pt x="600" y="130"/>
                  <a:pt x="600" y="130"/>
                </a:cubicBezTo>
                <a:cubicBezTo>
                  <a:pt x="600" y="130"/>
                  <a:pt x="600" y="130"/>
                  <a:pt x="600" y="130"/>
                </a:cubicBezTo>
                <a:close/>
              </a:path>
            </a:pathLst>
          </a:custGeom>
          <a:solidFill>
            <a:schemeClr val="bg1"/>
          </a:solidFill>
          <a:ln w="76200" cap="flat" cmpd="sng" algn="ctr">
            <a:solidFill>
              <a:schemeClr val="bg2">
                <a:lumMod val="10000"/>
              </a:schemeClr>
            </a:solidFill>
            <a:prstDash val="solid"/>
            <a:round/>
            <a:headEnd type="none" w="med" len="med"/>
            <a:tailEnd type="none" w="med" len="med"/>
          </a:ln>
          <a:effectLst/>
        </p:spPr>
        <p:txBody>
          <a:bodyPr lIns="41062" tIns="20531" rIns="41062" bIns="20531" anchor="ctr"/>
          <a:lstStyle/>
          <a:p>
            <a:pPr algn="ctr" defTabSz="407035">
              <a:lnSpc>
                <a:spcPct val="90000"/>
              </a:lnSpc>
              <a:defRPr/>
            </a:pPr>
            <a:endParaRPr lang="en-US" sz="1200" dirty="0">
              <a:cs typeface="+mn-ea"/>
              <a:sym typeface="+mn-lt"/>
            </a:endParaRPr>
          </a:p>
        </p:txBody>
      </p:sp>
      <p:sp>
        <p:nvSpPr>
          <p:cNvPr id="62" name="Freeform 42"/>
          <p:cNvSpPr/>
          <p:nvPr/>
        </p:nvSpPr>
        <p:spPr bwMode="auto">
          <a:xfrm flipH="1">
            <a:off x="4220956" y="2931183"/>
            <a:ext cx="678130" cy="1360178"/>
          </a:xfrm>
          <a:custGeom>
            <a:avLst/>
            <a:gdLst/>
            <a:ahLst/>
            <a:cxnLst>
              <a:cxn ang="0">
                <a:pos x="221" y="0"/>
              </a:cxn>
              <a:cxn ang="0">
                <a:pos x="0" y="222"/>
              </a:cxn>
              <a:cxn ang="0">
                <a:pos x="221" y="443"/>
              </a:cxn>
              <a:cxn ang="0">
                <a:pos x="221" y="443"/>
              </a:cxn>
              <a:cxn ang="0">
                <a:pos x="221" y="0"/>
              </a:cxn>
              <a:cxn ang="0">
                <a:pos x="221" y="0"/>
              </a:cxn>
            </a:cxnLst>
            <a:rect l="0" t="0" r="r" b="b"/>
            <a:pathLst>
              <a:path w="221" h="443">
                <a:moveTo>
                  <a:pt x="221" y="0"/>
                </a:moveTo>
                <a:cubicBezTo>
                  <a:pt x="99" y="0"/>
                  <a:pt x="0" y="99"/>
                  <a:pt x="0" y="222"/>
                </a:cubicBezTo>
                <a:cubicBezTo>
                  <a:pt x="0" y="344"/>
                  <a:pt x="99" y="443"/>
                  <a:pt x="221" y="443"/>
                </a:cubicBezTo>
                <a:cubicBezTo>
                  <a:pt x="221" y="443"/>
                  <a:pt x="221" y="443"/>
                  <a:pt x="221" y="443"/>
                </a:cubicBezTo>
                <a:cubicBezTo>
                  <a:pt x="221" y="0"/>
                  <a:pt x="221" y="0"/>
                  <a:pt x="221" y="0"/>
                </a:cubicBezTo>
                <a:cubicBezTo>
                  <a:pt x="221" y="0"/>
                  <a:pt x="221" y="0"/>
                  <a:pt x="221" y="0"/>
                </a:cubicBezTo>
                <a:close/>
              </a:path>
            </a:pathLst>
          </a:custGeom>
          <a:solidFill>
            <a:srgbClr val="DBEDF7"/>
          </a:solidFill>
          <a:ln w="76200" cap="flat" cmpd="sng" algn="ctr">
            <a:solidFill>
              <a:schemeClr val="bg2">
                <a:lumMod val="10000"/>
              </a:schemeClr>
            </a:solidFill>
            <a:prstDash val="solid"/>
            <a:round/>
            <a:headEnd type="none" w="med" len="med"/>
            <a:tailEnd type="none" w="med" len="med"/>
          </a:ln>
          <a:effectLst/>
        </p:spPr>
        <p:txBody>
          <a:bodyPr lIns="41062" tIns="20531" rIns="41062" bIns="20531" anchor="ctr"/>
          <a:lstStyle/>
          <a:p>
            <a:pPr algn="ctr" defTabSz="407035">
              <a:lnSpc>
                <a:spcPct val="90000"/>
              </a:lnSpc>
              <a:defRPr/>
            </a:pPr>
            <a:endParaRPr lang="en-US" sz="1200" dirty="0">
              <a:cs typeface="+mn-ea"/>
              <a:sym typeface="+mn-lt"/>
            </a:endParaRPr>
          </a:p>
        </p:txBody>
      </p:sp>
      <p:sp>
        <p:nvSpPr>
          <p:cNvPr id="63" name="Oval 43"/>
          <p:cNvSpPr>
            <a:spLocks noChangeArrowheads="1"/>
          </p:cNvSpPr>
          <p:nvPr/>
        </p:nvSpPr>
        <p:spPr bwMode="auto">
          <a:xfrm flipH="1">
            <a:off x="3879932" y="3272207"/>
            <a:ext cx="682049" cy="682049"/>
          </a:xfrm>
          <a:prstGeom prst="ellipse">
            <a:avLst/>
          </a:prstGeom>
          <a:solidFill>
            <a:schemeClr val="bg2">
              <a:lumMod val="90000"/>
            </a:schemeClr>
          </a:solidFill>
          <a:ln w="76200" cap="flat" cmpd="sng" algn="ctr">
            <a:solidFill>
              <a:schemeClr val="bg2">
                <a:lumMod val="10000"/>
              </a:schemeClr>
            </a:solidFill>
            <a:prstDash val="solid"/>
            <a:round/>
            <a:headEnd type="none" w="med" len="med"/>
            <a:tailEnd type="none" w="med" len="med"/>
          </a:ln>
          <a:effectLst/>
        </p:spPr>
        <p:txBody>
          <a:bodyPr lIns="41062" tIns="20531" rIns="41062" bIns="20531" anchor="ctr"/>
          <a:lstStyle/>
          <a:p>
            <a:pPr algn="ctr" defTabSz="407035">
              <a:lnSpc>
                <a:spcPct val="90000"/>
              </a:lnSpc>
              <a:defRPr/>
            </a:pPr>
            <a:endParaRPr lang="en-US" sz="1200" dirty="0">
              <a:cs typeface="+mn-ea"/>
              <a:sym typeface="+mn-lt"/>
            </a:endParaRPr>
          </a:p>
        </p:txBody>
      </p:sp>
      <p:cxnSp>
        <p:nvCxnSpPr>
          <p:cNvPr id="64" name="Straight Connector 17"/>
          <p:cNvCxnSpPr/>
          <p:nvPr/>
        </p:nvCxnSpPr>
        <p:spPr>
          <a:xfrm>
            <a:off x="4220623" y="1734331"/>
            <a:ext cx="2143125" cy="0"/>
          </a:xfrm>
          <a:prstGeom prst="line">
            <a:avLst/>
          </a:prstGeom>
          <a:ln>
            <a:solidFill>
              <a:schemeClr val="tx2"/>
            </a:solidFill>
            <a:headEnd type="oval" w="lg" len="lg"/>
          </a:ln>
        </p:spPr>
        <p:style>
          <a:lnRef idx="1">
            <a:schemeClr val="accent1"/>
          </a:lnRef>
          <a:fillRef idx="0">
            <a:schemeClr val="accent1"/>
          </a:fillRef>
          <a:effectRef idx="0">
            <a:schemeClr val="accent1"/>
          </a:effectRef>
          <a:fontRef idx="minor">
            <a:schemeClr val="tx1"/>
          </a:fontRef>
        </p:style>
      </p:cxnSp>
      <p:cxnSp>
        <p:nvCxnSpPr>
          <p:cNvPr id="66" name="Straight Connector 20"/>
          <p:cNvCxnSpPr/>
          <p:nvPr/>
        </p:nvCxnSpPr>
        <p:spPr>
          <a:xfrm>
            <a:off x="5464802" y="3582181"/>
            <a:ext cx="898946" cy="0"/>
          </a:xfrm>
          <a:prstGeom prst="line">
            <a:avLst/>
          </a:prstGeom>
          <a:ln>
            <a:solidFill>
              <a:schemeClr val="tx2"/>
            </a:solidFill>
            <a:headEnd type="oval" w="lg" len="lg"/>
          </a:ln>
        </p:spPr>
        <p:style>
          <a:lnRef idx="1">
            <a:schemeClr val="accent1"/>
          </a:lnRef>
          <a:fillRef idx="0">
            <a:schemeClr val="accent1"/>
          </a:fillRef>
          <a:effectRef idx="0">
            <a:schemeClr val="accent1"/>
          </a:effectRef>
          <a:fontRef idx="minor">
            <a:schemeClr val="tx1"/>
          </a:fontRef>
        </p:style>
      </p:cxnSp>
      <p:cxnSp>
        <p:nvCxnSpPr>
          <p:cNvPr id="67" name="Straight Connector 22"/>
          <p:cNvCxnSpPr/>
          <p:nvPr/>
        </p:nvCxnSpPr>
        <p:spPr>
          <a:xfrm>
            <a:off x="3917170" y="5019009"/>
            <a:ext cx="1518071" cy="0"/>
          </a:xfrm>
          <a:prstGeom prst="line">
            <a:avLst/>
          </a:prstGeom>
          <a:ln>
            <a:solidFill>
              <a:schemeClr val="tx2"/>
            </a:solidFill>
            <a:headEnd type="oval" w="lg" len="lg"/>
          </a:ln>
        </p:spPr>
        <p:style>
          <a:lnRef idx="1">
            <a:schemeClr val="accent1"/>
          </a:lnRef>
          <a:fillRef idx="0">
            <a:schemeClr val="accent1"/>
          </a:fillRef>
          <a:effectRef idx="0">
            <a:schemeClr val="accent1"/>
          </a:effectRef>
          <a:fontRef idx="minor">
            <a:schemeClr val="tx1"/>
          </a:fontRef>
        </p:style>
      </p:cxnSp>
      <p:grpSp>
        <p:nvGrpSpPr>
          <p:cNvPr id="68" name="组合 67"/>
          <p:cNvGrpSpPr/>
          <p:nvPr/>
        </p:nvGrpSpPr>
        <p:grpSpPr>
          <a:xfrm>
            <a:off x="6489225" y="1356052"/>
            <a:ext cx="3487979" cy="1151790"/>
            <a:chOff x="8984678" y="2138442"/>
            <a:chExt cx="2501952" cy="828152"/>
          </a:xfrm>
        </p:grpSpPr>
        <p:sp>
          <p:nvSpPr>
            <p:cNvPr id="69" name="矩形 68"/>
            <p:cNvSpPr/>
            <p:nvPr/>
          </p:nvSpPr>
          <p:spPr>
            <a:xfrm>
              <a:off x="8984679" y="2138442"/>
              <a:ext cx="2501951" cy="314701"/>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chemeClr val="tx1">
                      <a:lumMod val="75000"/>
                      <a:lumOff val="25000"/>
                    </a:schemeClr>
                  </a:solidFill>
                  <a:cs typeface="+mn-ea"/>
                  <a:sym typeface="+mn-lt"/>
                </a:rPr>
                <a:t>标题文字添加</a:t>
              </a:r>
              <a:endParaRPr lang="zh-CN" altLang="en-US" sz="2000" b="1" dirty="0">
                <a:solidFill>
                  <a:schemeClr val="tx1">
                    <a:lumMod val="75000"/>
                    <a:lumOff val="25000"/>
                  </a:schemeClr>
                </a:solidFill>
                <a:cs typeface="+mn-ea"/>
                <a:sym typeface="+mn-lt"/>
              </a:endParaRPr>
            </a:p>
          </p:txBody>
        </p:sp>
        <p:sp>
          <p:nvSpPr>
            <p:cNvPr id="70" name="文本框 69"/>
            <p:cNvSpPr txBox="1"/>
            <p:nvPr/>
          </p:nvSpPr>
          <p:spPr>
            <a:xfrm>
              <a:off x="8984678" y="2453143"/>
              <a:ext cx="1929052" cy="5134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900" dirty="0">
                  <a:solidFill>
                    <a:schemeClr val="bg1">
                      <a:lumMod val="50000"/>
                    </a:schemeClr>
                  </a:solidFill>
                  <a:cs typeface="+mn-ea"/>
                  <a:sym typeface="+mn-lt"/>
                </a:rPr>
                <a:t>The user can demonstrate on a projector or computer, or print the presentation and make it into a film to be used in a wider field. Using PowerPoint,</a:t>
              </a:r>
              <a:endParaRPr lang="en-US" altLang="zh-CN" sz="900" dirty="0">
                <a:solidFill>
                  <a:schemeClr val="bg1">
                    <a:lumMod val="50000"/>
                  </a:schemeClr>
                </a:solidFill>
                <a:cs typeface="+mn-ea"/>
                <a:sym typeface="+mn-lt"/>
              </a:endParaRPr>
            </a:p>
          </p:txBody>
        </p:sp>
      </p:grpSp>
      <p:grpSp>
        <p:nvGrpSpPr>
          <p:cNvPr id="71" name="组合 70"/>
          <p:cNvGrpSpPr/>
          <p:nvPr/>
        </p:nvGrpSpPr>
        <p:grpSpPr>
          <a:xfrm>
            <a:off x="6737480" y="2853105"/>
            <a:ext cx="3487979" cy="1151790"/>
            <a:chOff x="8984678" y="2138442"/>
            <a:chExt cx="2501952" cy="828152"/>
          </a:xfrm>
        </p:grpSpPr>
        <p:sp>
          <p:nvSpPr>
            <p:cNvPr id="72" name="矩形 71"/>
            <p:cNvSpPr/>
            <p:nvPr/>
          </p:nvSpPr>
          <p:spPr>
            <a:xfrm>
              <a:off x="8984679" y="2138442"/>
              <a:ext cx="2501951" cy="314701"/>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chemeClr val="tx1">
                      <a:lumMod val="75000"/>
                      <a:lumOff val="25000"/>
                    </a:schemeClr>
                  </a:solidFill>
                  <a:cs typeface="+mn-ea"/>
                  <a:sym typeface="+mn-lt"/>
                </a:rPr>
                <a:t>标题文字添加</a:t>
              </a:r>
              <a:endParaRPr lang="zh-CN" altLang="en-US" sz="2000" b="1" dirty="0">
                <a:solidFill>
                  <a:schemeClr val="tx1">
                    <a:lumMod val="75000"/>
                    <a:lumOff val="25000"/>
                  </a:schemeClr>
                </a:solidFill>
                <a:cs typeface="+mn-ea"/>
                <a:sym typeface="+mn-lt"/>
              </a:endParaRPr>
            </a:p>
          </p:txBody>
        </p:sp>
        <p:sp>
          <p:nvSpPr>
            <p:cNvPr id="73" name="文本框 72"/>
            <p:cNvSpPr txBox="1"/>
            <p:nvPr/>
          </p:nvSpPr>
          <p:spPr>
            <a:xfrm>
              <a:off x="8984678" y="2453143"/>
              <a:ext cx="1929052" cy="5134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900" dirty="0">
                  <a:solidFill>
                    <a:schemeClr val="bg1">
                      <a:lumMod val="50000"/>
                    </a:schemeClr>
                  </a:solidFill>
                  <a:cs typeface="+mn-ea"/>
                  <a:sym typeface="+mn-lt"/>
                </a:rPr>
                <a:t>The user can demonstrate on a projector or computer, or print the presentation and make it into a film to be used in a wider field. Using PowerPoint,</a:t>
              </a:r>
              <a:endParaRPr lang="en-US" altLang="zh-CN" sz="900" dirty="0">
                <a:solidFill>
                  <a:schemeClr val="bg1">
                    <a:lumMod val="50000"/>
                  </a:schemeClr>
                </a:solidFill>
                <a:cs typeface="+mn-ea"/>
                <a:sym typeface="+mn-lt"/>
              </a:endParaRPr>
            </a:p>
          </p:txBody>
        </p:sp>
      </p:grpSp>
      <p:grpSp>
        <p:nvGrpSpPr>
          <p:cNvPr id="74" name="组合 73"/>
          <p:cNvGrpSpPr/>
          <p:nvPr/>
        </p:nvGrpSpPr>
        <p:grpSpPr>
          <a:xfrm>
            <a:off x="5737012" y="4562041"/>
            <a:ext cx="3487979" cy="1151790"/>
            <a:chOff x="8984678" y="2138442"/>
            <a:chExt cx="2501952" cy="828152"/>
          </a:xfrm>
        </p:grpSpPr>
        <p:sp>
          <p:nvSpPr>
            <p:cNvPr id="75" name="矩形 74"/>
            <p:cNvSpPr/>
            <p:nvPr/>
          </p:nvSpPr>
          <p:spPr>
            <a:xfrm>
              <a:off x="8984679" y="2138442"/>
              <a:ext cx="2501951" cy="314701"/>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chemeClr val="tx1">
                      <a:lumMod val="75000"/>
                      <a:lumOff val="25000"/>
                    </a:schemeClr>
                  </a:solidFill>
                  <a:cs typeface="+mn-ea"/>
                  <a:sym typeface="+mn-lt"/>
                </a:rPr>
                <a:t>标题文字添加</a:t>
              </a:r>
              <a:endParaRPr lang="zh-CN" altLang="en-US" sz="2000" b="1" dirty="0">
                <a:solidFill>
                  <a:schemeClr val="tx1">
                    <a:lumMod val="75000"/>
                    <a:lumOff val="25000"/>
                  </a:schemeClr>
                </a:solidFill>
                <a:cs typeface="+mn-ea"/>
                <a:sym typeface="+mn-lt"/>
              </a:endParaRPr>
            </a:p>
          </p:txBody>
        </p:sp>
        <p:sp>
          <p:nvSpPr>
            <p:cNvPr id="76" name="文本框 75"/>
            <p:cNvSpPr txBox="1"/>
            <p:nvPr/>
          </p:nvSpPr>
          <p:spPr>
            <a:xfrm>
              <a:off x="8984678" y="2453143"/>
              <a:ext cx="1929052" cy="5134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900" dirty="0">
                  <a:solidFill>
                    <a:schemeClr val="bg1">
                      <a:lumMod val="50000"/>
                    </a:schemeClr>
                  </a:solidFill>
                  <a:cs typeface="+mn-ea"/>
                  <a:sym typeface="+mn-lt"/>
                </a:rPr>
                <a:t>The user can demonstrate on a projector or computer, or print the presentation and make it into a film to be used in a wider field. Using PowerPoint,</a:t>
              </a:r>
              <a:endParaRPr lang="en-US" altLang="zh-CN" sz="900" dirty="0">
                <a:solidFill>
                  <a:schemeClr val="bg1">
                    <a:lumMod val="50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fade">
                                      <p:cBhvr>
                                        <p:cTn id="7" dur="1000"/>
                                        <p:tgtEl>
                                          <p:spTgt spid="68"/>
                                        </p:tgtEl>
                                      </p:cBhvr>
                                    </p:animEffect>
                                    <p:anim calcmode="lin" valueType="num">
                                      <p:cBhvr>
                                        <p:cTn id="8" dur="1000" fill="hold"/>
                                        <p:tgtEl>
                                          <p:spTgt spid="68"/>
                                        </p:tgtEl>
                                        <p:attrNameLst>
                                          <p:attrName>ppt_x</p:attrName>
                                        </p:attrNameLst>
                                      </p:cBhvr>
                                      <p:tavLst>
                                        <p:tav tm="0">
                                          <p:val>
                                            <p:strVal val="#ppt_x"/>
                                          </p:val>
                                        </p:tav>
                                        <p:tav tm="100000">
                                          <p:val>
                                            <p:strVal val="#ppt_x"/>
                                          </p:val>
                                        </p:tav>
                                      </p:tavLst>
                                    </p:anim>
                                    <p:anim calcmode="lin" valueType="num">
                                      <p:cBhvr>
                                        <p:cTn id="9" dur="1000" fill="hold"/>
                                        <p:tgtEl>
                                          <p:spTgt spid="6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71"/>
                                        </p:tgtEl>
                                        <p:attrNameLst>
                                          <p:attrName>style.visibility</p:attrName>
                                        </p:attrNameLst>
                                      </p:cBhvr>
                                      <p:to>
                                        <p:strVal val="visible"/>
                                      </p:to>
                                    </p:set>
                                    <p:animEffect transition="in" filter="fade">
                                      <p:cBhvr>
                                        <p:cTn id="13" dur="1000"/>
                                        <p:tgtEl>
                                          <p:spTgt spid="71"/>
                                        </p:tgtEl>
                                      </p:cBhvr>
                                    </p:animEffect>
                                    <p:anim calcmode="lin" valueType="num">
                                      <p:cBhvr>
                                        <p:cTn id="14" dur="1000" fill="hold"/>
                                        <p:tgtEl>
                                          <p:spTgt spid="71"/>
                                        </p:tgtEl>
                                        <p:attrNameLst>
                                          <p:attrName>ppt_x</p:attrName>
                                        </p:attrNameLst>
                                      </p:cBhvr>
                                      <p:tavLst>
                                        <p:tav tm="0">
                                          <p:val>
                                            <p:strVal val="#ppt_x"/>
                                          </p:val>
                                        </p:tav>
                                        <p:tav tm="100000">
                                          <p:val>
                                            <p:strVal val="#ppt_x"/>
                                          </p:val>
                                        </p:tav>
                                      </p:tavLst>
                                    </p:anim>
                                    <p:anim calcmode="lin" valueType="num">
                                      <p:cBhvr>
                                        <p:cTn id="15" dur="1000" fill="hold"/>
                                        <p:tgtEl>
                                          <p:spTgt spid="7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74"/>
                                        </p:tgtEl>
                                        <p:attrNameLst>
                                          <p:attrName>style.visibility</p:attrName>
                                        </p:attrNameLst>
                                      </p:cBhvr>
                                      <p:to>
                                        <p:strVal val="visible"/>
                                      </p:to>
                                    </p:set>
                                    <p:animEffect transition="in" filter="fade">
                                      <p:cBhvr>
                                        <p:cTn id="19" dur="1000"/>
                                        <p:tgtEl>
                                          <p:spTgt spid="74"/>
                                        </p:tgtEl>
                                      </p:cBhvr>
                                    </p:animEffect>
                                    <p:anim calcmode="lin" valueType="num">
                                      <p:cBhvr>
                                        <p:cTn id="20" dur="1000" fill="hold"/>
                                        <p:tgtEl>
                                          <p:spTgt spid="74"/>
                                        </p:tgtEl>
                                        <p:attrNameLst>
                                          <p:attrName>ppt_x</p:attrName>
                                        </p:attrNameLst>
                                      </p:cBhvr>
                                      <p:tavLst>
                                        <p:tav tm="0">
                                          <p:val>
                                            <p:strVal val="#ppt_x"/>
                                          </p:val>
                                        </p:tav>
                                        <p:tav tm="100000">
                                          <p:val>
                                            <p:strVal val="#ppt_x"/>
                                          </p:val>
                                        </p:tav>
                                      </p:tavLst>
                                    </p:anim>
                                    <p:anim calcmode="lin" valueType="num">
                                      <p:cBhvr>
                                        <p:cTn id="21" dur="1000" fill="hold"/>
                                        <p:tgtEl>
                                          <p:spTgt spid="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 name="图片 12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5400000">
            <a:off x="2667001" y="-2666998"/>
            <a:ext cx="6857999" cy="12192002"/>
          </a:xfrm>
          <a:prstGeom prst="rect">
            <a:avLst/>
          </a:prstGeom>
        </p:spPr>
      </p:pic>
      <p:pic>
        <p:nvPicPr>
          <p:cNvPr id="127" name="图片 126"/>
          <p:cNvPicPr>
            <a:picLocks noChangeAspect="1"/>
          </p:cNvPicPr>
          <p:nvPr/>
        </p:nvPicPr>
        <p:blipFill rotWithShape="1">
          <a:blip r:embed="rId2" cstate="print">
            <a:extLst>
              <a:ext uri="{28A0092B-C50C-407E-A947-70E740481C1C}">
                <a14:useLocalDpi xmlns:a14="http://schemas.microsoft.com/office/drawing/2010/main" val="0"/>
              </a:ext>
            </a:extLst>
          </a:blip>
          <a:srcRect l="25042" t="56618" r="4300" b="6044"/>
          <a:stretch>
            <a:fillRect/>
          </a:stretch>
        </p:blipFill>
        <p:spPr>
          <a:xfrm flipH="1">
            <a:off x="751761" y="2621283"/>
            <a:ext cx="5344239" cy="4236717"/>
          </a:xfrm>
          <a:prstGeom prst="rect">
            <a:avLst/>
          </a:prstGeom>
        </p:spPr>
      </p:pic>
      <p:sp>
        <p:nvSpPr>
          <p:cNvPr id="7" name="文本框 6"/>
          <p:cNvSpPr txBox="1"/>
          <p:nvPr/>
        </p:nvSpPr>
        <p:spPr>
          <a:xfrm>
            <a:off x="6096000" y="1905506"/>
            <a:ext cx="4957246" cy="3046988"/>
          </a:xfrm>
          <a:prstGeom prst="rect">
            <a:avLst/>
          </a:prstGeom>
          <a:noFill/>
        </p:spPr>
        <p:txBody>
          <a:bodyPr wrap="square" rtlCol="0">
            <a:spAutoFit/>
          </a:bodyPr>
          <a:lstStyle/>
          <a:p>
            <a:r>
              <a:rPr lang="en-US" altLang="zh-CN" sz="9600" b="1" dirty="0">
                <a:cs typeface="+mn-ea"/>
                <a:sym typeface="+mn-lt"/>
              </a:rPr>
              <a:t>THANK YOU</a:t>
            </a:r>
            <a:endParaRPr lang="zh-CN" altLang="en-US" sz="9600" b="1"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23"/>
                                        </p:tgtEl>
                                        <p:attrNameLst>
                                          <p:attrName>style.visibility</p:attrName>
                                        </p:attrNameLst>
                                      </p:cBhvr>
                                      <p:to>
                                        <p:strVal val="visible"/>
                                      </p:to>
                                    </p:set>
                                    <p:animEffect transition="in" filter="randombar(horizontal)">
                                      <p:cBhvr>
                                        <p:cTn id="7" dur="500"/>
                                        <p:tgtEl>
                                          <p:spTgt spid="12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80663" y="494818"/>
            <a:ext cx="11030673" cy="5868364"/>
          </a:xfrm>
          <a:prstGeom prst="rect">
            <a:avLst/>
          </a:prstGeom>
          <a:noFill/>
          <a:ln w="76200">
            <a:solidFill>
              <a:schemeClr val="tx1"/>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l="25042" t="56618" r="4300" b="6044"/>
          <a:stretch>
            <a:fillRect/>
          </a:stretch>
        </p:blipFill>
        <p:spPr>
          <a:xfrm flipH="1">
            <a:off x="861839" y="1199334"/>
            <a:ext cx="6746319" cy="5348235"/>
          </a:xfrm>
          <a:prstGeom prst="rect">
            <a:avLst/>
          </a:prstGeom>
        </p:spPr>
      </p:pic>
      <p:sp>
        <p:nvSpPr>
          <p:cNvPr id="4" name="椭圆 3"/>
          <p:cNvSpPr/>
          <p:nvPr/>
        </p:nvSpPr>
        <p:spPr>
          <a:xfrm>
            <a:off x="8060785" y="1816884"/>
            <a:ext cx="1612116" cy="1612116"/>
          </a:xfrm>
          <a:prstGeom prst="ellipse">
            <a:avLst/>
          </a:prstGeom>
          <a:solidFill>
            <a:srgbClr val="FFFFFF"/>
          </a:solidFill>
          <a:ln w="12700" cap="flat" cmpd="sng" algn="ctr">
            <a:noFill/>
            <a:prstDash val="solid"/>
            <a:miter lim="800000"/>
          </a:ln>
          <a:effectLst>
            <a:outerShdw blurRad="508000" dist="190500" dir="5400000" algn="ctr" rotWithShape="0">
              <a:srgbClr val="222328">
                <a:alpha val="25000"/>
              </a:srgbClr>
            </a:outerShdw>
          </a:effectLst>
        </p:spPr>
        <p:txBody>
          <a:bodyPr rtlCol="0" anchor="ctr"/>
          <a:lstStyle/>
          <a:p>
            <a:pPr algn="ctr" defTabSz="914400"/>
            <a:endParaRPr lang="zh-CN" altLang="en-US" kern="0" dirty="0">
              <a:solidFill>
                <a:srgbClr val="FFFFFF"/>
              </a:solidFill>
              <a:cs typeface="+mn-ea"/>
              <a:sym typeface="+mn-lt"/>
            </a:endParaRPr>
          </a:p>
        </p:txBody>
      </p:sp>
      <p:sp>
        <p:nvSpPr>
          <p:cNvPr id="5" name="文本框 4"/>
          <p:cNvSpPr txBox="1"/>
          <p:nvPr/>
        </p:nvSpPr>
        <p:spPr>
          <a:xfrm>
            <a:off x="8293141" y="2040903"/>
            <a:ext cx="1081675" cy="1107996"/>
          </a:xfrm>
          <a:prstGeom prst="rect">
            <a:avLst/>
          </a:prstGeom>
          <a:noFill/>
        </p:spPr>
        <p:txBody>
          <a:bodyPr wrap="square" lIns="91440" tIns="45720" rIns="91440" bIns="45720" rtlCol="0">
            <a:spAutoFit/>
          </a:bodyPr>
          <a:lstStyle/>
          <a:p>
            <a:pPr algn="ctr"/>
            <a:r>
              <a:rPr lang="en-US" altLang="zh-CN" sz="6600" dirty="0">
                <a:solidFill>
                  <a:srgbClr val="FF9331"/>
                </a:solidFill>
                <a:effectLst>
                  <a:innerShdw blurRad="25400" dist="25400" dir="13500000">
                    <a:prstClr val="black">
                      <a:alpha val="40000"/>
                    </a:prstClr>
                  </a:innerShdw>
                </a:effectLst>
                <a:cs typeface="+mn-ea"/>
                <a:sym typeface="+mn-lt"/>
              </a:rPr>
              <a:t>01</a:t>
            </a:r>
            <a:endParaRPr lang="zh-CN" altLang="en-US" sz="6600" dirty="0">
              <a:solidFill>
                <a:srgbClr val="FF9331"/>
              </a:solidFill>
              <a:effectLst>
                <a:innerShdw blurRad="25400" dist="25400" dir="13500000">
                  <a:prstClr val="black">
                    <a:alpha val="40000"/>
                  </a:prstClr>
                </a:innerShdw>
              </a:effectLst>
              <a:cs typeface="+mn-ea"/>
              <a:sym typeface="+mn-lt"/>
            </a:endParaRPr>
          </a:p>
        </p:txBody>
      </p:sp>
      <p:sp>
        <p:nvSpPr>
          <p:cNvPr id="6" name="文本框 5"/>
          <p:cNvSpPr txBox="1"/>
          <p:nvPr/>
        </p:nvSpPr>
        <p:spPr>
          <a:xfrm>
            <a:off x="7508688" y="3653019"/>
            <a:ext cx="3180161" cy="923330"/>
          </a:xfrm>
          <a:prstGeom prst="rect">
            <a:avLst/>
          </a:prstGeom>
          <a:noFill/>
        </p:spPr>
        <p:txBody>
          <a:bodyPr wrap="square" rtlCol="0">
            <a:spAutoFit/>
          </a:bodyPr>
          <a:lstStyle/>
          <a:p>
            <a:r>
              <a:rPr lang="zh-CN" altLang="en-US" sz="5400" dirty="0">
                <a:cs typeface="+mn-ea"/>
                <a:sym typeface="+mn-lt"/>
              </a:rPr>
              <a:t>添加标题</a:t>
            </a:r>
            <a:endParaRPr lang="zh-CN" altLang="en-US" sz="5400" dirty="0">
              <a:cs typeface="+mn-ea"/>
              <a:sym typeface="+mn-lt"/>
            </a:endParaRPr>
          </a:p>
        </p:txBody>
      </p:sp>
      <p:sp>
        <p:nvSpPr>
          <p:cNvPr id="7" name="稻壳儿_时尚演示出品_4"/>
          <p:cNvSpPr txBox="1"/>
          <p:nvPr/>
        </p:nvSpPr>
        <p:spPr>
          <a:xfrm>
            <a:off x="6946230" y="4644930"/>
            <a:ext cx="3841225" cy="552139"/>
          </a:xfrm>
          <a:prstGeom prst="rect">
            <a:avLst/>
          </a:prstGeom>
          <a:noFill/>
        </p:spPr>
        <p:txBody>
          <a:bodyPr wrap="square" rtlCol="0">
            <a:spAutoFit/>
          </a:bodyPr>
          <a:lstStyle/>
          <a:p>
            <a:pPr algn="ctr">
              <a:lnSpc>
                <a:spcPct val="130000"/>
              </a:lnSpc>
            </a:pPr>
            <a:r>
              <a:rPr lang="en-US" sz="1200" dirty="0" err="1">
                <a:cs typeface="+mn-ea"/>
                <a:sym typeface="+mn-lt"/>
              </a:rPr>
              <a:t>Lorem</a:t>
            </a:r>
            <a:r>
              <a:rPr lang="en-US" sz="1200" dirty="0">
                <a:cs typeface="+mn-ea"/>
                <a:sym typeface="+mn-lt"/>
              </a:rPr>
              <a:t> </a:t>
            </a:r>
            <a:r>
              <a:rPr lang="en-US" sz="1200" dirty="0" err="1">
                <a:cs typeface="+mn-ea"/>
                <a:sym typeface="+mn-lt"/>
              </a:rPr>
              <a:t>Ipsum</a:t>
            </a:r>
            <a:r>
              <a:rPr lang="en-US" sz="1200" dirty="0">
                <a:cs typeface="+mn-ea"/>
                <a:sym typeface="+mn-lt"/>
              </a:rPr>
              <a:t> is simply dummy text of the printing and typesetting industry. Lorem Ipsum has been the</a:t>
            </a:r>
            <a:endParaRPr lang="id-ID" sz="12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80663" y="494818"/>
            <a:ext cx="11030673" cy="5868364"/>
          </a:xfrm>
          <a:prstGeom prst="rect">
            <a:avLst/>
          </a:prstGeom>
          <a:noFill/>
          <a:ln w="76200">
            <a:solidFill>
              <a:schemeClr val="tx1"/>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 name="Rectangle 84"/>
          <p:cNvSpPr/>
          <p:nvPr/>
        </p:nvSpPr>
        <p:spPr>
          <a:xfrm>
            <a:off x="5963875" y="2507048"/>
            <a:ext cx="5307483" cy="784830"/>
          </a:xfrm>
          <a:prstGeom prst="rect">
            <a:avLst/>
          </a:prstGeom>
        </p:spPr>
        <p:txBody>
          <a:bodyPr wrap="square">
            <a:spAutoFit/>
          </a:bodyPr>
          <a:lstStyle/>
          <a:p>
            <a:pPr marL="0" marR="0" lvl="0" indent="0" defTabSz="914400" eaLnBrk="1" fontAlgn="auto" latinLnBrk="0" hangingPunct="1">
              <a:lnSpc>
                <a:spcPts val="1800"/>
              </a:lnSpc>
              <a:spcBef>
                <a:spcPts val="0"/>
              </a:spcBef>
              <a:spcAft>
                <a:spcPts val="600"/>
              </a:spcAft>
              <a:buClrTx/>
              <a:buSzTx/>
              <a:buFontTx/>
              <a:buNone/>
              <a:defRPr/>
            </a:pPr>
            <a:r>
              <a:rPr kumimoji="0" lang="en-US" sz="1200" b="0" i="0" u="none" strike="noStrike" kern="0" cap="none" spc="0" normalizeH="0" baseline="0" noProof="0" dirty="0">
                <a:ln>
                  <a:noFill/>
                </a:ln>
                <a:effectLst/>
                <a:uLnTx/>
                <a:uFillTx/>
                <a:cs typeface="+mn-ea"/>
                <a:sym typeface="+mn-lt"/>
              </a:rPr>
              <a:t>Lorem ipsum dolor sit </a:t>
            </a:r>
            <a:r>
              <a:rPr kumimoji="0" lang="en-US" sz="1200" b="0" i="0" u="none" strike="noStrike" kern="0" cap="none" spc="0" normalizeH="0" baseline="0" noProof="0" dirty="0" err="1">
                <a:ln>
                  <a:noFill/>
                </a:ln>
                <a:effectLst/>
                <a:uLnTx/>
                <a:uFillTx/>
                <a:cs typeface="+mn-ea"/>
                <a:sym typeface="+mn-lt"/>
              </a:rPr>
              <a:t>amet</a:t>
            </a:r>
            <a:r>
              <a:rPr kumimoji="0" lang="en-US" sz="1200" b="0" i="0" u="none" strike="noStrike" kern="0" cap="none" spc="0" normalizeH="0" baseline="0" noProof="0" dirty="0">
                <a:ln>
                  <a:noFill/>
                </a:ln>
                <a:effectLst/>
                <a:uLnTx/>
                <a:uFillTx/>
                <a:cs typeface="+mn-ea"/>
                <a:sym typeface="+mn-lt"/>
              </a:rPr>
              <a:t>, </a:t>
            </a:r>
            <a:r>
              <a:rPr kumimoji="0" lang="en-US" sz="1200" b="0" i="0" u="none" strike="noStrike" kern="0" cap="none" spc="0" normalizeH="0" baseline="0" noProof="0" dirty="0" err="1">
                <a:ln>
                  <a:noFill/>
                </a:ln>
                <a:effectLst/>
                <a:uLnTx/>
                <a:uFillTx/>
                <a:cs typeface="+mn-ea"/>
                <a:sym typeface="+mn-lt"/>
              </a:rPr>
              <a:t>consectetur</a:t>
            </a:r>
            <a:r>
              <a:rPr kumimoji="0" lang="en-US" sz="1200" b="0" i="0" u="none" strike="noStrike" kern="0" cap="none" spc="0" normalizeH="0" baseline="0" noProof="0" dirty="0">
                <a:ln>
                  <a:noFill/>
                </a:ln>
                <a:effectLst/>
                <a:uLnTx/>
                <a:uFillTx/>
                <a:cs typeface="+mn-ea"/>
                <a:sym typeface="+mn-lt"/>
              </a:rPr>
              <a:t> </a:t>
            </a:r>
            <a:r>
              <a:rPr kumimoji="0" lang="en-US" sz="1200" b="0" i="0" u="none" strike="noStrike" kern="0" cap="none" spc="0" normalizeH="0" baseline="0" noProof="0" dirty="0" err="1">
                <a:ln>
                  <a:noFill/>
                </a:ln>
                <a:effectLst/>
                <a:uLnTx/>
                <a:uFillTx/>
                <a:cs typeface="+mn-ea"/>
                <a:sym typeface="+mn-lt"/>
              </a:rPr>
              <a:t>adipiscing</a:t>
            </a:r>
            <a:r>
              <a:rPr kumimoji="0" lang="en-US" sz="1200" b="0" i="0" u="none" strike="noStrike" kern="0" cap="none" spc="0" normalizeH="0" baseline="0" noProof="0" dirty="0">
                <a:ln>
                  <a:noFill/>
                </a:ln>
                <a:effectLst/>
                <a:uLnTx/>
                <a:uFillTx/>
                <a:cs typeface="+mn-ea"/>
                <a:sym typeface="+mn-lt"/>
              </a:rPr>
              <a:t> </a:t>
            </a:r>
            <a:r>
              <a:rPr kumimoji="0" lang="en-US" sz="1200" b="0" i="0" u="none" strike="noStrike" kern="0" cap="none" spc="0" normalizeH="0" baseline="0" noProof="0" dirty="0" err="1">
                <a:ln>
                  <a:noFill/>
                </a:ln>
                <a:effectLst/>
                <a:uLnTx/>
                <a:uFillTx/>
                <a:cs typeface="+mn-ea"/>
                <a:sym typeface="+mn-lt"/>
              </a:rPr>
              <a:t>elit</a:t>
            </a:r>
            <a:r>
              <a:rPr kumimoji="0" lang="en-US" sz="1200" b="0" i="0" u="none" strike="noStrike" kern="0" cap="none" spc="0" normalizeH="0" baseline="0" noProof="0" dirty="0">
                <a:ln>
                  <a:noFill/>
                </a:ln>
                <a:effectLst/>
                <a:uLnTx/>
                <a:uFillTx/>
                <a:cs typeface="+mn-ea"/>
                <a:sym typeface="+mn-lt"/>
              </a:rPr>
              <a:t>. Nam </a:t>
            </a:r>
            <a:r>
              <a:rPr kumimoji="0" lang="en-US" sz="1200" b="0" i="0" u="none" strike="noStrike" kern="0" cap="none" spc="0" normalizeH="0" baseline="0" noProof="0" dirty="0" err="1">
                <a:ln>
                  <a:noFill/>
                </a:ln>
                <a:effectLst/>
                <a:uLnTx/>
                <a:uFillTx/>
                <a:cs typeface="+mn-ea"/>
                <a:sym typeface="+mn-lt"/>
              </a:rPr>
              <a:t>aliquam</a:t>
            </a:r>
            <a:r>
              <a:rPr kumimoji="0" lang="en-US" sz="1200" b="0" i="0" u="none" strike="noStrike" kern="0" cap="none" spc="0" normalizeH="0" baseline="0" noProof="0" dirty="0">
                <a:ln>
                  <a:noFill/>
                </a:ln>
                <a:effectLst/>
                <a:uLnTx/>
                <a:uFillTx/>
                <a:cs typeface="+mn-ea"/>
                <a:sym typeface="+mn-lt"/>
              </a:rPr>
              <a:t> </a:t>
            </a:r>
            <a:r>
              <a:rPr kumimoji="0" lang="en-US" sz="1200" b="0" i="0" u="none" strike="noStrike" kern="0" cap="none" spc="0" normalizeH="0" baseline="0" noProof="0" dirty="0" err="1">
                <a:ln>
                  <a:noFill/>
                </a:ln>
                <a:effectLst/>
                <a:uLnTx/>
                <a:uFillTx/>
                <a:cs typeface="+mn-ea"/>
                <a:sym typeface="+mn-lt"/>
              </a:rPr>
              <a:t>varius</a:t>
            </a:r>
            <a:r>
              <a:rPr kumimoji="0" lang="en-US" sz="1200" b="0" i="0" u="none" strike="noStrike" kern="0" cap="none" spc="0" normalizeH="0" baseline="0" noProof="0" dirty="0">
                <a:ln>
                  <a:noFill/>
                </a:ln>
                <a:effectLst/>
                <a:uLnTx/>
                <a:uFillTx/>
                <a:cs typeface="+mn-ea"/>
                <a:sym typeface="+mn-lt"/>
              </a:rPr>
              <a:t> gravida. </a:t>
            </a:r>
            <a:r>
              <a:rPr kumimoji="0" lang="en-US" sz="1200" b="0" i="0" u="none" strike="noStrike" kern="0" cap="none" spc="0" normalizeH="0" baseline="0" noProof="0" dirty="0" err="1">
                <a:ln>
                  <a:noFill/>
                </a:ln>
                <a:effectLst/>
                <a:uLnTx/>
                <a:uFillTx/>
                <a:cs typeface="+mn-ea"/>
                <a:sym typeface="+mn-lt"/>
              </a:rPr>
              <a:t>Nulla</a:t>
            </a:r>
            <a:r>
              <a:rPr kumimoji="0" lang="en-US" sz="1200" b="0" i="0" u="none" strike="noStrike" kern="0" cap="none" spc="0" normalizeH="0" baseline="0" noProof="0" dirty="0">
                <a:ln>
                  <a:noFill/>
                </a:ln>
                <a:effectLst/>
                <a:uLnTx/>
                <a:uFillTx/>
                <a:cs typeface="+mn-ea"/>
                <a:sym typeface="+mn-lt"/>
              </a:rPr>
              <a:t> </a:t>
            </a:r>
            <a:r>
              <a:rPr kumimoji="0" lang="en-US" sz="1200" b="0" i="0" u="none" strike="noStrike" kern="0" cap="none" spc="0" normalizeH="0" baseline="0" noProof="0" dirty="0" err="1">
                <a:ln>
                  <a:noFill/>
                </a:ln>
                <a:effectLst/>
                <a:uLnTx/>
                <a:uFillTx/>
                <a:cs typeface="+mn-ea"/>
                <a:sym typeface="+mn-lt"/>
              </a:rPr>
              <a:t>rhoncus</a:t>
            </a:r>
            <a:r>
              <a:rPr kumimoji="0" lang="en-US" sz="1200" b="0" i="0" u="none" strike="noStrike" kern="0" cap="none" spc="0" normalizeH="0" baseline="0" noProof="0" dirty="0">
                <a:ln>
                  <a:noFill/>
                </a:ln>
                <a:effectLst/>
                <a:uLnTx/>
                <a:uFillTx/>
                <a:cs typeface="+mn-ea"/>
                <a:sym typeface="+mn-lt"/>
              </a:rPr>
              <a:t>, </a:t>
            </a:r>
            <a:r>
              <a:rPr kumimoji="0" lang="en-US" sz="1200" b="0" i="0" u="none" strike="noStrike" kern="0" cap="none" spc="0" normalizeH="0" baseline="0" noProof="0" dirty="0" err="1">
                <a:ln>
                  <a:noFill/>
                </a:ln>
                <a:effectLst/>
                <a:uLnTx/>
                <a:uFillTx/>
                <a:cs typeface="+mn-ea"/>
                <a:sym typeface="+mn-lt"/>
              </a:rPr>
              <a:t>sem</a:t>
            </a:r>
            <a:r>
              <a:rPr kumimoji="0" lang="en-US" sz="1200" b="0" i="0" u="none" strike="noStrike" kern="0" cap="none" spc="0" normalizeH="0" baseline="0" noProof="0" dirty="0">
                <a:ln>
                  <a:noFill/>
                </a:ln>
                <a:effectLst/>
                <a:uLnTx/>
                <a:uFillTx/>
                <a:cs typeface="+mn-ea"/>
                <a:sym typeface="+mn-lt"/>
              </a:rPr>
              <a:t> sed </a:t>
            </a:r>
            <a:r>
              <a:rPr kumimoji="0" lang="en-US" sz="1200" b="0" i="0" u="none" strike="noStrike" kern="0" cap="none" spc="0" normalizeH="0" baseline="0" noProof="0" dirty="0" err="1">
                <a:ln>
                  <a:noFill/>
                </a:ln>
                <a:effectLst/>
                <a:uLnTx/>
                <a:uFillTx/>
                <a:cs typeface="+mn-ea"/>
                <a:sym typeface="+mn-lt"/>
              </a:rPr>
              <a:t>eleifend</a:t>
            </a:r>
            <a:r>
              <a:rPr kumimoji="0" lang="en-US" sz="1200" b="0" i="0" u="none" strike="noStrike" kern="0" cap="none" spc="0" normalizeH="0" baseline="0" noProof="0" dirty="0">
                <a:ln>
                  <a:noFill/>
                </a:ln>
                <a:effectLst/>
                <a:uLnTx/>
                <a:uFillTx/>
                <a:cs typeface="+mn-ea"/>
                <a:sym typeface="+mn-lt"/>
              </a:rPr>
              <a:t> </a:t>
            </a:r>
            <a:r>
              <a:rPr kumimoji="0" lang="en-US" sz="1200" b="0" i="0" u="none" strike="noStrike" kern="0" cap="none" spc="0" normalizeH="0" baseline="0" noProof="0" dirty="0" err="1">
                <a:ln>
                  <a:noFill/>
                </a:ln>
                <a:effectLst/>
                <a:uLnTx/>
                <a:uFillTx/>
                <a:cs typeface="+mn-ea"/>
                <a:sym typeface="+mn-lt"/>
              </a:rPr>
              <a:t>rutrum</a:t>
            </a:r>
            <a:r>
              <a:rPr kumimoji="0" lang="en-US" sz="1200" b="0" i="0" u="none" strike="noStrike" kern="0" cap="none" spc="0" normalizeH="0" baseline="0" noProof="0" dirty="0">
                <a:ln>
                  <a:noFill/>
                </a:ln>
                <a:effectLst/>
                <a:uLnTx/>
                <a:uFillTx/>
                <a:cs typeface="+mn-ea"/>
                <a:sym typeface="+mn-lt"/>
              </a:rPr>
              <a:t>, </a:t>
            </a:r>
            <a:r>
              <a:rPr kumimoji="0" lang="en-US" sz="1200" b="0" i="0" u="none" strike="noStrike" kern="0" cap="none" spc="0" normalizeH="0" baseline="0" noProof="0" dirty="0" err="1">
                <a:ln>
                  <a:noFill/>
                </a:ln>
                <a:effectLst/>
                <a:uLnTx/>
                <a:uFillTx/>
                <a:cs typeface="+mn-ea"/>
                <a:sym typeface="+mn-lt"/>
              </a:rPr>
              <a:t>turpis</a:t>
            </a:r>
            <a:r>
              <a:rPr kumimoji="0" lang="en-US" sz="1200" b="0" i="0" u="none" strike="noStrike" kern="0" cap="none" spc="0" normalizeH="0" baseline="0" noProof="0" dirty="0">
                <a:ln>
                  <a:noFill/>
                </a:ln>
                <a:effectLst/>
                <a:uLnTx/>
                <a:uFillTx/>
                <a:cs typeface="+mn-ea"/>
                <a:sym typeface="+mn-lt"/>
              </a:rPr>
              <a:t> </a:t>
            </a:r>
            <a:r>
              <a:rPr kumimoji="0" lang="en-US" sz="1200" b="0" i="0" u="none" strike="noStrike" kern="0" cap="none" spc="0" normalizeH="0" baseline="0" noProof="0" dirty="0" err="1">
                <a:ln>
                  <a:noFill/>
                </a:ln>
                <a:effectLst/>
                <a:uLnTx/>
                <a:uFillTx/>
                <a:cs typeface="+mn-ea"/>
                <a:sym typeface="+mn-lt"/>
              </a:rPr>
              <a:t>justo</a:t>
            </a:r>
            <a:r>
              <a:rPr kumimoji="0" lang="en-US" sz="1200" b="0" i="0" u="none" strike="noStrike" kern="0" cap="none" spc="0" normalizeH="0" baseline="0" noProof="0" dirty="0">
                <a:ln>
                  <a:noFill/>
                </a:ln>
                <a:effectLst/>
                <a:uLnTx/>
                <a:uFillTx/>
                <a:cs typeface="+mn-ea"/>
                <a:sym typeface="+mn-lt"/>
              </a:rPr>
              <a:t> </a:t>
            </a:r>
            <a:r>
              <a:rPr kumimoji="0" lang="en-US" sz="1200" b="0" i="0" u="none" strike="noStrike" kern="0" cap="none" spc="0" normalizeH="0" baseline="0" noProof="0" dirty="0" err="1">
                <a:ln>
                  <a:noFill/>
                </a:ln>
                <a:effectLst/>
                <a:uLnTx/>
                <a:uFillTx/>
                <a:cs typeface="+mn-ea"/>
                <a:sym typeface="+mn-lt"/>
              </a:rPr>
              <a:t>tempor</a:t>
            </a:r>
            <a:r>
              <a:rPr kumimoji="0" lang="en-US" sz="1200" b="0" i="0" u="none" strike="noStrike" kern="0" cap="none" spc="0" normalizeH="0" baseline="0" noProof="0" dirty="0">
                <a:ln>
                  <a:noFill/>
                </a:ln>
                <a:effectLst/>
                <a:uLnTx/>
                <a:uFillTx/>
                <a:cs typeface="+mn-ea"/>
                <a:sym typeface="+mn-lt"/>
              </a:rPr>
              <a:t> </a:t>
            </a:r>
            <a:r>
              <a:rPr kumimoji="0" lang="en-US" sz="1200" b="0" i="0" u="none" strike="noStrike" kern="0" cap="none" spc="0" normalizeH="0" baseline="0" noProof="0" dirty="0" err="1">
                <a:ln>
                  <a:noFill/>
                </a:ln>
                <a:effectLst/>
                <a:uLnTx/>
                <a:uFillTx/>
                <a:cs typeface="+mn-ea"/>
                <a:sym typeface="+mn-lt"/>
              </a:rPr>
              <a:t>urna</a:t>
            </a:r>
            <a:r>
              <a:rPr kumimoji="0" lang="en-US" sz="1200" b="0" i="0" u="none" strike="noStrike" kern="0" cap="none" spc="0" normalizeH="0" baseline="0" noProof="0" dirty="0">
                <a:ln>
                  <a:noFill/>
                </a:ln>
                <a:effectLst/>
                <a:uLnTx/>
                <a:uFillTx/>
                <a:cs typeface="+mn-ea"/>
                <a:sym typeface="+mn-lt"/>
              </a:rPr>
              <a:t>, et </a:t>
            </a:r>
            <a:r>
              <a:rPr kumimoji="0" lang="en-US" sz="1200" b="0" i="0" u="none" strike="noStrike" kern="0" cap="none" spc="0" normalizeH="0" baseline="0" noProof="0" dirty="0" err="1">
                <a:ln>
                  <a:noFill/>
                </a:ln>
                <a:effectLst/>
                <a:uLnTx/>
                <a:uFillTx/>
                <a:cs typeface="+mn-ea"/>
                <a:sym typeface="+mn-lt"/>
              </a:rPr>
              <a:t>commodo</a:t>
            </a:r>
            <a:r>
              <a:rPr kumimoji="0" lang="en-US" sz="1200" b="0" i="0" u="none" strike="noStrike" kern="0" cap="none" spc="0" normalizeH="0" baseline="0" noProof="0" dirty="0">
                <a:ln>
                  <a:noFill/>
                </a:ln>
                <a:effectLst/>
                <a:uLnTx/>
                <a:uFillTx/>
                <a:cs typeface="+mn-ea"/>
                <a:sym typeface="+mn-lt"/>
              </a:rPr>
              <a:t> ex </a:t>
            </a:r>
            <a:r>
              <a:rPr kumimoji="0" lang="en-US" sz="1200" b="0" i="0" u="none" strike="noStrike" kern="0" cap="none" spc="0" normalizeH="0" baseline="0" noProof="0" dirty="0" err="1">
                <a:ln>
                  <a:noFill/>
                </a:ln>
                <a:effectLst/>
                <a:uLnTx/>
                <a:uFillTx/>
                <a:cs typeface="+mn-ea"/>
                <a:sym typeface="+mn-lt"/>
              </a:rPr>
              <a:t>tellus</a:t>
            </a:r>
            <a:r>
              <a:rPr kumimoji="0" lang="en-US" sz="1200" b="0" i="0" u="none" strike="noStrike" kern="0" cap="none" spc="0" normalizeH="0" baseline="0" noProof="0" dirty="0">
                <a:ln>
                  <a:noFill/>
                </a:ln>
                <a:effectLst/>
                <a:uLnTx/>
                <a:uFillTx/>
                <a:cs typeface="+mn-ea"/>
                <a:sym typeface="+mn-lt"/>
              </a:rPr>
              <a:t> sit </a:t>
            </a:r>
            <a:r>
              <a:rPr kumimoji="0" lang="en-US" sz="1200" b="0" i="0" u="none" strike="noStrike" kern="0" cap="none" spc="0" normalizeH="0" baseline="0" noProof="0" dirty="0" err="1">
                <a:ln>
                  <a:noFill/>
                </a:ln>
                <a:effectLst/>
                <a:uLnTx/>
                <a:uFillTx/>
                <a:cs typeface="+mn-ea"/>
                <a:sym typeface="+mn-lt"/>
              </a:rPr>
              <a:t>amet</a:t>
            </a:r>
            <a:r>
              <a:rPr kumimoji="0" lang="en-US" sz="1200" b="0" i="0" u="none" strike="noStrike" kern="0" cap="none" spc="0" normalizeH="0" baseline="0" noProof="0" dirty="0">
                <a:ln>
                  <a:noFill/>
                </a:ln>
                <a:effectLst/>
                <a:uLnTx/>
                <a:uFillTx/>
                <a:cs typeface="+mn-ea"/>
                <a:sym typeface="+mn-lt"/>
              </a:rPr>
              <a:t> ipsum. </a:t>
            </a:r>
            <a:endParaRPr kumimoji="0" lang="bg-BG" sz="2000" b="0" i="0" u="none" strike="noStrike" kern="0" cap="none" spc="0" normalizeH="0" baseline="0" noProof="0" dirty="0">
              <a:ln>
                <a:noFill/>
              </a:ln>
              <a:effectLst/>
              <a:uLnTx/>
              <a:uFillTx/>
              <a:cs typeface="+mn-ea"/>
              <a:sym typeface="+mn-lt"/>
            </a:endParaRPr>
          </a:p>
        </p:txBody>
      </p:sp>
      <p:sp>
        <p:nvSpPr>
          <p:cNvPr id="4" name="Rectangle 108"/>
          <p:cNvSpPr/>
          <p:nvPr/>
        </p:nvSpPr>
        <p:spPr>
          <a:xfrm>
            <a:off x="5954913" y="3432507"/>
            <a:ext cx="5307483" cy="395236"/>
          </a:xfrm>
          <a:prstGeom prst="rect">
            <a:avLst/>
          </a:prstGeom>
        </p:spPr>
        <p:txBody>
          <a:bodyPr wrap="square">
            <a:spAutoFit/>
          </a:bodyPr>
          <a:lstStyle/>
          <a:p>
            <a:pPr defTabSz="914400">
              <a:lnSpc>
                <a:spcPct val="80000"/>
              </a:lnSpc>
            </a:pPr>
            <a:r>
              <a:rPr lang="en-GB" altLang="bg-BG" sz="2400" dirty="0">
                <a:cs typeface="+mn-ea"/>
                <a:sym typeface="+mn-lt"/>
              </a:rPr>
              <a:t>MONTLY FREE UPDATES</a:t>
            </a:r>
            <a:endParaRPr lang="en-GB" altLang="bg-BG" sz="2400" dirty="0">
              <a:cs typeface="+mn-ea"/>
              <a:sym typeface="+mn-lt"/>
            </a:endParaRPr>
          </a:p>
        </p:txBody>
      </p:sp>
      <p:sp>
        <p:nvSpPr>
          <p:cNvPr id="5" name="Rounded Rectangle 81"/>
          <p:cNvSpPr/>
          <p:nvPr/>
        </p:nvSpPr>
        <p:spPr>
          <a:xfrm>
            <a:off x="5926642" y="4273835"/>
            <a:ext cx="2512391" cy="834189"/>
          </a:xfrm>
          <a:prstGeom prst="roundRect">
            <a:avLst>
              <a:gd name="adj" fmla="val 50000"/>
            </a:avLst>
          </a:prstGeom>
          <a:solidFill>
            <a:srgbClr val="FF9331"/>
          </a:solidFill>
          <a:ln w="12700" cap="flat" cmpd="sng" algn="ctr">
            <a:noFill/>
            <a:prstDash val="solid"/>
            <a:miter lim="800000"/>
          </a:ln>
          <a:effectLst>
            <a:outerShdw blurRad="508000" dist="190500" dir="5400000" algn="ctr" rotWithShape="0">
              <a:srgbClr val="222328">
                <a:alpha val="2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dirty="0">
              <a:ln>
                <a:noFill/>
              </a:ln>
              <a:solidFill>
                <a:srgbClr val="FFFFFF"/>
              </a:solidFill>
              <a:effectLst/>
              <a:uLnTx/>
              <a:uFillTx/>
              <a:cs typeface="+mn-ea"/>
              <a:sym typeface="+mn-lt"/>
            </a:endParaRPr>
          </a:p>
        </p:txBody>
      </p:sp>
      <p:sp>
        <p:nvSpPr>
          <p:cNvPr id="6" name="TextBox 82"/>
          <p:cNvSpPr txBox="1"/>
          <p:nvPr/>
        </p:nvSpPr>
        <p:spPr>
          <a:xfrm>
            <a:off x="6852325" y="4416847"/>
            <a:ext cx="825867" cy="2616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sz="1100" b="0" i="0" u="none" strike="noStrike" kern="0" cap="none" spc="0" normalizeH="0" baseline="0" noProof="0" dirty="0">
                <a:ln>
                  <a:noFill/>
                </a:ln>
                <a:solidFill>
                  <a:schemeClr val="bg1"/>
                </a:solidFill>
                <a:effectLst/>
                <a:uLnTx/>
                <a:uFillTx/>
                <a:cs typeface="+mn-ea"/>
                <a:sym typeface="+mn-lt"/>
              </a:rPr>
              <a:t>GET IT ON</a:t>
            </a:r>
            <a:endParaRPr kumimoji="0" lang="bg-BG" sz="1100" b="0" i="0" u="none" strike="noStrike" kern="0" cap="none" spc="0" normalizeH="0" baseline="0" noProof="0" dirty="0">
              <a:ln>
                <a:noFill/>
              </a:ln>
              <a:solidFill>
                <a:schemeClr val="bg1"/>
              </a:solidFill>
              <a:effectLst/>
              <a:uLnTx/>
              <a:uFillTx/>
              <a:cs typeface="+mn-ea"/>
              <a:sym typeface="+mn-lt"/>
            </a:endParaRPr>
          </a:p>
        </p:txBody>
      </p:sp>
      <p:sp>
        <p:nvSpPr>
          <p:cNvPr id="7" name="TextBox 85"/>
          <p:cNvSpPr txBox="1"/>
          <p:nvPr/>
        </p:nvSpPr>
        <p:spPr>
          <a:xfrm>
            <a:off x="6833890" y="4609055"/>
            <a:ext cx="1258678" cy="369332"/>
          </a:xfrm>
          <a:prstGeom prst="rect">
            <a:avLst/>
          </a:prstGeom>
          <a:noFill/>
        </p:spPr>
        <p:txBody>
          <a:bodyPr wrap="none" rtlCol="0">
            <a:spAutoFit/>
          </a:bodyPr>
          <a:lstStyle/>
          <a:p>
            <a:pPr defTabSz="914400"/>
            <a:r>
              <a:rPr lang="en-US" dirty="0">
                <a:solidFill>
                  <a:schemeClr val="bg1"/>
                </a:solidFill>
                <a:cs typeface="+mn-ea"/>
                <a:sym typeface="+mn-lt"/>
              </a:rPr>
              <a:t>1PPT Play</a:t>
            </a:r>
            <a:endParaRPr lang="bg-BG" dirty="0">
              <a:solidFill>
                <a:schemeClr val="bg1"/>
              </a:solidFill>
              <a:cs typeface="+mn-ea"/>
              <a:sym typeface="+mn-lt"/>
            </a:endParaRPr>
          </a:p>
        </p:txBody>
      </p:sp>
      <p:sp>
        <p:nvSpPr>
          <p:cNvPr id="8" name="Rounded Rectangle 86"/>
          <p:cNvSpPr/>
          <p:nvPr/>
        </p:nvSpPr>
        <p:spPr>
          <a:xfrm>
            <a:off x="8721734" y="4272526"/>
            <a:ext cx="2512391" cy="834189"/>
          </a:xfrm>
          <a:prstGeom prst="roundRect">
            <a:avLst>
              <a:gd name="adj" fmla="val 50000"/>
            </a:avLst>
          </a:prstGeom>
          <a:solidFill>
            <a:srgbClr val="FFFFFF"/>
          </a:solidFill>
          <a:ln w="12700" cap="flat" cmpd="sng" algn="ctr">
            <a:noFill/>
            <a:prstDash val="solid"/>
            <a:miter lim="800000"/>
          </a:ln>
          <a:effectLst>
            <a:outerShdw blurRad="508000" dist="190500" dir="5400000" algn="ctr" rotWithShape="0">
              <a:srgbClr val="222328">
                <a:alpha val="2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dirty="0">
              <a:ln>
                <a:noFill/>
              </a:ln>
              <a:solidFill>
                <a:srgbClr val="FFFFFF"/>
              </a:solidFill>
              <a:effectLst/>
              <a:uLnTx/>
              <a:uFillTx/>
              <a:cs typeface="+mn-ea"/>
              <a:sym typeface="+mn-lt"/>
            </a:endParaRPr>
          </a:p>
        </p:txBody>
      </p:sp>
      <p:sp>
        <p:nvSpPr>
          <p:cNvPr id="9" name="TextBox 87"/>
          <p:cNvSpPr txBox="1"/>
          <p:nvPr/>
        </p:nvSpPr>
        <p:spPr>
          <a:xfrm>
            <a:off x="9471733" y="4423037"/>
            <a:ext cx="1228221" cy="2616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sz="1100" b="0" i="0" u="none" strike="noStrike" kern="0" cap="none" spc="0" normalizeH="0" baseline="0" noProof="0" dirty="0">
                <a:ln>
                  <a:noFill/>
                </a:ln>
                <a:solidFill>
                  <a:srgbClr val="A8ACB9"/>
                </a:solidFill>
                <a:effectLst/>
                <a:uLnTx/>
                <a:uFillTx/>
                <a:cs typeface="+mn-ea"/>
                <a:sym typeface="+mn-lt"/>
              </a:rPr>
              <a:t>Download on the</a:t>
            </a:r>
            <a:endParaRPr kumimoji="0" lang="bg-BG" sz="1100" b="0" i="0" u="none" strike="noStrike" kern="0" cap="none" spc="0" normalizeH="0" baseline="0" noProof="0" dirty="0">
              <a:ln>
                <a:noFill/>
              </a:ln>
              <a:solidFill>
                <a:srgbClr val="A8ACB9"/>
              </a:solidFill>
              <a:effectLst/>
              <a:uLnTx/>
              <a:uFillTx/>
              <a:cs typeface="+mn-ea"/>
              <a:sym typeface="+mn-lt"/>
            </a:endParaRPr>
          </a:p>
        </p:txBody>
      </p:sp>
      <p:sp>
        <p:nvSpPr>
          <p:cNvPr id="10" name="TextBox 88"/>
          <p:cNvSpPr txBox="1"/>
          <p:nvPr/>
        </p:nvSpPr>
        <p:spPr>
          <a:xfrm>
            <a:off x="9453298" y="4615245"/>
            <a:ext cx="1519968" cy="369332"/>
          </a:xfrm>
          <a:prstGeom prst="rect">
            <a:avLst/>
          </a:prstGeom>
          <a:noFill/>
        </p:spPr>
        <p:txBody>
          <a:bodyPr wrap="none" rtlCol="0">
            <a:spAutoFit/>
          </a:bodyPr>
          <a:lstStyle/>
          <a:p>
            <a:pPr defTabSz="914400"/>
            <a:r>
              <a:rPr lang="en-US" dirty="0">
                <a:solidFill>
                  <a:srgbClr val="595F6F"/>
                </a:solidFill>
                <a:cs typeface="+mn-ea"/>
                <a:sym typeface="+mn-lt"/>
              </a:rPr>
              <a:t>1PPT STORE</a:t>
            </a:r>
            <a:endParaRPr lang="bg-BG" dirty="0">
              <a:solidFill>
                <a:srgbClr val="595F6F"/>
              </a:solidFill>
              <a:cs typeface="+mn-ea"/>
              <a:sym typeface="+mn-lt"/>
            </a:endParaRPr>
          </a:p>
        </p:txBody>
      </p:sp>
      <p:grpSp>
        <p:nvGrpSpPr>
          <p:cNvPr id="11" name="Group 89"/>
          <p:cNvGrpSpPr>
            <a:grpSpLocks noChangeAspect="1"/>
          </p:cNvGrpSpPr>
          <p:nvPr/>
        </p:nvGrpSpPr>
        <p:grpSpPr>
          <a:xfrm>
            <a:off x="6332547" y="4439273"/>
            <a:ext cx="492126" cy="504000"/>
            <a:chOff x="455613" y="4481513"/>
            <a:chExt cx="592138" cy="606425"/>
          </a:xfrm>
          <a:solidFill>
            <a:schemeClr val="bg1"/>
          </a:solidFill>
        </p:grpSpPr>
        <p:sp>
          <p:nvSpPr>
            <p:cNvPr id="12" name="Freeform 6"/>
            <p:cNvSpPr>
              <a:spLocks noEditPoints="1"/>
            </p:cNvSpPr>
            <p:nvPr/>
          </p:nvSpPr>
          <p:spPr bwMode="auto">
            <a:xfrm>
              <a:off x="700088" y="4976813"/>
              <a:ext cx="82550" cy="80963"/>
            </a:xfrm>
            <a:custGeom>
              <a:avLst/>
              <a:gdLst>
                <a:gd name="T0" fmla="*/ 205 w 464"/>
                <a:gd name="T1" fmla="*/ 118 h 458"/>
                <a:gd name="T2" fmla="*/ 160 w 464"/>
                <a:gd name="T3" fmla="*/ 140 h 458"/>
                <a:gd name="T4" fmla="*/ 128 w 464"/>
                <a:gd name="T5" fmla="*/ 180 h 458"/>
                <a:gd name="T6" fmla="*/ 116 w 464"/>
                <a:gd name="T7" fmla="*/ 230 h 458"/>
                <a:gd name="T8" fmla="*/ 128 w 464"/>
                <a:gd name="T9" fmla="*/ 280 h 458"/>
                <a:gd name="T10" fmla="*/ 160 w 464"/>
                <a:gd name="T11" fmla="*/ 319 h 458"/>
                <a:gd name="T12" fmla="*/ 205 w 464"/>
                <a:gd name="T13" fmla="*/ 341 h 458"/>
                <a:gd name="T14" fmla="*/ 259 w 464"/>
                <a:gd name="T15" fmla="*/ 341 h 458"/>
                <a:gd name="T16" fmla="*/ 304 w 464"/>
                <a:gd name="T17" fmla="*/ 319 h 458"/>
                <a:gd name="T18" fmla="*/ 336 w 464"/>
                <a:gd name="T19" fmla="*/ 280 h 458"/>
                <a:gd name="T20" fmla="*/ 348 w 464"/>
                <a:gd name="T21" fmla="*/ 230 h 458"/>
                <a:gd name="T22" fmla="*/ 336 w 464"/>
                <a:gd name="T23" fmla="*/ 180 h 458"/>
                <a:gd name="T24" fmla="*/ 304 w 464"/>
                <a:gd name="T25" fmla="*/ 140 h 458"/>
                <a:gd name="T26" fmla="*/ 259 w 464"/>
                <a:gd name="T27" fmla="*/ 118 h 458"/>
                <a:gd name="T28" fmla="*/ 232 w 464"/>
                <a:gd name="T29" fmla="*/ 0 h 458"/>
                <a:gd name="T30" fmla="*/ 305 w 464"/>
                <a:gd name="T31" fmla="*/ 12 h 458"/>
                <a:gd name="T32" fmla="*/ 368 w 464"/>
                <a:gd name="T33" fmla="*/ 45 h 458"/>
                <a:gd name="T34" fmla="*/ 419 w 464"/>
                <a:gd name="T35" fmla="*/ 95 h 458"/>
                <a:gd name="T36" fmla="*/ 452 w 464"/>
                <a:gd name="T37" fmla="*/ 157 h 458"/>
                <a:gd name="T38" fmla="*/ 464 w 464"/>
                <a:gd name="T39" fmla="*/ 230 h 458"/>
                <a:gd name="T40" fmla="*/ 452 w 464"/>
                <a:gd name="T41" fmla="*/ 302 h 458"/>
                <a:gd name="T42" fmla="*/ 419 w 464"/>
                <a:gd name="T43" fmla="*/ 365 h 458"/>
                <a:gd name="T44" fmla="*/ 368 w 464"/>
                <a:gd name="T45" fmla="*/ 415 h 458"/>
                <a:gd name="T46" fmla="*/ 305 w 464"/>
                <a:gd name="T47" fmla="*/ 447 h 458"/>
                <a:gd name="T48" fmla="*/ 232 w 464"/>
                <a:gd name="T49" fmla="*/ 458 h 458"/>
                <a:gd name="T50" fmla="*/ 159 w 464"/>
                <a:gd name="T51" fmla="*/ 447 h 458"/>
                <a:gd name="T52" fmla="*/ 95 w 464"/>
                <a:gd name="T53" fmla="*/ 415 h 458"/>
                <a:gd name="T54" fmla="*/ 45 w 464"/>
                <a:gd name="T55" fmla="*/ 365 h 458"/>
                <a:gd name="T56" fmla="*/ 12 w 464"/>
                <a:gd name="T57" fmla="*/ 302 h 458"/>
                <a:gd name="T58" fmla="*/ 0 w 464"/>
                <a:gd name="T59" fmla="*/ 230 h 458"/>
                <a:gd name="T60" fmla="*/ 12 w 464"/>
                <a:gd name="T61" fmla="*/ 157 h 458"/>
                <a:gd name="T62" fmla="*/ 45 w 464"/>
                <a:gd name="T63" fmla="*/ 95 h 458"/>
                <a:gd name="T64" fmla="*/ 95 w 464"/>
                <a:gd name="T65" fmla="*/ 45 h 458"/>
                <a:gd name="T66" fmla="*/ 159 w 464"/>
                <a:gd name="T67" fmla="*/ 12 h 458"/>
                <a:gd name="T68" fmla="*/ 232 w 464"/>
                <a:gd name="T69" fmla="*/ 0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4" h="458">
                  <a:moveTo>
                    <a:pt x="232" y="115"/>
                  </a:moveTo>
                  <a:lnTo>
                    <a:pt x="205" y="118"/>
                  </a:lnTo>
                  <a:lnTo>
                    <a:pt x="181" y="127"/>
                  </a:lnTo>
                  <a:lnTo>
                    <a:pt x="160" y="140"/>
                  </a:lnTo>
                  <a:lnTo>
                    <a:pt x="142" y="158"/>
                  </a:lnTo>
                  <a:lnTo>
                    <a:pt x="128" y="180"/>
                  </a:lnTo>
                  <a:lnTo>
                    <a:pt x="119" y="203"/>
                  </a:lnTo>
                  <a:lnTo>
                    <a:pt x="116" y="230"/>
                  </a:lnTo>
                  <a:lnTo>
                    <a:pt x="119" y="255"/>
                  </a:lnTo>
                  <a:lnTo>
                    <a:pt x="128" y="280"/>
                  </a:lnTo>
                  <a:lnTo>
                    <a:pt x="142" y="301"/>
                  </a:lnTo>
                  <a:lnTo>
                    <a:pt x="160" y="319"/>
                  </a:lnTo>
                  <a:lnTo>
                    <a:pt x="181" y="333"/>
                  </a:lnTo>
                  <a:lnTo>
                    <a:pt x="205" y="341"/>
                  </a:lnTo>
                  <a:lnTo>
                    <a:pt x="232" y="345"/>
                  </a:lnTo>
                  <a:lnTo>
                    <a:pt x="259" y="341"/>
                  </a:lnTo>
                  <a:lnTo>
                    <a:pt x="282" y="333"/>
                  </a:lnTo>
                  <a:lnTo>
                    <a:pt x="304" y="319"/>
                  </a:lnTo>
                  <a:lnTo>
                    <a:pt x="322" y="301"/>
                  </a:lnTo>
                  <a:lnTo>
                    <a:pt x="336" y="280"/>
                  </a:lnTo>
                  <a:lnTo>
                    <a:pt x="345" y="255"/>
                  </a:lnTo>
                  <a:lnTo>
                    <a:pt x="348" y="230"/>
                  </a:lnTo>
                  <a:lnTo>
                    <a:pt x="345" y="203"/>
                  </a:lnTo>
                  <a:lnTo>
                    <a:pt x="336" y="180"/>
                  </a:lnTo>
                  <a:lnTo>
                    <a:pt x="322" y="158"/>
                  </a:lnTo>
                  <a:lnTo>
                    <a:pt x="304" y="140"/>
                  </a:lnTo>
                  <a:lnTo>
                    <a:pt x="282" y="127"/>
                  </a:lnTo>
                  <a:lnTo>
                    <a:pt x="259" y="118"/>
                  </a:lnTo>
                  <a:lnTo>
                    <a:pt x="232" y="115"/>
                  </a:lnTo>
                  <a:close/>
                  <a:moveTo>
                    <a:pt x="232" y="0"/>
                  </a:moveTo>
                  <a:lnTo>
                    <a:pt x="270" y="3"/>
                  </a:lnTo>
                  <a:lnTo>
                    <a:pt x="305" y="12"/>
                  </a:lnTo>
                  <a:lnTo>
                    <a:pt x="338" y="26"/>
                  </a:lnTo>
                  <a:lnTo>
                    <a:pt x="368" y="45"/>
                  </a:lnTo>
                  <a:lnTo>
                    <a:pt x="395" y="68"/>
                  </a:lnTo>
                  <a:lnTo>
                    <a:pt x="419" y="95"/>
                  </a:lnTo>
                  <a:lnTo>
                    <a:pt x="437" y="124"/>
                  </a:lnTo>
                  <a:lnTo>
                    <a:pt x="452" y="157"/>
                  </a:lnTo>
                  <a:lnTo>
                    <a:pt x="461" y="193"/>
                  </a:lnTo>
                  <a:lnTo>
                    <a:pt x="464" y="230"/>
                  </a:lnTo>
                  <a:lnTo>
                    <a:pt x="461" y="267"/>
                  </a:lnTo>
                  <a:lnTo>
                    <a:pt x="452" y="302"/>
                  </a:lnTo>
                  <a:lnTo>
                    <a:pt x="437" y="335"/>
                  </a:lnTo>
                  <a:lnTo>
                    <a:pt x="419" y="365"/>
                  </a:lnTo>
                  <a:lnTo>
                    <a:pt x="395" y="391"/>
                  </a:lnTo>
                  <a:lnTo>
                    <a:pt x="368" y="415"/>
                  </a:lnTo>
                  <a:lnTo>
                    <a:pt x="338" y="433"/>
                  </a:lnTo>
                  <a:lnTo>
                    <a:pt x="305" y="447"/>
                  </a:lnTo>
                  <a:lnTo>
                    <a:pt x="270" y="456"/>
                  </a:lnTo>
                  <a:lnTo>
                    <a:pt x="232" y="458"/>
                  </a:lnTo>
                  <a:lnTo>
                    <a:pt x="194" y="456"/>
                  </a:lnTo>
                  <a:lnTo>
                    <a:pt x="159" y="447"/>
                  </a:lnTo>
                  <a:lnTo>
                    <a:pt x="126" y="433"/>
                  </a:lnTo>
                  <a:lnTo>
                    <a:pt x="95" y="415"/>
                  </a:lnTo>
                  <a:lnTo>
                    <a:pt x="69" y="391"/>
                  </a:lnTo>
                  <a:lnTo>
                    <a:pt x="45" y="365"/>
                  </a:lnTo>
                  <a:lnTo>
                    <a:pt x="26" y="335"/>
                  </a:lnTo>
                  <a:lnTo>
                    <a:pt x="12" y="302"/>
                  </a:lnTo>
                  <a:lnTo>
                    <a:pt x="3" y="267"/>
                  </a:lnTo>
                  <a:lnTo>
                    <a:pt x="0" y="230"/>
                  </a:lnTo>
                  <a:lnTo>
                    <a:pt x="3" y="193"/>
                  </a:lnTo>
                  <a:lnTo>
                    <a:pt x="12" y="157"/>
                  </a:lnTo>
                  <a:lnTo>
                    <a:pt x="26" y="124"/>
                  </a:lnTo>
                  <a:lnTo>
                    <a:pt x="45" y="95"/>
                  </a:lnTo>
                  <a:lnTo>
                    <a:pt x="69" y="68"/>
                  </a:lnTo>
                  <a:lnTo>
                    <a:pt x="95" y="45"/>
                  </a:lnTo>
                  <a:lnTo>
                    <a:pt x="126" y="26"/>
                  </a:lnTo>
                  <a:lnTo>
                    <a:pt x="159" y="12"/>
                  </a:lnTo>
                  <a:lnTo>
                    <a:pt x="194" y="3"/>
                  </a:lnTo>
                  <a:lnTo>
                    <a:pt x="232"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dirty="0">
                <a:ln>
                  <a:noFill/>
                </a:ln>
                <a:solidFill>
                  <a:srgbClr val="EFF0F4"/>
                </a:solidFill>
                <a:effectLst/>
                <a:uLnTx/>
                <a:uFillTx/>
                <a:cs typeface="+mn-ea"/>
                <a:sym typeface="+mn-lt"/>
              </a:endParaRPr>
            </a:p>
          </p:txBody>
        </p:sp>
        <p:sp>
          <p:nvSpPr>
            <p:cNvPr id="13" name="Freeform 7"/>
            <p:cNvSpPr/>
            <p:nvPr/>
          </p:nvSpPr>
          <p:spPr bwMode="auto">
            <a:xfrm>
              <a:off x="700088" y="4511676"/>
              <a:ext cx="61913" cy="20638"/>
            </a:xfrm>
            <a:custGeom>
              <a:avLst/>
              <a:gdLst>
                <a:gd name="T0" fmla="*/ 58 w 348"/>
                <a:gd name="T1" fmla="*/ 0 h 115"/>
                <a:gd name="T2" fmla="*/ 290 w 348"/>
                <a:gd name="T3" fmla="*/ 0 h 115"/>
                <a:gd name="T4" fmla="*/ 308 w 348"/>
                <a:gd name="T5" fmla="*/ 4 h 115"/>
                <a:gd name="T6" fmla="*/ 324 w 348"/>
                <a:gd name="T7" fmla="*/ 11 h 115"/>
                <a:gd name="T8" fmla="*/ 336 w 348"/>
                <a:gd name="T9" fmla="*/ 24 h 115"/>
                <a:gd name="T10" fmla="*/ 345 w 348"/>
                <a:gd name="T11" fmla="*/ 40 h 115"/>
                <a:gd name="T12" fmla="*/ 348 w 348"/>
                <a:gd name="T13" fmla="*/ 58 h 115"/>
                <a:gd name="T14" fmla="*/ 345 w 348"/>
                <a:gd name="T15" fmla="*/ 76 h 115"/>
                <a:gd name="T16" fmla="*/ 336 w 348"/>
                <a:gd name="T17" fmla="*/ 92 h 115"/>
                <a:gd name="T18" fmla="*/ 324 w 348"/>
                <a:gd name="T19" fmla="*/ 103 h 115"/>
                <a:gd name="T20" fmla="*/ 308 w 348"/>
                <a:gd name="T21" fmla="*/ 112 h 115"/>
                <a:gd name="T22" fmla="*/ 290 w 348"/>
                <a:gd name="T23" fmla="*/ 115 h 115"/>
                <a:gd name="T24" fmla="*/ 58 w 348"/>
                <a:gd name="T25" fmla="*/ 115 h 115"/>
                <a:gd name="T26" fmla="*/ 40 w 348"/>
                <a:gd name="T27" fmla="*/ 112 h 115"/>
                <a:gd name="T28" fmla="*/ 23 w 348"/>
                <a:gd name="T29" fmla="*/ 103 h 115"/>
                <a:gd name="T30" fmla="*/ 12 w 348"/>
                <a:gd name="T31" fmla="*/ 92 h 115"/>
                <a:gd name="T32" fmla="*/ 3 w 348"/>
                <a:gd name="T33" fmla="*/ 76 h 115"/>
                <a:gd name="T34" fmla="*/ 0 w 348"/>
                <a:gd name="T35" fmla="*/ 58 h 115"/>
                <a:gd name="T36" fmla="*/ 3 w 348"/>
                <a:gd name="T37" fmla="*/ 40 h 115"/>
                <a:gd name="T38" fmla="*/ 12 w 348"/>
                <a:gd name="T39" fmla="*/ 24 h 115"/>
                <a:gd name="T40" fmla="*/ 23 w 348"/>
                <a:gd name="T41" fmla="*/ 11 h 115"/>
                <a:gd name="T42" fmla="*/ 40 w 348"/>
                <a:gd name="T43" fmla="*/ 4 h 115"/>
                <a:gd name="T44" fmla="*/ 58 w 348"/>
                <a:gd name="T45"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8" h="115">
                  <a:moveTo>
                    <a:pt x="58" y="0"/>
                  </a:moveTo>
                  <a:lnTo>
                    <a:pt x="290" y="0"/>
                  </a:lnTo>
                  <a:lnTo>
                    <a:pt x="308" y="4"/>
                  </a:lnTo>
                  <a:lnTo>
                    <a:pt x="324" y="11"/>
                  </a:lnTo>
                  <a:lnTo>
                    <a:pt x="336" y="24"/>
                  </a:lnTo>
                  <a:lnTo>
                    <a:pt x="345" y="40"/>
                  </a:lnTo>
                  <a:lnTo>
                    <a:pt x="348" y="58"/>
                  </a:lnTo>
                  <a:lnTo>
                    <a:pt x="345" y="76"/>
                  </a:lnTo>
                  <a:lnTo>
                    <a:pt x="336" y="92"/>
                  </a:lnTo>
                  <a:lnTo>
                    <a:pt x="324" y="103"/>
                  </a:lnTo>
                  <a:lnTo>
                    <a:pt x="308" y="112"/>
                  </a:lnTo>
                  <a:lnTo>
                    <a:pt x="290" y="115"/>
                  </a:lnTo>
                  <a:lnTo>
                    <a:pt x="58" y="115"/>
                  </a:lnTo>
                  <a:lnTo>
                    <a:pt x="40" y="112"/>
                  </a:lnTo>
                  <a:lnTo>
                    <a:pt x="23" y="103"/>
                  </a:lnTo>
                  <a:lnTo>
                    <a:pt x="12" y="92"/>
                  </a:lnTo>
                  <a:lnTo>
                    <a:pt x="3" y="76"/>
                  </a:lnTo>
                  <a:lnTo>
                    <a:pt x="0" y="58"/>
                  </a:lnTo>
                  <a:lnTo>
                    <a:pt x="3" y="40"/>
                  </a:lnTo>
                  <a:lnTo>
                    <a:pt x="12" y="24"/>
                  </a:lnTo>
                  <a:lnTo>
                    <a:pt x="23" y="11"/>
                  </a:lnTo>
                  <a:lnTo>
                    <a:pt x="40" y="4"/>
                  </a:lnTo>
                  <a:lnTo>
                    <a:pt x="58"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dirty="0">
                <a:ln>
                  <a:noFill/>
                </a:ln>
                <a:solidFill>
                  <a:srgbClr val="EFF0F4"/>
                </a:solidFill>
                <a:effectLst/>
                <a:uLnTx/>
                <a:uFillTx/>
                <a:cs typeface="+mn-ea"/>
                <a:sym typeface="+mn-lt"/>
              </a:endParaRPr>
            </a:p>
          </p:txBody>
        </p:sp>
        <p:sp>
          <p:nvSpPr>
            <p:cNvPr id="14" name="Freeform 8"/>
            <p:cNvSpPr/>
            <p:nvPr/>
          </p:nvSpPr>
          <p:spPr bwMode="auto">
            <a:xfrm>
              <a:off x="771526" y="4511676"/>
              <a:ext cx="31750" cy="20638"/>
            </a:xfrm>
            <a:custGeom>
              <a:avLst/>
              <a:gdLst>
                <a:gd name="T0" fmla="*/ 58 w 173"/>
                <a:gd name="T1" fmla="*/ 0 h 115"/>
                <a:gd name="T2" fmla="*/ 115 w 173"/>
                <a:gd name="T3" fmla="*/ 0 h 115"/>
                <a:gd name="T4" fmla="*/ 133 w 173"/>
                <a:gd name="T5" fmla="*/ 4 h 115"/>
                <a:gd name="T6" fmla="*/ 149 w 173"/>
                <a:gd name="T7" fmla="*/ 11 h 115"/>
                <a:gd name="T8" fmla="*/ 162 w 173"/>
                <a:gd name="T9" fmla="*/ 24 h 115"/>
                <a:gd name="T10" fmla="*/ 170 w 173"/>
                <a:gd name="T11" fmla="*/ 40 h 115"/>
                <a:gd name="T12" fmla="*/ 173 w 173"/>
                <a:gd name="T13" fmla="*/ 58 h 115"/>
                <a:gd name="T14" fmla="*/ 170 w 173"/>
                <a:gd name="T15" fmla="*/ 76 h 115"/>
                <a:gd name="T16" fmla="*/ 162 w 173"/>
                <a:gd name="T17" fmla="*/ 92 h 115"/>
                <a:gd name="T18" fmla="*/ 149 w 173"/>
                <a:gd name="T19" fmla="*/ 103 h 115"/>
                <a:gd name="T20" fmla="*/ 133 w 173"/>
                <a:gd name="T21" fmla="*/ 112 h 115"/>
                <a:gd name="T22" fmla="*/ 115 w 173"/>
                <a:gd name="T23" fmla="*/ 115 h 115"/>
                <a:gd name="T24" fmla="*/ 58 w 173"/>
                <a:gd name="T25" fmla="*/ 115 h 115"/>
                <a:gd name="T26" fmla="*/ 40 w 173"/>
                <a:gd name="T27" fmla="*/ 112 h 115"/>
                <a:gd name="T28" fmla="*/ 24 w 173"/>
                <a:gd name="T29" fmla="*/ 103 h 115"/>
                <a:gd name="T30" fmla="*/ 11 w 173"/>
                <a:gd name="T31" fmla="*/ 92 h 115"/>
                <a:gd name="T32" fmla="*/ 2 w 173"/>
                <a:gd name="T33" fmla="*/ 76 h 115"/>
                <a:gd name="T34" fmla="*/ 0 w 173"/>
                <a:gd name="T35" fmla="*/ 58 h 115"/>
                <a:gd name="T36" fmla="*/ 2 w 173"/>
                <a:gd name="T37" fmla="*/ 40 h 115"/>
                <a:gd name="T38" fmla="*/ 11 w 173"/>
                <a:gd name="T39" fmla="*/ 24 h 115"/>
                <a:gd name="T40" fmla="*/ 24 w 173"/>
                <a:gd name="T41" fmla="*/ 11 h 115"/>
                <a:gd name="T42" fmla="*/ 40 w 173"/>
                <a:gd name="T43" fmla="*/ 4 h 115"/>
                <a:gd name="T44" fmla="*/ 58 w 173"/>
                <a:gd name="T45"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3" h="115">
                  <a:moveTo>
                    <a:pt x="58" y="0"/>
                  </a:moveTo>
                  <a:lnTo>
                    <a:pt x="115" y="0"/>
                  </a:lnTo>
                  <a:lnTo>
                    <a:pt x="133" y="4"/>
                  </a:lnTo>
                  <a:lnTo>
                    <a:pt x="149" y="11"/>
                  </a:lnTo>
                  <a:lnTo>
                    <a:pt x="162" y="24"/>
                  </a:lnTo>
                  <a:lnTo>
                    <a:pt x="170" y="40"/>
                  </a:lnTo>
                  <a:lnTo>
                    <a:pt x="173" y="58"/>
                  </a:lnTo>
                  <a:lnTo>
                    <a:pt x="170" y="76"/>
                  </a:lnTo>
                  <a:lnTo>
                    <a:pt x="162" y="92"/>
                  </a:lnTo>
                  <a:lnTo>
                    <a:pt x="149" y="103"/>
                  </a:lnTo>
                  <a:lnTo>
                    <a:pt x="133" y="112"/>
                  </a:lnTo>
                  <a:lnTo>
                    <a:pt x="115" y="115"/>
                  </a:lnTo>
                  <a:lnTo>
                    <a:pt x="58" y="115"/>
                  </a:lnTo>
                  <a:lnTo>
                    <a:pt x="40" y="112"/>
                  </a:lnTo>
                  <a:lnTo>
                    <a:pt x="24" y="103"/>
                  </a:lnTo>
                  <a:lnTo>
                    <a:pt x="11" y="92"/>
                  </a:lnTo>
                  <a:lnTo>
                    <a:pt x="2" y="76"/>
                  </a:lnTo>
                  <a:lnTo>
                    <a:pt x="0" y="58"/>
                  </a:lnTo>
                  <a:lnTo>
                    <a:pt x="2" y="40"/>
                  </a:lnTo>
                  <a:lnTo>
                    <a:pt x="11" y="24"/>
                  </a:lnTo>
                  <a:lnTo>
                    <a:pt x="24" y="11"/>
                  </a:lnTo>
                  <a:lnTo>
                    <a:pt x="40" y="4"/>
                  </a:lnTo>
                  <a:lnTo>
                    <a:pt x="58"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dirty="0">
                <a:ln>
                  <a:noFill/>
                </a:ln>
                <a:solidFill>
                  <a:srgbClr val="EFF0F4"/>
                </a:solidFill>
                <a:effectLst/>
                <a:uLnTx/>
                <a:uFillTx/>
                <a:cs typeface="+mn-ea"/>
                <a:sym typeface="+mn-lt"/>
              </a:endParaRPr>
            </a:p>
          </p:txBody>
        </p:sp>
        <p:sp>
          <p:nvSpPr>
            <p:cNvPr id="15" name="Freeform 9"/>
            <p:cNvSpPr/>
            <p:nvPr/>
          </p:nvSpPr>
          <p:spPr bwMode="auto">
            <a:xfrm>
              <a:off x="465138" y="4598988"/>
              <a:ext cx="23813" cy="30163"/>
            </a:xfrm>
            <a:custGeom>
              <a:avLst/>
              <a:gdLst>
                <a:gd name="T0" fmla="*/ 59 w 131"/>
                <a:gd name="T1" fmla="*/ 0 h 169"/>
                <a:gd name="T2" fmla="*/ 74 w 131"/>
                <a:gd name="T3" fmla="*/ 2 h 169"/>
                <a:gd name="T4" fmla="*/ 87 w 131"/>
                <a:gd name="T5" fmla="*/ 8 h 169"/>
                <a:gd name="T6" fmla="*/ 99 w 131"/>
                <a:gd name="T7" fmla="*/ 17 h 169"/>
                <a:gd name="T8" fmla="*/ 108 w 131"/>
                <a:gd name="T9" fmla="*/ 29 h 169"/>
                <a:gd name="T10" fmla="*/ 114 w 131"/>
                <a:gd name="T11" fmla="*/ 43 h 169"/>
                <a:gd name="T12" fmla="*/ 129 w 131"/>
                <a:gd name="T13" fmla="*/ 97 h 169"/>
                <a:gd name="T14" fmla="*/ 131 w 131"/>
                <a:gd name="T15" fmla="*/ 112 h 169"/>
                <a:gd name="T16" fmla="*/ 129 w 131"/>
                <a:gd name="T17" fmla="*/ 127 h 169"/>
                <a:gd name="T18" fmla="*/ 124 w 131"/>
                <a:gd name="T19" fmla="*/ 140 h 169"/>
                <a:gd name="T20" fmla="*/ 114 w 131"/>
                <a:gd name="T21" fmla="*/ 152 h 169"/>
                <a:gd name="T22" fmla="*/ 102 w 131"/>
                <a:gd name="T23" fmla="*/ 162 h 169"/>
                <a:gd name="T24" fmla="*/ 88 w 131"/>
                <a:gd name="T25" fmla="*/ 167 h 169"/>
                <a:gd name="T26" fmla="*/ 81 w 131"/>
                <a:gd name="T27" fmla="*/ 168 h 169"/>
                <a:gd name="T28" fmla="*/ 73 w 131"/>
                <a:gd name="T29" fmla="*/ 169 h 169"/>
                <a:gd name="T30" fmla="*/ 58 w 131"/>
                <a:gd name="T31" fmla="*/ 167 h 169"/>
                <a:gd name="T32" fmla="*/ 44 w 131"/>
                <a:gd name="T33" fmla="*/ 162 h 169"/>
                <a:gd name="T34" fmla="*/ 32 w 131"/>
                <a:gd name="T35" fmla="*/ 153 h 169"/>
                <a:gd name="T36" fmla="*/ 24 w 131"/>
                <a:gd name="T37" fmla="*/ 141 h 169"/>
                <a:gd name="T38" fmla="*/ 17 w 131"/>
                <a:gd name="T39" fmla="*/ 127 h 169"/>
                <a:gd name="T40" fmla="*/ 2 w 131"/>
                <a:gd name="T41" fmla="*/ 72 h 169"/>
                <a:gd name="T42" fmla="*/ 0 w 131"/>
                <a:gd name="T43" fmla="*/ 54 h 169"/>
                <a:gd name="T44" fmla="*/ 4 w 131"/>
                <a:gd name="T45" fmla="*/ 37 h 169"/>
                <a:gd name="T46" fmla="*/ 13 w 131"/>
                <a:gd name="T47" fmla="*/ 22 h 169"/>
                <a:gd name="T48" fmla="*/ 27 w 131"/>
                <a:gd name="T49" fmla="*/ 10 h 169"/>
                <a:gd name="T50" fmla="*/ 43 w 131"/>
                <a:gd name="T51" fmla="*/ 2 h 169"/>
                <a:gd name="T52" fmla="*/ 59 w 131"/>
                <a:gd name="T5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1" h="169">
                  <a:moveTo>
                    <a:pt x="59" y="0"/>
                  </a:moveTo>
                  <a:lnTo>
                    <a:pt x="74" y="2"/>
                  </a:lnTo>
                  <a:lnTo>
                    <a:pt x="87" y="8"/>
                  </a:lnTo>
                  <a:lnTo>
                    <a:pt x="99" y="17"/>
                  </a:lnTo>
                  <a:lnTo>
                    <a:pt x="108" y="29"/>
                  </a:lnTo>
                  <a:lnTo>
                    <a:pt x="114" y="43"/>
                  </a:lnTo>
                  <a:lnTo>
                    <a:pt x="129" y="97"/>
                  </a:lnTo>
                  <a:lnTo>
                    <a:pt x="131" y="112"/>
                  </a:lnTo>
                  <a:lnTo>
                    <a:pt x="129" y="127"/>
                  </a:lnTo>
                  <a:lnTo>
                    <a:pt x="124" y="140"/>
                  </a:lnTo>
                  <a:lnTo>
                    <a:pt x="114" y="152"/>
                  </a:lnTo>
                  <a:lnTo>
                    <a:pt x="102" y="162"/>
                  </a:lnTo>
                  <a:lnTo>
                    <a:pt x="88" y="167"/>
                  </a:lnTo>
                  <a:lnTo>
                    <a:pt x="81" y="168"/>
                  </a:lnTo>
                  <a:lnTo>
                    <a:pt x="73" y="169"/>
                  </a:lnTo>
                  <a:lnTo>
                    <a:pt x="58" y="167"/>
                  </a:lnTo>
                  <a:lnTo>
                    <a:pt x="44" y="162"/>
                  </a:lnTo>
                  <a:lnTo>
                    <a:pt x="32" y="153"/>
                  </a:lnTo>
                  <a:lnTo>
                    <a:pt x="24" y="141"/>
                  </a:lnTo>
                  <a:lnTo>
                    <a:pt x="17" y="127"/>
                  </a:lnTo>
                  <a:lnTo>
                    <a:pt x="2" y="72"/>
                  </a:lnTo>
                  <a:lnTo>
                    <a:pt x="0" y="54"/>
                  </a:lnTo>
                  <a:lnTo>
                    <a:pt x="4" y="37"/>
                  </a:lnTo>
                  <a:lnTo>
                    <a:pt x="13" y="22"/>
                  </a:lnTo>
                  <a:lnTo>
                    <a:pt x="27" y="10"/>
                  </a:lnTo>
                  <a:lnTo>
                    <a:pt x="43" y="2"/>
                  </a:lnTo>
                  <a:lnTo>
                    <a:pt x="59"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dirty="0">
                <a:ln>
                  <a:noFill/>
                </a:ln>
                <a:solidFill>
                  <a:srgbClr val="EFF0F4"/>
                </a:solidFill>
                <a:effectLst/>
                <a:uLnTx/>
                <a:uFillTx/>
                <a:cs typeface="+mn-ea"/>
                <a:sym typeface="+mn-lt"/>
              </a:endParaRPr>
            </a:p>
          </p:txBody>
        </p:sp>
        <p:sp>
          <p:nvSpPr>
            <p:cNvPr id="16" name="Freeform 10"/>
            <p:cNvSpPr/>
            <p:nvPr/>
          </p:nvSpPr>
          <p:spPr bwMode="auto">
            <a:xfrm>
              <a:off x="455613" y="4551363"/>
              <a:ext cx="20638" cy="30163"/>
            </a:xfrm>
            <a:custGeom>
              <a:avLst/>
              <a:gdLst>
                <a:gd name="T0" fmla="*/ 54 w 119"/>
                <a:gd name="T1" fmla="*/ 0 h 170"/>
                <a:gd name="T2" fmla="*/ 73 w 119"/>
                <a:gd name="T3" fmla="*/ 1 h 170"/>
                <a:gd name="T4" fmla="*/ 90 w 119"/>
                <a:gd name="T5" fmla="*/ 7 h 170"/>
                <a:gd name="T6" fmla="*/ 104 w 119"/>
                <a:gd name="T7" fmla="*/ 18 h 170"/>
                <a:gd name="T8" fmla="*/ 114 w 119"/>
                <a:gd name="T9" fmla="*/ 33 h 170"/>
                <a:gd name="T10" fmla="*/ 119 w 119"/>
                <a:gd name="T11" fmla="*/ 49 h 170"/>
                <a:gd name="T12" fmla="*/ 118 w 119"/>
                <a:gd name="T13" fmla="*/ 68 h 170"/>
                <a:gd name="T14" fmla="*/ 116 w 119"/>
                <a:gd name="T15" fmla="*/ 93 h 170"/>
                <a:gd name="T16" fmla="*/ 116 w 119"/>
                <a:gd name="T17" fmla="*/ 100 h 170"/>
                <a:gd name="T18" fmla="*/ 117 w 119"/>
                <a:gd name="T19" fmla="*/ 107 h 170"/>
                <a:gd name="T20" fmla="*/ 116 w 119"/>
                <a:gd name="T21" fmla="*/ 125 h 170"/>
                <a:gd name="T22" fmla="*/ 108 w 119"/>
                <a:gd name="T23" fmla="*/ 142 h 170"/>
                <a:gd name="T24" fmla="*/ 98 w 119"/>
                <a:gd name="T25" fmla="*/ 155 h 170"/>
                <a:gd name="T26" fmla="*/ 83 w 119"/>
                <a:gd name="T27" fmla="*/ 165 h 170"/>
                <a:gd name="T28" fmla="*/ 64 w 119"/>
                <a:gd name="T29" fmla="*/ 170 h 170"/>
                <a:gd name="T30" fmla="*/ 62 w 119"/>
                <a:gd name="T31" fmla="*/ 170 h 170"/>
                <a:gd name="T32" fmla="*/ 59 w 119"/>
                <a:gd name="T33" fmla="*/ 170 h 170"/>
                <a:gd name="T34" fmla="*/ 42 w 119"/>
                <a:gd name="T35" fmla="*/ 168 h 170"/>
                <a:gd name="T36" fmla="*/ 27 w 119"/>
                <a:gd name="T37" fmla="*/ 160 h 170"/>
                <a:gd name="T38" fmla="*/ 14 w 119"/>
                <a:gd name="T39" fmla="*/ 150 h 170"/>
                <a:gd name="T40" fmla="*/ 5 w 119"/>
                <a:gd name="T41" fmla="*/ 135 h 170"/>
                <a:gd name="T42" fmla="*/ 1 w 119"/>
                <a:gd name="T43" fmla="*/ 118 h 170"/>
                <a:gd name="T44" fmla="*/ 0 w 119"/>
                <a:gd name="T45" fmla="*/ 93 h 170"/>
                <a:gd name="T46" fmla="*/ 1 w 119"/>
                <a:gd name="T47" fmla="*/ 70 h 170"/>
                <a:gd name="T48" fmla="*/ 5 w 119"/>
                <a:gd name="T49" fmla="*/ 45 h 170"/>
                <a:gd name="T50" fmla="*/ 11 w 119"/>
                <a:gd name="T51" fmla="*/ 28 h 170"/>
                <a:gd name="T52" fmla="*/ 22 w 119"/>
                <a:gd name="T53" fmla="*/ 15 h 170"/>
                <a:gd name="T54" fmla="*/ 36 w 119"/>
                <a:gd name="T55" fmla="*/ 5 h 170"/>
                <a:gd name="T56" fmla="*/ 54 w 119"/>
                <a:gd name="T57"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9" h="170">
                  <a:moveTo>
                    <a:pt x="54" y="0"/>
                  </a:moveTo>
                  <a:lnTo>
                    <a:pt x="73" y="1"/>
                  </a:lnTo>
                  <a:lnTo>
                    <a:pt x="90" y="7"/>
                  </a:lnTo>
                  <a:lnTo>
                    <a:pt x="104" y="18"/>
                  </a:lnTo>
                  <a:lnTo>
                    <a:pt x="114" y="33"/>
                  </a:lnTo>
                  <a:lnTo>
                    <a:pt x="119" y="49"/>
                  </a:lnTo>
                  <a:lnTo>
                    <a:pt x="118" y="68"/>
                  </a:lnTo>
                  <a:lnTo>
                    <a:pt x="116" y="93"/>
                  </a:lnTo>
                  <a:lnTo>
                    <a:pt x="116" y="100"/>
                  </a:lnTo>
                  <a:lnTo>
                    <a:pt x="117" y="107"/>
                  </a:lnTo>
                  <a:lnTo>
                    <a:pt x="116" y="125"/>
                  </a:lnTo>
                  <a:lnTo>
                    <a:pt x="108" y="142"/>
                  </a:lnTo>
                  <a:lnTo>
                    <a:pt x="98" y="155"/>
                  </a:lnTo>
                  <a:lnTo>
                    <a:pt x="83" y="165"/>
                  </a:lnTo>
                  <a:lnTo>
                    <a:pt x="64" y="170"/>
                  </a:lnTo>
                  <a:lnTo>
                    <a:pt x="62" y="170"/>
                  </a:lnTo>
                  <a:lnTo>
                    <a:pt x="59" y="170"/>
                  </a:lnTo>
                  <a:lnTo>
                    <a:pt x="42" y="168"/>
                  </a:lnTo>
                  <a:lnTo>
                    <a:pt x="27" y="160"/>
                  </a:lnTo>
                  <a:lnTo>
                    <a:pt x="14" y="150"/>
                  </a:lnTo>
                  <a:lnTo>
                    <a:pt x="5" y="135"/>
                  </a:lnTo>
                  <a:lnTo>
                    <a:pt x="1" y="118"/>
                  </a:lnTo>
                  <a:lnTo>
                    <a:pt x="0" y="93"/>
                  </a:lnTo>
                  <a:lnTo>
                    <a:pt x="1" y="70"/>
                  </a:lnTo>
                  <a:lnTo>
                    <a:pt x="5" y="45"/>
                  </a:lnTo>
                  <a:lnTo>
                    <a:pt x="11" y="28"/>
                  </a:lnTo>
                  <a:lnTo>
                    <a:pt x="22" y="15"/>
                  </a:lnTo>
                  <a:lnTo>
                    <a:pt x="36" y="5"/>
                  </a:lnTo>
                  <a:lnTo>
                    <a:pt x="54"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dirty="0">
                <a:ln>
                  <a:noFill/>
                </a:ln>
                <a:solidFill>
                  <a:srgbClr val="EFF0F4"/>
                </a:solidFill>
                <a:effectLst/>
                <a:uLnTx/>
                <a:uFillTx/>
                <a:cs typeface="+mn-ea"/>
                <a:sym typeface="+mn-lt"/>
              </a:endParaRPr>
            </a:p>
          </p:txBody>
        </p:sp>
        <p:sp>
          <p:nvSpPr>
            <p:cNvPr id="17" name="Freeform 11"/>
            <p:cNvSpPr/>
            <p:nvPr/>
          </p:nvSpPr>
          <p:spPr bwMode="auto">
            <a:xfrm>
              <a:off x="492126" y="4694238"/>
              <a:ext cx="22225" cy="30163"/>
            </a:xfrm>
            <a:custGeom>
              <a:avLst/>
              <a:gdLst>
                <a:gd name="T0" fmla="*/ 61 w 130"/>
                <a:gd name="T1" fmla="*/ 0 h 169"/>
                <a:gd name="T2" fmla="*/ 79 w 130"/>
                <a:gd name="T3" fmla="*/ 5 h 169"/>
                <a:gd name="T4" fmla="*/ 94 w 130"/>
                <a:gd name="T5" fmla="*/ 13 h 169"/>
                <a:gd name="T6" fmla="*/ 107 w 130"/>
                <a:gd name="T7" fmla="*/ 26 h 169"/>
                <a:gd name="T8" fmla="*/ 114 w 130"/>
                <a:gd name="T9" fmla="*/ 43 h 169"/>
                <a:gd name="T10" fmla="*/ 128 w 130"/>
                <a:gd name="T11" fmla="*/ 97 h 169"/>
                <a:gd name="T12" fmla="*/ 130 w 130"/>
                <a:gd name="T13" fmla="*/ 112 h 169"/>
                <a:gd name="T14" fmla="*/ 128 w 130"/>
                <a:gd name="T15" fmla="*/ 127 h 169"/>
                <a:gd name="T16" fmla="*/ 123 w 130"/>
                <a:gd name="T17" fmla="*/ 141 h 169"/>
                <a:gd name="T18" fmla="*/ 114 w 130"/>
                <a:gd name="T19" fmla="*/ 152 h 169"/>
                <a:gd name="T20" fmla="*/ 101 w 130"/>
                <a:gd name="T21" fmla="*/ 162 h 169"/>
                <a:gd name="T22" fmla="*/ 87 w 130"/>
                <a:gd name="T23" fmla="*/ 167 h 169"/>
                <a:gd name="T24" fmla="*/ 80 w 130"/>
                <a:gd name="T25" fmla="*/ 169 h 169"/>
                <a:gd name="T26" fmla="*/ 72 w 130"/>
                <a:gd name="T27" fmla="*/ 169 h 169"/>
                <a:gd name="T28" fmla="*/ 57 w 130"/>
                <a:gd name="T29" fmla="*/ 167 h 169"/>
                <a:gd name="T30" fmla="*/ 43 w 130"/>
                <a:gd name="T31" fmla="*/ 162 h 169"/>
                <a:gd name="T32" fmla="*/ 31 w 130"/>
                <a:gd name="T33" fmla="*/ 152 h 169"/>
                <a:gd name="T34" fmla="*/ 23 w 130"/>
                <a:gd name="T35" fmla="*/ 141 h 169"/>
                <a:gd name="T36" fmla="*/ 16 w 130"/>
                <a:gd name="T37" fmla="*/ 127 h 169"/>
                <a:gd name="T38" fmla="*/ 2 w 130"/>
                <a:gd name="T39" fmla="*/ 73 h 169"/>
                <a:gd name="T40" fmla="*/ 0 w 130"/>
                <a:gd name="T41" fmla="*/ 58 h 169"/>
                <a:gd name="T42" fmla="*/ 2 w 130"/>
                <a:gd name="T43" fmla="*/ 43 h 169"/>
                <a:gd name="T44" fmla="*/ 8 w 130"/>
                <a:gd name="T45" fmla="*/ 29 h 169"/>
                <a:gd name="T46" fmla="*/ 16 w 130"/>
                <a:gd name="T47" fmla="*/ 17 h 169"/>
                <a:gd name="T48" fmla="*/ 28 w 130"/>
                <a:gd name="T49" fmla="*/ 9 h 169"/>
                <a:gd name="T50" fmla="*/ 43 w 130"/>
                <a:gd name="T51" fmla="*/ 2 h 169"/>
                <a:gd name="T52" fmla="*/ 61 w 130"/>
                <a:gd name="T5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0" h="169">
                  <a:moveTo>
                    <a:pt x="61" y="0"/>
                  </a:moveTo>
                  <a:lnTo>
                    <a:pt x="79" y="5"/>
                  </a:lnTo>
                  <a:lnTo>
                    <a:pt x="94" y="13"/>
                  </a:lnTo>
                  <a:lnTo>
                    <a:pt x="107" y="26"/>
                  </a:lnTo>
                  <a:lnTo>
                    <a:pt x="114" y="43"/>
                  </a:lnTo>
                  <a:lnTo>
                    <a:pt x="128" y="97"/>
                  </a:lnTo>
                  <a:lnTo>
                    <a:pt x="130" y="112"/>
                  </a:lnTo>
                  <a:lnTo>
                    <a:pt x="128" y="127"/>
                  </a:lnTo>
                  <a:lnTo>
                    <a:pt x="123" y="141"/>
                  </a:lnTo>
                  <a:lnTo>
                    <a:pt x="114" y="152"/>
                  </a:lnTo>
                  <a:lnTo>
                    <a:pt x="101" y="162"/>
                  </a:lnTo>
                  <a:lnTo>
                    <a:pt x="87" y="167"/>
                  </a:lnTo>
                  <a:lnTo>
                    <a:pt x="80" y="169"/>
                  </a:lnTo>
                  <a:lnTo>
                    <a:pt x="72" y="169"/>
                  </a:lnTo>
                  <a:lnTo>
                    <a:pt x="57" y="167"/>
                  </a:lnTo>
                  <a:lnTo>
                    <a:pt x="43" y="162"/>
                  </a:lnTo>
                  <a:lnTo>
                    <a:pt x="31" y="152"/>
                  </a:lnTo>
                  <a:lnTo>
                    <a:pt x="23" y="141"/>
                  </a:lnTo>
                  <a:lnTo>
                    <a:pt x="16" y="127"/>
                  </a:lnTo>
                  <a:lnTo>
                    <a:pt x="2" y="73"/>
                  </a:lnTo>
                  <a:lnTo>
                    <a:pt x="0" y="58"/>
                  </a:lnTo>
                  <a:lnTo>
                    <a:pt x="2" y="43"/>
                  </a:lnTo>
                  <a:lnTo>
                    <a:pt x="8" y="29"/>
                  </a:lnTo>
                  <a:lnTo>
                    <a:pt x="16" y="17"/>
                  </a:lnTo>
                  <a:lnTo>
                    <a:pt x="28" y="9"/>
                  </a:lnTo>
                  <a:lnTo>
                    <a:pt x="43" y="2"/>
                  </a:lnTo>
                  <a:lnTo>
                    <a:pt x="61"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dirty="0">
                <a:ln>
                  <a:noFill/>
                </a:ln>
                <a:solidFill>
                  <a:srgbClr val="EFF0F4"/>
                </a:solidFill>
                <a:effectLst/>
                <a:uLnTx/>
                <a:uFillTx/>
                <a:cs typeface="+mn-ea"/>
                <a:sym typeface="+mn-lt"/>
              </a:endParaRPr>
            </a:p>
          </p:txBody>
        </p:sp>
        <p:sp>
          <p:nvSpPr>
            <p:cNvPr id="18" name="Freeform 12"/>
            <p:cNvSpPr/>
            <p:nvPr/>
          </p:nvSpPr>
          <p:spPr bwMode="auto">
            <a:xfrm>
              <a:off x="542926" y="4886326"/>
              <a:ext cx="23813" cy="28575"/>
            </a:xfrm>
            <a:custGeom>
              <a:avLst/>
              <a:gdLst>
                <a:gd name="T0" fmla="*/ 59 w 131"/>
                <a:gd name="T1" fmla="*/ 0 h 169"/>
                <a:gd name="T2" fmla="*/ 74 w 131"/>
                <a:gd name="T3" fmla="*/ 2 h 169"/>
                <a:gd name="T4" fmla="*/ 87 w 131"/>
                <a:gd name="T5" fmla="*/ 8 h 169"/>
                <a:gd name="T6" fmla="*/ 98 w 131"/>
                <a:gd name="T7" fmla="*/ 17 h 169"/>
                <a:gd name="T8" fmla="*/ 108 w 131"/>
                <a:gd name="T9" fmla="*/ 29 h 169"/>
                <a:gd name="T10" fmla="*/ 113 w 131"/>
                <a:gd name="T11" fmla="*/ 43 h 169"/>
                <a:gd name="T12" fmla="*/ 129 w 131"/>
                <a:gd name="T13" fmla="*/ 97 h 169"/>
                <a:gd name="T14" fmla="*/ 131 w 131"/>
                <a:gd name="T15" fmla="*/ 112 h 169"/>
                <a:gd name="T16" fmla="*/ 129 w 131"/>
                <a:gd name="T17" fmla="*/ 127 h 169"/>
                <a:gd name="T18" fmla="*/ 123 w 131"/>
                <a:gd name="T19" fmla="*/ 141 h 169"/>
                <a:gd name="T20" fmla="*/ 113 w 131"/>
                <a:gd name="T21" fmla="*/ 152 h 169"/>
                <a:gd name="T22" fmla="*/ 102 w 131"/>
                <a:gd name="T23" fmla="*/ 161 h 169"/>
                <a:gd name="T24" fmla="*/ 88 w 131"/>
                <a:gd name="T25" fmla="*/ 167 h 169"/>
                <a:gd name="T26" fmla="*/ 80 w 131"/>
                <a:gd name="T27" fmla="*/ 168 h 169"/>
                <a:gd name="T28" fmla="*/ 73 w 131"/>
                <a:gd name="T29" fmla="*/ 169 h 169"/>
                <a:gd name="T30" fmla="*/ 58 w 131"/>
                <a:gd name="T31" fmla="*/ 167 h 169"/>
                <a:gd name="T32" fmla="*/ 44 w 131"/>
                <a:gd name="T33" fmla="*/ 162 h 169"/>
                <a:gd name="T34" fmla="*/ 32 w 131"/>
                <a:gd name="T35" fmla="*/ 152 h 169"/>
                <a:gd name="T36" fmla="*/ 23 w 131"/>
                <a:gd name="T37" fmla="*/ 141 h 169"/>
                <a:gd name="T38" fmla="*/ 17 w 131"/>
                <a:gd name="T39" fmla="*/ 127 h 169"/>
                <a:gd name="T40" fmla="*/ 2 w 131"/>
                <a:gd name="T41" fmla="*/ 72 h 169"/>
                <a:gd name="T42" fmla="*/ 0 w 131"/>
                <a:gd name="T43" fmla="*/ 58 h 169"/>
                <a:gd name="T44" fmla="*/ 2 w 131"/>
                <a:gd name="T45" fmla="*/ 43 h 169"/>
                <a:gd name="T46" fmla="*/ 8 w 131"/>
                <a:gd name="T47" fmla="*/ 29 h 169"/>
                <a:gd name="T48" fmla="*/ 17 w 131"/>
                <a:gd name="T49" fmla="*/ 17 h 169"/>
                <a:gd name="T50" fmla="*/ 29 w 131"/>
                <a:gd name="T51" fmla="*/ 9 h 169"/>
                <a:gd name="T52" fmla="*/ 44 w 131"/>
                <a:gd name="T53" fmla="*/ 2 h 169"/>
                <a:gd name="T54" fmla="*/ 59 w 131"/>
                <a:gd name="T55"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1" h="169">
                  <a:moveTo>
                    <a:pt x="59" y="0"/>
                  </a:moveTo>
                  <a:lnTo>
                    <a:pt x="74" y="2"/>
                  </a:lnTo>
                  <a:lnTo>
                    <a:pt x="87" y="8"/>
                  </a:lnTo>
                  <a:lnTo>
                    <a:pt x="98" y="17"/>
                  </a:lnTo>
                  <a:lnTo>
                    <a:pt x="108" y="29"/>
                  </a:lnTo>
                  <a:lnTo>
                    <a:pt x="113" y="43"/>
                  </a:lnTo>
                  <a:lnTo>
                    <a:pt x="129" y="97"/>
                  </a:lnTo>
                  <a:lnTo>
                    <a:pt x="131" y="112"/>
                  </a:lnTo>
                  <a:lnTo>
                    <a:pt x="129" y="127"/>
                  </a:lnTo>
                  <a:lnTo>
                    <a:pt x="123" y="141"/>
                  </a:lnTo>
                  <a:lnTo>
                    <a:pt x="113" y="152"/>
                  </a:lnTo>
                  <a:lnTo>
                    <a:pt x="102" y="161"/>
                  </a:lnTo>
                  <a:lnTo>
                    <a:pt x="88" y="167"/>
                  </a:lnTo>
                  <a:lnTo>
                    <a:pt x="80" y="168"/>
                  </a:lnTo>
                  <a:lnTo>
                    <a:pt x="73" y="169"/>
                  </a:lnTo>
                  <a:lnTo>
                    <a:pt x="58" y="167"/>
                  </a:lnTo>
                  <a:lnTo>
                    <a:pt x="44" y="162"/>
                  </a:lnTo>
                  <a:lnTo>
                    <a:pt x="32" y="152"/>
                  </a:lnTo>
                  <a:lnTo>
                    <a:pt x="23" y="141"/>
                  </a:lnTo>
                  <a:lnTo>
                    <a:pt x="17" y="127"/>
                  </a:lnTo>
                  <a:lnTo>
                    <a:pt x="2" y="72"/>
                  </a:lnTo>
                  <a:lnTo>
                    <a:pt x="0" y="58"/>
                  </a:lnTo>
                  <a:lnTo>
                    <a:pt x="2" y="43"/>
                  </a:lnTo>
                  <a:lnTo>
                    <a:pt x="8" y="29"/>
                  </a:lnTo>
                  <a:lnTo>
                    <a:pt x="17" y="17"/>
                  </a:lnTo>
                  <a:lnTo>
                    <a:pt x="29" y="9"/>
                  </a:lnTo>
                  <a:lnTo>
                    <a:pt x="44" y="2"/>
                  </a:lnTo>
                  <a:lnTo>
                    <a:pt x="59"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dirty="0">
                <a:ln>
                  <a:noFill/>
                </a:ln>
                <a:solidFill>
                  <a:srgbClr val="EFF0F4"/>
                </a:solidFill>
                <a:effectLst/>
                <a:uLnTx/>
                <a:uFillTx/>
                <a:cs typeface="+mn-ea"/>
                <a:sym typeface="+mn-lt"/>
              </a:endParaRPr>
            </a:p>
          </p:txBody>
        </p:sp>
        <p:sp>
          <p:nvSpPr>
            <p:cNvPr id="19" name="Freeform 13"/>
            <p:cNvSpPr/>
            <p:nvPr/>
          </p:nvSpPr>
          <p:spPr bwMode="auto">
            <a:xfrm>
              <a:off x="477838" y="4646613"/>
              <a:ext cx="23813" cy="30163"/>
            </a:xfrm>
            <a:custGeom>
              <a:avLst/>
              <a:gdLst>
                <a:gd name="T0" fmla="*/ 61 w 130"/>
                <a:gd name="T1" fmla="*/ 0 h 168"/>
                <a:gd name="T2" fmla="*/ 79 w 130"/>
                <a:gd name="T3" fmla="*/ 3 h 168"/>
                <a:gd name="T4" fmla="*/ 94 w 130"/>
                <a:gd name="T5" fmla="*/ 13 h 168"/>
                <a:gd name="T6" fmla="*/ 105 w 130"/>
                <a:gd name="T7" fmla="*/ 26 h 168"/>
                <a:gd name="T8" fmla="*/ 113 w 130"/>
                <a:gd name="T9" fmla="*/ 43 h 168"/>
                <a:gd name="T10" fmla="*/ 128 w 130"/>
                <a:gd name="T11" fmla="*/ 97 h 168"/>
                <a:gd name="T12" fmla="*/ 130 w 130"/>
                <a:gd name="T13" fmla="*/ 112 h 168"/>
                <a:gd name="T14" fmla="*/ 128 w 130"/>
                <a:gd name="T15" fmla="*/ 127 h 168"/>
                <a:gd name="T16" fmla="*/ 123 w 130"/>
                <a:gd name="T17" fmla="*/ 140 h 168"/>
                <a:gd name="T18" fmla="*/ 113 w 130"/>
                <a:gd name="T19" fmla="*/ 151 h 168"/>
                <a:gd name="T20" fmla="*/ 101 w 130"/>
                <a:gd name="T21" fmla="*/ 161 h 168"/>
                <a:gd name="T22" fmla="*/ 87 w 130"/>
                <a:gd name="T23" fmla="*/ 166 h 168"/>
                <a:gd name="T24" fmla="*/ 80 w 130"/>
                <a:gd name="T25" fmla="*/ 168 h 168"/>
                <a:gd name="T26" fmla="*/ 72 w 130"/>
                <a:gd name="T27" fmla="*/ 168 h 168"/>
                <a:gd name="T28" fmla="*/ 57 w 130"/>
                <a:gd name="T29" fmla="*/ 166 h 168"/>
                <a:gd name="T30" fmla="*/ 43 w 130"/>
                <a:gd name="T31" fmla="*/ 161 h 168"/>
                <a:gd name="T32" fmla="*/ 31 w 130"/>
                <a:gd name="T33" fmla="*/ 152 h 168"/>
                <a:gd name="T34" fmla="*/ 23 w 130"/>
                <a:gd name="T35" fmla="*/ 141 h 168"/>
                <a:gd name="T36" fmla="*/ 16 w 130"/>
                <a:gd name="T37" fmla="*/ 127 h 168"/>
                <a:gd name="T38" fmla="*/ 1 w 130"/>
                <a:gd name="T39" fmla="*/ 73 h 168"/>
                <a:gd name="T40" fmla="*/ 0 w 130"/>
                <a:gd name="T41" fmla="*/ 57 h 168"/>
                <a:gd name="T42" fmla="*/ 1 w 130"/>
                <a:gd name="T43" fmla="*/ 42 h 168"/>
                <a:gd name="T44" fmla="*/ 8 w 130"/>
                <a:gd name="T45" fmla="*/ 29 h 168"/>
                <a:gd name="T46" fmla="*/ 16 w 130"/>
                <a:gd name="T47" fmla="*/ 17 h 168"/>
                <a:gd name="T48" fmla="*/ 28 w 130"/>
                <a:gd name="T49" fmla="*/ 8 h 168"/>
                <a:gd name="T50" fmla="*/ 43 w 130"/>
                <a:gd name="T51" fmla="*/ 2 h 168"/>
                <a:gd name="T52" fmla="*/ 61 w 130"/>
                <a:gd name="T53"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0" h="168">
                  <a:moveTo>
                    <a:pt x="61" y="0"/>
                  </a:moveTo>
                  <a:lnTo>
                    <a:pt x="79" y="3"/>
                  </a:lnTo>
                  <a:lnTo>
                    <a:pt x="94" y="13"/>
                  </a:lnTo>
                  <a:lnTo>
                    <a:pt x="105" y="26"/>
                  </a:lnTo>
                  <a:lnTo>
                    <a:pt x="113" y="43"/>
                  </a:lnTo>
                  <a:lnTo>
                    <a:pt x="128" y="97"/>
                  </a:lnTo>
                  <a:lnTo>
                    <a:pt x="130" y="112"/>
                  </a:lnTo>
                  <a:lnTo>
                    <a:pt x="128" y="127"/>
                  </a:lnTo>
                  <a:lnTo>
                    <a:pt x="123" y="140"/>
                  </a:lnTo>
                  <a:lnTo>
                    <a:pt x="113" y="151"/>
                  </a:lnTo>
                  <a:lnTo>
                    <a:pt x="101" y="161"/>
                  </a:lnTo>
                  <a:lnTo>
                    <a:pt x="87" y="166"/>
                  </a:lnTo>
                  <a:lnTo>
                    <a:pt x="80" y="168"/>
                  </a:lnTo>
                  <a:lnTo>
                    <a:pt x="72" y="168"/>
                  </a:lnTo>
                  <a:lnTo>
                    <a:pt x="57" y="166"/>
                  </a:lnTo>
                  <a:lnTo>
                    <a:pt x="43" y="161"/>
                  </a:lnTo>
                  <a:lnTo>
                    <a:pt x="31" y="152"/>
                  </a:lnTo>
                  <a:lnTo>
                    <a:pt x="23" y="141"/>
                  </a:lnTo>
                  <a:lnTo>
                    <a:pt x="16" y="127"/>
                  </a:lnTo>
                  <a:lnTo>
                    <a:pt x="1" y="73"/>
                  </a:lnTo>
                  <a:lnTo>
                    <a:pt x="0" y="57"/>
                  </a:lnTo>
                  <a:lnTo>
                    <a:pt x="1" y="42"/>
                  </a:lnTo>
                  <a:lnTo>
                    <a:pt x="8" y="29"/>
                  </a:lnTo>
                  <a:lnTo>
                    <a:pt x="16" y="17"/>
                  </a:lnTo>
                  <a:lnTo>
                    <a:pt x="28" y="8"/>
                  </a:lnTo>
                  <a:lnTo>
                    <a:pt x="43" y="2"/>
                  </a:lnTo>
                  <a:lnTo>
                    <a:pt x="61"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dirty="0">
                <a:ln>
                  <a:noFill/>
                </a:ln>
                <a:solidFill>
                  <a:srgbClr val="EFF0F4"/>
                </a:solidFill>
                <a:effectLst/>
                <a:uLnTx/>
                <a:uFillTx/>
                <a:cs typeface="+mn-ea"/>
                <a:sym typeface="+mn-lt"/>
              </a:endParaRPr>
            </a:p>
          </p:txBody>
        </p:sp>
        <p:sp>
          <p:nvSpPr>
            <p:cNvPr id="20" name="Freeform 14"/>
            <p:cNvSpPr/>
            <p:nvPr/>
          </p:nvSpPr>
          <p:spPr bwMode="auto">
            <a:xfrm>
              <a:off x="482601" y="4521201"/>
              <a:ext cx="30163" cy="23813"/>
            </a:xfrm>
            <a:custGeom>
              <a:avLst/>
              <a:gdLst>
                <a:gd name="T0" fmla="*/ 116 w 169"/>
                <a:gd name="T1" fmla="*/ 0 h 128"/>
                <a:gd name="T2" fmla="*/ 133 w 169"/>
                <a:gd name="T3" fmla="*/ 4 h 128"/>
                <a:gd name="T4" fmla="*/ 148 w 169"/>
                <a:gd name="T5" fmla="*/ 12 h 128"/>
                <a:gd name="T6" fmla="*/ 160 w 169"/>
                <a:gd name="T7" fmla="*/ 25 h 128"/>
                <a:gd name="T8" fmla="*/ 167 w 169"/>
                <a:gd name="T9" fmla="*/ 42 h 128"/>
                <a:gd name="T10" fmla="*/ 169 w 169"/>
                <a:gd name="T11" fmla="*/ 60 h 128"/>
                <a:gd name="T12" fmla="*/ 166 w 169"/>
                <a:gd name="T13" fmla="*/ 78 h 128"/>
                <a:gd name="T14" fmla="*/ 156 w 169"/>
                <a:gd name="T15" fmla="*/ 93 h 128"/>
                <a:gd name="T16" fmla="*/ 144 w 169"/>
                <a:gd name="T17" fmla="*/ 105 h 128"/>
                <a:gd name="T18" fmla="*/ 126 w 169"/>
                <a:gd name="T19" fmla="*/ 112 h 128"/>
                <a:gd name="T20" fmla="*/ 72 w 169"/>
                <a:gd name="T21" fmla="*/ 127 h 128"/>
                <a:gd name="T22" fmla="*/ 64 w 169"/>
                <a:gd name="T23" fmla="*/ 128 h 128"/>
                <a:gd name="T24" fmla="*/ 57 w 169"/>
                <a:gd name="T25" fmla="*/ 128 h 128"/>
                <a:gd name="T26" fmla="*/ 41 w 169"/>
                <a:gd name="T27" fmla="*/ 127 h 128"/>
                <a:gd name="T28" fmla="*/ 29 w 169"/>
                <a:gd name="T29" fmla="*/ 121 h 128"/>
                <a:gd name="T30" fmla="*/ 17 w 169"/>
                <a:gd name="T31" fmla="*/ 112 h 128"/>
                <a:gd name="T32" fmla="*/ 7 w 169"/>
                <a:gd name="T33" fmla="*/ 101 h 128"/>
                <a:gd name="T34" fmla="*/ 1 w 169"/>
                <a:gd name="T35" fmla="*/ 87 h 128"/>
                <a:gd name="T36" fmla="*/ 0 w 169"/>
                <a:gd name="T37" fmla="*/ 71 h 128"/>
                <a:gd name="T38" fmla="*/ 1 w 169"/>
                <a:gd name="T39" fmla="*/ 56 h 128"/>
                <a:gd name="T40" fmla="*/ 7 w 169"/>
                <a:gd name="T41" fmla="*/ 43 h 128"/>
                <a:gd name="T42" fmla="*/ 16 w 169"/>
                <a:gd name="T43" fmla="*/ 32 h 128"/>
                <a:gd name="T44" fmla="*/ 28 w 169"/>
                <a:gd name="T45" fmla="*/ 22 h 128"/>
                <a:gd name="T46" fmla="*/ 41 w 169"/>
                <a:gd name="T47" fmla="*/ 17 h 128"/>
                <a:gd name="T48" fmla="*/ 96 w 169"/>
                <a:gd name="T49" fmla="*/ 2 h 128"/>
                <a:gd name="T50" fmla="*/ 116 w 169"/>
                <a:gd name="T5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9" h="128">
                  <a:moveTo>
                    <a:pt x="116" y="0"/>
                  </a:moveTo>
                  <a:lnTo>
                    <a:pt x="133" y="4"/>
                  </a:lnTo>
                  <a:lnTo>
                    <a:pt x="148" y="12"/>
                  </a:lnTo>
                  <a:lnTo>
                    <a:pt x="160" y="25"/>
                  </a:lnTo>
                  <a:lnTo>
                    <a:pt x="167" y="42"/>
                  </a:lnTo>
                  <a:lnTo>
                    <a:pt x="169" y="60"/>
                  </a:lnTo>
                  <a:lnTo>
                    <a:pt x="166" y="78"/>
                  </a:lnTo>
                  <a:lnTo>
                    <a:pt x="156" y="93"/>
                  </a:lnTo>
                  <a:lnTo>
                    <a:pt x="144" y="105"/>
                  </a:lnTo>
                  <a:lnTo>
                    <a:pt x="126" y="112"/>
                  </a:lnTo>
                  <a:lnTo>
                    <a:pt x="72" y="127"/>
                  </a:lnTo>
                  <a:lnTo>
                    <a:pt x="64" y="128"/>
                  </a:lnTo>
                  <a:lnTo>
                    <a:pt x="57" y="128"/>
                  </a:lnTo>
                  <a:lnTo>
                    <a:pt x="41" y="127"/>
                  </a:lnTo>
                  <a:lnTo>
                    <a:pt x="29" y="121"/>
                  </a:lnTo>
                  <a:lnTo>
                    <a:pt x="17" y="112"/>
                  </a:lnTo>
                  <a:lnTo>
                    <a:pt x="7" y="101"/>
                  </a:lnTo>
                  <a:lnTo>
                    <a:pt x="1" y="87"/>
                  </a:lnTo>
                  <a:lnTo>
                    <a:pt x="0" y="71"/>
                  </a:lnTo>
                  <a:lnTo>
                    <a:pt x="1" y="56"/>
                  </a:lnTo>
                  <a:lnTo>
                    <a:pt x="7" y="43"/>
                  </a:lnTo>
                  <a:lnTo>
                    <a:pt x="16" y="32"/>
                  </a:lnTo>
                  <a:lnTo>
                    <a:pt x="28" y="22"/>
                  </a:lnTo>
                  <a:lnTo>
                    <a:pt x="41" y="17"/>
                  </a:lnTo>
                  <a:lnTo>
                    <a:pt x="96" y="2"/>
                  </a:lnTo>
                  <a:lnTo>
                    <a:pt x="116"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dirty="0">
                <a:ln>
                  <a:noFill/>
                </a:ln>
                <a:solidFill>
                  <a:srgbClr val="EFF0F4"/>
                </a:solidFill>
                <a:effectLst/>
                <a:uLnTx/>
                <a:uFillTx/>
                <a:cs typeface="+mn-ea"/>
                <a:sym typeface="+mn-lt"/>
              </a:endParaRPr>
            </a:p>
          </p:txBody>
        </p:sp>
        <p:sp>
          <p:nvSpPr>
            <p:cNvPr id="21" name="Freeform 15"/>
            <p:cNvSpPr/>
            <p:nvPr/>
          </p:nvSpPr>
          <p:spPr bwMode="auto">
            <a:xfrm>
              <a:off x="530226" y="4508501"/>
              <a:ext cx="30163" cy="23813"/>
            </a:xfrm>
            <a:custGeom>
              <a:avLst/>
              <a:gdLst>
                <a:gd name="T0" fmla="*/ 116 w 170"/>
                <a:gd name="T1" fmla="*/ 0 h 129"/>
                <a:gd name="T2" fmla="*/ 133 w 170"/>
                <a:gd name="T3" fmla="*/ 3 h 129"/>
                <a:gd name="T4" fmla="*/ 149 w 170"/>
                <a:gd name="T5" fmla="*/ 13 h 129"/>
                <a:gd name="T6" fmla="*/ 161 w 170"/>
                <a:gd name="T7" fmla="*/ 26 h 129"/>
                <a:gd name="T8" fmla="*/ 168 w 170"/>
                <a:gd name="T9" fmla="*/ 43 h 129"/>
                <a:gd name="T10" fmla="*/ 170 w 170"/>
                <a:gd name="T11" fmla="*/ 58 h 129"/>
                <a:gd name="T12" fmla="*/ 168 w 170"/>
                <a:gd name="T13" fmla="*/ 73 h 129"/>
                <a:gd name="T14" fmla="*/ 162 w 170"/>
                <a:gd name="T15" fmla="*/ 86 h 129"/>
                <a:gd name="T16" fmla="*/ 153 w 170"/>
                <a:gd name="T17" fmla="*/ 98 h 129"/>
                <a:gd name="T18" fmla="*/ 141 w 170"/>
                <a:gd name="T19" fmla="*/ 107 h 129"/>
                <a:gd name="T20" fmla="*/ 127 w 170"/>
                <a:gd name="T21" fmla="*/ 113 h 129"/>
                <a:gd name="T22" fmla="*/ 73 w 170"/>
                <a:gd name="T23" fmla="*/ 127 h 129"/>
                <a:gd name="T24" fmla="*/ 65 w 170"/>
                <a:gd name="T25" fmla="*/ 129 h 129"/>
                <a:gd name="T26" fmla="*/ 58 w 170"/>
                <a:gd name="T27" fmla="*/ 129 h 129"/>
                <a:gd name="T28" fmla="*/ 43 w 170"/>
                <a:gd name="T29" fmla="*/ 128 h 129"/>
                <a:gd name="T30" fmla="*/ 29 w 170"/>
                <a:gd name="T31" fmla="*/ 122 h 129"/>
                <a:gd name="T32" fmla="*/ 17 w 170"/>
                <a:gd name="T33" fmla="*/ 113 h 129"/>
                <a:gd name="T34" fmla="*/ 7 w 170"/>
                <a:gd name="T35" fmla="*/ 101 h 129"/>
                <a:gd name="T36" fmla="*/ 2 w 170"/>
                <a:gd name="T37" fmla="*/ 86 h 129"/>
                <a:gd name="T38" fmla="*/ 0 w 170"/>
                <a:gd name="T39" fmla="*/ 68 h 129"/>
                <a:gd name="T40" fmla="*/ 4 w 170"/>
                <a:gd name="T41" fmla="*/ 51 h 129"/>
                <a:gd name="T42" fmla="*/ 12 w 170"/>
                <a:gd name="T43" fmla="*/ 36 h 129"/>
                <a:gd name="T44" fmla="*/ 25 w 170"/>
                <a:gd name="T45" fmla="*/ 24 h 129"/>
                <a:gd name="T46" fmla="*/ 43 w 170"/>
                <a:gd name="T47" fmla="*/ 16 h 129"/>
                <a:gd name="T48" fmla="*/ 97 w 170"/>
                <a:gd name="T49" fmla="*/ 2 h 129"/>
                <a:gd name="T50" fmla="*/ 116 w 170"/>
                <a:gd name="T51" fmla="*/ 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0" h="129">
                  <a:moveTo>
                    <a:pt x="116" y="0"/>
                  </a:moveTo>
                  <a:lnTo>
                    <a:pt x="133" y="3"/>
                  </a:lnTo>
                  <a:lnTo>
                    <a:pt x="149" y="13"/>
                  </a:lnTo>
                  <a:lnTo>
                    <a:pt x="161" y="26"/>
                  </a:lnTo>
                  <a:lnTo>
                    <a:pt x="168" y="43"/>
                  </a:lnTo>
                  <a:lnTo>
                    <a:pt x="170" y="58"/>
                  </a:lnTo>
                  <a:lnTo>
                    <a:pt x="168" y="73"/>
                  </a:lnTo>
                  <a:lnTo>
                    <a:pt x="162" y="86"/>
                  </a:lnTo>
                  <a:lnTo>
                    <a:pt x="153" y="98"/>
                  </a:lnTo>
                  <a:lnTo>
                    <a:pt x="141" y="107"/>
                  </a:lnTo>
                  <a:lnTo>
                    <a:pt x="127" y="113"/>
                  </a:lnTo>
                  <a:lnTo>
                    <a:pt x="73" y="127"/>
                  </a:lnTo>
                  <a:lnTo>
                    <a:pt x="65" y="129"/>
                  </a:lnTo>
                  <a:lnTo>
                    <a:pt x="58" y="129"/>
                  </a:lnTo>
                  <a:lnTo>
                    <a:pt x="43" y="128"/>
                  </a:lnTo>
                  <a:lnTo>
                    <a:pt x="29" y="122"/>
                  </a:lnTo>
                  <a:lnTo>
                    <a:pt x="17" y="113"/>
                  </a:lnTo>
                  <a:lnTo>
                    <a:pt x="7" y="101"/>
                  </a:lnTo>
                  <a:lnTo>
                    <a:pt x="2" y="86"/>
                  </a:lnTo>
                  <a:lnTo>
                    <a:pt x="0" y="68"/>
                  </a:lnTo>
                  <a:lnTo>
                    <a:pt x="4" y="51"/>
                  </a:lnTo>
                  <a:lnTo>
                    <a:pt x="12" y="36"/>
                  </a:lnTo>
                  <a:lnTo>
                    <a:pt x="25" y="24"/>
                  </a:lnTo>
                  <a:lnTo>
                    <a:pt x="43" y="16"/>
                  </a:lnTo>
                  <a:lnTo>
                    <a:pt x="97" y="2"/>
                  </a:lnTo>
                  <a:lnTo>
                    <a:pt x="116"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dirty="0">
                <a:ln>
                  <a:noFill/>
                </a:ln>
                <a:solidFill>
                  <a:srgbClr val="EFF0F4"/>
                </a:solidFill>
                <a:effectLst/>
                <a:uLnTx/>
                <a:uFillTx/>
                <a:cs typeface="+mn-ea"/>
                <a:sym typeface="+mn-lt"/>
              </a:endParaRPr>
            </a:p>
          </p:txBody>
        </p:sp>
        <p:sp>
          <p:nvSpPr>
            <p:cNvPr id="22" name="Freeform 16"/>
            <p:cNvSpPr/>
            <p:nvPr/>
          </p:nvSpPr>
          <p:spPr bwMode="auto">
            <a:xfrm>
              <a:off x="530226" y="4838701"/>
              <a:ext cx="23813" cy="28575"/>
            </a:xfrm>
            <a:custGeom>
              <a:avLst/>
              <a:gdLst>
                <a:gd name="T0" fmla="*/ 60 w 132"/>
                <a:gd name="T1" fmla="*/ 0 h 168"/>
                <a:gd name="T2" fmla="*/ 74 w 132"/>
                <a:gd name="T3" fmla="*/ 1 h 168"/>
                <a:gd name="T4" fmla="*/ 87 w 132"/>
                <a:gd name="T5" fmla="*/ 7 h 168"/>
                <a:gd name="T6" fmla="*/ 99 w 132"/>
                <a:gd name="T7" fmla="*/ 16 h 168"/>
                <a:gd name="T8" fmla="*/ 109 w 132"/>
                <a:gd name="T9" fmla="*/ 28 h 168"/>
                <a:gd name="T10" fmla="*/ 114 w 132"/>
                <a:gd name="T11" fmla="*/ 41 h 168"/>
                <a:gd name="T12" fmla="*/ 129 w 132"/>
                <a:gd name="T13" fmla="*/ 97 h 168"/>
                <a:gd name="T14" fmla="*/ 132 w 132"/>
                <a:gd name="T15" fmla="*/ 112 h 168"/>
                <a:gd name="T16" fmla="*/ 129 w 132"/>
                <a:gd name="T17" fmla="*/ 127 h 168"/>
                <a:gd name="T18" fmla="*/ 123 w 132"/>
                <a:gd name="T19" fmla="*/ 139 h 168"/>
                <a:gd name="T20" fmla="*/ 114 w 132"/>
                <a:gd name="T21" fmla="*/ 151 h 168"/>
                <a:gd name="T22" fmla="*/ 103 w 132"/>
                <a:gd name="T23" fmla="*/ 161 h 168"/>
                <a:gd name="T24" fmla="*/ 89 w 132"/>
                <a:gd name="T25" fmla="*/ 167 h 168"/>
                <a:gd name="T26" fmla="*/ 81 w 132"/>
                <a:gd name="T27" fmla="*/ 168 h 168"/>
                <a:gd name="T28" fmla="*/ 74 w 132"/>
                <a:gd name="T29" fmla="*/ 168 h 168"/>
                <a:gd name="T30" fmla="*/ 58 w 132"/>
                <a:gd name="T31" fmla="*/ 167 h 168"/>
                <a:gd name="T32" fmla="*/ 44 w 132"/>
                <a:gd name="T33" fmla="*/ 161 h 168"/>
                <a:gd name="T34" fmla="*/ 33 w 132"/>
                <a:gd name="T35" fmla="*/ 152 h 168"/>
                <a:gd name="T36" fmla="*/ 23 w 132"/>
                <a:gd name="T37" fmla="*/ 140 h 168"/>
                <a:gd name="T38" fmla="*/ 18 w 132"/>
                <a:gd name="T39" fmla="*/ 125 h 168"/>
                <a:gd name="T40" fmla="*/ 3 w 132"/>
                <a:gd name="T41" fmla="*/ 71 h 168"/>
                <a:gd name="T42" fmla="*/ 0 w 132"/>
                <a:gd name="T43" fmla="*/ 53 h 168"/>
                <a:gd name="T44" fmla="*/ 5 w 132"/>
                <a:gd name="T45" fmla="*/ 36 h 168"/>
                <a:gd name="T46" fmla="*/ 13 w 132"/>
                <a:gd name="T47" fmla="*/ 21 h 168"/>
                <a:gd name="T48" fmla="*/ 26 w 132"/>
                <a:gd name="T49" fmla="*/ 8 h 168"/>
                <a:gd name="T50" fmla="*/ 43 w 132"/>
                <a:gd name="T51" fmla="*/ 1 h 168"/>
                <a:gd name="T52" fmla="*/ 60 w 132"/>
                <a:gd name="T53"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2" h="168">
                  <a:moveTo>
                    <a:pt x="60" y="0"/>
                  </a:moveTo>
                  <a:lnTo>
                    <a:pt x="74" y="1"/>
                  </a:lnTo>
                  <a:lnTo>
                    <a:pt x="87" y="7"/>
                  </a:lnTo>
                  <a:lnTo>
                    <a:pt x="99" y="16"/>
                  </a:lnTo>
                  <a:lnTo>
                    <a:pt x="109" y="28"/>
                  </a:lnTo>
                  <a:lnTo>
                    <a:pt x="114" y="41"/>
                  </a:lnTo>
                  <a:lnTo>
                    <a:pt x="129" y="97"/>
                  </a:lnTo>
                  <a:lnTo>
                    <a:pt x="132" y="112"/>
                  </a:lnTo>
                  <a:lnTo>
                    <a:pt x="129" y="127"/>
                  </a:lnTo>
                  <a:lnTo>
                    <a:pt x="123" y="139"/>
                  </a:lnTo>
                  <a:lnTo>
                    <a:pt x="114" y="151"/>
                  </a:lnTo>
                  <a:lnTo>
                    <a:pt x="103" y="161"/>
                  </a:lnTo>
                  <a:lnTo>
                    <a:pt x="89" y="167"/>
                  </a:lnTo>
                  <a:lnTo>
                    <a:pt x="81" y="168"/>
                  </a:lnTo>
                  <a:lnTo>
                    <a:pt x="74" y="168"/>
                  </a:lnTo>
                  <a:lnTo>
                    <a:pt x="58" y="167"/>
                  </a:lnTo>
                  <a:lnTo>
                    <a:pt x="44" y="161"/>
                  </a:lnTo>
                  <a:lnTo>
                    <a:pt x="33" y="152"/>
                  </a:lnTo>
                  <a:lnTo>
                    <a:pt x="23" y="140"/>
                  </a:lnTo>
                  <a:lnTo>
                    <a:pt x="18" y="125"/>
                  </a:lnTo>
                  <a:lnTo>
                    <a:pt x="3" y="71"/>
                  </a:lnTo>
                  <a:lnTo>
                    <a:pt x="0" y="53"/>
                  </a:lnTo>
                  <a:lnTo>
                    <a:pt x="5" y="36"/>
                  </a:lnTo>
                  <a:lnTo>
                    <a:pt x="13" y="21"/>
                  </a:lnTo>
                  <a:lnTo>
                    <a:pt x="26" y="8"/>
                  </a:lnTo>
                  <a:lnTo>
                    <a:pt x="43" y="1"/>
                  </a:lnTo>
                  <a:lnTo>
                    <a:pt x="60"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dirty="0">
                <a:ln>
                  <a:noFill/>
                </a:ln>
                <a:solidFill>
                  <a:srgbClr val="EFF0F4"/>
                </a:solidFill>
                <a:effectLst/>
                <a:uLnTx/>
                <a:uFillTx/>
                <a:cs typeface="+mn-ea"/>
                <a:sym typeface="+mn-lt"/>
              </a:endParaRPr>
            </a:p>
          </p:txBody>
        </p:sp>
        <p:sp>
          <p:nvSpPr>
            <p:cNvPr id="23" name="Freeform 17"/>
            <p:cNvSpPr/>
            <p:nvPr/>
          </p:nvSpPr>
          <p:spPr bwMode="auto">
            <a:xfrm>
              <a:off x="504826" y="4743451"/>
              <a:ext cx="22225" cy="28575"/>
            </a:xfrm>
            <a:custGeom>
              <a:avLst/>
              <a:gdLst>
                <a:gd name="T0" fmla="*/ 62 w 130"/>
                <a:gd name="T1" fmla="*/ 0 h 168"/>
                <a:gd name="T2" fmla="*/ 79 w 130"/>
                <a:gd name="T3" fmla="*/ 3 h 168"/>
                <a:gd name="T4" fmla="*/ 95 w 130"/>
                <a:gd name="T5" fmla="*/ 12 h 168"/>
                <a:gd name="T6" fmla="*/ 107 w 130"/>
                <a:gd name="T7" fmla="*/ 25 h 168"/>
                <a:gd name="T8" fmla="*/ 114 w 130"/>
                <a:gd name="T9" fmla="*/ 42 h 168"/>
                <a:gd name="T10" fmla="*/ 129 w 130"/>
                <a:gd name="T11" fmla="*/ 96 h 168"/>
                <a:gd name="T12" fmla="*/ 130 w 130"/>
                <a:gd name="T13" fmla="*/ 111 h 168"/>
                <a:gd name="T14" fmla="*/ 128 w 130"/>
                <a:gd name="T15" fmla="*/ 126 h 168"/>
                <a:gd name="T16" fmla="*/ 123 w 130"/>
                <a:gd name="T17" fmla="*/ 139 h 168"/>
                <a:gd name="T18" fmla="*/ 114 w 130"/>
                <a:gd name="T19" fmla="*/ 151 h 168"/>
                <a:gd name="T20" fmla="*/ 102 w 130"/>
                <a:gd name="T21" fmla="*/ 160 h 168"/>
                <a:gd name="T22" fmla="*/ 87 w 130"/>
                <a:gd name="T23" fmla="*/ 167 h 168"/>
                <a:gd name="T24" fmla="*/ 80 w 130"/>
                <a:gd name="T25" fmla="*/ 168 h 168"/>
                <a:gd name="T26" fmla="*/ 72 w 130"/>
                <a:gd name="T27" fmla="*/ 168 h 168"/>
                <a:gd name="T28" fmla="*/ 58 w 130"/>
                <a:gd name="T29" fmla="*/ 166 h 168"/>
                <a:gd name="T30" fmla="*/ 44 w 130"/>
                <a:gd name="T31" fmla="*/ 160 h 168"/>
                <a:gd name="T32" fmla="*/ 32 w 130"/>
                <a:gd name="T33" fmla="*/ 152 h 168"/>
                <a:gd name="T34" fmla="*/ 23 w 130"/>
                <a:gd name="T35" fmla="*/ 140 h 168"/>
                <a:gd name="T36" fmla="*/ 16 w 130"/>
                <a:gd name="T37" fmla="*/ 125 h 168"/>
                <a:gd name="T38" fmla="*/ 2 w 130"/>
                <a:gd name="T39" fmla="*/ 72 h 168"/>
                <a:gd name="T40" fmla="*/ 0 w 130"/>
                <a:gd name="T41" fmla="*/ 56 h 168"/>
                <a:gd name="T42" fmla="*/ 2 w 130"/>
                <a:gd name="T43" fmla="*/ 41 h 168"/>
                <a:gd name="T44" fmla="*/ 8 w 130"/>
                <a:gd name="T45" fmla="*/ 28 h 168"/>
                <a:gd name="T46" fmla="*/ 17 w 130"/>
                <a:gd name="T47" fmla="*/ 17 h 168"/>
                <a:gd name="T48" fmla="*/ 29 w 130"/>
                <a:gd name="T49" fmla="*/ 7 h 168"/>
                <a:gd name="T50" fmla="*/ 43 w 130"/>
                <a:gd name="T51" fmla="*/ 2 h 168"/>
                <a:gd name="T52" fmla="*/ 62 w 130"/>
                <a:gd name="T53"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0" h="168">
                  <a:moveTo>
                    <a:pt x="62" y="0"/>
                  </a:moveTo>
                  <a:lnTo>
                    <a:pt x="79" y="3"/>
                  </a:lnTo>
                  <a:lnTo>
                    <a:pt x="95" y="12"/>
                  </a:lnTo>
                  <a:lnTo>
                    <a:pt x="107" y="25"/>
                  </a:lnTo>
                  <a:lnTo>
                    <a:pt x="114" y="42"/>
                  </a:lnTo>
                  <a:lnTo>
                    <a:pt x="129" y="96"/>
                  </a:lnTo>
                  <a:lnTo>
                    <a:pt x="130" y="111"/>
                  </a:lnTo>
                  <a:lnTo>
                    <a:pt x="128" y="126"/>
                  </a:lnTo>
                  <a:lnTo>
                    <a:pt x="123" y="139"/>
                  </a:lnTo>
                  <a:lnTo>
                    <a:pt x="114" y="151"/>
                  </a:lnTo>
                  <a:lnTo>
                    <a:pt x="102" y="160"/>
                  </a:lnTo>
                  <a:lnTo>
                    <a:pt x="87" y="167"/>
                  </a:lnTo>
                  <a:lnTo>
                    <a:pt x="80" y="168"/>
                  </a:lnTo>
                  <a:lnTo>
                    <a:pt x="72" y="168"/>
                  </a:lnTo>
                  <a:lnTo>
                    <a:pt x="58" y="166"/>
                  </a:lnTo>
                  <a:lnTo>
                    <a:pt x="44" y="160"/>
                  </a:lnTo>
                  <a:lnTo>
                    <a:pt x="32" y="152"/>
                  </a:lnTo>
                  <a:lnTo>
                    <a:pt x="23" y="140"/>
                  </a:lnTo>
                  <a:lnTo>
                    <a:pt x="16" y="125"/>
                  </a:lnTo>
                  <a:lnTo>
                    <a:pt x="2" y="72"/>
                  </a:lnTo>
                  <a:lnTo>
                    <a:pt x="0" y="56"/>
                  </a:lnTo>
                  <a:lnTo>
                    <a:pt x="2" y="41"/>
                  </a:lnTo>
                  <a:lnTo>
                    <a:pt x="8" y="28"/>
                  </a:lnTo>
                  <a:lnTo>
                    <a:pt x="17" y="17"/>
                  </a:lnTo>
                  <a:lnTo>
                    <a:pt x="29" y="7"/>
                  </a:lnTo>
                  <a:lnTo>
                    <a:pt x="43" y="2"/>
                  </a:lnTo>
                  <a:lnTo>
                    <a:pt x="62"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dirty="0">
                <a:ln>
                  <a:noFill/>
                </a:ln>
                <a:solidFill>
                  <a:srgbClr val="EFF0F4"/>
                </a:solidFill>
                <a:effectLst/>
                <a:uLnTx/>
                <a:uFillTx/>
                <a:cs typeface="+mn-ea"/>
                <a:sym typeface="+mn-lt"/>
              </a:endParaRPr>
            </a:p>
          </p:txBody>
        </p:sp>
        <p:sp>
          <p:nvSpPr>
            <p:cNvPr id="24" name="Freeform 18"/>
            <p:cNvSpPr/>
            <p:nvPr/>
          </p:nvSpPr>
          <p:spPr bwMode="auto">
            <a:xfrm>
              <a:off x="517526" y="4791076"/>
              <a:ext cx="22225" cy="28575"/>
            </a:xfrm>
            <a:custGeom>
              <a:avLst/>
              <a:gdLst>
                <a:gd name="T0" fmla="*/ 62 w 131"/>
                <a:gd name="T1" fmla="*/ 0 h 169"/>
                <a:gd name="T2" fmla="*/ 80 w 131"/>
                <a:gd name="T3" fmla="*/ 3 h 169"/>
                <a:gd name="T4" fmla="*/ 95 w 131"/>
                <a:gd name="T5" fmla="*/ 13 h 169"/>
                <a:gd name="T6" fmla="*/ 107 w 131"/>
                <a:gd name="T7" fmla="*/ 25 h 169"/>
                <a:gd name="T8" fmla="*/ 114 w 131"/>
                <a:gd name="T9" fmla="*/ 42 h 169"/>
                <a:gd name="T10" fmla="*/ 129 w 131"/>
                <a:gd name="T11" fmla="*/ 97 h 169"/>
                <a:gd name="T12" fmla="*/ 131 w 131"/>
                <a:gd name="T13" fmla="*/ 111 h 169"/>
                <a:gd name="T14" fmla="*/ 129 w 131"/>
                <a:gd name="T15" fmla="*/ 126 h 169"/>
                <a:gd name="T16" fmla="*/ 123 w 131"/>
                <a:gd name="T17" fmla="*/ 140 h 169"/>
                <a:gd name="T18" fmla="*/ 114 w 131"/>
                <a:gd name="T19" fmla="*/ 152 h 169"/>
                <a:gd name="T20" fmla="*/ 102 w 131"/>
                <a:gd name="T21" fmla="*/ 160 h 169"/>
                <a:gd name="T22" fmla="*/ 88 w 131"/>
                <a:gd name="T23" fmla="*/ 167 h 169"/>
                <a:gd name="T24" fmla="*/ 81 w 131"/>
                <a:gd name="T25" fmla="*/ 168 h 169"/>
                <a:gd name="T26" fmla="*/ 73 w 131"/>
                <a:gd name="T27" fmla="*/ 169 h 169"/>
                <a:gd name="T28" fmla="*/ 58 w 131"/>
                <a:gd name="T29" fmla="*/ 167 h 169"/>
                <a:gd name="T30" fmla="*/ 44 w 131"/>
                <a:gd name="T31" fmla="*/ 161 h 169"/>
                <a:gd name="T32" fmla="*/ 33 w 131"/>
                <a:gd name="T33" fmla="*/ 152 h 169"/>
                <a:gd name="T34" fmla="*/ 23 w 131"/>
                <a:gd name="T35" fmla="*/ 140 h 169"/>
                <a:gd name="T36" fmla="*/ 18 w 131"/>
                <a:gd name="T37" fmla="*/ 126 h 169"/>
                <a:gd name="T38" fmla="*/ 2 w 131"/>
                <a:gd name="T39" fmla="*/ 72 h 169"/>
                <a:gd name="T40" fmla="*/ 0 w 131"/>
                <a:gd name="T41" fmla="*/ 57 h 169"/>
                <a:gd name="T42" fmla="*/ 2 w 131"/>
                <a:gd name="T43" fmla="*/ 42 h 169"/>
                <a:gd name="T44" fmla="*/ 8 w 131"/>
                <a:gd name="T45" fmla="*/ 28 h 169"/>
                <a:gd name="T46" fmla="*/ 18 w 131"/>
                <a:gd name="T47" fmla="*/ 17 h 169"/>
                <a:gd name="T48" fmla="*/ 29 w 131"/>
                <a:gd name="T49" fmla="*/ 8 h 169"/>
                <a:gd name="T50" fmla="*/ 43 w 131"/>
                <a:gd name="T51" fmla="*/ 2 h 169"/>
                <a:gd name="T52" fmla="*/ 62 w 131"/>
                <a:gd name="T5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1" h="169">
                  <a:moveTo>
                    <a:pt x="62" y="0"/>
                  </a:moveTo>
                  <a:lnTo>
                    <a:pt x="80" y="3"/>
                  </a:lnTo>
                  <a:lnTo>
                    <a:pt x="95" y="13"/>
                  </a:lnTo>
                  <a:lnTo>
                    <a:pt x="107" y="25"/>
                  </a:lnTo>
                  <a:lnTo>
                    <a:pt x="114" y="42"/>
                  </a:lnTo>
                  <a:lnTo>
                    <a:pt x="129" y="97"/>
                  </a:lnTo>
                  <a:lnTo>
                    <a:pt x="131" y="111"/>
                  </a:lnTo>
                  <a:lnTo>
                    <a:pt x="129" y="126"/>
                  </a:lnTo>
                  <a:lnTo>
                    <a:pt x="123" y="140"/>
                  </a:lnTo>
                  <a:lnTo>
                    <a:pt x="114" y="152"/>
                  </a:lnTo>
                  <a:lnTo>
                    <a:pt x="102" y="160"/>
                  </a:lnTo>
                  <a:lnTo>
                    <a:pt x="88" y="167"/>
                  </a:lnTo>
                  <a:lnTo>
                    <a:pt x="81" y="168"/>
                  </a:lnTo>
                  <a:lnTo>
                    <a:pt x="73" y="169"/>
                  </a:lnTo>
                  <a:lnTo>
                    <a:pt x="58" y="167"/>
                  </a:lnTo>
                  <a:lnTo>
                    <a:pt x="44" y="161"/>
                  </a:lnTo>
                  <a:lnTo>
                    <a:pt x="33" y="152"/>
                  </a:lnTo>
                  <a:lnTo>
                    <a:pt x="23" y="140"/>
                  </a:lnTo>
                  <a:lnTo>
                    <a:pt x="18" y="126"/>
                  </a:lnTo>
                  <a:lnTo>
                    <a:pt x="2" y="72"/>
                  </a:lnTo>
                  <a:lnTo>
                    <a:pt x="0" y="57"/>
                  </a:lnTo>
                  <a:lnTo>
                    <a:pt x="2" y="42"/>
                  </a:lnTo>
                  <a:lnTo>
                    <a:pt x="8" y="28"/>
                  </a:lnTo>
                  <a:lnTo>
                    <a:pt x="18" y="17"/>
                  </a:lnTo>
                  <a:lnTo>
                    <a:pt x="29" y="8"/>
                  </a:lnTo>
                  <a:lnTo>
                    <a:pt x="43" y="2"/>
                  </a:lnTo>
                  <a:lnTo>
                    <a:pt x="62"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dirty="0">
                <a:ln>
                  <a:noFill/>
                </a:ln>
                <a:solidFill>
                  <a:srgbClr val="EFF0F4"/>
                </a:solidFill>
                <a:effectLst/>
                <a:uLnTx/>
                <a:uFillTx/>
                <a:cs typeface="+mn-ea"/>
                <a:sym typeface="+mn-lt"/>
              </a:endParaRPr>
            </a:p>
          </p:txBody>
        </p:sp>
        <p:sp>
          <p:nvSpPr>
            <p:cNvPr id="25" name="Freeform 19"/>
            <p:cNvSpPr/>
            <p:nvPr/>
          </p:nvSpPr>
          <p:spPr bwMode="auto">
            <a:xfrm>
              <a:off x="1001713" y="4646613"/>
              <a:ext cx="23813" cy="30163"/>
            </a:xfrm>
            <a:custGeom>
              <a:avLst/>
              <a:gdLst>
                <a:gd name="T0" fmla="*/ 69 w 131"/>
                <a:gd name="T1" fmla="*/ 0 h 169"/>
                <a:gd name="T2" fmla="*/ 88 w 131"/>
                <a:gd name="T3" fmla="*/ 2 h 169"/>
                <a:gd name="T4" fmla="*/ 102 w 131"/>
                <a:gd name="T5" fmla="*/ 8 h 169"/>
                <a:gd name="T6" fmla="*/ 114 w 131"/>
                <a:gd name="T7" fmla="*/ 17 h 169"/>
                <a:gd name="T8" fmla="*/ 122 w 131"/>
                <a:gd name="T9" fmla="*/ 29 h 169"/>
                <a:gd name="T10" fmla="*/ 129 w 131"/>
                <a:gd name="T11" fmla="*/ 42 h 169"/>
                <a:gd name="T12" fmla="*/ 131 w 131"/>
                <a:gd name="T13" fmla="*/ 57 h 169"/>
                <a:gd name="T14" fmla="*/ 129 w 131"/>
                <a:gd name="T15" fmla="*/ 73 h 169"/>
                <a:gd name="T16" fmla="*/ 114 w 131"/>
                <a:gd name="T17" fmla="*/ 127 h 169"/>
                <a:gd name="T18" fmla="*/ 108 w 131"/>
                <a:gd name="T19" fmla="*/ 141 h 169"/>
                <a:gd name="T20" fmla="*/ 99 w 131"/>
                <a:gd name="T21" fmla="*/ 152 h 169"/>
                <a:gd name="T22" fmla="*/ 87 w 131"/>
                <a:gd name="T23" fmla="*/ 161 h 169"/>
                <a:gd name="T24" fmla="*/ 73 w 131"/>
                <a:gd name="T25" fmla="*/ 167 h 169"/>
                <a:gd name="T26" fmla="*/ 58 w 131"/>
                <a:gd name="T27" fmla="*/ 169 h 169"/>
                <a:gd name="T28" fmla="*/ 50 w 131"/>
                <a:gd name="T29" fmla="*/ 168 h 169"/>
                <a:gd name="T30" fmla="*/ 43 w 131"/>
                <a:gd name="T31" fmla="*/ 167 h 169"/>
                <a:gd name="T32" fmla="*/ 26 w 131"/>
                <a:gd name="T33" fmla="*/ 160 h 169"/>
                <a:gd name="T34" fmla="*/ 13 w 131"/>
                <a:gd name="T35" fmla="*/ 147 h 169"/>
                <a:gd name="T36" fmla="*/ 4 w 131"/>
                <a:gd name="T37" fmla="*/ 132 h 169"/>
                <a:gd name="T38" fmla="*/ 0 w 131"/>
                <a:gd name="T39" fmla="*/ 115 h 169"/>
                <a:gd name="T40" fmla="*/ 2 w 131"/>
                <a:gd name="T41" fmla="*/ 97 h 169"/>
                <a:gd name="T42" fmla="*/ 17 w 131"/>
                <a:gd name="T43" fmla="*/ 43 h 169"/>
                <a:gd name="T44" fmla="*/ 25 w 131"/>
                <a:gd name="T45" fmla="*/ 26 h 169"/>
                <a:gd name="T46" fmla="*/ 36 w 131"/>
                <a:gd name="T47" fmla="*/ 13 h 169"/>
                <a:gd name="T48" fmla="*/ 51 w 131"/>
                <a:gd name="T49" fmla="*/ 3 h 169"/>
                <a:gd name="T50" fmla="*/ 69 w 131"/>
                <a:gd name="T51"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1" h="169">
                  <a:moveTo>
                    <a:pt x="69" y="0"/>
                  </a:moveTo>
                  <a:lnTo>
                    <a:pt x="88" y="2"/>
                  </a:lnTo>
                  <a:lnTo>
                    <a:pt x="102" y="8"/>
                  </a:lnTo>
                  <a:lnTo>
                    <a:pt x="114" y="17"/>
                  </a:lnTo>
                  <a:lnTo>
                    <a:pt x="122" y="29"/>
                  </a:lnTo>
                  <a:lnTo>
                    <a:pt x="129" y="42"/>
                  </a:lnTo>
                  <a:lnTo>
                    <a:pt x="131" y="57"/>
                  </a:lnTo>
                  <a:lnTo>
                    <a:pt x="129" y="73"/>
                  </a:lnTo>
                  <a:lnTo>
                    <a:pt x="114" y="127"/>
                  </a:lnTo>
                  <a:lnTo>
                    <a:pt x="108" y="141"/>
                  </a:lnTo>
                  <a:lnTo>
                    <a:pt x="99" y="152"/>
                  </a:lnTo>
                  <a:lnTo>
                    <a:pt x="87" y="161"/>
                  </a:lnTo>
                  <a:lnTo>
                    <a:pt x="73" y="167"/>
                  </a:lnTo>
                  <a:lnTo>
                    <a:pt x="58" y="169"/>
                  </a:lnTo>
                  <a:lnTo>
                    <a:pt x="50" y="168"/>
                  </a:lnTo>
                  <a:lnTo>
                    <a:pt x="43" y="167"/>
                  </a:lnTo>
                  <a:lnTo>
                    <a:pt x="26" y="160"/>
                  </a:lnTo>
                  <a:lnTo>
                    <a:pt x="13" y="147"/>
                  </a:lnTo>
                  <a:lnTo>
                    <a:pt x="4" y="132"/>
                  </a:lnTo>
                  <a:lnTo>
                    <a:pt x="0" y="115"/>
                  </a:lnTo>
                  <a:lnTo>
                    <a:pt x="2" y="97"/>
                  </a:lnTo>
                  <a:lnTo>
                    <a:pt x="17" y="43"/>
                  </a:lnTo>
                  <a:lnTo>
                    <a:pt x="25" y="26"/>
                  </a:lnTo>
                  <a:lnTo>
                    <a:pt x="36" y="13"/>
                  </a:lnTo>
                  <a:lnTo>
                    <a:pt x="51" y="3"/>
                  </a:lnTo>
                  <a:lnTo>
                    <a:pt x="69"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dirty="0">
                <a:ln>
                  <a:noFill/>
                </a:ln>
                <a:solidFill>
                  <a:srgbClr val="EFF0F4"/>
                </a:solidFill>
                <a:effectLst/>
                <a:uLnTx/>
                <a:uFillTx/>
                <a:cs typeface="+mn-ea"/>
                <a:sym typeface="+mn-lt"/>
              </a:endParaRPr>
            </a:p>
          </p:txBody>
        </p:sp>
        <p:sp>
          <p:nvSpPr>
            <p:cNvPr id="26" name="Freeform 20"/>
            <p:cNvSpPr/>
            <p:nvPr/>
          </p:nvSpPr>
          <p:spPr bwMode="auto">
            <a:xfrm>
              <a:off x="1014413" y="4598988"/>
              <a:ext cx="23813" cy="30163"/>
            </a:xfrm>
            <a:custGeom>
              <a:avLst/>
              <a:gdLst>
                <a:gd name="T0" fmla="*/ 70 w 131"/>
                <a:gd name="T1" fmla="*/ 0 h 169"/>
                <a:gd name="T2" fmla="*/ 88 w 131"/>
                <a:gd name="T3" fmla="*/ 2 h 169"/>
                <a:gd name="T4" fmla="*/ 102 w 131"/>
                <a:gd name="T5" fmla="*/ 8 h 169"/>
                <a:gd name="T6" fmla="*/ 114 w 131"/>
                <a:gd name="T7" fmla="*/ 17 h 169"/>
                <a:gd name="T8" fmla="*/ 122 w 131"/>
                <a:gd name="T9" fmla="*/ 29 h 169"/>
                <a:gd name="T10" fmla="*/ 129 w 131"/>
                <a:gd name="T11" fmla="*/ 43 h 169"/>
                <a:gd name="T12" fmla="*/ 131 w 131"/>
                <a:gd name="T13" fmla="*/ 57 h 169"/>
                <a:gd name="T14" fmla="*/ 129 w 131"/>
                <a:gd name="T15" fmla="*/ 72 h 169"/>
                <a:gd name="T16" fmla="*/ 114 w 131"/>
                <a:gd name="T17" fmla="*/ 127 h 169"/>
                <a:gd name="T18" fmla="*/ 108 w 131"/>
                <a:gd name="T19" fmla="*/ 140 h 169"/>
                <a:gd name="T20" fmla="*/ 99 w 131"/>
                <a:gd name="T21" fmla="*/ 152 h 169"/>
                <a:gd name="T22" fmla="*/ 87 w 131"/>
                <a:gd name="T23" fmla="*/ 162 h 169"/>
                <a:gd name="T24" fmla="*/ 73 w 131"/>
                <a:gd name="T25" fmla="*/ 167 h 169"/>
                <a:gd name="T26" fmla="*/ 58 w 131"/>
                <a:gd name="T27" fmla="*/ 169 h 169"/>
                <a:gd name="T28" fmla="*/ 50 w 131"/>
                <a:gd name="T29" fmla="*/ 168 h 169"/>
                <a:gd name="T30" fmla="*/ 43 w 131"/>
                <a:gd name="T31" fmla="*/ 167 h 169"/>
                <a:gd name="T32" fmla="*/ 29 w 131"/>
                <a:gd name="T33" fmla="*/ 162 h 169"/>
                <a:gd name="T34" fmla="*/ 17 w 131"/>
                <a:gd name="T35" fmla="*/ 152 h 169"/>
                <a:gd name="T36" fmla="*/ 8 w 131"/>
                <a:gd name="T37" fmla="*/ 140 h 169"/>
                <a:gd name="T38" fmla="*/ 2 w 131"/>
                <a:gd name="T39" fmla="*/ 127 h 169"/>
                <a:gd name="T40" fmla="*/ 0 w 131"/>
                <a:gd name="T41" fmla="*/ 112 h 169"/>
                <a:gd name="T42" fmla="*/ 2 w 131"/>
                <a:gd name="T43" fmla="*/ 97 h 169"/>
                <a:gd name="T44" fmla="*/ 17 w 131"/>
                <a:gd name="T45" fmla="*/ 43 h 169"/>
                <a:gd name="T46" fmla="*/ 25 w 131"/>
                <a:gd name="T47" fmla="*/ 27 h 169"/>
                <a:gd name="T48" fmla="*/ 36 w 131"/>
                <a:gd name="T49" fmla="*/ 13 h 169"/>
                <a:gd name="T50" fmla="*/ 51 w 131"/>
                <a:gd name="T51" fmla="*/ 4 h 169"/>
                <a:gd name="T52" fmla="*/ 70 w 131"/>
                <a:gd name="T5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1" h="169">
                  <a:moveTo>
                    <a:pt x="70" y="0"/>
                  </a:moveTo>
                  <a:lnTo>
                    <a:pt x="88" y="2"/>
                  </a:lnTo>
                  <a:lnTo>
                    <a:pt x="102" y="8"/>
                  </a:lnTo>
                  <a:lnTo>
                    <a:pt x="114" y="17"/>
                  </a:lnTo>
                  <a:lnTo>
                    <a:pt x="122" y="29"/>
                  </a:lnTo>
                  <a:lnTo>
                    <a:pt x="129" y="43"/>
                  </a:lnTo>
                  <a:lnTo>
                    <a:pt x="131" y="57"/>
                  </a:lnTo>
                  <a:lnTo>
                    <a:pt x="129" y="72"/>
                  </a:lnTo>
                  <a:lnTo>
                    <a:pt x="114" y="127"/>
                  </a:lnTo>
                  <a:lnTo>
                    <a:pt x="108" y="140"/>
                  </a:lnTo>
                  <a:lnTo>
                    <a:pt x="99" y="152"/>
                  </a:lnTo>
                  <a:lnTo>
                    <a:pt x="87" y="162"/>
                  </a:lnTo>
                  <a:lnTo>
                    <a:pt x="73" y="167"/>
                  </a:lnTo>
                  <a:lnTo>
                    <a:pt x="58" y="169"/>
                  </a:lnTo>
                  <a:lnTo>
                    <a:pt x="50" y="168"/>
                  </a:lnTo>
                  <a:lnTo>
                    <a:pt x="43" y="167"/>
                  </a:lnTo>
                  <a:lnTo>
                    <a:pt x="29" y="162"/>
                  </a:lnTo>
                  <a:lnTo>
                    <a:pt x="17" y="152"/>
                  </a:lnTo>
                  <a:lnTo>
                    <a:pt x="8" y="140"/>
                  </a:lnTo>
                  <a:lnTo>
                    <a:pt x="2" y="127"/>
                  </a:lnTo>
                  <a:lnTo>
                    <a:pt x="0" y="112"/>
                  </a:lnTo>
                  <a:lnTo>
                    <a:pt x="2" y="97"/>
                  </a:lnTo>
                  <a:lnTo>
                    <a:pt x="17" y="43"/>
                  </a:lnTo>
                  <a:lnTo>
                    <a:pt x="25" y="27"/>
                  </a:lnTo>
                  <a:lnTo>
                    <a:pt x="36" y="13"/>
                  </a:lnTo>
                  <a:lnTo>
                    <a:pt x="51" y="4"/>
                  </a:lnTo>
                  <a:lnTo>
                    <a:pt x="70"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dirty="0">
                <a:ln>
                  <a:noFill/>
                </a:ln>
                <a:solidFill>
                  <a:srgbClr val="EFF0F4"/>
                </a:solidFill>
                <a:effectLst/>
                <a:uLnTx/>
                <a:uFillTx/>
                <a:cs typeface="+mn-ea"/>
                <a:sym typeface="+mn-lt"/>
              </a:endParaRPr>
            </a:p>
          </p:txBody>
        </p:sp>
        <p:sp>
          <p:nvSpPr>
            <p:cNvPr id="27" name="Freeform 21"/>
            <p:cNvSpPr/>
            <p:nvPr/>
          </p:nvSpPr>
          <p:spPr bwMode="auto">
            <a:xfrm>
              <a:off x="1027113" y="4551363"/>
              <a:ext cx="20638" cy="30163"/>
            </a:xfrm>
            <a:custGeom>
              <a:avLst/>
              <a:gdLst>
                <a:gd name="T0" fmla="*/ 65 w 119"/>
                <a:gd name="T1" fmla="*/ 0 h 170"/>
                <a:gd name="T2" fmla="*/ 82 w 119"/>
                <a:gd name="T3" fmla="*/ 5 h 170"/>
                <a:gd name="T4" fmla="*/ 96 w 119"/>
                <a:gd name="T5" fmla="*/ 15 h 170"/>
                <a:gd name="T6" fmla="*/ 108 w 119"/>
                <a:gd name="T7" fmla="*/ 28 h 170"/>
                <a:gd name="T8" fmla="*/ 114 w 119"/>
                <a:gd name="T9" fmla="*/ 45 h 170"/>
                <a:gd name="T10" fmla="*/ 118 w 119"/>
                <a:gd name="T11" fmla="*/ 70 h 170"/>
                <a:gd name="T12" fmla="*/ 119 w 119"/>
                <a:gd name="T13" fmla="*/ 93 h 170"/>
                <a:gd name="T14" fmla="*/ 118 w 119"/>
                <a:gd name="T15" fmla="*/ 118 h 170"/>
                <a:gd name="T16" fmla="*/ 114 w 119"/>
                <a:gd name="T17" fmla="*/ 135 h 170"/>
                <a:gd name="T18" fmla="*/ 105 w 119"/>
                <a:gd name="T19" fmla="*/ 150 h 170"/>
                <a:gd name="T20" fmla="*/ 92 w 119"/>
                <a:gd name="T21" fmla="*/ 160 h 170"/>
                <a:gd name="T22" fmla="*/ 77 w 119"/>
                <a:gd name="T23" fmla="*/ 168 h 170"/>
                <a:gd name="T24" fmla="*/ 60 w 119"/>
                <a:gd name="T25" fmla="*/ 170 h 170"/>
                <a:gd name="T26" fmla="*/ 57 w 119"/>
                <a:gd name="T27" fmla="*/ 170 h 170"/>
                <a:gd name="T28" fmla="*/ 55 w 119"/>
                <a:gd name="T29" fmla="*/ 170 h 170"/>
                <a:gd name="T30" fmla="*/ 36 w 119"/>
                <a:gd name="T31" fmla="*/ 165 h 170"/>
                <a:gd name="T32" fmla="*/ 21 w 119"/>
                <a:gd name="T33" fmla="*/ 155 h 170"/>
                <a:gd name="T34" fmla="*/ 10 w 119"/>
                <a:gd name="T35" fmla="*/ 142 h 170"/>
                <a:gd name="T36" fmla="*/ 3 w 119"/>
                <a:gd name="T37" fmla="*/ 125 h 170"/>
                <a:gd name="T38" fmla="*/ 2 w 119"/>
                <a:gd name="T39" fmla="*/ 107 h 170"/>
                <a:gd name="T40" fmla="*/ 3 w 119"/>
                <a:gd name="T41" fmla="*/ 101 h 170"/>
                <a:gd name="T42" fmla="*/ 3 w 119"/>
                <a:gd name="T43" fmla="*/ 93 h 170"/>
                <a:gd name="T44" fmla="*/ 2 w 119"/>
                <a:gd name="T45" fmla="*/ 81 h 170"/>
                <a:gd name="T46" fmla="*/ 1 w 119"/>
                <a:gd name="T47" fmla="*/ 68 h 170"/>
                <a:gd name="T48" fmla="*/ 0 w 119"/>
                <a:gd name="T49" fmla="*/ 50 h 170"/>
                <a:gd name="T50" fmla="*/ 5 w 119"/>
                <a:gd name="T51" fmla="*/ 33 h 170"/>
                <a:gd name="T52" fmla="*/ 15 w 119"/>
                <a:gd name="T53" fmla="*/ 18 h 170"/>
                <a:gd name="T54" fmla="*/ 29 w 119"/>
                <a:gd name="T55" fmla="*/ 7 h 170"/>
                <a:gd name="T56" fmla="*/ 47 w 119"/>
                <a:gd name="T57" fmla="*/ 1 h 170"/>
                <a:gd name="T58" fmla="*/ 65 w 119"/>
                <a:gd name="T59"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9" h="170">
                  <a:moveTo>
                    <a:pt x="65" y="0"/>
                  </a:moveTo>
                  <a:lnTo>
                    <a:pt x="82" y="5"/>
                  </a:lnTo>
                  <a:lnTo>
                    <a:pt x="96" y="15"/>
                  </a:lnTo>
                  <a:lnTo>
                    <a:pt x="108" y="28"/>
                  </a:lnTo>
                  <a:lnTo>
                    <a:pt x="114" y="45"/>
                  </a:lnTo>
                  <a:lnTo>
                    <a:pt x="118" y="70"/>
                  </a:lnTo>
                  <a:lnTo>
                    <a:pt x="119" y="93"/>
                  </a:lnTo>
                  <a:lnTo>
                    <a:pt x="118" y="118"/>
                  </a:lnTo>
                  <a:lnTo>
                    <a:pt x="114" y="135"/>
                  </a:lnTo>
                  <a:lnTo>
                    <a:pt x="105" y="150"/>
                  </a:lnTo>
                  <a:lnTo>
                    <a:pt x="92" y="160"/>
                  </a:lnTo>
                  <a:lnTo>
                    <a:pt x="77" y="168"/>
                  </a:lnTo>
                  <a:lnTo>
                    <a:pt x="60" y="170"/>
                  </a:lnTo>
                  <a:lnTo>
                    <a:pt x="57" y="170"/>
                  </a:lnTo>
                  <a:lnTo>
                    <a:pt x="55" y="170"/>
                  </a:lnTo>
                  <a:lnTo>
                    <a:pt x="36" y="165"/>
                  </a:lnTo>
                  <a:lnTo>
                    <a:pt x="21" y="155"/>
                  </a:lnTo>
                  <a:lnTo>
                    <a:pt x="10" y="142"/>
                  </a:lnTo>
                  <a:lnTo>
                    <a:pt x="3" y="125"/>
                  </a:lnTo>
                  <a:lnTo>
                    <a:pt x="2" y="107"/>
                  </a:lnTo>
                  <a:lnTo>
                    <a:pt x="3" y="101"/>
                  </a:lnTo>
                  <a:lnTo>
                    <a:pt x="3" y="93"/>
                  </a:lnTo>
                  <a:lnTo>
                    <a:pt x="2" y="81"/>
                  </a:lnTo>
                  <a:lnTo>
                    <a:pt x="1" y="68"/>
                  </a:lnTo>
                  <a:lnTo>
                    <a:pt x="0" y="50"/>
                  </a:lnTo>
                  <a:lnTo>
                    <a:pt x="5" y="33"/>
                  </a:lnTo>
                  <a:lnTo>
                    <a:pt x="15" y="18"/>
                  </a:lnTo>
                  <a:lnTo>
                    <a:pt x="29" y="7"/>
                  </a:lnTo>
                  <a:lnTo>
                    <a:pt x="47" y="1"/>
                  </a:lnTo>
                  <a:lnTo>
                    <a:pt x="65"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dirty="0">
                <a:ln>
                  <a:noFill/>
                </a:ln>
                <a:solidFill>
                  <a:srgbClr val="EFF0F4"/>
                </a:solidFill>
                <a:effectLst/>
                <a:uLnTx/>
                <a:uFillTx/>
                <a:cs typeface="+mn-ea"/>
                <a:sym typeface="+mn-lt"/>
              </a:endParaRPr>
            </a:p>
          </p:txBody>
        </p:sp>
        <p:sp>
          <p:nvSpPr>
            <p:cNvPr id="28" name="Freeform 22"/>
            <p:cNvSpPr/>
            <p:nvPr/>
          </p:nvSpPr>
          <p:spPr bwMode="auto">
            <a:xfrm>
              <a:off x="942976" y="4508501"/>
              <a:ext cx="30163" cy="23813"/>
            </a:xfrm>
            <a:custGeom>
              <a:avLst/>
              <a:gdLst>
                <a:gd name="T0" fmla="*/ 55 w 171"/>
                <a:gd name="T1" fmla="*/ 0 h 129"/>
                <a:gd name="T2" fmla="*/ 74 w 171"/>
                <a:gd name="T3" fmla="*/ 2 h 129"/>
                <a:gd name="T4" fmla="*/ 128 w 171"/>
                <a:gd name="T5" fmla="*/ 16 h 129"/>
                <a:gd name="T6" fmla="*/ 146 w 171"/>
                <a:gd name="T7" fmla="*/ 24 h 129"/>
                <a:gd name="T8" fmla="*/ 158 w 171"/>
                <a:gd name="T9" fmla="*/ 36 h 129"/>
                <a:gd name="T10" fmla="*/ 167 w 171"/>
                <a:gd name="T11" fmla="*/ 51 h 129"/>
                <a:gd name="T12" fmla="*/ 171 w 171"/>
                <a:gd name="T13" fmla="*/ 68 h 129"/>
                <a:gd name="T14" fmla="*/ 169 w 171"/>
                <a:gd name="T15" fmla="*/ 86 h 129"/>
                <a:gd name="T16" fmla="*/ 164 w 171"/>
                <a:gd name="T17" fmla="*/ 101 h 129"/>
                <a:gd name="T18" fmla="*/ 154 w 171"/>
                <a:gd name="T19" fmla="*/ 113 h 129"/>
                <a:gd name="T20" fmla="*/ 142 w 171"/>
                <a:gd name="T21" fmla="*/ 122 h 129"/>
                <a:gd name="T22" fmla="*/ 128 w 171"/>
                <a:gd name="T23" fmla="*/ 128 h 129"/>
                <a:gd name="T24" fmla="*/ 113 w 171"/>
                <a:gd name="T25" fmla="*/ 129 h 129"/>
                <a:gd name="T26" fmla="*/ 106 w 171"/>
                <a:gd name="T27" fmla="*/ 129 h 129"/>
                <a:gd name="T28" fmla="*/ 98 w 171"/>
                <a:gd name="T29" fmla="*/ 127 h 129"/>
                <a:gd name="T30" fmla="*/ 43 w 171"/>
                <a:gd name="T31" fmla="*/ 113 h 129"/>
                <a:gd name="T32" fmla="*/ 29 w 171"/>
                <a:gd name="T33" fmla="*/ 107 h 129"/>
                <a:gd name="T34" fmla="*/ 18 w 171"/>
                <a:gd name="T35" fmla="*/ 98 h 129"/>
                <a:gd name="T36" fmla="*/ 9 w 171"/>
                <a:gd name="T37" fmla="*/ 86 h 129"/>
                <a:gd name="T38" fmla="*/ 3 w 171"/>
                <a:gd name="T39" fmla="*/ 73 h 129"/>
                <a:gd name="T40" fmla="*/ 0 w 171"/>
                <a:gd name="T41" fmla="*/ 58 h 129"/>
                <a:gd name="T42" fmla="*/ 3 w 171"/>
                <a:gd name="T43" fmla="*/ 43 h 129"/>
                <a:gd name="T44" fmla="*/ 10 w 171"/>
                <a:gd name="T45" fmla="*/ 26 h 129"/>
                <a:gd name="T46" fmla="*/ 23 w 171"/>
                <a:gd name="T47" fmla="*/ 13 h 129"/>
                <a:gd name="T48" fmla="*/ 38 w 171"/>
                <a:gd name="T49" fmla="*/ 3 h 129"/>
                <a:gd name="T50" fmla="*/ 55 w 171"/>
                <a:gd name="T51" fmla="*/ 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1" h="129">
                  <a:moveTo>
                    <a:pt x="55" y="0"/>
                  </a:moveTo>
                  <a:lnTo>
                    <a:pt x="74" y="2"/>
                  </a:lnTo>
                  <a:lnTo>
                    <a:pt x="128" y="16"/>
                  </a:lnTo>
                  <a:lnTo>
                    <a:pt x="146" y="24"/>
                  </a:lnTo>
                  <a:lnTo>
                    <a:pt x="158" y="36"/>
                  </a:lnTo>
                  <a:lnTo>
                    <a:pt x="167" y="51"/>
                  </a:lnTo>
                  <a:lnTo>
                    <a:pt x="171" y="68"/>
                  </a:lnTo>
                  <a:lnTo>
                    <a:pt x="169" y="86"/>
                  </a:lnTo>
                  <a:lnTo>
                    <a:pt x="164" y="101"/>
                  </a:lnTo>
                  <a:lnTo>
                    <a:pt x="154" y="113"/>
                  </a:lnTo>
                  <a:lnTo>
                    <a:pt x="142" y="122"/>
                  </a:lnTo>
                  <a:lnTo>
                    <a:pt x="128" y="128"/>
                  </a:lnTo>
                  <a:lnTo>
                    <a:pt x="113" y="129"/>
                  </a:lnTo>
                  <a:lnTo>
                    <a:pt x="106" y="129"/>
                  </a:lnTo>
                  <a:lnTo>
                    <a:pt x="98" y="127"/>
                  </a:lnTo>
                  <a:lnTo>
                    <a:pt x="43" y="113"/>
                  </a:lnTo>
                  <a:lnTo>
                    <a:pt x="29" y="107"/>
                  </a:lnTo>
                  <a:lnTo>
                    <a:pt x="18" y="98"/>
                  </a:lnTo>
                  <a:lnTo>
                    <a:pt x="9" y="86"/>
                  </a:lnTo>
                  <a:lnTo>
                    <a:pt x="3" y="73"/>
                  </a:lnTo>
                  <a:lnTo>
                    <a:pt x="0" y="58"/>
                  </a:lnTo>
                  <a:lnTo>
                    <a:pt x="3" y="43"/>
                  </a:lnTo>
                  <a:lnTo>
                    <a:pt x="10" y="26"/>
                  </a:lnTo>
                  <a:lnTo>
                    <a:pt x="23" y="13"/>
                  </a:lnTo>
                  <a:lnTo>
                    <a:pt x="38" y="3"/>
                  </a:lnTo>
                  <a:lnTo>
                    <a:pt x="55"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dirty="0">
                <a:ln>
                  <a:noFill/>
                </a:ln>
                <a:solidFill>
                  <a:srgbClr val="EFF0F4"/>
                </a:solidFill>
                <a:effectLst/>
                <a:uLnTx/>
                <a:uFillTx/>
                <a:cs typeface="+mn-ea"/>
                <a:sym typeface="+mn-lt"/>
              </a:endParaRPr>
            </a:p>
          </p:txBody>
        </p:sp>
        <p:sp>
          <p:nvSpPr>
            <p:cNvPr id="29" name="Freeform 23"/>
            <p:cNvSpPr/>
            <p:nvPr/>
          </p:nvSpPr>
          <p:spPr bwMode="auto">
            <a:xfrm>
              <a:off x="990601" y="4521201"/>
              <a:ext cx="30163" cy="23813"/>
            </a:xfrm>
            <a:custGeom>
              <a:avLst/>
              <a:gdLst>
                <a:gd name="T0" fmla="*/ 54 w 170"/>
                <a:gd name="T1" fmla="*/ 0 h 128"/>
                <a:gd name="T2" fmla="*/ 73 w 170"/>
                <a:gd name="T3" fmla="*/ 2 h 128"/>
                <a:gd name="T4" fmla="*/ 127 w 170"/>
                <a:gd name="T5" fmla="*/ 17 h 128"/>
                <a:gd name="T6" fmla="*/ 141 w 170"/>
                <a:gd name="T7" fmla="*/ 22 h 128"/>
                <a:gd name="T8" fmla="*/ 153 w 170"/>
                <a:gd name="T9" fmla="*/ 32 h 128"/>
                <a:gd name="T10" fmla="*/ 162 w 170"/>
                <a:gd name="T11" fmla="*/ 43 h 128"/>
                <a:gd name="T12" fmla="*/ 168 w 170"/>
                <a:gd name="T13" fmla="*/ 56 h 128"/>
                <a:gd name="T14" fmla="*/ 170 w 170"/>
                <a:gd name="T15" fmla="*/ 71 h 128"/>
                <a:gd name="T16" fmla="*/ 168 w 170"/>
                <a:gd name="T17" fmla="*/ 87 h 128"/>
                <a:gd name="T18" fmla="*/ 162 w 170"/>
                <a:gd name="T19" fmla="*/ 101 h 128"/>
                <a:gd name="T20" fmla="*/ 153 w 170"/>
                <a:gd name="T21" fmla="*/ 112 h 128"/>
                <a:gd name="T22" fmla="*/ 141 w 170"/>
                <a:gd name="T23" fmla="*/ 121 h 128"/>
                <a:gd name="T24" fmla="*/ 127 w 170"/>
                <a:gd name="T25" fmla="*/ 127 h 128"/>
                <a:gd name="T26" fmla="*/ 112 w 170"/>
                <a:gd name="T27" fmla="*/ 128 h 128"/>
                <a:gd name="T28" fmla="*/ 105 w 170"/>
                <a:gd name="T29" fmla="*/ 128 h 128"/>
                <a:gd name="T30" fmla="*/ 97 w 170"/>
                <a:gd name="T31" fmla="*/ 127 h 128"/>
                <a:gd name="T32" fmla="*/ 43 w 170"/>
                <a:gd name="T33" fmla="*/ 112 h 128"/>
                <a:gd name="T34" fmla="*/ 29 w 170"/>
                <a:gd name="T35" fmla="*/ 107 h 128"/>
                <a:gd name="T36" fmla="*/ 17 w 170"/>
                <a:gd name="T37" fmla="*/ 97 h 128"/>
                <a:gd name="T38" fmla="*/ 7 w 170"/>
                <a:gd name="T39" fmla="*/ 86 h 128"/>
                <a:gd name="T40" fmla="*/ 2 w 170"/>
                <a:gd name="T41" fmla="*/ 72 h 128"/>
                <a:gd name="T42" fmla="*/ 0 w 170"/>
                <a:gd name="T43" fmla="*/ 57 h 128"/>
                <a:gd name="T44" fmla="*/ 2 w 170"/>
                <a:gd name="T45" fmla="*/ 42 h 128"/>
                <a:gd name="T46" fmla="*/ 9 w 170"/>
                <a:gd name="T47" fmla="*/ 25 h 128"/>
                <a:gd name="T48" fmla="*/ 21 w 170"/>
                <a:gd name="T49" fmla="*/ 12 h 128"/>
                <a:gd name="T50" fmla="*/ 36 w 170"/>
                <a:gd name="T51" fmla="*/ 4 h 128"/>
                <a:gd name="T52" fmla="*/ 54 w 170"/>
                <a:gd name="T53"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0" h="128">
                  <a:moveTo>
                    <a:pt x="54" y="0"/>
                  </a:moveTo>
                  <a:lnTo>
                    <a:pt x="73" y="2"/>
                  </a:lnTo>
                  <a:lnTo>
                    <a:pt x="127" y="17"/>
                  </a:lnTo>
                  <a:lnTo>
                    <a:pt x="141" y="22"/>
                  </a:lnTo>
                  <a:lnTo>
                    <a:pt x="153" y="32"/>
                  </a:lnTo>
                  <a:lnTo>
                    <a:pt x="162" y="43"/>
                  </a:lnTo>
                  <a:lnTo>
                    <a:pt x="168" y="56"/>
                  </a:lnTo>
                  <a:lnTo>
                    <a:pt x="170" y="71"/>
                  </a:lnTo>
                  <a:lnTo>
                    <a:pt x="168" y="87"/>
                  </a:lnTo>
                  <a:lnTo>
                    <a:pt x="162" y="101"/>
                  </a:lnTo>
                  <a:lnTo>
                    <a:pt x="153" y="112"/>
                  </a:lnTo>
                  <a:lnTo>
                    <a:pt x="141" y="121"/>
                  </a:lnTo>
                  <a:lnTo>
                    <a:pt x="127" y="127"/>
                  </a:lnTo>
                  <a:lnTo>
                    <a:pt x="112" y="128"/>
                  </a:lnTo>
                  <a:lnTo>
                    <a:pt x="105" y="128"/>
                  </a:lnTo>
                  <a:lnTo>
                    <a:pt x="97" y="127"/>
                  </a:lnTo>
                  <a:lnTo>
                    <a:pt x="43" y="112"/>
                  </a:lnTo>
                  <a:lnTo>
                    <a:pt x="29" y="107"/>
                  </a:lnTo>
                  <a:lnTo>
                    <a:pt x="17" y="97"/>
                  </a:lnTo>
                  <a:lnTo>
                    <a:pt x="7" y="86"/>
                  </a:lnTo>
                  <a:lnTo>
                    <a:pt x="2" y="72"/>
                  </a:lnTo>
                  <a:lnTo>
                    <a:pt x="0" y="57"/>
                  </a:lnTo>
                  <a:lnTo>
                    <a:pt x="2" y="42"/>
                  </a:lnTo>
                  <a:lnTo>
                    <a:pt x="9" y="25"/>
                  </a:lnTo>
                  <a:lnTo>
                    <a:pt x="21" y="12"/>
                  </a:lnTo>
                  <a:lnTo>
                    <a:pt x="36" y="4"/>
                  </a:lnTo>
                  <a:lnTo>
                    <a:pt x="54"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dirty="0">
                <a:ln>
                  <a:noFill/>
                </a:ln>
                <a:solidFill>
                  <a:srgbClr val="EFF0F4"/>
                </a:solidFill>
                <a:effectLst/>
                <a:uLnTx/>
                <a:uFillTx/>
                <a:cs typeface="+mn-ea"/>
                <a:sym typeface="+mn-lt"/>
              </a:endParaRPr>
            </a:p>
          </p:txBody>
        </p:sp>
        <p:sp>
          <p:nvSpPr>
            <p:cNvPr id="30" name="Freeform 24"/>
            <p:cNvSpPr/>
            <p:nvPr/>
          </p:nvSpPr>
          <p:spPr bwMode="auto">
            <a:xfrm>
              <a:off x="989013" y="4694238"/>
              <a:ext cx="23813" cy="30163"/>
            </a:xfrm>
            <a:custGeom>
              <a:avLst/>
              <a:gdLst>
                <a:gd name="T0" fmla="*/ 72 w 130"/>
                <a:gd name="T1" fmla="*/ 0 h 169"/>
                <a:gd name="T2" fmla="*/ 88 w 130"/>
                <a:gd name="T3" fmla="*/ 2 h 169"/>
                <a:gd name="T4" fmla="*/ 102 w 130"/>
                <a:gd name="T5" fmla="*/ 9 h 169"/>
                <a:gd name="T6" fmla="*/ 114 w 130"/>
                <a:gd name="T7" fmla="*/ 17 h 169"/>
                <a:gd name="T8" fmla="*/ 122 w 130"/>
                <a:gd name="T9" fmla="*/ 29 h 169"/>
                <a:gd name="T10" fmla="*/ 129 w 130"/>
                <a:gd name="T11" fmla="*/ 43 h 169"/>
                <a:gd name="T12" fmla="*/ 130 w 130"/>
                <a:gd name="T13" fmla="*/ 58 h 169"/>
                <a:gd name="T14" fmla="*/ 129 w 130"/>
                <a:gd name="T15" fmla="*/ 73 h 169"/>
                <a:gd name="T16" fmla="*/ 114 w 130"/>
                <a:gd name="T17" fmla="*/ 127 h 169"/>
                <a:gd name="T18" fmla="*/ 107 w 130"/>
                <a:gd name="T19" fmla="*/ 141 h 169"/>
                <a:gd name="T20" fmla="*/ 99 w 130"/>
                <a:gd name="T21" fmla="*/ 154 h 169"/>
                <a:gd name="T22" fmla="*/ 87 w 130"/>
                <a:gd name="T23" fmla="*/ 162 h 169"/>
                <a:gd name="T24" fmla="*/ 73 w 130"/>
                <a:gd name="T25" fmla="*/ 167 h 169"/>
                <a:gd name="T26" fmla="*/ 58 w 130"/>
                <a:gd name="T27" fmla="*/ 169 h 169"/>
                <a:gd name="T28" fmla="*/ 50 w 130"/>
                <a:gd name="T29" fmla="*/ 169 h 169"/>
                <a:gd name="T30" fmla="*/ 43 w 130"/>
                <a:gd name="T31" fmla="*/ 167 h 169"/>
                <a:gd name="T32" fmla="*/ 26 w 130"/>
                <a:gd name="T33" fmla="*/ 160 h 169"/>
                <a:gd name="T34" fmla="*/ 13 w 130"/>
                <a:gd name="T35" fmla="*/ 148 h 169"/>
                <a:gd name="T36" fmla="*/ 4 w 130"/>
                <a:gd name="T37" fmla="*/ 132 h 169"/>
                <a:gd name="T38" fmla="*/ 0 w 130"/>
                <a:gd name="T39" fmla="*/ 115 h 169"/>
                <a:gd name="T40" fmla="*/ 2 w 130"/>
                <a:gd name="T41" fmla="*/ 97 h 169"/>
                <a:gd name="T42" fmla="*/ 16 w 130"/>
                <a:gd name="T43" fmla="*/ 43 h 169"/>
                <a:gd name="T44" fmla="*/ 22 w 130"/>
                <a:gd name="T45" fmla="*/ 29 h 169"/>
                <a:gd name="T46" fmla="*/ 32 w 130"/>
                <a:gd name="T47" fmla="*/ 17 h 169"/>
                <a:gd name="T48" fmla="*/ 44 w 130"/>
                <a:gd name="T49" fmla="*/ 9 h 169"/>
                <a:gd name="T50" fmla="*/ 57 w 130"/>
                <a:gd name="T51" fmla="*/ 2 h 169"/>
                <a:gd name="T52" fmla="*/ 72 w 130"/>
                <a:gd name="T5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0" h="169">
                  <a:moveTo>
                    <a:pt x="72" y="0"/>
                  </a:moveTo>
                  <a:lnTo>
                    <a:pt x="88" y="2"/>
                  </a:lnTo>
                  <a:lnTo>
                    <a:pt x="102" y="9"/>
                  </a:lnTo>
                  <a:lnTo>
                    <a:pt x="114" y="17"/>
                  </a:lnTo>
                  <a:lnTo>
                    <a:pt x="122" y="29"/>
                  </a:lnTo>
                  <a:lnTo>
                    <a:pt x="129" y="43"/>
                  </a:lnTo>
                  <a:lnTo>
                    <a:pt x="130" y="58"/>
                  </a:lnTo>
                  <a:lnTo>
                    <a:pt x="129" y="73"/>
                  </a:lnTo>
                  <a:lnTo>
                    <a:pt x="114" y="127"/>
                  </a:lnTo>
                  <a:lnTo>
                    <a:pt x="107" y="141"/>
                  </a:lnTo>
                  <a:lnTo>
                    <a:pt x="99" y="154"/>
                  </a:lnTo>
                  <a:lnTo>
                    <a:pt x="87" y="162"/>
                  </a:lnTo>
                  <a:lnTo>
                    <a:pt x="73" y="167"/>
                  </a:lnTo>
                  <a:lnTo>
                    <a:pt x="58" y="169"/>
                  </a:lnTo>
                  <a:lnTo>
                    <a:pt x="50" y="169"/>
                  </a:lnTo>
                  <a:lnTo>
                    <a:pt x="43" y="167"/>
                  </a:lnTo>
                  <a:lnTo>
                    <a:pt x="26" y="160"/>
                  </a:lnTo>
                  <a:lnTo>
                    <a:pt x="13" y="148"/>
                  </a:lnTo>
                  <a:lnTo>
                    <a:pt x="4" y="132"/>
                  </a:lnTo>
                  <a:lnTo>
                    <a:pt x="0" y="115"/>
                  </a:lnTo>
                  <a:lnTo>
                    <a:pt x="2" y="97"/>
                  </a:lnTo>
                  <a:lnTo>
                    <a:pt x="16" y="43"/>
                  </a:lnTo>
                  <a:lnTo>
                    <a:pt x="22" y="29"/>
                  </a:lnTo>
                  <a:lnTo>
                    <a:pt x="32" y="17"/>
                  </a:lnTo>
                  <a:lnTo>
                    <a:pt x="44" y="9"/>
                  </a:lnTo>
                  <a:lnTo>
                    <a:pt x="57" y="2"/>
                  </a:lnTo>
                  <a:lnTo>
                    <a:pt x="72"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dirty="0">
                <a:ln>
                  <a:noFill/>
                </a:ln>
                <a:solidFill>
                  <a:srgbClr val="EFF0F4"/>
                </a:solidFill>
                <a:effectLst/>
                <a:uLnTx/>
                <a:uFillTx/>
                <a:cs typeface="+mn-ea"/>
                <a:sym typeface="+mn-lt"/>
              </a:endParaRPr>
            </a:p>
          </p:txBody>
        </p:sp>
        <p:sp>
          <p:nvSpPr>
            <p:cNvPr id="31" name="Freeform 25"/>
            <p:cNvSpPr>
              <a:spLocks noEditPoints="1"/>
            </p:cNvSpPr>
            <p:nvPr/>
          </p:nvSpPr>
          <p:spPr bwMode="auto">
            <a:xfrm>
              <a:off x="555626" y="4481513"/>
              <a:ext cx="392113" cy="606425"/>
            </a:xfrm>
            <a:custGeom>
              <a:avLst/>
              <a:gdLst>
                <a:gd name="T0" fmla="*/ 251 w 2218"/>
                <a:gd name="T1" fmla="*/ 3240 h 3439"/>
                <a:gd name="T2" fmla="*/ 325 w 2218"/>
                <a:gd name="T3" fmla="*/ 3313 h 3439"/>
                <a:gd name="T4" fmla="*/ 1866 w 2218"/>
                <a:gd name="T5" fmla="*/ 3321 h 3439"/>
                <a:gd name="T6" fmla="*/ 1954 w 2218"/>
                <a:gd name="T7" fmla="*/ 3263 h 3439"/>
                <a:gd name="T8" fmla="*/ 1977 w 2218"/>
                <a:gd name="T9" fmla="*/ 2751 h 3439"/>
                <a:gd name="T10" fmla="*/ 1977 w 2218"/>
                <a:gd name="T11" fmla="*/ 2637 h 3439"/>
                <a:gd name="T12" fmla="*/ 351 w 2218"/>
                <a:gd name="T13" fmla="*/ 118 h 3439"/>
                <a:gd name="T14" fmla="*/ 264 w 2218"/>
                <a:gd name="T15" fmla="*/ 176 h 3439"/>
                <a:gd name="T16" fmla="*/ 240 w 2218"/>
                <a:gd name="T17" fmla="*/ 345 h 3439"/>
                <a:gd name="T18" fmla="*/ 1967 w 2218"/>
                <a:gd name="T19" fmla="*/ 199 h 3439"/>
                <a:gd name="T20" fmla="*/ 1893 w 2218"/>
                <a:gd name="T21" fmla="*/ 126 h 3439"/>
                <a:gd name="T22" fmla="*/ 379 w 2218"/>
                <a:gd name="T23" fmla="*/ 0 h 3439"/>
                <a:gd name="T24" fmla="*/ 1955 w 2218"/>
                <a:gd name="T25" fmla="*/ 29 h 3439"/>
                <a:gd name="T26" fmla="*/ 2065 w 2218"/>
                <a:gd name="T27" fmla="*/ 137 h 3439"/>
                <a:gd name="T28" fmla="*/ 2094 w 2218"/>
                <a:gd name="T29" fmla="*/ 391 h 3439"/>
                <a:gd name="T30" fmla="*/ 2094 w 2218"/>
                <a:gd name="T31" fmla="*/ 452 h 3439"/>
                <a:gd name="T32" fmla="*/ 2094 w 2218"/>
                <a:gd name="T33" fmla="*/ 675 h 3439"/>
                <a:gd name="T34" fmla="*/ 2094 w 2218"/>
                <a:gd name="T35" fmla="*/ 952 h 3439"/>
                <a:gd name="T36" fmla="*/ 2094 w 2218"/>
                <a:gd name="T37" fmla="*/ 1013 h 3439"/>
                <a:gd name="T38" fmla="*/ 2094 w 2218"/>
                <a:gd name="T39" fmla="*/ 1291 h 3439"/>
                <a:gd name="T40" fmla="*/ 2094 w 2218"/>
                <a:gd name="T41" fmla="*/ 1515 h 3439"/>
                <a:gd name="T42" fmla="*/ 2094 w 2218"/>
                <a:gd name="T43" fmla="*/ 1574 h 3439"/>
                <a:gd name="T44" fmla="*/ 2094 w 2218"/>
                <a:gd name="T45" fmla="*/ 1852 h 3439"/>
                <a:gd name="T46" fmla="*/ 2094 w 2218"/>
                <a:gd name="T47" fmla="*/ 2074 h 3439"/>
                <a:gd name="T48" fmla="*/ 2094 w 2218"/>
                <a:gd name="T49" fmla="*/ 2135 h 3439"/>
                <a:gd name="T50" fmla="*/ 2094 w 2218"/>
                <a:gd name="T51" fmla="*/ 2412 h 3439"/>
                <a:gd name="T52" fmla="*/ 2094 w 2218"/>
                <a:gd name="T53" fmla="*/ 2635 h 3439"/>
                <a:gd name="T54" fmla="*/ 2111 w 2218"/>
                <a:gd name="T55" fmla="*/ 2591 h 3439"/>
                <a:gd name="T56" fmla="*/ 2160 w 2218"/>
                <a:gd name="T57" fmla="*/ 2563 h 3439"/>
                <a:gd name="T58" fmla="*/ 2211 w 2218"/>
                <a:gd name="T59" fmla="*/ 2591 h 3439"/>
                <a:gd name="T60" fmla="*/ 2202 w 2218"/>
                <a:gd name="T61" fmla="*/ 2689 h 3439"/>
                <a:gd name="T62" fmla="*/ 2161 w 2218"/>
                <a:gd name="T63" fmla="*/ 2729 h 3439"/>
                <a:gd name="T64" fmla="*/ 2102 w 2218"/>
                <a:gd name="T65" fmla="*/ 2712 h 3439"/>
                <a:gd name="T66" fmla="*/ 2098 w 2218"/>
                <a:gd name="T67" fmla="*/ 2835 h 3439"/>
                <a:gd name="T68" fmla="*/ 2142 w 2218"/>
                <a:gd name="T69" fmla="*/ 2870 h 3439"/>
                <a:gd name="T70" fmla="*/ 2124 w 2218"/>
                <a:gd name="T71" fmla="*/ 2973 h 3439"/>
                <a:gd name="T72" fmla="*/ 2094 w 2218"/>
                <a:gd name="T73" fmla="*/ 3186 h 3439"/>
                <a:gd name="T74" fmla="*/ 2044 w 2218"/>
                <a:gd name="T75" fmla="*/ 3335 h 3439"/>
                <a:gd name="T76" fmla="*/ 1918 w 2218"/>
                <a:gd name="T77" fmla="*/ 3426 h 3439"/>
                <a:gd name="T78" fmla="*/ 338 w 2218"/>
                <a:gd name="T79" fmla="*/ 3436 h 3439"/>
                <a:gd name="T80" fmla="*/ 200 w 2218"/>
                <a:gd name="T81" fmla="*/ 3364 h 3439"/>
                <a:gd name="T82" fmla="*/ 128 w 2218"/>
                <a:gd name="T83" fmla="*/ 3227 h 3439"/>
                <a:gd name="T84" fmla="*/ 103 w 2218"/>
                <a:gd name="T85" fmla="*/ 2982 h 3439"/>
                <a:gd name="T86" fmla="*/ 73 w 2218"/>
                <a:gd name="T87" fmla="*/ 2890 h 3439"/>
                <a:gd name="T88" fmla="*/ 102 w 2218"/>
                <a:gd name="T89" fmla="*/ 2841 h 3439"/>
                <a:gd name="T90" fmla="*/ 124 w 2218"/>
                <a:gd name="T91" fmla="*/ 2835 h 3439"/>
                <a:gd name="T92" fmla="*/ 87 w 2218"/>
                <a:gd name="T93" fmla="*/ 2729 h 3439"/>
                <a:gd name="T94" fmla="*/ 23 w 2218"/>
                <a:gd name="T95" fmla="*/ 2706 h 3439"/>
                <a:gd name="T96" fmla="*/ 2 w 2218"/>
                <a:gd name="T97" fmla="*/ 2605 h 3439"/>
                <a:gd name="T98" fmla="*/ 43 w 2218"/>
                <a:gd name="T99" fmla="*/ 2564 h 3439"/>
                <a:gd name="T100" fmla="*/ 106 w 2218"/>
                <a:gd name="T101" fmla="*/ 2588 h 3439"/>
                <a:gd name="T102" fmla="*/ 128 w 2218"/>
                <a:gd name="T103" fmla="*/ 212 h 3439"/>
                <a:gd name="T104" fmla="*/ 200 w 2218"/>
                <a:gd name="T105" fmla="*/ 74 h 3439"/>
                <a:gd name="T106" fmla="*/ 338 w 2218"/>
                <a:gd name="T107" fmla="*/ 3 h 3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18" h="3439">
                  <a:moveTo>
                    <a:pt x="240" y="2751"/>
                  </a:moveTo>
                  <a:lnTo>
                    <a:pt x="240" y="3187"/>
                  </a:lnTo>
                  <a:lnTo>
                    <a:pt x="243" y="3214"/>
                  </a:lnTo>
                  <a:lnTo>
                    <a:pt x="251" y="3240"/>
                  </a:lnTo>
                  <a:lnTo>
                    <a:pt x="264" y="3263"/>
                  </a:lnTo>
                  <a:lnTo>
                    <a:pt x="281" y="3283"/>
                  </a:lnTo>
                  <a:lnTo>
                    <a:pt x="302" y="3300"/>
                  </a:lnTo>
                  <a:lnTo>
                    <a:pt x="325" y="3313"/>
                  </a:lnTo>
                  <a:lnTo>
                    <a:pt x="351" y="3321"/>
                  </a:lnTo>
                  <a:lnTo>
                    <a:pt x="379" y="3324"/>
                  </a:lnTo>
                  <a:lnTo>
                    <a:pt x="1838" y="3324"/>
                  </a:lnTo>
                  <a:lnTo>
                    <a:pt x="1866" y="3321"/>
                  </a:lnTo>
                  <a:lnTo>
                    <a:pt x="1893" y="3313"/>
                  </a:lnTo>
                  <a:lnTo>
                    <a:pt x="1916" y="3300"/>
                  </a:lnTo>
                  <a:lnTo>
                    <a:pt x="1937" y="3283"/>
                  </a:lnTo>
                  <a:lnTo>
                    <a:pt x="1954" y="3263"/>
                  </a:lnTo>
                  <a:lnTo>
                    <a:pt x="1967" y="3240"/>
                  </a:lnTo>
                  <a:lnTo>
                    <a:pt x="1974" y="3214"/>
                  </a:lnTo>
                  <a:lnTo>
                    <a:pt x="1977" y="3187"/>
                  </a:lnTo>
                  <a:lnTo>
                    <a:pt x="1977" y="2751"/>
                  </a:lnTo>
                  <a:lnTo>
                    <a:pt x="240" y="2751"/>
                  </a:lnTo>
                  <a:close/>
                  <a:moveTo>
                    <a:pt x="240" y="458"/>
                  </a:moveTo>
                  <a:lnTo>
                    <a:pt x="240" y="2637"/>
                  </a:lnTo>
                  <a:lnTo>
                    <a:pt x="1977" y="2637"/>
                  </a:lnTo>
                  <a:lnTo>
                    <a:pt x="1977" y="458"/>
                  </a:lnTo>
                  <a:lnTo>
                    <a:pt x="240" y="458"/>
                  </a:lnTo>
                  <a:close/>
                  <a:moveTo>
                    <a:pt x="379" y="115"/>
                  </a:moveTo>
                  <a:lnTo>
                    <a:pt x="351" y="118"/>
                  </a:lnTo>
                  <a:lnTo>
                    <a:pt x="325" y="126"/>
                  </a:lnTo>
                  <a:lnTo>
                    <a:pt x="302" y="138"/>
                  </a:lnTo>
                  <a:lnTo>
                    <a:pt x="281" y="155"/>
                  </a:lnTo>
                  <a:lnTo>
                    <a:pt x="264" y="176"/>
                  </a:lnTo>
                  <a:lnTo>
                    <a:pt x="251" y="199"/>
                  </a:lnTo>
                  <a:lnTo>
                    <a:pt x="243" y="225"/>
                  </a:lnTo>
                  <a:lnTo>
                    <a:pt x="240" y="253"/>
                  </a:lnTo>
                  <a:lnTo>
                    <a:pt x="240" y="345"/>
                  </a:lnTo>
                  <a:lnTo>
                    <a:pt x="1977" y="345"/>
                  </a:lnTo>
                  <a:lnTo>
                    <a:pt x="1977" y="253"/>
                  </a:lnTo>
                  <a:lnTo>
                    <a:pt x="1974" y="225"/>
                  </a:lnTo>
                  <a:lnTo>
                    <a:pt x="1967" y="199"/>
                  </a:lnTo>
                  <a:lnTo>
                    <a:pt x="1954" y="176"/>
                  </a:lnTo>
                  <a:lnTo>
                    <a:pt x="1937" y="155"/>
                  </a:lnTo>
                  <a:lnTo>
                    <a:pt x="1916" y="138"/>
                  </a:lnTo>
                  <a:lnTo>
                    <a:pt x="1893" y="126"/>
                  </a:lnTo>
                  <a:lnTo>
                    <a:pt x="1866" y="118"/>
                  </a:lnTo>
                  <a:lnTo>
                    <a:pt x="1838" y="115"/>
                  </a:lnTo>
                  <a:lnTo>
                    <a:pt x="379" y="115"/>
                  </a:lnTo>
                  <a:close/>
                  <a:moveTo>
                    <a:pt x="379" y="0"/>
                  </a:moveTo>
                  <a:lnTo>
                    <a:pt x="1838" y="0"/>
                  </a:lnTo>
                  <a:lnTo>
                    <a:pt x="1880" y="3"/>
                  </a:lnTo>
                  <a:lnTo>
                    <a:pt x="1918" y="13"/>
                  </a:lnTo>
                  <a:lnTo>
                    <a:pt x="1955" y="29"/>
                  </a:lnTo>
                  <a:lnTo>
                    <a:pt x="1988" y="49"/>
                  </a:lnTo>
                  <a:lnTo>
                    <a:pt x="2018" y="74"/>
                  </a:lnTo>
                  <a:lnTo>
                    <a:pt x="2044" y="104"/>
                  </a:lnTo>
                  <a:lnTo>
                    <a:pt x="2065" y="137"/>
                  </a:lnTo>
                  <a:lnTo>
                    <a:pt x="2081" y="173"/>
                  </a:lnTo>
                  <a:lnTo>
                    <a:pt x="2090" y="212"/>
                  </a:lnTo>
                  <a:lnTo>
                    <a:pt x="2094" y="253"/>
                  </a:lnTo>
                  <a:lnTo>
                    <a:pt x="2094" y="391"/>
                  </a:lnTo>
                  <a:lnTo>
                    <a:pt x="2094" y="394"/>
                  </a:lnTo>
                  <a:lnTo>
                    <a:pt x="2094" y="395"/>
                  </a:lnTo>
                  <a:lnTo>
                    <a:pt x="2094" y="451"/>
                  </a:lnTo>
                  <a:lnTo>
                    <a:pt x="2094" y="452"/>
                  </a:lnTo>
                  <a:lnTo>
                    <a:pt x="2094" y="454"/>
                  </a:lnTo>
                  <a:lnTo>
                    <a:pt x="2094" y="672"/>
                  </a:lnTo>
                  <a:lnTo>
                    <a:pt x="2094" y="673"/>
                  </a:lnTo>
                  <a:lnTo>
                    <a:pt x="2094" y="675"/>
                  </a:lnTo>
                  <a:lnTo>
                    <a:pt x="2094" y="731"/>
                  </a:lnTo>
                  <a:lnTo>
                    <a:pt x="2094" y="733"/>
                  </a:lnTo>
                  <a:lnTo>
                    <a:pt x="2094" y="734"/>
                  </a:lnTo>
                  <a:lnTo>
                    <a:pt x="2094" y="952"/>
                  </a:lnTo>
                  <a:lnTo>
                    <a:pt x="2094" y="954"/>
                  </a:lnTo>
                  <a:lnTo>
                    <a:pt x="2094" y="955"/>
                  </a:lnTo>
                  <a:lnTo>
                    <a:pt x="2094" y="1012"/>
                  </a:lnTo>
                  <a:lnTo>
                    <a:pt x="2094" y="1013"/>
                  </a:lnTo>
                  <a:lnTo>
                    <a:pt x="2094" y="1014"/>
                  </a:lnTo>
                  <a:lnTo>
                    <a:pt x="2094" y="1233"/>
                  </a:lnTo>
                  <a:lnTo>
                    <a:pt x="2094" y="1235"/>
                  </a:lnTo>
                  <a:lnTo>
                    <a:pt x="2094" y="1291"/>
                  </a:lnTo>
                  <a:lnTo>
                    <a:pt x="2094" y="1293"/>
                  </a:lnTo>
                  <a:lnTo>
                    <a:pt x="2094" y="1294"/>
                  </a:lnTo>
                  <a:lnTo>
                    <a:pt x="2094" y="1512"/>
                  </a:lnTo>
                  <a:lnTo>
                    <a:pt x="2094" y="1515"/>
                  </a:lnTo>
                  <a:lnTo>
                    <a:pt x="2094" y="1516"/>
                  </a:lnTo>
                  <a:lnTo>
                    <a:pt x="2094" y="1572"/>
                  </a:lnTo>
                  <a:lnTo>
                    <a:pt x="2094" y="1573"/>
                  </a:lnTo>
                  <a:lnTo>
                    <a:pt x="2094" y="1574"/>
                  </a:lnTo>
                  <a:lnTo>
                    <a:pt x="2094" y="1793"/>
                  </a:lnTo>
                  <a:lnTo>
                    <a:pt x="2094" y="1794"/>
                  </a:lnTo>
                  <a:lnTo>
                    <a:pt x="2094" y="1795"/>
                  </a:lnTo>
                  <a:lnTo>
                    <a:pt x="2094" y="1852"/>
                  </a:lnTo>
                  <a:lnTo>
                    <a:pt x="2094" y="1853"/>
                  </a:lnTo>
                  <a:lnTo>
                    <a:pt x="2094" y="1855"/>
                  </a:lnTo>
                  <a:lnTo>
                    <a:pt x="2094" y="2073"/>
                  </a:lnTo>
                  <a:lnTo>
                    <a:pt x="2094" y="2074"/>
                  </a:lnTo>
                  <a:lnTo>
                    <a:pt x="2094" y="2076"/>
                  </a:lnTo>
                  <a:lnTo>
                    <a:pt x="2094" y="2132"/>
                  </a:lnTo>
                  <a:lnTo>
                    <a:pt x="2094" y="2134"/>
                  </a:lnTo>
                  <a:lnTo>
                    <a:pt x="2094" y="2135"/>
                  </a:lnTo>
                  <a:lnTo>
                    <a:pt x="2094" y="2353"/>
                  </a:lnTo>
                  <a:lnTo>
                    <a:pt x="2094" y="2355"/>
                  </a:lnTo>
                  <a:lnTo>
                    <a:pt x="2094" y="2356"/>
                  </a:lnTo>
                  <a:lnTo>
                    <a:pt x="2094" y="2412"/>
                  </a:lnTo>
                  <a:lnTo>
                    <a:pt x="2094" y="2413"/>
                  </a:lnTo>
                  <a:lnTo>
                    <a:pt x="2094" y="2414"/>
                  </a:lnTo>
                  <a:lnTo>
                    <a:pt x="2094" y="2634"/>
                  </a:lnTo>
                  <a:lnTo>
                    <a:pt x="2094" y="2635"/>
                  </a:lnTo>
                  <a:lnTo>
                    <a:pt x="2094" y="2637"/>
                  </a:lnTo>
                  <a:lnTo>
                    <a:pt x="2094" y="2646"/>
                  </a:lnTo>
                  <a:lnTo>
                    <a:pt x="2105" y="2606"/>
                  </a:lnTo>
                  <a:lnTo>
                    <a:pt x="2111" y="2591"/>
                  </a:lnTo>
                  <a:lnTo>
                    <a:pt x="2120" y="2579"/>
                  </a:lnTo>
                  <a:lnTo>
                    <a:pt x="2132" y="2571"/>
                  </a:lnTo>
                  <a:lnTo>
                    <a:pt x="2145" y="2564"/>
                  </a:lnTo>
                  <a:lnTo>
                    <a:pt x="2160" y="2563"/>
                  </a:lnTo>
                  <a:lnTo>
                    <a:pt x="2176" y="2564"/>
                  </a:lnTo>
                  <a:lnTo>
                    <a:pt x="2190" y="2571"/>
                  </a:lnTo>
                  <a:lnTo>
                    <a:pt x="2202" y="2580"/>
                  </a:lnTo>
                  <a:lnTo>
                    <a:pt x="2211" y="2591"/>
                  </a:lnTo>
                  <a:lnTo>
                    <a:pt x="2217" y="2605"/>
                  </a:lnTo>
                  <a:lnTo>
                    <a:pt x="2218" y="2620"/>
                  </a:lnTo>
                  <a:lnTo>
                    <a:pt x="2216" y="2635"/>
                  </a:lnTo>
                  <a:lnTo>
                    <a:pt x="2202" y="2689"/>
                  </a:lnTo>
                  <a:lnTo>
                    <a:pt x="2196" y="2703"/>
                  </a:lnTo>
                  <a:lnTo>
                    <a:pt x="2187" y="2714"/>
                  </a:lnTo>
                  <a:lnTo>
                    <a:pt x="2175" y="2724"/>
                  </a:lnTo>
                  <a:lnTo>
                    <a:pt x="2161" y="2729"/>
                  </a:lnTo>
                  <a:lnTo>
                    <a:pt x="2146" y="2731"/>
                  </a:lnTo>
                  <a:lnTo>
                    <a:pt x="2131" y="2729"/>
                  </a:lnTo>
                  <a:lnTo>
                    <a:pt x="2115" y="2723"/>
                  </a:lnTo>
                  <a:lnTo>
                    <a:pt x="2102" y="2712"/>
                  </a:lnTo>
                  <a:lnTo>
                    <a:pt x="2094" y="2698"/>
                  </a:lnTo>
                  <a:lnTo>
                    <a:pt x="2094" y="2698"/>
                  </a:lnTo>
                  <a:lnTo>
                    <a:pt x="2094" y="2835"/>
                  </a:lnTo>
                  <a:lnTo>
                    <a:pt x="2098" y="2835"/>
                  </a:lnTo>
                  <a:lnTo>
                    <a:pt x="2102" y="2836"/>
                  </a:lnTo>
                  <a:lnTo>
                    <a:pt x="2119" y="2843"/>
                  </a:lnTo>
                  <a:lnTo>
                    <a:pt x="2132" y="2855"/>
                  </a:lnTo>
                  <a:lnTo>
                    <a:pt x="2142" y="2870"/>
                  </a:lnTo>
                  <a:lnTo>
                    <a:pt x="2145" y="2887"/>
                  </a:lnTo>
                  <a:lnTo>
                    <a:pt x="2143" y="2906"/>
                  </a:lnTo>
                  <a:lnTo>
                    <a:pt x="2129" y="2959"/>
                  </a:lnTo>
                  <a:lnTo>
                    <a:pt x="2124" y="2973"/>
                  </a:lnTo>
                  <a:lnTo>
                    <a:pt x="2115" y="2984"/>
                  </a:lnTo>
                  <a:lnTo>
                    <a:pt x="2105" y="2992"/>
                  </a:lnTo>
                  <a:lnTo>
                    <a:pt x="2094" y="2997"/>
                  </a:lnTo>
                  <a:lnTo>
                    <a:pt x="2094" y="3186"/>
                  </a:lnTo>
                  <a:lnTo>
                    <a:pt x="2090" y="3227"/>
                  </a:lnTo>
                  <a:lnTo>
                    <a:pt x="2081" y="3265"/>
                  </a:lnTo>
                  <a:lnTo>
                    <a:pt x="2065" y="3302"/>
                  </a:lnTo>
                  <a:lnTo>
                    <a:pt x="2044" y="3335"/>
                  </a:lnTo>
                  <a:lnTo>
                    <a:pt x="2018" y="3364"/>
                  </a:lnTo>
                  <a:lnTo>
                    <a:pt x="1988" y="3390"/>
                  </a:lnTo>
                  <a:lnTo>
                    <a:pt x="1955" y="3410"/>
                  </a:lnTo>
                  <a:lnTo>
                    <a:pt x="1918" y="3426"/>
                  </a:lnTo>
                  <a:lnTo>
                    <a:pt x="1880" y="3436"/>
                  </a:lnTo>
                  <a:lnTo>
                    <a:pt x="1838" y="3439"/>
                  </a:lnTo>
                  <a:lnTo>
                    <a:pt x="379" y="3439"/>
                  </a:lnTo>
                  <a:lnTo>
                    <a:pt x="338" y="3436"/>
                  </a:lnTo>
                  <a:lnTo>
                    <a:pt x="299" y="3426"/>
                  </a:lnTo>
                  <a:lnTo>
                    <a:pt x="262" y="3410"/>
                  </a:lnTo>
                  <a:lnTo>
                    <a:pt x="229" y="3390"/>
                  </a:lnTo>
                  <a:lnTo>
                    <a:pt x="200" y="3364"/>
                  </a:lnTo>
                  <a:lnTo>
                    <a:pt x="174" y="3335"/>
                  </a:lnTo>
                  <a:lnTo>
                    <a:pt x="153" y="3302"/>
                  </a:lnTo>
                  <a:lnTo>
                    <a:pt x="137" y="3265"/>
                  </a:lnTo>
                  <a:lnTo>
                    <a:pt x="128" y="3227"/>
                  </a:lnTo>
                  <a:lnTo>
                    <a:pt x="124" y="3186"/>
                  </a:lnTo>
                  <a:lnTo>
                    <a:pt x="124" y="2997"/>
                  </a:lnTo>
                  <a:lnTo>
                    <a:pt x="113" y="2991"/>
                  </a:lnTo>
                  <a:lnTo>
                    <a:pt x="103" y="2982"/>
                  </a:lnTo>
                  <a:lnTo>
                    <a:pt x="94" y="2972"/>
                  </a:lnTo>
                  <a:lnTo>
                    <a:pt x="89" y="2959"/>
                  </a:lnTo>
                  <a:lnTo>
                    <a:pt x="75" y="2906"/>
                  </a:lnTo>
                  <a:lnTo>
                    <a:pt x="73" y="2890"/>
                  </a:lnTo>
                  <a:lnTo>
                    <a:pt x="75" y="2875"/>
                  </a:lnTo>
                  <a:lnTo>
                    <a:pt x="80" y="2862"/>
                  </a:lnTo>
                  <a:lnTo>
                    <a:pt x="90" y="2851"/>
                  </a:lnTo>
                  <a:lnTo>
                    <a:pt x="102" y="2841"/>
                  </a:lnTo>
                  <a:lnTo>
                    <a:pt x="116" y="2836"/>
                  </a:lnTo>
                  <a:lnTo>
                    <a:pt x="119" y="2835"/>
                  </a:lnTo>
                  <a:lnTo>
                    <a:pt x="121" y="2835"/>
                  </a:lnTo>
                  <a:lnTo>
                    <a:pt x="124" y="2835"/>
                  </a:lnTo>
                  <a:lnTo>
                    <a:pt x="124" y="2698"/>
                  </a:lnTo>
                  <a:lnTo>
                    <a:pt x="116" y="2712"/>
                  </a:lnTo>
                  <a:lnTo>
                    <a:pt x="103" y="2723"/>
                  </a:lnTo>
                  <a:lnTo>
                    <a:pt x="87" y="2729"/>
                  </a:lnTo>
                  <a:lnTo>
                    <a:pt x="68" y="2731"/>
                  </a:lnTo>
                  <a:lnTo>
                    <a:pt x="51" y="2727"/>
                  </a:lnTo>
                  <a:lnTo>
                    <a:pt x="35" y="2719"/>
                  </a:lnTo>
                  <a:lnTo>
                    <a:pt x="23" y="2706"/>
                  </a:lnTo>
                  <a:lnTo>
                    <a:pt x="16" y="2689"/>
                  </a:lnTo>
                  <a:lnTo>
                    <a:pt x="2" y="2635"/>
                  </a:lnTo>
                  <a:lnTo>
                    <a:pt x="0" y="2620"/>
                  </a:lnTo>
                  <a:lnTo>
                    <a:pt x="2" y="2605"/>
                  </a:lnTo>
                  <a:lnTo>
                    <a:pt x="7" y="2591"/>
                  </a:lnTo>
                  <a:lnTo>
                    <a:pt x="16" y="2579"/>
                  </a:lnTo>
                  <a:lnTo>
                    <a:pt x="28" y="2571"/>
                  </a:lnTo>
                  <a:lnTo>
                    <a:pt x="43" y="2564"/>
                  </a:lnTo>
                  <a:lnTo>
                    <a:pt x="61" y="2562"/>
                  </a:lnTo>
                  <a:lnTo>
                    <a:pt x="78" y="2567"/>
                  </a:lnTo>
                  <a:lnTo>
                    <a:pt x="93" y="2575"/>
                  </a:lnTo>
                  <a:lnTo>
                    <a:pt x="106" y="2588"/>
                  </a:lnTo>
                  <a:lnTo>
                    <a:pt x="114" y="2605"/>
                  </a:lnTo>
                  <a:lnTo>
                    <a:pt x="124" y="2645"/>
                  </a:lnTo>
                  <a:lnTo>
                    <a:pt x="124" y="253"/>
                  </a:lnTo>
                  <a:lnTo>
                    <a:pt x="128" y="212"/>
                  </a:lnTo>
                  <a:lnTo>
                    <a:pt x="137" y="173"/>
                  </a:lnTo>
                  <a:lnTo>
                    <a:pt x="153" y="137"/>
                  </a:lnTo>
                  <a:lnTo>
                    <a:pt x="174" y="104"/>
                  </a:lnTo>
                  <a:lnTo>
                    <a:pt x="200" y="74"/>
                  </a:lnTo>
                  <a:lnTo>
                    <a:pt x="229" y="49"/>
                  </a:lnTo>
                  <a:lnTo>
                    <a:pt x="262" y="29"/>
                  </a:lnTo>
                  <a:lnTo>
                    <a:pt x="299" y="13"/>
                  </a:lnTo>
                  <a:lnTo>
                    <a:pt x="338" y="3"/>
                  </a:lnTo>
                  <a:lnTo>
                    <a:pt x="379"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dirty="0">
                <a:ln>
                  <a:noFill/>
                </a:ln>
                <a:solidFill>
                  <a:srgbClr val="EFF0F4"/>
                </a:solidFill>
                <a:effectLst/>
                <a:uLnTx/>
                <a:uFillTx/>
                <a:cs typeface="+mn-ea"/>
                <a:sym typeface="+mn-lt"/>
              </a:endParaRPr>
            </a:p>
          </p:txBody>
        </p:sp>
        <p:sp>
          <p:nvSpPr>
            <p:cNvPr id="32" name="Freeform 26"/>
            <p:cNvSpPr/>
            <p:nvPr/>
          </p:nvSpPr>
          <p:spPr bwMode="auto">
            <a:xfrm>
              <a:off x="950913" y="4838701"/>
              <a:ext cx="22225" cy="28575"/>
            </a:xfrm>
            <a:custGeom>
              <a:avLst/>
              <a:gdLst>
                <a:gd name="T0" fmla="*/ 70 w 132"/>
                <a:gd name="T1" fmla="*/ 0 h 168"/>
                <a:gd name="T2" fmla="*/ 89 w 132"/>
                <a:gd name="T3" fmla="*/ 2 h 168"/>
                <a:gd name="T4" fmla="*/ 102 w 132"/>
                <a:gd name="T5" fmla="*/ 7 h 168"/>
                <a:gd name="T6" fmla="*/ 114 w 132"/>
                <a:gd name="T7" fmla="*/ 17 h 168"/>
                <a:gd name="T8" fmla="*/ 124 w 132"/>
                <a:gd name="T9" fmla="*/ 29 h 168"/>
                <a:gd name="T10" fmla="*/ 129 w 132"/>
                <a:gd name="T11" fmla="*/ 41 h 168"/>
                <a:gd name="T12" fmla="*/ 132 w 132"/>
                <a:gd name="T13" fmla="*/ 56 h 168"/>
                <a:gd name="T14" fmla="*/ 129 w 132"/>
                <a:gd name="T15" fmla="*/ 72 h 168"/>
                <a:gd name="T16" fmla="*/ 114 w 132"/>
                <a:gd name="T17" fmla="*/ 125 h 168"/>
                <a:gd name="T18" fmla="*/ 109 w 132"/>
                <a:gd name="T19" fmla="*/ 140 h 168"/>
                <a:gd name="T20" fmla="*/ 99 w 132"/>
                <a:gd name="T21" fmla="*/ 152 h 168"/>
                <a:gd name="T22" fmla="*/ 87 w 132"/>
                <a:gd name="T23" fmla="*/ 161 h 168"/>
                <a:gd name="T24" fmla="*/ 73 w 132"/>
                <a:gd name="T25" fmla="*/ 167 h 168"/>
                <a:gd name="T26" fmla="*/ 58 w 132"/>
                <a:gd name="T27" fmla="*/ 168 h 168"/>
                <a:gd name="T28" fmla="*/ 51 w 132"/>
                <a:gd name="T29" fmla="*/ 168 h 168"/>
                <a:gd name="T30" fmla="*/ 43 w 132"/>
                <a:gd name="T31" fmla="*/ 167 h 168"/>
                <a:gd name="T32" fmla="*/ 27 w 132"/>
                <a:gd name="T33" fmla="*/ 158 h 168"/>
                <a:gd name="T34" fmla="*/ 13 w 132"/>
                <a:gd name="T35" fmla="*/ 147 h 168"/>
                <a:gd name="T36" fmla="*/ 5 w 132"/>
                <a:gd name="T37" fmla="*/ 132 h 168"/>
                <a:gd name="T38" fmla="*/ 0 w 132"/>
                <a:gd name="T39" fmla="*/ 115 h 168"/>
                <a:gd name="T40" fmla="*/ 3 w 132"/>
                <a:gd name="T41" fmla="*/ 97 h 168"/>
                <a:gd name="T42" fmla="*/ 18 w 132"/>
                <a:gd name="T43" fmla="*/ 41 h 168"/>
                <a:gd name="T44" fmla="*/ 25 w 132"/>
                <a:gd name="T45" fmla="*/ 26 h 168"/>
                <a:gd name="T46" fmla="*/ 37 w 132"/>
                <a:gd name="T47" fmla="*/ 13 h 168"/>
                <a:gd name="T48" fmla="*/ 52 w 132"/>
                <a:gd name="T49" fmla="*/ 3 h 168"/>
                <a:gd name="T50" fmla="*/ 70 w 132"/>
                <a:gd name="T51"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2" h="168">
                  <a:moveTo>
                    <a:pt x="70" y="0"/>
                  </a:moveTo>
                  <a:lnTo>
                    <a:pt x="89" y="2"/>
                  </a:lnTo>
                  <a:lnTo>
                    <a:pt x="102" y="7"/>
                  </a:lnTo>
                  <a:lnTo>
                    <a:pt x="114" y="17"/>
                  </a:lnTo>
                  <a:lnTo>
                    <a:pt x="124" y="29"/>
                  </a:lnTo>
                  <a:lnTo>
                    <a:pt x="129" y="41"/>
                  </a:lnTo>
                  <a:lnTo>
                    <a:pt x="132" y="56"/>
                  </a:lnTo>
                  <a:lnTo>
                    <a:pt x="129" y="72"/>
                  </a:lnTo>
                  <a:lnTo>
                    <a:pt x="114" y="125"/>
                  </a:lnTo>
                  <a:lnTo>
                    <a:pt x="109" y="140"/>
                  </a:lnTo>
                  <a:lnTo>
                    <a:pt x="99" y="152"/>
                  </a:lnTo>
                  <a:lnTo>
                    <a:pt x="87" y="161"/>
                  </a:lnTo>
                  <a:lnTo>
                    <a:pt x="73" y="167"/>
                  </a:lnTo>
                  <a:lnTo>
                    <a:pt x="58" y="168"/>
                  </a:lnTo>
                  <a:lnTo>
                    <a:pt x="51" y="168"/>
                  </a:lnTo>
                  <a:lnTo>
                    <a:pt x="43" y="167"/>
                  </a:lnTo>
                  <a:lnTo>
                    <a:pt x="27" y="158"/>
                  </a:lnTo>
                  <a:lnTo>
                    <a:pt x="13" y="147"/>
                  </a:lnTo>
                  <a:lnTo>
                    <a:pt x="5" y="132"/>
                  </a:lnTo>
                  <a:lnTo>
                    <a:pt x="0" y="115"/>
                  </a:lnTo>
                  <a:lnTo>
                    <a:pt x="3" y="97"/>
                  </a:lnTo>
                  <a:lnTo>
                    <a:pt x="18" y="41"/>
                  </a:lnTo>
                  <a:lnTo>
                    <a:pt x="25" y="26"/>
                  </a:lnTo>
                  <a:lnTo>
                    <a:pt x="37" y="13"/>
                  </a:lnTo>
                  <a:lnTo>
                    <a:pt x="52" y="3"/>
                  </a:lnTo>
                  <a:lnTo>
                    <a:pt x="70"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dirty="0">
                <a:ln>
                  <a:noFill/>
                </a:ln>
                <a:solidFill>
                  <a:srgbClr val="EFF0F4"/>
                </a:solidFill>
                <a:effectLst/>
                <a:uLnTx/>
                <a:uFillTx/>
                <a:cs typeface="+mn-ea"/>
                <a:sym typeface="+mn-lt"/>
              </a:endParaRPr>
            </a:p>
          </p:txBody>
        </p:sp>
        <p:sp>
          <p:nvSpPr>
            <p:cNvPr id="33" name="Freeform 27"/>
            <p:cNvSpPr/>
            <p:nvPr/>
          </p:nvSpPr>
          <p:spPr bwMode="auto">
            <a:xfrm>
              <a:off x="936626" y="4886326"/>
              <a:ext cx="23813" cy="28575"/>
            </a:xfrm>
            <a:custGeom>
              <a:avLst/>
              <a:gdLst>
                <a:gd name="T0" fmla="*/ 69 w 131"/>
                <a:gd name="T1" fmla="*/ 0 h 169"/>
                <a:gd name="T2" fmla="*/ 88 w 131"/>
                <a:gd name="T3" fmla="*/ 2 h 169"/>
                <a:gd name="T4" fmla="*/ 102 w 131"/>
                <a:gd name="T5" fmla="*/ 9 h 169"/>
                <a:gd name="T6" fmla="*/ 114 w 131"/>
                <a:gd name="T7" fmla="*/ 17 h 169"/>
                <a:gd name="T8" fmla="*/ 123 w 131"/>
                <a:gd name="T9" fmla="*/ 29 h 169"/>
                <a:gd name="T10" fmla="*/ 129 w 131"/>
                <a:gd name="T11" fmla="*/ 43 h 169"/>
                <a:gd name="T12" fmla="*/ 131 w 131"/>
                <a:gd name="T13" fmla="*/ 58 h 169"/>
                <a:gd name="T14" fmla="*/ 129 w 131"/>
                <a:gd name="T15" fmla="*/ 72 h 169"/>
                <a:gd name="T16" fmla="*/ 114 w 131"/>
                <a:gd name="T17" fmla="*/ 127 h 169"/>
                <a:gd name="T18" fmla="*/ 109 w 131"/>
                <a:gd name="T19" fmla="*/ 141 h 169"/>
                <a:gd name="T20" fmla="*/ 99 w 131"/>
                <a:gd name="T21" fmla="*/ 152 h 169"/>
                <a:gd name="T22" fmla="*/ 87 w 131"/>
                <a:gd name="T23" fmla="*/ 162 h 169"/>
                <a:gd name="T24" fmla="*/ 73 w 131"/>
                <a:gd name="T25" fmla="*/ 167 h 169"/>
                <a:gd name="T26" fmla="*/ 58 w 131"/>
                <a:gd name="T27" fmla="*/ 169 h 169"/>
                <a:gd name="T28" fmla="*/ 51 w 131"/>
                <a:gd name="T29" fmla="*/ 168 h 169"/>
                <a:gd name="T30" fmla="*/ 43 w 131"/>
                <a:gd name="T31" fmla="*/ 167 h 169"/>
                <a:gd name="T32" fmla="*/ 26 w 131"/>
                <a:gd name="T33" fmla="*/ 160 h 169"/>
                <a:gd name="T34" fmla="*/ 13 w 131"/>
                <a:gd name="T35" fmla="*/ 148 h 169"/>
                <a:gd name="T36" fmla="*/ 5 w 131"/>
                <a:gd name="T37" fmla="*/ 132 h 169"/>
                <a:gd name="T38" fmla="*/ 0 w 131"/>
                <a:gd name="T39" fmla="*/ 115 h 169"/>
                <a:gd name="T40" fmla="*/ 2 w 131"/>
                <a:gd name="T41" fmla="*/ 97 h 169"/>
                <a:gd name="T42" fmla="*/ 17 w 131"/>
                <a:gd name="T43" fmla="*/ 43 h 169"/>
                <a:gd name="T44" fmla="*/ 25 w 131"/>
                <a:gd name="T45" fmla="*/ 26 h 169"/>
                <a:gd name="T46" fmla="*/ 37 w 131"/>
                <a:gd name="T47" fmla="*/ 13 h 169"/>
                <a:gd name="T48" fmla="*/ 52 w 131"/>
                <a:gd name="T49" fmla="*/ 4 h 169"/>
                <a:gd name="T50" fmla="*/ 69 w 131"/>
                <a:gd name="T51"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1" h="169">
                  <a:moveTo>
                    <a:pt x="69" y="0"/>
                  </a:moveTo>
                  <a:lnTo>
                    <a:pt x="88" y="2"/>
                  </a:lnTo>
                  <a:lnTo>
                    <a:pt x="102" y="9"/>
                  </a:lnTo>
                  <a:lnTo>
                    <a:pt x="114" y="17"/>
                  </a:lnTo>
                  <a:lnTo>
                    <a:pt x="123" y="29"/>
                  </a:lnTo>
                  <a:lnTo>
                    <a:pt x="129" y="43"/>
                  </a:lnTo>
                  <a:lnTo>
                    <a:pt x="131" y="58"/>
                  </a:lnTo>
                  <a:lnTo>
                    <a:pt x="129" y="72"/>
                  </a:lnTo>
                  <a:lnTo>
                    <a:pt x="114" y="127"/>
                  </a:lnTo>
                  <a:lnTo>
                    <a:pt x="109" y="141"/>
                  </a:lnTo>
                  <a:lnTo>
                    <a:pt x="99" y="152"/>
                  </a:lnTo>
                  <a:lnTo>
                    <a:pt x="87" y="162"/>
                  </a:lnTo>
                  <a:lnTo>
                    <a:pt x="73" y="167"/>
                  </a:lnTo>
                  <a:lnTo>
                    <a:pt x="58" y="169"/>
                  </a:lnTo>
                  <a:lnTo>
                    <a:pt x="51" y="168"/>
                  </a:lnTo>
                  <a:lnTo>
                    <a:pt x="43" y="167"/>
                  </a:lnTo>
                  <a:lnTo>
                    <a:pt x="26" y="160"/>
                  </a:lnTo>
                  <a:lnTo>
                    <a:pt x="13" y="148"/>
                  </a:lnTo>
                  <a:lnTo>
                    <a:pt x="5" y="132"/>
                  </a:lnTo>
                  <a:lnTo>
                    <a:pt x="0" y="115"/>
                  </a:lnTo>
                  <a:lnTo>
                    <a:pt x="2" y="97"/>
                  </a:lnTo>
                  <a:lnTo>
                    <a:pt x="17" y="43"/>
                  </a:lnTo>
                  <a:lnTo>
                    <a:pt x="25" y="26"/>
                  </a:lnTo>
                  <a:lnTo>
                    <a:pt x="37" y="13"/>
                  </a:lnTo>
                  <a:lnTo>
                    <a:pt x="52" y="4"/>
                  </a:lnTo>
                  <a:lnTo>
                    <a:pt x="69"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dirty="0">
                <a:ln>
                  <a:noFill/>
                </a:ln>
                <a:solidFill>
                  <a:srgbClr val="EFF0F4"/>
                </a:solidFill>
                <a:effectLst/>
                <a:uLnTx/>
                <a:uFillTx/>
                <a:cs typeface="+mn-ea"/>
                <a:sym typeface="+mn-lt"/>
              </a:endParaRPr>
            </a:p>
          </p:txBody>
        </p:sp>
        <p:sp>
          <p:nvSpPr>
            <p:cNvPr id="34" name="Freeform 28"/>
            <p:cNvSpPr/>
            <p:nvPr/>
          </p:nvSpPr>
          <p:spPr bwMode="auto">
            <a:xfrm>
              <a:off x="963613" y="4791076"/>
              <a:ext cx="22225" cy="28575"/>
            </a:xfrm>
            <a:custGeom>
              <a:avLst/>
              <a:gdLst>
                <a:gd name="T0" fmla="*/ 68 w 130"/>
                <a:gd name="T1" fmla="*/ 0 h 169"/>
                <a:gd name="T2" fmla="*/ 87 w 130"/>
                <a:gd name="T3" fmla="*/ 2 h 169"/>
                <a:gd name="T4" fmla="*/ 101 w 130"/>
                <a:gd name="T5" fmla="*/ 8 h 169"/>
                <a:gd name="T6" fmla="*/ 112 w 130"/>
                <a:gd name="T7" fmla="*/ 17 h 169"/>
                <a:gd name="T8" fmla="*/ 122 w 130"/>
                <a:gd name="T9" fmla="*/ 28 h 169"/>
                <a:gd name="T10" fmla="*/ 127 w 130"/>
                <a:gd name="T11" fmla="*/ 42 h 169"/>
                <a:gd name="T12" fmla="*/ 130 w 130"/>
                <a:gd name="T13" fmla="*/ 57 h 169"/>
                <a:gd name="T14" fmla="*/ 127 w 130"/>
                <a:gd name="T15" fmla="*/ 72 h 169"/>
                <a:gd name="T16" fmla="*/ 112 w 130"/>
                <a:gd name="T17" fmla="*/ 126 h 169"/>
                <a:gd name="T18" fmla="*/ 107 w 130"/>
                <a:gd name="T19" fmla="*/ 140 h 169"/>
                <a:gd name="T20" fmla="*/ 97 w 130"/>
                <a:gd name="T21" fmla="*/ 152 h 169"/>
                <a:gd name="T22" fmla="*/ 86 w 130"/>
                <a:gd name="T23" fmla="*/ 161 h 169"/>
                <a:gd name="T24" fmla="*/ 73 w 130"/>
                <a:gd name="T25" fmla="*/ 167 h 169"/>
                <a:gd name="T26" fmla="*/ 58 w 130"/>
                <a:gd name="T27" fmla="*/ 169 h 169"/>
                <a:gd name="T28" fmla="*/ 50 w 130"/>
                <a:gd name="T29" fmla="*/ 168 h 169"/>
                <a:gd name="T30" fmla="*/ 43 w 130"/>
                <a:gd name="T31" fmla="*/ 167 h 169"/>
                <a:gd name="T32" fmla="*/ 27 w 130"/>
                <a:gd name="T33" fmla="*/ 160 h 169"/>
                <a:gd name="T34" fmla="*/ 16 w 130"/>
                <a:gd name="T35" fmla="*/ 152 h 169"/>
                <a:gd name="T36" fmla="*/ 7 w 130"/>
                <a:gd name="T37" fmla="*/ 140 h 169"/>
                <a:gd name="T38" fmla="*/ 2 w 130"/>
                <a:gd name="T39" fmla="*/ 126 h 169"/>
                <a:gd name="T40" fmla="*/ 0 w 130"/>
                <a:gd name="T41" fmla="*/ 111 h 169"/>
                <a:gd name="T42" fmla="*/ 2 w 130"/>
                <a:gd name="T43" fmla="*/ 97 h 169"/>
                <a:gd name="T44" fmla="*/ 16 w 130"/>
                <a:gd name="T45" fmla="*/ 42 h 169"/>
                <a:gd name="T46" fmla="*/ 23 w 130"/>
                <a:gd name="T47" fmla="*/ 25 h 169"/>
                <a:gd name="T48" fmla="*/ 35 w 130"/>
                <a:gd name="T49" fmla="*/ 13 h 169"/>
                <a:gd name="T50" fmla="*/ 51 w 130"/>
                <a:gd name="T51" fmla="*/ 3 h 169"/>
                <a:gd name="T52" fmla="*/ 68 w 130"/>
                <a:gd name="T5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0" h="169">
                  <a:moveTo>
                    <a:pt x="68" y="0"/>
                  </a:moveTo>
                  <a:lnTo>
                    <a:pt x="87" y="2"/>
                  </a:lnTo>
                  <a:lnTo>
                    <a:pt x="101" y="8"/>
                  </a:lnTo>
                  <a:lnTo>
                    <a:pt x="112" y="17"/>
                  </a:lnTo>
                  <a:lnTo>
                    <a:pt x="122" y="28"/>
                  </a:lnTo>
                  <a:lnTo>
                    <a:pt x="127" y="42"/>
                  </a:lnTo>
                  <a:lnTo>
                    <a:pt x="130" y="57"/>
                  </a:lnTo>
                  <a:lnTo>
                    <a:pt x="127" y="72"/>
                  </a:lnTo>
                  <a:lnTo>
                    <a:pt x="112" y="126"/>
                  </a:lnTo>
                  <a:lnTo>
                    <a:pt x="107" y="140"/>
                  </a:lnTo>
                  <a:lnTo>
                    <a:pt x="97" y="152"/>
                  </a:lnTo>
                  <a:lnTo>
                    <a:pt x="86" y="161"/>
                  </a:lnTo>
                  <a:lnTo>
                    <a:pt x="73" y="167"/>
                  </a:lnTo>
                  <a:lnTo>
                    <a:pt x="58" y="169"/>
                  </a:lnTo>
                  <a:lnTo>
                    <a:pt x="50" y="168"/>
                  </a:lnTo>
                  <a:lnTo>
                    <a:pt x="43" y="167"/>
                  </a:lnTo>
                  <a:lnTo>
                    <a:pt x="27" y="160"/>
                  </a:lnTo>
                  <a:lnTo>
                    <a:pt x="16" y="152"/>
                  </a:lnTo>
                  <a:lnTo>
                    <a:pt x="7" y="140"/>
                  </a:lnTo>
                  <a:lnTo>
                    <a:pt x="2" y="126"/>
                  </a:lnTo>
                  <a:lnTo>
                    <a:pt x="0" y="111"/>
                  </a:lnTo>
                  <a:lnTo>
                    <a:pt x="2" y="97"/>
                  </a:lnTo>
                  <a:lnTo>
                    <a:pt x="16" y="42"/>
                  </a:lnTo>
                  <a:lnTo>
                    <a:pt x="23" y="25"/>
                  </a:lnTo>
                  <a:lnTo>
                    <a:pt x="35" y="13"/>
                  </a:lnTo>
                  <a:lnTo>
                    <a:pt x="51" y="3"/>
                  </a:lnTo>
                  <a:lnTo>
                    <a:pt x="68"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dirty="0">
                <a:ln>
                  <a:noFill/>
                </a:ln>
                <a:solidFill>
                  <a:srgbClr val="EFF0F4"/>
                </a:solidFill>
                <a:effectLst/>
                <a:uLnTx/>
                <a:uFillTx/>
                <a:cs typeface="+mn-ea"/>
                <a:sym typeface="+mn-lt"/>
              </a:endParaRPr>
            </a:p>
          </p:txBody>
        </p:sp>
        <p:sp>
          <p:nvSpPr>
            <p:cNvPr id="35" name="Freeform 29"/>
            <p:cNvSpPr/>
            <p:nvPr/>
          </p:nvSpPr>
          <p:spPr bwMode="auto">
            <a:xfrm>
              <a:off x="976313" y="4743451"/>
              <a:ext cx="22225" cy="28575"/>
            </a:xfrm>
            <a:custGeom>
              <a:avLst/>
              <a:gdLst>
                <a:gd name="T0" fmla="*/ 68 w 130"/>
                <a:gd name="T1" fmla="*/ 0 h 168"/>
                <a:gd name="T2" fmla="*/ 87 w 130"/>
                <a:gd name="T3" fmla="*/ 2 h 168"/>
                <a:gd name="T4" fmla="*/ 102 w 130"/>
                <a:gd name="T5" fmla="*/ 7 h 168"/>
                <a:gd name="T6" fmla="*/ 114 w 130"/>
                <a:gd name="T7" fmla="*/ 17 h 168"/>
                <a:gd name="T8" fmla="*/ 122 w 130"/>
                <a:gd name="T9" fmla="*/ 28 h 168"/>
                <a:gd name="T10" fmla="*/ 128 w 130"/>
                <a:gd name="T11" fmla="*/ 41 h 168"/>
                <a:gd name="T12" fmla="*/ 130 w 130"/>
                <a:gd name="T13" fmla="*/ 56 h 168"/>
                <a:gd name="T14" fmla="*/ 128 w 130"/>
                <a:gd name="T15" fmla="*/ 72 h 168"/>
                <a:gd name="T16" fmla="*/ 114 w 130"/>
                <a:gd name="T17" fmla="*/ 125 h 168"/>
                <a:gd name="T18" fmla="*/ 107 w 130"/>
                <a:gd name="T19" fmla="*/ 140 h 168"/>
                <a:gd name="T20" fmla="*/ 97 w 130"/>
                <a:gd name="T21" fmla="*/ 152 h 168"/>
                <a:gd name="T22" fmla="*/ 86 w 130"/>
                <a:gd name="T23" fmla="*/ 160 h 168"/>
                <a:gd name="T24" fmla="*/ 73 w 130"/>
                <a:gd name="T25" fmla="*/ 166 h 168"/>
                <a:gd name="T26" fmla="*/ 58 w 130"/>
                <a:gd name="T27" fmla="*/ 168 h 168"/>
                <a:gd name="T28" fmla="*/ 50 w 130"/>
                <a:gd name="T29" fmla="*/ 168 h 168"/>
                <a:gd name="T30" fmla="*/ 43 w 130"/>
                <a:gd name="T31" fmla="*/ 167 h 168"/>
                <a:gd name="T32" fmla="*/ 28 w 130"/>
                <a:gd name="T33" fmla="*/ 160 h 168"/>
                <a:gd name="T34" fmla="*/ 16 w 130"/>
                <a:gd name="T35" fmla="*/ 151 h 168"/>
                <a:gd name="T36" fmla="*/ 7 w 130"/>
                <a:gd name="T37" fmla="*/ 139 h 168"/>
                <a:gd name="T38" fmla="*/ 2 w 130"/>
                <a:gd name="T39" fmla="*/ 126 h 168"/>
                <a:gd name="T40" fmla="*/ 0 w 130"/>
                <a:gd name="T41" fmla="*/ 111 h 168"/>
                <a:gd name="T42" fmla="*/ 2 w 130"/>
                <a:gd name="T43" fmla="*/ 96 h 168"/>
                <a:gd name="T44" fmla="*/ 16 w 130"/>
                <a:gd name="T45" fmla="*/ 42 h 168"/>
                <a:gd name="T46" fmla="*/ 23 w 130"/>
                <a:gd name="T47" fmla="*/ 25 h 168"/>
                <a:gd name="T48" fmla="*/ 36 w 130"/>
                <a:gd name="T49" fmla="*/ 12 h 168"/>
                <a:gd name="T50" fmla="*/ 51 w 130"/>
                <a:gd name="T51" fmla="*/ 3 h 168"/>
                <a:gd name="T52" fmla="*/ 68 w 130"/>
                <a:gd name="T53"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0" h="168">
                  <a:moveTo>
                    <a:pt x="68" y="0"/>
                  </a:moveTo>
                  <a:lnTo>
                    <a:pt x="87" y="2"/>
                  </a:lnTo>
                  <a:lnTo>
                    <a:pt x="102" y="7"/>
                  </a:lnTo>
                  <a:lnTo>
                    <a:pt x="114" y="17"/>
                  </a:lnTo>
                  <a:lnTo>
                    <a:pt x="122" y="28"/>
                  </a:lnTo>
                  <a:lnTo>
                    <a:pt x="128" y="41"/>
                  </a:lnTo>
                  <a:lnTo>
                    <a:pt x="130" y="56"/>
                  </a:lnTo>
                  <a:lnTo>
                    <a:pt x="128" y="72"/>
                  </a:lnTo>
                  <a:lnTo>
                    <a:pt x="114" y="125"/>
                  </a:lnTo>
                  <a:lnTo>
                    <a:pt x="107" y="140"/>
                  </a:lnTo>
                  <a:lnTo>
                    <a:pt x="97" y="152"/>
                  </a:lnTo>
                  <a:lnTo>
                    <a:pt x="86" y="160"/>
                  </a:lnTo>
                  <a:lnTo>
                    <a:pt x="73" y="166"/>
                  </a:lnTo>
                  <a:lnTo>
                    <a:pt x="58" y="168"/>
                  </a:lnTo>
                  <a:lnTo>
                    <a:pt x="50" y="168"/>
                  </a:lnTo>
                  <a:lnTo>
                    <a:pt x="43" y="167"/>
                  </a:lnTo>
                  <a:lnTo>
                    <a:pt x="28" y="160"/>
                  </a:lnTo>
                  <a:lnTo>
                    <a:pt x="16" y="151"/>
                  </a:lnTo>
                  <a:lnTo>
                    <a:pt x="7" y="139"/>
                  </a:lnTo>
                  <a:lnTo>
                    <a:pt x="2" y="126"/>
                  </a:lnTo>
                  <a:lnTo>
                    <a:pt x="0" y="111"/>
                  </a:lnTo>
                  <a:lnTo>
                    <a:pt x="2" y="96"/>
                  </a:lnTo>
                  <a:lnTo>
                    <a:pt x="16" y="42"/>
                  </a:lnTo>
                  <a:lnTo>
                    <a:pt x="23" y="25"/>
                  </a:lnTo>
                  <a:lnTo>
                    <a:pt x="36" y="12"/>
                  </a:lnTo>
                  <a:lnTo>
                    <a:pt x="51" y="3"/>
                  </a:lnTo>
                  <a:lnTo>
                    <a:pt x="68"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dirty="0">
                <a:ln>
                  <a:noFill/>
                </a:ln>
                <a:solidFill>
                  <a:srgbClr val="EFF0F4"/>
                </a:solidFill>
                <a:effectLst/>
                <a:uLnTx/>
                <a:uFillTx/>
                <a:cs typeface="+mn-ea"/>
                <a:sym typeface="+mn-lt"/>
              </a:endParaRPr>
            </a:p>
          </p:txBody>
        </p:sp>
      </p:grpSp>
      <p:grpSp>
        <p:nvGrpSpPr>
          <p:cNvPr id="36" name="Group 118"/>
          <p:cNvGrpSpPr>
            <a:grpSpLocks noChangeAspect="1"/>
          </p:cNvGrpSpPr>
          <p:nvPr/>
        </p:nvGrpSpPr>
        <p:grpSpPr>
          <a:xfrm>
            <a:off x="8970871" y="4446772"/>
            <a:ext cx="492126" cy="504000"/>
            <a:chOff x="455613" y="4481513"/>
            <a:chExt cx="592138" cy="606425"/>
          </a:xfrm>
          <a:solidFill>
            <a:srgbClr val="595F6F"/>
          </a:solidFill>
        </p:grpSpPr>
        <p:sp>
          <p:nvSpPr>
            <p:cNvPr id="37" name="Freeform 6"/>
            <p:cNvSpPr>
              <a:spLocks noEditPoints="1"/>
            </p:cNvSpPr>
            <p:nvPr/>
          </p:nvSpPr>
          <p:spPr bwMode="auto">
            <a:xfrm>
              <a:off x="700088" y="4976813"/>
              <a:ext cx="82550" cy="80963"/>
            </a:xfrm>
            <a:custGeom>
              <a:avLst/>
              <a:gdLst>
                <a:gd name="T0" fmla="*/ 205 w 464"/>
                <a:gd name="T1" fmla="*/ 118 h 458"/>
                <a:gd name="T2" fmla="*/ 160 w 464"/>
                <a:gd name="T3" fmla="*/ 140 h 458"/>
                <a:gd name="T4" fmla="*/ 128 w 464"/>
                <a:gd name="T5" fmla="*/ 180 h 458"/>
                <a:gd name="T6" fmla="*/ 116 w 464"/>
                <a:gd name="T7" fmla="*/ 230 h 458"/>
                <a:gd name="T8" fmla="*/ 128 w 464"/>
                <a:gd name="T9" fmla="*/ 280 h 458"/>
                <a:gd name="T10" fmla="*/ 160 w 464"/>
                <a:gd name="T11" fmla="*/ 319 h 458"/>
                <a:gd name="T12" fmla="*/ 205 w 464"/>
                <a:gd name="T13" fmla="*/ 341 h 458"/>
                <a:gd name="T14" fmla="*/ 259 w 464"/>
                <a:gd name="T15" fmla="*/ 341 h 458"/>
                <a:gd name="T16" fmla="*/ 304 w 464"/>
                <a:gd name="T17" fmla="*/ 319 h 458"/>
                <a:gd name="T18" fmla="*/ 336 w 464"/>
                <a:gd name="T19" fmla="*/ 280 h 458"/>
                <a:gd name="T20" fmla="*/ 348 w 464"/>
                <a:gd name="T21" fmla="*/ 230 h 458"/>
                <a:gd name="T22" fmla="*/ 336 w 464"/>
                <a:gd name="T23" fmla="*/ 180 h 458"/>
                <a:gd name="T24" fmla="*/ 304 w 464"/>
                <a:gd name="T25" fmla="*/ 140 h 458"/>
                <a:gd name="T26" fmla="*/ 259 w 464"/>
                <a:gd name="T27" fmla="*/ 118 h 458"/>
                <a:gd name="T28" fmla="*/ 232 w 464"/>
                <a:gd name="T29" fmla="*/ 0 h 458"/>
                <a:gd name="T30" fmla="*/ 305 w 464"/>
                <a:gd name="T31" fmla="*/ 12 h 458"/>
                <a:gd name="T32" fmla="*/ 368 w 464"/>
                <a:gd name="T33" fmla="*/ 45 h 458"/>
                <a:gd name="T34" fmla="*/ 419 w 464"/>
                <a:gd name="T35" fmla="*/ 95 h 458"/>
                <a:gd name="T36" fmla="*/ 452 w 464"/>
                <a:gd name="T37" fmla="*/ 157 h 458"/>
                <a:gd name="T38" fmla="*/ 464 w 464"/>
                <a:gd name="T39" fmla="*/ 230 h 458"/>
                <a:gd name="T40" fmla="*/ 452 w 464"/>
                <a:gd name="T41" fmla="*/ 302 h 458"/>
                <a:gd name="T42" fmla="*/ 419 w 464"/>
                <a:gd name="T43" fmla="*/ 365 h 458"/>
                <a:gd name="T44" fmla="*/ 368 w 464"/>
                <a:gd name="T45" fmla="*/ 415 h 458"/>
                <a:gd name="T46" fmla="*/ 305 w 464"/>
                <a:gd name="T47" fmla="*/ 447 h 458"/>
                <a:gd name="T48" fmla="*/ 232 w 464"/>
                <a:gd name="T49" fmla="*/ 458 h 458"/>
                <a:gd name="T50" fmla="*/ 159 w 464"/>
                <a:gd name="T51" fmla="*/ 447 h 458"/>
                <a:gd name="T52" fmla="*/ 95 w 464"/>
                <a:gd name="T53" fmla="*/ 415 h 458"/>
                <a:gd name="T54" fmla="*/ 45 w 464"/>
                <a:gd name="T55" fmla="*/ 365 h 458"/>
                <a:gd name="T56" fmla="*/ 12 w 464"/>
                <a:gd name="T57" fmla="*/ 302 h 458"/>
                <a:gd name="T58" fmla="*/ 0 w 464"/>
                <a:gd name="T59" fmla="*/ 230 h 458"/>
                <a:gd name="T60" fmla="*/ 12 w 464"/>
                <a:gd name="T61" fmla="*/ 157 h 458"/>
                <a:gd name="T62" fmla="*/ 45 w 464"/>
                <a:gd name="T63" fmla="*/ 95 h 458"/>
                <a:gd name="T64" fmla="*/ 95 w 464"/>
                <a:gd name="T65" fmla="*/ 45 h 458"/>
                <a:gd name="T66" fmla="*/ 159 w 464"/>
                <a:gd name="T67" fmla="*/ 12 h 458"/>
                <a:gd name="T68" fmla="*/ 232 w 464"/>
                <a:gd name="T69" fmla="*/ 0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4" h="458">
                  <a:moveTo>
                    <a:pt x="232" y="115"/>
                  </a:moveTo>
                  <a:lnTo>
                    <a:pt x="205" y="118"/>
                  </a:lnTo>
                  <a:lnTo>
                    <a:pt x="181" y="127"/>
                  </a:lnTo>
                  <a:lnTo>
                    <a:pt x="160" y="140"/>
                  </a:lnTo>
                  <a:lnTo>
                    <a:pt x="142" y="158"/>
                  </a:lnTo>
                  <a:lnTo>
                    <a:pt x="128" y="180"/>
                  </a:lnTo>
                  <a:lnTo>
                    <a:pt x="119" y="203"/>
                  </a:lnTo>
                  <a:lnTo>
                    <a:pt x="116" y="230"/>
                  </a:lnTo>
                  <a:lnTo>
                    <a:pt x="119" y="255"/>
                  </a:lnTo>
                  <a:lnTo>
                    <a:pt x="128" y="280"/>
                  </a:lnTo>
                  <a:lnTo>
                    <a:pt x="142" y="301"/>
                  </a:lnTo>
                  <a:lnTo>
                    <a:pt x="160" y="319"/>
                  </a:lnTo>
                  <a:lnTo>
                    <a:pt x="181" y="333"/>
                  </a:lnTo>
                  <a:lnTo>
                    <a:pt x="205" y="341"/>
                  </a:lnTo>
                  <a:lnTo>
                    <a:pt x="232" y="345"/>
                  </a:lnTo>
                  <a:lnTo>
                    <a:pt x="259" y="341"/>
                  </a:lnTo>
                  <a:lnTo>
                    <a:pt x="282" y="333"/>
                  </a:lnTo>
                  <a:lnTo>
                    <a:pt x="304" y="319"/>
                  </a:lnTo>
                  <a:lnTo>
                    <a:pt x="322" y="301"/>
                  </a:lnTo>
                  <a:lnTo>
                    <a:pt x="336" y="280"/>
                  </a:lnTo>
                  <a:lnTo>
                    <a:pt x="345" y="255"/>
                  </a:lnTo>
                  <a:lnTo>
                    <a:pt x="348" y="230"/>
                  </a:lnTo>
                  <a:lnTo>
                    <a:pt x="345" y="203"/>
                  </a:lnTo>
                  <a:lnTo>
                    <a:pt x="336" y="180"/>
                  </a:lnTo>
                  <a:lnTo>
                    <a:pt x="322" y="158"/>
                  </a:lnTo>
                  <a:lnTo>
                    <a:pt x="304" y="140"/>
                  </a:lnTo>
                  <a:lnTo>
                    <a:pt x="282" y="127"/>
                  </a:lnTo>
                  <a:lnTo>
                    <a:pt x="259" y="118"/>
                  </a:lnTo>
                  <a:lnTo>
                    <a:pt x="232" y="115"/>
                  </a:lnTo>
                  <a:close/>
                  <a:moveTo>
                    <a:pt x="232" y="0"/>
                  </a:moveTo>
                  <a:lnTo>
                    <a:pt x="270" y="3"/>
                  </a:lnTo>
                  <a:lnTo>
                    <a:pt x="305" y="12"/>
                  </a:lnTo>
                  <a:lnTo>
                    <a:pt x="338" y="26"/>
                  </a:lnTo>
                  <a:lnTo>
                    <a:pt x="368" y="45"/>
                  </a:lnTo>
                  <a:lnTo>
                    <a:pt x="395" y="68"/>
                  </a:lnTo>
                  <a:lnTo>
                    <a:pt x="419" y="95"/>
                  </a:lnTo>
                  <a:lnTo>
                    <a:pt x="437" y="124"/>
                  </a:lnTo>
                  <a:lnTo>
                    <a:pt x="452" y="157"/>
                  </a:lnTo>
                  <a:lnTo>
                    <a:pt x="461" y="193"/>
                  </a:lnTo>
                  <a:lnTo>
                    <a:pt x="464" y="230"/>
                  </a:lnTo>
                  <a:lnTo>
                    <a:pt x="461" y="267"/>
                  </a:lnTo>
                  <a:lnTo>
                    <a:pt x="452" y="302"/>
                  </a:lnTo>
                  <a:lnTo>
                    <a:pt x="437" y="335"/>
                  </a:lnTo>
                  <a:lnTo>
                    <a:pt x="419" y="365"/>
                  </a:lnTo>
                  <a:lnTo>
                    <a:pt x="395" y="391"/>
                  </a:lnTo>
                  <a:lnTo>
                    <a:pt x="368" y="415"/>
                  </a:lnTo>
                  <a:lnTo>
                    <a:pt x="338" y="433"/>
                  </a:lnTo>
                  <a:lnTo>
                    <a:pt x="305" y="447"/>
                  </a:lnTo>
                  <a:lnTo>
                    <a:pt x="270" y="456"/>
                  </a:lnTo>
                  <a:lnTo>
                    <a:pt x="232" y="458"/>
                  </a:lnTo>
                  <a:lnTo>
                    <a:pt x="194" y="456"/>
                  </a:lnTo>
                  <a:lnTo>
                    <a:pt x="159" y="447"/>
                  </a:lnTo>
                  <a:lnTo>
                    <a:pt x="126" y="433"/>
                  </a:lnTo>
                  <a:lnTo>
                    <a:pt x="95" y="415"/>
                  </a:lnTo>
                  <a:lnTo>
                    <a:pt x="69" y="391"/>
                  </a:lnTo>
                  <a:lnTo>
                    <a:pt x="45" y="365"/>
                  </a:lnTo>
                  <a:lnTo>
                    <a:pt x="26" y="335"/>
                  </a:lnTo>
                  <a:lnTo>
                    <a:pt x="12" y="302"/>
                  </a:lnTo>
                  <a:lnTo>
                    <a:pt x="3" y="267"/>
                  </a:lnTo>
                  <a:lnTo>
                    <a:pt x="0" y="230"/>
                  </a:lnTo>
                  <a:lnTo>
                    <a:pt x="3" y="193"/>
                  </a:lnTo>
                  <a:lnTo>
                    <a:pt x="12" y="157"/>
                  </a:lnTo>
                  <a:lnTo>
                    <a:pt x="26" y="124"/>
                  </a:lnTo>
                  <a:lnTo>
                    <a:pt x="45" y="95"/>
                  </a:lnTo>
                  <a:lnTo>
                    <a:pt x="69" y="68"/>
                  </a:lnTo>
                  <a:lnTo>
                    <a:pt x="95" y="45"/>
                  </a:lnTo>
                  <a:lnTo>
                    <a:pt x="126" y="26"/>
                  </a:lnTo>
                  <a:lnTo>
                    <a:pt x="159" y="12"/>
                  </a:lnTo>
                  <a:lnTo>
                    <a:pt x="194" y="3"/>
                  </a:lnTo>
                  <a:lnTo>
                    <a:pt x="232"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dirty="0">
                <a:ln>
                  <a:noFill/>
                </a:ln>
                <a:solidFill>
                  <a:srgbClr val="EFF0F4"/>
                </a:solidFill>
                <a:effectLst/>
                <a:uLnTx/>
                <a:uFillTx/>
                <a:cs typeface="+mn-ea"/>
                <a:sym typeface="+mn-lt"/>
              </a:endParaRPr>
            </a:p>
          </p:txBody>
        </p:sp>
        <p:sp>
          <p:nvSpPr>
            <p:cNvPr id="38" name="Freeform 7"/>
            <p:cNvSpPr/>
            <p:nvPr/>
          </p:nvSpPr>
          <p:spPr bwMode="auto">
            <a:xfrm>
              <a:off x="700088" y="4511676"/>
              <a:ext cx="61913" cy="20638"/>
            </a:xfrm>
            <a:custGeom>
              <a:avLst/>
              <a:gdLst>
                <a:gd name="T0" fmla="*/ 58 w 348"/>
                <a:gd name="T1" fmla="*/ 0 h 115"/>
                <a:gd name="T2" fmla="*/ 290 w 348"/>
                <a:gd name="T3" fmla="*/ 0 h 115"/>
                <a:gd name="T4" fmla="*/ 308 w 348"/>
                <a:gd name="T5" fmla="*/ 4 h 115"/>
                <a:gd name="T6" fmla="*/ 324 w 348"/>
                <a:gd name="T7" fmla="*/ 11 h 115"/>
                <a:gd name="T8" fmla="*/ 336 w 348"/>
                <a:gd name="T9" fmla="*/ 24 h 115"/>
                <a:gd name="T10" fmla="*/ 345 w 348"/>
                <a:gd name="T11" fmla="*/ 40 h 115"/>
                <a:gd name="T12" fmla="*/ 348 w 348"/>
                <a:gd name="T13" fmla="*/ 58 h 115"/>
                <a:gd name="T14" fmla="*/ 345 w 348"/>
                <a:gd name="T15" fmla="*/ 76 h 115"/>
                <a:gd name="T16" fmla="*/ 336 w 348"/>
                <a:gd name="T17" fmla="*/ 92 h 115"/>
                <a:gd name="T18" fmla="*/ 324 w 348"/>
                <a:gd name="T19" fmla="*/ 103 h 115"/>
                <a:gd name="T20" fmla="*/ 308 w 348"/>
                <a:gd name="T21" fmla="*/ 112 h 115"/>
                <a:gd name="T22" fmla="*/ 290 w 348"/>
                <a:gd name="T23" fmla="*/ 115 h 115"/>
                <a:gd name="T24" fmla="*/ 58 w 348"/>
                <a:gd name="T25" fmla="*/ 115 h 115"/>
                <a:gd name="T26" fmla="*/ 40 w 348"/>
                <a:gd name="T27" fmla="*/ 112 h 115"/>
                <a:gd name="T28" fmla="*/ 23 w 348"/>
                <a:gd name="T29" fmla="*/ 103 h 115"/>
                <a:gd name="T30" fmla="*/ 12 w 348"/>
                <a:gd name="T31" fmla="*/ 92 h 115"/>
                <a:gd name="T32" fmla="*/ 3 w 348"/>
                <a:gd name="T33" fmla="*/ 76 h 115"/>
                <a:gd name="T34" fmla="*/ 0 w 348"/>
                <a:gd name="T35" fmla="*/ 58 h 115"/>
                <a:gd name="T36" fmla="*/ 3 w 348"/>
                <a:gd name="T37" fmla="*/ 40 h 115"/>
                <a:gd name="T38" fmla="*/ 12 w 348"/>
                <a:gd name="T39" fmla="*/ 24 h 115"/>
                <a:gd name="T40" fmla="*/ 23 w 348"/>
                <a:gd name="T41" fmla="*/ 11 h 115"/>
                <a:gd name="T42" fmla="*/ 40 w 348"/>
                <a:gd name="T43" fmla="*/ 4 h 115"/>
                <a:gd name="T44" fmla="*/ 58 w 348"/>
                <a:gd name="T45"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8" h="115">
                  <a:moveTo>
                    <a:pt x="58" y="0"/>
                  </a:moveTo>
                  <a:lnTo>
                    <a:pt x="290" y="0"/>
                  </a:lnTo>
                  <a:lnTo>
                    <a:pt x="308" y="4"/>
                  </a:lnTo>
                  <a:lnTo>
                    <a:pt x="324" y="11"/>
                  </a:lnTo>
                  <a:lnTo>
                    <a:pt x="336" y="24"/>
                  </a:lnTo>
                  <a:lnTo>
                    <a:pt x="345" y="40"/>
                  </a:lnTo>
                  <a:lnTo>
                    <a:pt x="348" y="58"/>
                  </a:lnTo>
                  <a:lnTo>
                    <a:pt x="345" y="76"/>
                  </a:lnTo>
                  <a:lnTo>
                    <a:pt x="336" y="92"/>
                  </a:lnTo>
                  <a:lnTo>
                    <a:pt x="324" y="103"/>
                  </a:lnTo>
                  <a:lnTo>
                    <a:pt x="308" y="112"/>
                  </a:lnTo>
                  <a:lnTo>
                    <a:pt x="290" y="115"/>
                  </a:lnTo>
                  <a:lnTo>
                    <a:pt x="58" y="115"/>
                  </a:lnTo>
                  <a:lnTo>
                    <a:pt x="40" y="112"/>
                  </a:lnTo>
                  <a:lnTo>
                    <a:pt x="23" y="103"/>
                  </a:lnTo>
                  <a:lnTo>
                    <a:pt x="12" y="92"/>
                  </a:lnTo>
                  <a:lnTo>
                    <a:pt x="3" y="76"/>
                  </a:lnTo>
                  <a:lnTo>
                    <a:pt x="0" y="58"/>
                  </a:lnTo>
                  <a:lnTo>
                    <a:pt x="3" y="40"/>
                  </a:lnTo>
                  <a:lnTo>
                    <a:pt x="12" y="24"/>
                  </a:lnTo>
                  <a:lnTo>
                    <a:pt x="23" y="11"/>
                  </a:lnTo>
                  <a:lnTo>
                    <a:pt x="40" y="4"/>
                  </a:lnTo>
                  <a:lnTo>
                    <a:pt x="58"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dirty="0">
                <a:ln>
                  <a:noFill/>
                </a:ln>
                <a:solidFill>
                  <a:srgbClr val="EFF0F4"/>
                </a:solidFill>
                <a:effectLst/>
                <a:uLnTx/>
                <a:uFillTx/>
                <a:cs typeface="+mn-ea"/>
                <a:sym typeface="+mn-lt"/>
              </a:endParaRPr>
            </a:p>
          </p:txBody>
        </p:sp>
        <p:sp>
          <p:nvSpPr>
            <p:cNvPr id="39" name="Freeform 8"/>
            <p:cNvSpPr/>
            <p:nvPr/>
          </p:nvSpPr>
          <p:spPr bwMode="auto">
            <a:xfrm>
              <a:off x="771526" y="4511676"/>
              <a:ext cx="31750" cy="20638"/>
            </a:xfrm>
            <a:custGeom>
              <a:avLst/>
              <a:gdLst>
                <a:gd name="T0" fmla="*/ 58 w 173"/>
                <a:gd name="T1" fmla="*/ 0 h 115"/>
                <a:gd name="T2" fmla="*/ 115 w 173"/>
                <a:gd name="T3" fmla="*/ 0 h 115"/>
                <a:gd name="T4" fmla="*/ 133 w 173"/>
                <a:gd name="T5" fmla="*/ 4 h 115"/>
                <a:gd name="T6" fmla="*/ 149 w 173"/>
                <a:gd name="T7" fmla="*/ 11 h 115"/>
                <a:gd name="T8" fmla="*/ 162 w 173"/>
                <a:gd name="T9" fmla="*/ 24 h 115"/>
                <a:gd name="T10" fmla="*/ 170 w 173"/>
                <a:gd name="T11" fmla="*/ 40 h 115"/>
                <a:gd name="T12" fmla="*/ 173 w 173"/>
                <a:gd name="T13" fmla="*/ 58 h 115"/>
                <a:gd name="T14" fmla="*/ 170 w 173"/>
                <a:gd name="T15" fmla="*/ 76 h 115"/>
                <a:gd name="T16" fmla="*/ 162 w 173"/>
                <a:gd name="T17" fmla="*/ 92 h 115"/>
                <a:gd name="T18" fmla="*/ 149 w 173"/>
                <a:gd name="T19" fmla="*/ 103 h 115"/>
                <a:gd name="T20" fmla="*/ 133 w 173"/>
                <a:gd name="T21" fmla="*/ 112 h 115"/>
                <a:gd name="T22" fmla="*/ 115 w 173"/>
                <a:gd name="T23" fmla="*/ 115 h 115"/>
                <a:gd name="T24" fmla="*/ 58 w 173"/>
                <a:gd name="T25" fmla="*/ 115 h 115"/>
                <a:gd name="T26" fmla="*/ 40 w 173"/>
                <a:gd name="T27" fmla="*/ 112 h 115"/>
                <a:gd name="T28" fmla="*/ 24 w 173"/>
                <a:gd name="T29" fmla="*/ 103 h 115"/>
                <a:gd name="T30" fmla="*/ 11 w 173"/>
                <a:gd name="T31" fmla="*/ 92 h 115"/>
                <a:gd name="T32" fmla="*/ 2 w 173"/>
                <a:gd name="T33" fmla="*/ 76 h 115"/>
                <a:gd name="T34" fmla="*/ 0 w 173"/>
                <a:gd name="T35" fmla="*/ 58 h 115"/>
                <a:gd name="T36" fmla="*/ 2 w 173"/>
                <a:gd name="T37" fmla="*/ 40 h 115"/>
                <a:gd name="T38" fmla="*/ 11 w 173"/>
                <a:gd name="T39" fmla="*/ 24 h 115"/>
                <a:gd name="T40" fmla="*/ 24 w 173"/>
                <a:gd name="T41" fmla="*/ 11 h 115"/>
                <a:gd name="T42" fmla="*/ 40 w 173"/>
                <a:gd name="T43" fmla="*/ 4 h 115"/>
                <a:gd name="T44" fmla="*/ 58 w 173"/>
                <a:gd name="T45"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3" h="115">
                  <a:moveTo>
                    <a:pt x="58" y="0"/>
                  </a:moveTo>
                  <a:lnTo>
                    <a:pt x="115" y="0"/>
                  </a:lnTo>
                  <a:lnTo>
                    <a:pt x="133" y="4"/>
                  </a:lnTo>
                  <a:lnTo>
                    <a:pt x="149" y="11"/>
                  </a:lnTo>
                  <a:lnTo>
                    <a:pt x="162" y="24"/>
                  </a:lnTo>
                  <a:lnTo>
                    <a:pt x="170" y="40"/>
                  </a:lnTo>
                  <a:lnTo>
                    <a:pt x="173" y="58"/>
                  </a:lnTo>
                  <a:lnTo>
                    <a:pt x="170" y="76"/>
                  </a:lnTo>
                  <a:lnTo>
                    <a:pt x="162" y="92"/>
                  </a:lnTo>
                  <a:lnTo>
                    <a:pt x="149" y="103"/>
                  </a:lnTo>
                  <a:lnTo>
                    <a:pt x="133" y="112"/>
                  </a:lnTo>
                  <a:lnTo>
                    <a:pt x="115" y="115"/>
                  </a:lnTo>
                  <a:lnTo>
                    <a:pt x="58" y="115"/>
                  </a:lnTo>
                  <a:lnTo>
                    <a:pt x="40" y="112"/>
                  </a:lnTo>
                  <a:lnTo>
                    <a:pt x="24" y="103"/>
                  </a:lnTo>
                  <a:lnTo>
                    <a:pt x="11" y="92"/>
                  </a:lnTo>
                  <a:lnTo>
                    <a:pt x="2" y="76"/>
                  </a:lnTo>
                  <a:lnTo>
                    <a:pt x="0" y="58"/>
                  </a:lnTo>
                  <a:lnTo>
                    <a:pt x="2" y="40"/>
                  </a:lnTo>
                  <a:lnTo>
                    <a:pt x="11" y="24"/>
                  </a:lnTo>
                  <a:lnTo>
                    <a:pt x="24" y="11"/>
                  </a:lnTo>
                  <a:lnTo>
                    <a:pt x="40" y="4"/>
                  </a:lnTo>
                  <a:lnTo>
                    <a:pt x="58"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dirty="0">
                <a:ln>
                  <a:noFill/>
                </a:ln>
                <a:solidFill>
                  <a:srgbClr val="EFF0F4"/>
                </a:solidFill>
                <a:effectLst/>
                <a:uLnTx/>
                <a:uFillTx/>
                <a:cs typeface="+mn-ea"/>
                <a:sym typeface="+mn-lt"/>
              </a:endParaRPr>
            </a:p>
          </p:txBody>
        </p:sp>
        <p:sp>
          <p:nvSpPr>
            <p:cNvPr id="40" name="Freeform 9"/>
            <p:cNvSpPr/>
            <p:nvPr/>
          </p:nvSpPr>
          <p:spPr bwMode="auto">
            <a:xfrm>
              <a:off x="465138" y="4598988"/>
              <a:ext cx="23813" cy="30163"/>
            </a:xfrm>
            <a:custGeom>
              <a:avLst/>
              <a:gdLst>
                <a:gd name="T0" fmla="*/ 59 w 131"/>
                <a:gd name="T1" fmla="*/ 0 h 169"/>
                <a:gd name="T2" fmla="*/ 74 w 131"/>
                <a:gd name="T3" fmla="*/ 2 h 169"/>
                <a:gd name="T4" fmla="*/ 87 w 131"/>
                <a:gd name="T5" fmla="*/ 8 h 169"/>
                <a:gd name="T6" fmla="*/ 99 w 131"/>
                <a:gd name="T7" fmla="*/ 17 h 169"/>
                <a:gd name="T8" fmla="*/ 108 w 131"/>
                <a:gd name="T9" fmla="*/ 29 h 169"/>
                <a:gd name="T10" fmla="*/ 114 w 131"/>
                <a:gd name="T11" fmla="*/ 43 h 169"/>
                <a:gd name="T12" fmla="*/ 129 w 131"/>
                <a:gd name="T13" fmla="*/ 97 h 169"/>
                <a:gd name="T14" fmla="*/ 131 w 131"/>
                <a:gd name="T15" fmla="*/ 112 h 169"/>
                <a:gd name="T16" fmla="*/ 129 w 131"/>
                <a:gd name="T17" fmla="*/ 127 h 169"/>
                <a:gd name="T18" fmla="*/ 124 w 131"/>
                <a:gd name="T19" fmla="*/ 140 h 169"/>
                <a:gd name="T20" fmla="*/ 114 w 131"/>
                <a:gd name="T21" fmla="*/ 152 h 169"/>
                <a:gd name="T22" fmla="*/ 102 w 131"/>
                <a:gd name="T23" fmla="*/ 162 h 169"/>
                <a:gd name="T24" fmla="*/ 88 w 131"/>
                <a:gd name="T25" fmla="*/ 167 h 169"/>
                <a:gd name="T26" fmla="*/ 81 w 131"/>
                <a:gd name="T27" fmla="*/ 168 h 169"/>
                <a:gd name="T28" fmla="*/ 73 w 131"/>
                <a:gd name="T29" fmla="*/ 169 h 169"/>
                <a:gd name="T30" fmla="*/ 58 w 131"/>
                <a:gd name="T31" fmla="*/ 167 h 169"/>
                <a:gd name="T32" fmla="*/ 44 w 131"/>
                <a:gd name="T33" fmla="*/ 162 h 169"/>
                <a:gd name="T34" fmla="*/ 32 w 131"/>
                <a:gd name="T35" fmla="*/ 153 h 169"/>
                <a:gd name="T36" fmla="*/ 24 w 131"/>
                <a:gd name="T37" fmla="*/ 141 h 169"/>
                <a:gd name="T38" fmla="*/ 17 w 131"/>
                <a:gd name="T39" fmla="*/ 127 h 169"/>
                <a:gd name="T40" fmla="*/ 2 w 131"/>
                <a:gd name="T41" fmla="*/ 72 h 169"/>
                <a:gd name="T42" fmla="*/ 0 w 131"/>
                <a:gd name="T43" fmla="*/ 54 h 169"/>
                <a:gd name="T44" fmla="*/ 4 w 131"/>
                <a:gd name="T45" fmla="*/ 37 h 169"/>
                <a:gd name="T46" fmla="*/ 13 w 131"/>
                <a:gd name="T47" fmla="*/ 22 h 169"/>
                <a:gd name="T48" fmla="*/ 27 w 131"/>
                <a:gd name="T49" fmla="*/ 10 h 169"/>
                <a:gd name="T50" fmla="*/ 43 w 131"/>
                <a:gd name="T51" fmla="*/ 2 h 169"/>
                <a:gd name="T52" fmla="*/ 59 w 131"/>
                <a:gd name="T5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1" h="169">
                  <a:moveTo>
                    <a:pt x="59" y="0"/>
                  </a:moveTo>
                  <a:lnTo>
                    <a:pt x="74" y="2"/>
                  </a:lnTo>
                  <a:lnTo>
                    <a:pt x="87" y="8"/>
                  </a:lnTo>
                  <a:lnTo>
                    <a:pt x="99" y="17"/>
                  </a:lnTo>
                  <a:lnTo>
                    <a:pt x="108" y="29"/>
                  </a:lnTo>
                  <a:lnTo>
                    <a:pt x="114" y="43"/>
                  </a:lnTo>
                  <a:lnTo>
                    <a:pt x="129" y="97"/>
                  </a:lnTo>
                  <a:lnTo>
                    <a:pt x="131" y="112"/>
                  </a:lnTo>
                  <a:lnTo>
                    <a:pt x="129" y="127"/>
                  </a:lnTo>
                  <a:lnTo>
                    <a:pt x="124" y="140"/>
                  </a:lnTo>
                  <a:lnTo>
                    <a:pt x="114" y="152"/>
                  </a:lnTo>
                  <a:lnTo>
                    <a:pt x="102" y="162"/>
                  </a:lnTo>
                  <a:lnTo>
                    <a:pt x="88" y="167"/>
                  </a:lnTo>
                  <a:lnTo>
                    <a:pt x="81" y="168"/>
                  </a:lnTo>
                  <a:lnTo>
                    <a:pt x="73" y="169"/>
                  </a:lnTo>
                  <a:lnTo>
                    <a:pt x="58" y="167"/>
                  </a:lnTo>
                  <a:lnTo>
                    <a:pt x="44" y="162"/>
                  </a:lnTo>
                  <a:lnTo>
                    <a:pt x="32" y="153"/>
                  </a:lnTo>
                  <a:lnTo>
                    <a:pt x="24" y="141"/>
                  </a:lnTo>
                  <a:lnTo>
                    <a:pt x="17" y="127"/>
                  </a:lnTo>
                  <a:lnTo>
                    <a:pt x="2" y="72"/>
                  </a:lnTo>
                  <a:lnTo>
                    <a:pt x="0" y="54"/>
                  </a:lnTo>
                  <a:lnTo>
                    <a:pt x="4" y="37"/>
                  </a:lnTo>
                  <a:lnTo>
                    <a:pt x="13" y="22"/>
                  </a:lnTo>
                  <a:lnTo>
                    <a:pt x="27" y="10"/>
                  </a:lnTo>
                  <a:lnTo>
                    <a:pt x="43" y="2"/>
                  </a:lnTo>
                  <a:lnTo>
                    <a:pt x="59"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dirty="0">
                <a:ln>
                  <a:noFill/>
                </a:ln>
                <a:solidFill>
                  <a:srgbClr val="EFF0F4"/>
                </a:solidFill>
                <a:effectLst/>
                <a:uLnTx/>
                <a:uFillTx/>
                <a:cs typeface="+mn-ea"/>
                <a:sym typeface="+mn-lt"/>
              </a:endParaRPr>
            </a:p>
          </p:txBody>
        </p:sp>
        <p:sp>
          <p:nvSpPr>
            <p:cNvPr id="41" name="Freeform 10"/>
            <p:cNvSpPr/>
            <p:nvPr/>
          </p:nvSpPr>
          <p:spPr bwMode="auto">
            <a:xfrm>
              <a:off x="455613" y="4551363"/>
              <a:ext cx="20638" cy="30163"/>
            </a:xfrm>
            <a:custGeom>
              <a:avLst/>
              <a:gdLst>
                <a:gd name="T0" fmla="*/ 54 w 119"/>
                <a:gd name="T1" fmla="*/ 0 h 170"/>
                <a:gd name="T2" fmla="*/ 73 w 119"/>
                <a:gd name="T3" fmla="*/ 1 h 170"/>
                <a:gd name="T4" fmla="*/ 90 w 119"/>
                <a:gd name="T5" fmla="*/ 7 h 170"/>
                <a:gd name="T6" fmla="*/ 104 w 119"/>
                <a:gd name="T7" fmla="*/ 18 h 170"/>
                <a:gd name="T8" fmla="*/ 114 w 119"/>
                <a:gd name="T9" fmla="*/ 33 h 170"/>
                <a:gd name="T10" fmla="*/ 119 w 119"/>
                <a:gd name="T11" fmla="*/ 49 h 170"/>
                <a:gd name="T12" fmla="*/ 118 w 119"/>
                <a:gd name="T13" fmla="*/ 68 h 170"/>
                <a:gd name="T14" fmla="*/ 116 w 119"/>
                <a:gd name="T15" fmla="*/ 93 h 170"/>
                <a:gd name="T16" fmla="*/ 116 w 119"/>
                <a:gd name="T17" fmla="*/ 100 h 170"/>
                <a:gd name="T18" fmla="*/ 117 w 119"/>
                <a:gd name="T19" fmla="*/ 107 h 170"/>
                <a:gd name="T20" fmla="*/ 116 w 119"/>
                <a:gd name="T21" fmla="*/ 125 h 170"/>
                <a:gd name="T22" fmla="*/ 108 w 119"/>
                <a:gd name="T23" fmla="*/ 142 h 170"/>
                <a:gd name="T24" fmla="*/ 98 w 119"/>
                <a:gd name="T25" fmla="*/ 155 h 170"/>
                <a:gd name="T26" fmla="*/ 83 w 119"/>
                <a:gd name="T27" fmla="*/ 165 h 170"/>
                <a:gd name="T28" fmla="*/ 64 w 119"/>
                <a:gd name="T29" fmla="*/ 170 h 170"/>
                <a:gd name="T30" fmla="*/ 62 w 119"/>
                <a:gd name="T31" fmla="*/ 170 h 170"/>
                <a:gd name="T32" fmla="*/ 59 w 119"/>
                <a:gd name="T33" fmla="*/ 170 h 170"/>
                <a:gd name="T34" fmla="*/ 42 w 119"/>
                <a:gd name="T35" fmla="*/ 168 h 170"/>
                <a:gd name="T36" fmla="*/ 27 w 119"/>
                <a:gd name="T37" fmla="*/ 160 h 170"/>
                <a:gd name="T38" fmla="*/ 14 w 119"/>
                <a:gd name="T39" fmla="*/ 150 h 170"/>
                <a:gd name="T40" fmla="*/ 5 w 119"/>
                <a:gd name="T41" fmla="*/ 135 h 170"/>
                <a:gd name="T42" fmla="*/ 1 w 119"/>
                <a:gd name="T43" fmla="*/ 118 h 170"/>
                <a:gd name="T44" fmla="*/ 0 w 119"/>
                <a:gd name="T45" fmla="*/ 93 h 170"/>
                <a:gd name="T46" fmla="*/ 1 w 119"/>
                <a:gd name="T47" fmla="*/ 70 h 170"/>
                <a:gd name="T48" fmla="*/ 5 w 119"/>
                <a:gd name="T49" fmla="*/ 45 h 170"/>
                <a:gd name="T50" fmla="*/ 11 w 119"/>
                <a:gd name="T51" fmla="*/ 28 h 170"/>
                <a:gd name="T52" fmla="*/ 22 w 119"/>
                <a:gd name="T53" fmla="*/ 15 h 170"/>
                <a:gd name="T54" fmla="*/ 36 w 119"/>
                <a:gd name="T55" fmla="*/ 5 h 170"/>
                <a:gd name="T56" fmla="*/ 54 w 119"/>
                <a:gd name="T57"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9" h="170">
                  <a:moveTo>
                    <a:pt x="54" y="0"/>
                  </a:moveTo>
                  <a:lnTo>
                    <a:pt x="73" y="1"/>
                  </a:lnTo>
                  <a:lnTo>
                    <a:pt x="90" y="7"/>
                  </a:lnTo>
                  <a:lnTo>
                    <a:pt x="104" y="18"/>
                  </a:lnTo>
                  <a:lnTo>
                    <a:pt x="114" y="33"/>
                  </a:lnTo>
                  <a:lnTo>
                    <a:pt x="119" y="49"/>
                  </a:lnTo>
                  <a:lnTo>
                    <a:pt x="118" y="68"/>
                  </a:lnTo>
                  <a:lnTo>
                    <a:pt x="116" y="93"/>
                  </a:lnTo>
                  <a:lnTo>
                    <a:pt x="116" y="100"/>
                  </a:lnTo>
                  <a:lnTo>
                    <a:pt x="117" y="107"/>
                  </a:lnTo>
                  <a:lnTo>
                    <a:pt x="116" y="125"/>
                  </a:lnTo>
                  <a:lnTo>
                    <a:pt x="108" y="142"/>
                  </a:lnTo>
                  <a:lnTo>
                    <a:pt x="98" y="155"/>
                  </a:lnTo>
                  <a:lnTo>
                    <a:pt x="83" y="165"/>
                  </a:lnTo>
                  <a:lnTo>
                    <a:pt x="64" y="170"/>
                  </a:lnTo>
                  <a:lnTo>
                    <a:pt x="62" y="170"/>
                  </a:lnTo>
                  <a:lnTo>
                    <a:pt x="59" y="170"/>
                  </a:lnTo>
                  <a:lnTo>
                    <a:pt x="42" y="168"/>
                  </a:lnTo>
                  <a:lnTo>
                    <a:pt x="27" y="160"/>
                  </a:lnTo>
                  <a:lnTo>
                    <a:pt x="14" y="150"/>
                  </a:lnTo>
                  <a:lnTo>
                    <a:pt x="5" y="135"/>
                  </a:lnTo>
                  <a:lnTo>
                    <a:pt x="1" y="118"/>
                  </a:lnTo>
                  <a:lnTo>
                    <a:pt x="0" y="93"/>
                  </a:lnTo>
                  <a:lnTo>
                    <a:pt x="1" y="70"/>
                  </a:lnTo>
                  <a:lnTo>
                    <a:pt x="5" y="45"/>
                  </a:lnTo>
                  <a:lnTo>
                    <a:pt x="11" y="28"/>
                  </a:lnTo>
                  <a:lnTo>
                    <a:pt x="22" y="15"/>
                  </a:lnTo>
                  <a:lnTo>
                    <a:pt x="36" y="5"/>
                  </a:lnTo>
                  <a:lnTo>
                    <a:pt x="54"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dirty="0">
                <a:ln>
                  <a:noFill/>
                </a:ln>
                <a:solidFill>
                  <a:srgbClr val="EFF0F4"/>
                </a:solidFill>
                <a:effectLst/>
                <a:uLnTx/>
                <a:uFillTx/>
                <a:cs typeface="+mn-ea"/>
                <a:sym typeface="+mn-lt"/>
              </a:endParaRPr>
            </a:p>
          </p:txBody>
        </p:sp>
        <p:sp>
          <p:nvSpPr>
            <p:cNvPr id="42" name="Freeform 11"/>
            <p:cNvSpPr/>
            <p:nvPr/>
          </p:nvSpPr>
          <p:spPr bwMode="auto">
            <a:xfrm>
              <a:off x="492126" y="4694238"/>
              <a:ext cx="22225" cy="30163"/>
            </a:xfrm>
            <a:custGeom>
              <a:avLst/>
              <a:gdLst>
                <a:gd name="T0" fmla="*/ 61 w 130"/>
                <a:gd name="T1" fmla="*/ 0 h 169"/>
                <a:gd name="T2" fmla="*/ 79 w 130"/>
                <a:gd name="T3" fmla="*/ 5 h 169"/>
                <a:gd name="T4" fmla="*/ 94 w 130"/>
                <a:gd name="T5" fmla="*/ 13 h 169"/>
                <a:gd name="T6" fmla="*/ 107 w 130"/>
                <a:gd name="T7" fmla="*/ 26 h 169"/>
                <a:gd name="T8" fmla="*/ 114 w 130"/>
                <a:gd name="T9" fmla="*/ 43 h 169"/>
                <a:gd name="T10" fmla="*/ 128 w 130"/>
                <a:gd name="T11" fmla="*/ 97 h 169"/>
                <a:gd name="T12" fmla="*/ 130 w 130"/>
                <a:gd name="T13" fmla="*/ 112 h 169"/>
                <a:gd name="T14" fmla="*/ 128 w 130"/>
                <a:gd name="T15" fmla="*/ 127 h 169"/>
                <a:gd name="T16" fmla="*/ 123 w 130"/>
                <a:gd name="T17" fmla="*/ 141 h 169"/>
                <a:gd name="T18" fmla="*/ 114 w 130"/>
                <a:gd name="T19" fmla="*/ 152 h 169"/>
                <a:gd name="T20" fmla="*/ 101 w 130"/>
                <a:gd name="T21" fmla="*/ 162 h 169"/>
                <a:gd name="T22" fmla="*/ 87 w 130"/>
                <a:gd name="T23" fmla="*/ 167 h 169"/>
                <a:gd name="T24" fmla="*/ 80 w 130"/>
                <a:gd name="T25" fmla="*/ 169 h 169"/>
                <a:gd name="T26" fmla="*/ 72 w 130"/>
                <a:gd name="T27" fmla="*/ 169 h 169"/>
                <a:gd name="T28" fmla="*/ 57 w 130"/>
                <a:gd name="T29" fmla="*/ 167 h 169"/>
                <a:gd name="T30" fmla="*/ 43 w 130"/>
                <a:gd name="T31" fmla="*/ 162 h 169"/>
                <a:gd name="T32" fmla="*/ 31 w 130"/>
                <a:gd name="T33" fmla="*/ 152 h 169"/>
                <a:gd name="T34" fmla="*/ 23 w 130"/>
                <a:gd name="T35" fmla="*/ 141 h 169"/>
                <a:gd name="T36" fmla="*/ 16 w 130"/>
                <a:gd name="T37" fmla="*/ 127 h 169"/>
                <a:gd name="T38" fmla="*/ 2 w 130"/>
                <a:gd name="T39" fmla="*/ 73 h 169"/>
                <a:gd name="T40" fmla="*/ 0 w 130"/>
                <a:gd name="T41" fmla="*/ 58 h 169"/>
                <a:gd name="T42" fmla="*/ 2 w 130"/>
                <a:gd name="T43" fmla="*/ 43 h 169"/>
                <a:gd name="T44" fmla="*/ 8 w 130"/>
                <a:gd name="T45" fmla="*/ 29 h 169"/>
                <a:gd name="T46" fmla="*/ 16 w 130"/>
                <a:gd name="T47" fmla="*/ 17 h 169"/>
                <a:gd name="T48" fmla="*/ 28 w 130"/>
                <a:gd name="T49" fmla="*/ 9 h 169"/>
                <a:gd name="T50" fmla="*/ 43 w 130"/>
                <a:gd name="T51" fmla="*/ 2 h 169"/>
                <a:gd name="T52" fmla="*/ 61 w 130"/>
                <a:gd name="T5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0" h="169">
                  <a:moveTo>
                    <a:pt x="61" y="0"/>
                  </a:moveTo>
                  <a:lnTo>
                    <a:pt x="79" y="5"/>
                  </a:lnTo>
                  <a:lnTo>
                    <a:pt x="94" y="13"/>
                  </a:lnTo>
                  <a:lnTo>
                    <a:pt x="107" y="26"/>
                  </a:lnTo>
                  <a:lnTo>
                    <a:pt x="114" y="43"/>
                  </a:lnTo>
                  <a:lnTo>
                    <a:pt x="128" y="97"/>
                  </a:lnTo>
                  <a:lnTo>
                    <a:pt x="130" y="112"/>
                  </a:lnTo>
                  <a:lnTo>
                    <a:pt x="128" y="127"/>
                  </a:lnTo>
                  <a:lnTo>
                    <a:pt x="123" y="141"/>
                  </a:lnTo>
                  <a:lnTo>
                    <a:pt x="114" y="152"/>
                  </a:lnTo>
                  <a:lnTo>
                    <a:pt x="101" y="162"/>
                  </a:lnTo>
                  <a:lnTo>
                    <a:pt x="87" y="167"/>
                  </a:lnTo>
                  <a:lnTo>
                    <a:pt x="80" y="169"/>
                  </a:lnTo>
                  <a:lnTo>
                    <a:pt x="72" y="169"/>
                  </a:lnTo>
                  <a:lnTo>
                    <a:pt x="57" y="167"/>
                  </a:lnTo>
                  <a:lnTo>
                    <a:pt x="43" y="162"/>
                  </a:lnTo>
                  <a:lnTo>
                    <a:pt x="31" y="152"/>
                  </a:lnTo>
                  <a:lnTo>
                    <a:pt x="23" y="141"/>
                  </a:lnTo>
                  <a:lnTo>
                    <a:pt x="16" y="127"/>
                  </a:lnTo>
                  <a:lnTo>
                    <a:pt x="2" y="73"/>
                  </a:lnTo>
                  <a:lnTo>
                    <a:pt x="0" y="58"/>
                  </a:lnTo>
                  <a:lnTo>
                    <a:pt x="2" y="43"/>
                  </a:lnTo>
                  <a:lnTo>
                    <a:pt x="8" y="29"/>
                  </a:lnTo>
                  <a:lnTo>
                    <a:pt x="16" y="17"/>
                  </a:lnTo>
                  <a:lnTo>
                    <a:pt x="28" y="9"/>
                  </a:lnTo>
                  <a:lnTo>
                    <a:pt x="43" y="2"/>
                  </a:lnTo>
                  <a:lnTo>
                    <a:pt x="61"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dirty="0">
                <a:ln>
                  <a:noFill/>
                </a:ln>
                <a:solidFill>
                  <a:srgbClr val="EFF0F4"/>
                </a:solidFill>
                <a:effectLst/>
                <a:uLnTx/>
                <a:uFillTx/>
                <a:cs typeface="+mn-ea"/>
                <a:sym typeface="+mn-lt"/>
              </a:endParaRPr>
            </a:p>
          </p:txBody>
        </p:sp>
        <p:sp>
          <p:nvSpPr>
            <p:cNvPr id="43" name="Freeform 12"/>
            <p:cNvSpPr/>
            <p:nvPr/>
          </p:nvSpPr>
          <p:spPr bwMode="auto">
            <a:xfrm>
              <a:off x="542926" y="4886326"/>
              <a:ext cx="23813" cy="28575"/>
            </a:xfrm>
            <a:custGeom>
              <a:avLst/>
              <a:gdLst>
                <a:gd name="T0" fmla="*/ 59 w 131"/>
                <a:gd name="T1" fmla="*/ 0 h 169"/>
                <a:gd name="T2" fmla="*/ 74 w 131"/>
                <a:gd name="T3" fmla="*/ 2 h 169"/>
                <a:gd name="T4" fmla="*/ 87 w 131"/>
                <a:gd name="T5" fmla="*/ 8 h 169"/>
                <a:gd name="T6" fmla="*/ 98 w 131"/>
                <a:gd name="T7" fmla="*/ 17 h 169"/>
                <a:gd name="T8" fmla="*/ 108 w 131"/>
                <a:gd name="T9" fmla="*/ 29 h 169"/>
                <a:gd name="T10" fmla="*/ 113 w 131"/>
                <a:gd name="T11" fmla="*/ 43 h 169"/>
                <a:gd name="T12" fmla="*/ 129 w 131"/>
                <a:gd name="T13" fmla="*/ 97 h 169"/>
                <a:gd name="T14" fmla="*/ 131 w 131"/>
                <a:gd name="T15" fmla="*/ 112 h 169"/>
                <a:gd name="T16" fmla="*/ 129 w 131"/>
                <a:gd name="T17" fmla="*/ 127 h 169"/>
                <a:gd name="T18" fmla="*/ 123 w 131"/>
                <a:gd name="T19" fmla="*/ 141 h 169"/>
                <a:gd name="T20" fmla="*/ 113 w 131"/>
                <a:gd name="T21" fmla="*/ 152 h 169"/>
                <a:gd name="T22" fmla="*/ 102 w 131"/>
                <a:gd name="T23" fmla="*/ 161 h 169"/>
                <a:gd name="T24" fmla="*/ 88 w 131"/>
                <a:gd name="T25" fmla="*/ 167 h 169"/>
                <a:gd name="T26" fmla="*/ 80 w 131"/>
                <a:gd name="T27" fmla="*/ 168 h 169"/>
                <a:gd name="T28" fmla="*/ 73 w 131"/>
                <a:gd name="T29" fmla="*/ 169 h 169"/>
                <a:gd name="T30" fmla="*/ 58 w 131"/>
                <a:gd name="T31" fmla="*/ 167 h 169"/>
                <a:gd name="T32" fmla="*/ 44 w 131"/>
                <a:gd name="T33" fmla="*/ 162 h 169"/>
                <a:gd name="T34" fmla="*/ 32 w 131"/>
                <a:gd name="T35" fmla="*/ 152 h 169"/>
                <a:gd name="T36" fmla="*/ 23 w 131"/>
                <a:gd name="T37" fmla="*/ 141 h 169"/>
                <a:gd name="T38" fmla="*/ 17 w 131"/>
                <a:gd name="T39" fmla="*/ 127 h 169"/>
                <a:gd name="T40" fmla="*/ 2 w 131"/>
                <a:gd name="T41" fmla="*/ 72 h 169"/>
                <a:gd name="T42" fmla="*/ 0 w 131"/>
                <a:gd name="T43" fmla="*/ 58 h 169"/>
                <a:gd name="T44" fmla="*/ 2 w 131"/>
                <a:gd name="T45" fmla="*/ 43 h 169"/>
                <a:gd name="T46" fmla="*/ 8 w 131"/>
                <a:gd name="T47" fmla="*/ 29 h 169"/>
                <a:gd name="T48" fmla="*/ 17 w 131"/>
                <a:gd name="T49" fmla="*/ 17 h 169"/>
                <a:gd name="T50" fmla="*/ 29 w 131"/>
                <a:gd name="T51" fmla="*/ 9 h 169"/>
                <a:gd name="T52" fmla="*/ 44 w 131"/>
                <a:gd name="T53" fmla="*/ 2 h 169"/>
                <a:gd name="T54" fmla="*/ 59 w 131"/>
                <a:gd name="T55"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1" h="169">
                  <a:moveTo>
                    <a:pt x="59" y="0"/>
                  </a:moveTo>
                  <a:lnTo>
                    <a:pt x="74" y="2"/>
                  </a:lnTo>
                  <a:lnTo>
                    <a:pt x="87" y="8"/>
                  </a:lnTo>
                  <a:lnTo>
                    <a:pt x="98" y="17"/>
                  </a:lnTo>
                  <a:lnTo>
                    <a:pt x="108" y="29"/>
                  </a:lnTo>
                  <a:lnTo>
                    <a:pt x="113" y="43"/>
                  </a:lnTo>
                  <a:lnTo>
                    <a:pt x="129" y="97"/>
                  </a:lnTo>
                  <a:lnTo>
                    <a:pt x="131" y="112"/>
                  </a:lnTo>
                  <a:lnTo>
                    <a:pt x="129" y="127"/>
                  </a:lnTo>
                  <a:lnTo>
                    <a:pt x="123" y="141"/>
                  </a:lnTo>
                  <a:lnTo>
                    <a:pt x="113" y="152"/>
                  </a:lnTo>
                  <a:lnTo>
                    <a:pt x="102" y="161"/>
                  </a:lnTo>
                  <a:lnTo>
                    <a:pt x="88" y="167"/>
                  </a:lnTo>
                  <a:lnTo>
                    <a:pt x="80" y="168"/>
                  </a:lnTo>
                  <a:lnTo>
                    <a:pt x="73" y="169"/>
                  </a:lnTo>
                  <a:lnTo>
                    <a:pt x="58" y="167"/>
                  </a:lnTo>
                  <a:lnTo>
                    <a:pt x="44" y="162"/>
                  </a:lnTo>
                  <a:lnTo>
                    <a:pt x="32" y="152"/>
                  </a:lnTo>
                  <a:lnTo>
                    <a:pt x="23" y="141"/>
                  </a:lnTo>
                  <a:lnTo>
                    <a:pt x="17" y="127"/>
                  </a:lnTo>
                  <a:lnTo>
                    <a:pt x="2" y="72"/>
                  </a:lnTo>
                  <a:lnTo>
                    <a:pt x="0" y="58"/>
                  </a:lnTo>
                  <a:lnTo>
                    <a:pt x="2" y="43"/>
                  </a:lnTo>
                  <a:lnTo>
                    <a:pt x="8" y="29"/>
                  </a:lnTo>
                  <a:lnTo>
                    <a:pt x="17" y="17"/>
                  </a:lnTo>
                  <a:lnTo>
                    <a:pt x="29" y="9"/>
                  </a:lnTo>
                  <a:lnTo>
                    <a:pt x="44" y="2"/>
                  </a:lnTo>
                  <a:lnTo>
                    <a:pt x="59"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dirty="0">
                <a:ln>
                  <a:noFill/>
                </a:ln>
                <a:solidFill>
                  <a:srgbClr val="EFF0F4"/>
                </a:solidFill>
                <a:effectLst/>
                <a:uLnTx/>
                <a:uFillTx/>
                <a:cs typeface="+mn-ea"/>
                <a:sym typeface="+mn-lt"/>
              </a:endParaRPr>
            </a:p>
          </p:txBody>
        </p:sp>
        <p:sp>
          <p:nvSpPr>
            <p:cNvPr id="44" name="Freeform 13"/>
            <p:cNvSpPr/>
            <p:nvPr/>
          </p:nvSpPr>
          <p:spPr bwMode="auto">
            <a:xfrm>
              <a:off x="477838" y="4646613"/>
              <a:ext cx="23813" cy="30163"/>
            </a:xfrm>
            <a:custGeom>
              <a:avLst/>
              <a:gdLst>
                <a:gd name="T0" fmla="*/ 61 w 130"/>
                <a:gd name="T1" fmla="*/ 0 h 168"/>
                <a:gd name="T2" fmla="*/ 79 w 130"/>
                <a:gd name="T3" fmla="*/ 3 h 168"/>
                <a:gd name="T4" fmla="*/ 94 w 130"/>
                <a:gd name="T5" fmla="*/ 13 h 168"/>
                <a:gd name="T6" fmla="*/ 105 w 130"/>
                <a:gd name="T7" fmla="*/ 26 h 168"/>
                <a:gd name="T8" fmla="*/ 113 w 130"/>
                <a:gd name="T9" fmla="*/ 43 h 168"/>
                <a:gd name="T10" fmla="*/ 128 w 130"/>
                <a:gd name="T11" fmla="*/ 97 h 168"/>
                <a:gd name="T12" fmla="*/ 130 w 130"/>
                <a:gd name="T13" fmla="*/ 112 h 168"/>
                <a:gd name="T14" fmla="*/ 128 w 130"/>
                <a:gd name="T15" fmla="*/ 127 h 168"/>
                <a:gd name="T16" fmla="*/ 123 w 130"/>
                <a:gd name="T17" fmla="*/ 140 h 168"/>
                <a:gd name="T18" fmla="*/ 113 w 130"/>
                <a:gd name="T19" fmla="*/ 151 h 168"/>
                <a:gd name="T20" fmla="*/ 101 w 130"/>
                <a:gd name="T21" fmla="*/ 161 h 168"/>
                <a:gd name="T22" fmla="*/ 87 w 130"/>
                <a:gd name="T23" fmla="*/ 166 h 168"/>
                <a:gd name="T24" fmla="*/ 80 w 130"/>
                <a:gd name="T25" fmla="*/ 168 h 168"/>
                <a:gd name="T26" fmla="*/ 72 w 130"/>
                <a:gd name="T27" fmla="*/ 168 h 168"/>
                <a:gd name="T28" fmla="*/ 57 w 130"/>
                <a:gd name="T29" fmla="*/ 166 h 168"/>
                <a:gd name="T30" fmla="*/ 43 w 130"/>
                <a:gd name="T31" fmla="*/ 161 h 168"/>
                <a:gd name="T32" fmla="*/ 31 w 130"/>
                <a:gd name="T33" fmla="*/ 152 h 168"/>
                <a:gd name="T34" fmla="*/ 23 w 130"/>
                <a:gd name="T35" fmla="*/ 141 h 168"/>
                <a:gd name="T36" fmla="*/ 16 w 130"/>
                <a:gd name="T37" fmla="*/ 127 h 168"/>
                <a:gd name="T38" fmla="*/ 1 w 130"/>
                <a:gd name="T39" fmla="*/ 73 h 168"/>
                <a:gd name="T40" fmla="*/ 0 w 130"/>
                <a:gd name="T41" fmla="*/ 57 h 168"/>
                <a:gd name="T42" fmla="*/ 1 w 130"/>
                <a:gd name="T43" fmla="*/ 42 h 168"/>
                <a:gd name="T44" fmla="*/ 8 w 130"/>
                <a:gd name="T45" fmla="*/ 29 h 168"/>
                <a:gd name="T46" fmla="*/ 16 w 130"/>
                <a:gd name="T47" fmla="*/ 17 h 168"/>
                <a:gd name="T48" fmla="*/ 28 w 130"/>
                <a:gd name="T49" fmla="*/ 8 h 168"/>
                <a:gd name="T50" fmla="*/ 43 w 130"/>
                <a:gd name="T51" fmla="*/ 2 h 168"/>
                <a:gd name="T52" fmla="*/ 61 w 130"/>
                <a:gd name="T53"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0" h="168">
                  <a:moveTo>
                    <a:pt x="61" y="0"/>
                  </a:moveTo>
                  <a:lnTo>
                    <a:pt x="79" y="3"/>
                  </a:lnTo>
                  <a:lnTo>
                    <a:pt x="94" y="13"/>
                  </a:lnTo>
                  <a:lnTo>
                    <a:pt x="105" y="26"/>
                  </a:lnTo>
                  <a:lnTo>
                    <a:pt x="113" y="43"/>
                  </a:lnTo>
                  <a:lnTo>
                    <a:pt x="128" y="97"/>
                  </a:lnTo>
                  <a:lnTo>
                    <a:pt x="130" y="112"/>
                  </a:lnTo>
                  <a:lnTo>
                    <a:pt x="128" y="127"/>
                  </a:lnTo>
                  <a:lnTo>
                    <a:pt x="123" y="140"/>
                  </a:lnTo>
                  <a:lnTo>
                    <a:pt x="113" y="151"/>
                  </a:lnTo>
                  <a:lnTo>
                    <a:pt x="101" y="161"/>
                  </a:lnTo>
                  <a:lnTo>
                    <a:pt x="87" y="166"/>
                  </a:lnTo>
                  <a:lnTo>
                    <a:pt x="80" y="168"/>
                  </a:lnTo>
                  <a:lnTo>
                    <a:pt x="72" y="168"/>
                  </a:lnTo>
                  <a:lnTo>
                    <a:pt x="57" y="166"/>
                  </a:lnTo>
                  <a:lnTo>
                    <a:pt x="43" y="161"/>
                  </a:lnTo>
                  <a:lnTo>
                    <a:pt x="31" y="152"/>
                  </a:lnTo>
                  <a:lnTo>
                    <a:pt x="23" y="141"/>
                  </a:lnTo>
                  <a:lnTo>
                    <a:pt x="16" y="127"/>
                  </a:lnTo>
                  <a:lnTo>
                    <a:pt x="1" y="73"/>
                  </a:lnTo>
                  <a:lnTo>
                    <a:pt x="0" y="57"/>
                  </a:lnTo>
                  <a:lnTo>
                    <a:pt x="1" y="42"/>
                  </a:lnTo>
                  <a:lnTo>
                    <a:pt x="8" y="29"/>
                  </a:lnTo>
                  <a:lnTo>
                    <a:pt x="16" y="17"/>
                  </a:lnTo>
                  <a:lnTo>
                    <a:pt x="28" y="8"/>
                  </a:lnTo>
                  <a:lnTo>
                    <a:pt x="43" y="2"/>
                  </a:lnTo>
                  <a:lnTo>
                    <a:pt x="61"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dirty="0">
                <a:ln>
                  <a:noFill/>
                </a:ln>
                <a:solidFill>
                  <a:srgbClr val="EFF0F4"/>
                </a:solidFill>
                <a:effectLst/>
                <a:uLnTx/>
                <a:uFillTx/>
                <a:cs typeface="+mn-ea"/>
                <a:sym typeface="+mn-lt"/>
              </a:endParaRPr>
            </a:p>
          </p:txBody>
        </p:sp>
        <p:sp>
          <p:nvSpPr>
            <p:cNvPr id="45" name="Freeform 14"/>
            <p:cNvSpPr/>
            <p:nvPr/>
          </p:nvSpPr>
          <p:spPr bwMode="auto">
            <a:xfrm>
              <a:off x="482601" y="4521201"/>
              <a:ext cx="30163" cy="23813"/>
            </a:xfrm>
            <a:custGeom>
              <a:avLst/>
              <a:gdLst>
                <a:gd name="T0" fmla="*/ 116 w 169"/>
                <a:gd name="T1" fmla="*/ 0 h 128"/>
                <a:gd name="T2" fmla="*/ 133 w 169"/>
                <a:gd name="T3" fmla="*/ 4 h 128"/>
                <a:gd name="T4" fmla="*/ 148 w 169"/>
                <a:gd name="T5" fmla="*/ 12 h 128"/>
                <a:gd name="T6" fmla="*/ 160 w 169"/>
                <a:gd name="T7" fmla="*/ 25 h 128"/>
                <a:gd name="T8" fmla="*/ 167 w 169"/>
                <a:gd name="T9" fmla="*/ 42 h 128"/>
                <a:gd name="T10" fmla="*/ 169 w 169"/>
                <a:gd name="T11" fmla="*/ 60 h 128"/>
                <a:gd name="T12" fmla="*/ 166 w 169"/>
                <a:gd name="T13" fmla="*/ 78 h 128"/>
                <a:gd name="T14" fmla="*/ 156 w 169"/>
                <a:gd name="T15" fmla="*/ 93 h 128"/>
                <a:gd name="T16" fmla="*/ 144 w 169"/>
                <a:gd name="T17" fmla="*/ 105 h 128"/>
                <a:gd name="T18" fmla="*/ 126 w 169"/>
                <a:gd name="T19" fmla="*/ 112 h 128"/>
                <a:gd name="T20" fmla="*/ 72 w 169"/>
                <a:gd name="T21" fmla="*/ 127 h 128"/>
                <a:gd name="T22" fmla="*/ 64 w 169"/>
                <a:gd name="T23" fmla="*/ 128 h 128"/>
                <a:gd name="T24" fmla="*/ 57 w 169"/>
                <a:gd name="T25" fmla="*/ 128 h 128"/>
                <a:gd name="T26" fmla="*/ 41 w 169"/>
                <a:gd name="T27" fmla="*/ 127 h 128"/>
                <a:gd name="T28" fmla="*/ 29 w 169"/>
                <a:gd name="T29" fmla="*/ 121 h 128"/>
                <a:gd name="T30" fmla="*/ 17 w 169"/>
                <a:gd name="T31" fmla="*/ 112 h 128"/>
                <a:gd name="T32" fmla="*/ 7 w 169"/>
                <a:gd name="T33" fmla="*/ 101 h 128"/>
                <a:gd name="T34" fmla="*/ 1 w 169"/>
                <a:gd name="T35" fmla="*/ 87 h 128"/>
                <a:gd name="T36" fmla="*/ 0 w 169"/>
                <a:gd name="T37" fmla="*/ 71 h 128"/>
                <a:gd name="T38" fmla="*/ 1 w 169"/>
                <a:gd name="T39" fmla="*/ 56 h 128"/>
                <a:gd name="T40" fmla="*/ 7 w 169"/>
                <a:gd name="T41" fmla="*/ 43 h 128"/>
                <a:gd name="T42" fmla="*/ 16 w 169"/>
                <a:gd name="T43" fmla="*/ 32 h 128"/>
                <a:gd name="T44" fmla="*/ 28 w 169"/>
                <a:gd name="T45" fmla="*/ 22 h 128"/>
                <a:gd name="T46" fmla="*/ 41 w 169"/>
                <a:gd name="T47" fmla="*/ 17 h 128"/>
                <a:gd name="T48" fmla="*/ 96 w 169"/>
                <a:gd name="T49" fmla="*/ 2 h 128"/>
                <a:gd name="T50" fmla="*/ 116 w 169"/>
                <a:gd name="T5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9" h="128">
                  <a:moveTo>
                    <a:pt x="116" y="0"/>
                  </a:moveTo>
                  <a:lnTo>
                    <a:pt x="133" y="4"/>
                  </a:lnTo>
                  <a:lnTo>
                    <a:pt x="148" y="12"/>
                  </a:lnTo>
                  <a:lnTo>
                    <a:pt x="160" y="25"/>
                  </a:lnTo>
                  <a:lnTo>
                    <a:pt x="167" y="42"/>
                  </a:lnTo>
                  <a:lnTo>
                    <a:pt x="169" y="60"/>
                  </a:lnTo>
                  <a:lnTo>
                    <a:pt x="166" y="78"/>
                  </a:lnTo>
                  <a:lnTo>
                    <a:pt x="156" y="93"/>
                  </a:lnTo>
                  <a:lnTo>
                    <a:pt x="144" y="105"/>
                  </a:lnTo>
                  <a:lnTo>
                    <a:pt x="126" y="112"/>
                  </a:lnTo>
                  <a:lnTo>
                    <a:pt x="72" y="127"/>
                  </a:lnTo>
                  <a:lnTo>
                    <a:pt x="64" y="128"/>
                  </a:lnTo>
                  <a:lnTo>
                    <a:pt x="57" y="128"/>
                  </a:lnTo>
                  <a:lnTo>
                    <a:pt x="41" y="127"/>
                  </a:lnTo>
                  <a:lnTo>
                    <a:pt x="29" y="121"/>
                  </a:lnTo>
                  <a:lnTo>
                    <a:pt x="17" y="112"/>
                  </a:lnTo>
                  <a:lnTo>
                    <a:pt x="7" y="101"/>
                  </a:lnTo>
                  <a:lnTo>
                    <a:pt x="1" y="87"/>
                  </a:lnTo>
                  <a:lnTo>
                    <a:pt x="0" y="71"/>
                  </a:lnTo>
                  <a:lnTo>
                    <a:pt x="1" y="56"/>
                  </a:lnTo>
                  <a:lnTo>
                    <a:pt x="7" y="43"/>
                  </a:lnTo>
                  <a:lnTo>
                    <a:pt x="16" y="32"/>
                  </a:lnTo>
                  <a:lnTo>
                    <a:pt x="28" y="22"/>
                  </a:lnTo>
                  <a:lnTo>
                    <a:pt x="41" y="17"/>
                  </a:lnTo>
                  <a:lnTo>
                    <a:pt x="96" y="2"/>
                  </a:lnTo>
                  <a:lnTo>
                    <a:pt x="116"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dirty="0">
                <a:ln>
                  <a:noFill/>
                </a:ln>
                <a:solidFill>
                  <a:srgbClr val="EFF0F4"/>
                </a:solidFill>
                <a:effectLst/>
                <a:uLnTx/>
                <a:uFillTx/>
                <a:cs typeface="+mn-ea"/>
                <a:sym typeface="+mn-lt"/>
              </a:endParaRPr>
            </a:p>
          </p:txBody>
        </p:sp>
        <p:sp>
          <p:nvSpPr>
            <p:cNvPr id="46" name="Freeform 15"/>
            <p:cNvSpPr/>
            <p:nvPr/>
          </p:nvSpPr>
          <p:spPr bwMode="auto">
            <a:xfrm>
              <a:off x="530226" y="4508501"/>
              <a:ext cx="30163" cy="23813"/>
            </a:xfrm>
            <a:custGeom>
              <a:avLst/>
              <a:gdLst>
                <a:gd name="T0" fmla="*/ 116 w 170"/>
                <a:gd name="T1" fmla="*/ 0 h 129"/>
                <a:gd name="T2" fmla="*/ 133 w 170"/>
                <a:gd name="T3" fmla="*/ 3 h 129"/>
                <a:gd name="T4" fmla="*/ 149 w 170"/>
                <a:gd name="T5" fmla="*/ 13 h 129"/>
                <a:gd name="T6" fmla="*/ 161 w 170"/>
                <a:gd name="T7" fmla="*/ 26 h 129"/>
                <a:gd name="T8" fmla="*/ 168 w 170"/>
                <a:gd name="T9" fmla="*/ 43 h 129"/>
                <a:gd name="T10" fmla="*/ 170 w 170"/>
                <a:gd name="T11" fmla="*/ 58 h 129"/>
                <a:gd name="T12" fmla="*/ 168 w 170"/>
                <a:gd name="T13" fmla="*/ 73 h 129"/>
                <a:gd name="T14" fmla="*/ 162 w 170"/>
                <a:gd name="T15" fmla="*/ 86 h 129"/>
                <a:gd name="T16" fmla="*/ 153 w 170"/>
                <a:gd name="T17" fmla="*/ 98 h 129"/>
                <a:gd name="T18" fmla="*/ 141 w 170"/>
                <a:gd name="T19" fmla="*/ 107 h 129"/>
                <a:gd name="T20" fmla="*/ 127 w 170"/>
                <a:gd name="T21" fmla="*/ 113 h 129"/>
                <a:gd name="T22" fmla="*/ 73 w 170"/>
                <a:gd name="T23" fmla="*/ 127 h 129"/>
                <a:gd name="T24" fmla="*/ 65 w 170"/>
                <a:gd name="T25" fmla="*/ 129 h 129"/>
                <a:gd name="T26" fmla="*/ 58 w 170"/>
                <a:gd name="T27" fmla="*/ 129 h 129"/>
                <a:gd name="T28" fmla="*/ 43 w 170"/>
                <a:gd name="T29" fmla="*/ 128 h 129"/>
                <a:gd name="T30" fmla="*/ 29 w 170"/>
                <a:gd name="T31" fmla="*/ 122 h 129"/>
                <a:gd name="T32" fmla="*/ 17 w 170"/>
                <a:gd name="T33" fmla="*/ 113 h 129"/>
                <a:gd name="T34" fmla="*/ 7 w 170"/>
                <a:gd name="T35" fmla="*/ 101 h 129"/>
                <a:gd name="T36" fmla="*/ 2 w 170"/>
                <a:gd name="T37" fmla="*/ 86 h 129"/>
                <a:gd name="T38" fmla="*/ 0 w 170"/>
                <a:gd name="T39" fmla="*/ 68 h 129"/>
                <a:gd name="T40" fmla="*/ 4 w 170"/>
                <a:gd name="T41" fmla="*/ 51 h 129"/>
                <a:gd name="T42" fmla="*/ 12 w 170"/>
                <a:gd name="T43" fmla="*/ 36 h 129"/>
                <a:gd name="T44" fmla="*/ 25 w 170"/>
                <a:gd name="T45" fmla="*/ 24 h 129"/>
                <a:gd name="T46" fmla="*/ 43 w 170"/>
                <a:gd name="T47" fmla="*/ 16 h 129"/>
                <a:gd name="T48" fmla="*/ 97 w 170"/>
                <a:gd name="T49" fmla="*/ 2 h 129"/>
                <a:gd name="T50" fmla="*/ 116 w 170"/>
                <a:gd name="T51" fmla="*/ 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0" h="129">
                  <a:moveTo>
                    <a:pt x="116" y="0"/>
                  </a:moveTo>
                  <a:lnTo>
                    <a:pt x="133" y="3"/>
                  </a:lnTo>
                  <a:lnTo>
                    <a:pt x="149" y="13"/>
                  </a:lnTo>
                  <a:lnTo>
                    <a:pt x="161" y="26"/>
                  </a:lnTo>
                  <a:lnTo>
                    <a:pt x="168" y="43"/>
                  </a:lnTo>
                  <a:lnTo>
                    <a:pt x="170" y="58"/>
                  </a:lnTo>
                  <a:lnTo>
                    <a:pt x="168" y="73"/>
                  </a:lnTo>
                  <a:lnTo>
                    <a:pt x="162" y="86"/>
                  </a:lnTo>
                  <a:lnTo>
                    <a:pt x="153" y="98"/>
                  </a:lnTo>
                  <a:lnTo>
                    <a:pt x="141" y="107"/>
                  </a:lnTo>
                  <a:lnTo>
                    <a:pt x="127" y="113"/>
                  </a:lnTo>
                  <a:lnTo>
                    <a:pt x="73" y="127"/>
                  </a:lnTo>
                  <a:lnTo>
                    <a:pt x="65" y="129"/>
                  </a:lnTo>
                  <a:lnTo>
                    <a:pt x="58" y="129"/>
                  </a:lnTo>
                  <a:lnTo>
                    <a:pt x="43" y="128"/>
                  </a:lnTo>
                  <a:lnTo>
                    <a:pt x="29" y="122"/>
                  </a:lnTo>
                  <a:lnTo>
                    <a:pt x="17" y="113"/>
                  </a:lnTo>
                  <a:lnTo>
                    <a:pt x="7" y="101"/>
                  </a:lnTo>
                  <a:lnTo>
                    <a:pt x="2" y="86"/>
                  </a:lnTo>
                  <a:lnTo>
                    <a:pt x="0" y="68"/>
                  </a:lnTo>
                  <a:lnTo>
                    <a:pt x="4" y="51"/>
                  </a:lnTo>
                  <a:lnTo>
                    <a:pt x="12" y="36"/>
                  </a:lnTo>
                  <a:lnTo>
                    <a:pt x="25" y="24"/>
                  </a:lnTo>
                  <a:lnTo>
                    <a:pt x="43" y="16"/>
                  </a:lnTo>
                  <a:lnTo>
                    <a:pt x="97" y="2"/>
                  </a:lnTo>
                  <a:lnTo>
                    <a:pt x="116"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dirty="0">
                <a:ln>
                  <a:noFill/>
                </a:ln>
                <a:solidFill>
                  <a:srgbClr val="EFF0F4"/>
                </a:solidFill>
                <a:effectLst/>
                <a:uLnTx/>
                <a:uFillTx/>
                <a:cs typeface="+mn-ea"/>
                <a:sym typeface="+mn-lt"/>
              </a:endParaRPr>
            </a:p>
          </p:txBody>
        </p:sp>
        <p:sp>
          <p:nvSpPr>
            <p:cNvPr id="47" name="Freeform 16"/>
            <p:cNvSpPr/>
            <p:nvPr/>
          </p:nvSpPr>
          <p:spPr bwMode="auto">
            <a:xfrm>
              <a:off x="530226" y="4838701"/>
              <a:ext cx="23813" cy="28575"/>
            </a:xfrm>
            <a:custGeom>
              <a:avLst/>
              <a:gdLst>
                <a:gd name="T0" fmla="*/ 60 w 132"/>
                <a:gd name="T1" fmla="*/ 0 h 168"/>
                <a:gd name="T2" fmla="*/ 74 w 132"/>
                <a:gd name="T3" fmla="*/ 1 h 168"/>
                <a:gd name="T4" fmla="*/ 87 w 132"/>
                <a:gd name="T5" fmla="*/ 7 h 168"/>
                <a:gd name="T6" fmla="*/ 99 w 132"/>
                <a:gd name="T7" fmla="*/ 16 h 168"/>
                <a:gd name="T8" fmla="*/ 109 w 132"/>
                <a:gd name="T9" fmla="*/ 28 h 168"/>
                <a:gd name="T10" fmla="*/ 114 w 132"/>
                <a:gd name="T11" fmla="*/ 41 h 168"/>
                <a:gd name="T12" fmla="*/ 129 w 132"/>
                <a:gd name="T13" fmla="*/ 97 h 168"/>
                <a:gd name="T14" fmla="*/ 132 w 132"/>
                <a:gd name="T15" fmla="*/ 112 h 168"/>
                <a:gd name="T16" fmla="*/ 129 w 132"/>
                <a:gd name="T17" fmla="*/ 127 h 168"/>
                <a:gd name="T18" fmla="*/ 123 w 132"/>
                <a:gd name="T19" fmla="*/ 139 h 168"/>
                <a:gd name="T20" fmla="*/ 114 w 132"/>
                <a:gd name="T21" fmla="*/ 151 h 168"/>
                <a:gd name="T22" fmla="*/ 103 w 132"/>
                <a:gd name="T23" fmla="*/ 161 h 168"/>
                <a:gd name="T24" fmla="*/ 89 w 132"/>
                <a:gd name="T25" fmla="*/ 167 h 168"/>
                <a:gd name="T26" fmla="*/ 81 w 132"/>
                <a:gd name="T27" fmla="*/ 168 h 168"/>
                <a:gd name="T28" fmla="*/ 74 w 132"/>
                <a:gd name="T29" fmla="*/ 168 h 168"/>
                <a:gd name="T30" fmla="*/ 58 w 132"/>
                <a:gd name="T31" fmla="*/ 167 h 168"/>
                <a:gd name="T32" fmla="*/ 44 w 132"/>
                <a:gd name="T33" fmla="*/ 161 h 168"/>
                <a:gd name="T34" fmla="*/ 33 w 132"/>
                <a:gd name="T35" fmla="*/ 152 h 168"/>
                <a:gd name="T36" fmla="*/ 23 w 132"/>
                <a:gd name="T37" fmla="*/ 140 h 168"/>
                <a:gd name="T38" fmla="*/ 18 w 132"/>
                <a:gd name="T39" fmla="*/ 125 h 168"/>
                <a:gd name="T40" fmla="*/ 3 w 132"/>
                <a:gd name="T41" fmla="*/ 71 h 168"/>
                <a:gd name="T42" fmla="*/ 0 w 132"/>
                <a:gd name="T43" fmla="*/ 53 h 168"/>
                <a:gd name="T44" fmla="*/ 5 w 132"/>
                <a:gd name="T45" fmla="*/ 36 h 168"/>
                <a:gd name="T46" fmla="*/ 13 w 132"/>
                <a:gd name="T47" fmla="*/ 21 h 168"/>
                <a:gd name="T48" fmla="*/ 26 w 132"/>
                <a:gd name="T49" fmla="*/ 8 h 168"/>
                <a:gd name="T50" fmla="*/ 43 w 132"/>
                <a:gd name="T51" fmla="*/ 1 h 168"/>
                <a:gd name="T52" fmla="*/ 60 w 132"/>
                <a:gd name="T53"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2" h="168">
                  <a:moveTo>
                    <a:pt x="60" y="0"/>
                  </a:moveTo>
                  <a:lnTo>
                    <a:pt x="74" y="1"/>
                  </a:lnTo>
                  <a:lnTo>
                    <a:pt x="87" y="7"/>
                  </a:lnTo>
                  <a:lnTo>
                    <a:pt x="99" y="16"/>
                  </a:lnTo>
                  <a:lnTo>
                    <a:pt x="109" y="28"/>
                  </a:lnTo>
                  <a:lnTo>
                    <a:pt x="114" y="41"/>
                  </a:lnTo>
                  <a:lnTo>
                    <a:pt x="129" y="97"/>
                  </a:lnTo>
                  <a:lnTo>
                    <a:pt x="132" y="112"/>
                  </a:lnTo>
                  <a:lnTo>
                    <a:pt x="129" y="127"/>
                  </a:lnTo>
                  <a:lnTo>
                    <a:pt x="123" y="139"/>
                  </a:lnTo>
                  <a:lnTo>
                    <a:pt x="114" y="151"/>
                  </a:lnTo>
                  <a:lnTo>
                    <a:pt x="103" y="161"/>
                  </a:lnTo>
                  <a:lnTo>
                    <a:pt x="89" y="167"/>
                  </a:lnTo>
                  <a:lnTo>
                    <a:pt x="81" y="168"/>
                  </a:lnTo>
                  <a:lnTo>
                    <a:pt x="74" y="168"/>
                  </a:lnTo>
                  <a:lnTo>
                    <a:pt x="58" y="167"/>
                  </a:lnTo>
                  <a:lnTo>
                    <a:pt x="44" y="161"/>
                  </a:lnTo>
                  <a:lnTo>
                    <a:pt x="33" y="152"/>
                  </a:lnTo>
                  <a:lnTo>
                    <a:pt x="23" y="140"/>
                  </a:lnTo>
                  <a:lnTo>
                    <a:pt x="18" y="125"/>
                  </a:lnTo>
                  <a:lnTo>
                    <a:pt x="3" y="71"/>
                  </a:lnTo>
                  <a:lnTo>
                    <a:pt x="0" y="53"/>
                  </a:lnTo>
                  <a:lnTo>
                    <a:pt x="5" y="36"/>
                  </a:lnTo>
                  <a:lnTo>
                    <a:pt x="13" y="21"/>
                  </a:lnTo>
                  <a:lnTo>
                    <a:pt x="26" y="8"/>
                  </a:lnTo>
                  <a:lnTo>
                    <a:pt x="43" y="1"/>
                  </a:lnTo>
                  <a:lnTo>
                    <a:pt x="60"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dirty="0">
                <a:ln>
                  <a:noFill/>
                </a:ln>
                <a:solidFill>
                  <a:srgbClr val="EFF0F4"/>
                </a:solidFill>
                <a:effectLst/>
                <a:uLnTx/>
                <a:uFillTx/>
                <a:cs typeface="+mn-ea"/>
                <a:sym typeface="+mn-lt"/>
              </a:endParaRPr>
            </a:p>
          </p:txBody>
        </p:sp>
        <p:sp>
          <p:nvSpPr>
            <p:cNvPr id="48" name="Freeform 17"/>
            <p:cNvSpPr/>
            <p:nvPr/>
          </p:nvSpPr>
          <p:spPr bwMode="auto">
            <a:xfrm>
              <a:off x="504826" y="4743451"/>
              <a:ext cx="22225" cy="28575"/>
            </a:xfrm>
            <a:custGeom>
              <a:avLst/>
              <a:gdLst>
                <a:gd name="T0" fmla="*/ 62 w 130"/>
                <a:gd name="T1" fmla="*/ 0 h 168"/>
                <a:gd name="T2" fmla="*/ 79 w 130"/>
                <a:gd name="T3" fmla="*/ 3 h 168"/>
                <a:gd name="T4" fmla="*/ 95 w 130"/>
                <a:gd name="T5" fmla="*/ 12 h 168"/>
                <a:gd name="T6" fmla="*/ 107 w 130"/>
                <a:gd name="T7" fmla="*/ 25 h 168"/>
                <a:gd name="T8" fmla="*/ 114 w 130"/>
                <a:gd name="T9" fmla="*/ 42 h 168"/>
                <a:gd name="T10" fmla="*/ 129 w 130"/>
                <a:gd name="T11" fmla="*/ 96 h 168"/>
                <a:gd name="T12" fmla="*/ 130 w 130"/>
                <a:gd name="T13" fmla="*/ 111 h 168"/>
                <a:gd name="T14" fmla="*/ 128 w 130"/>
                <a:gd name="T15" fmla="*/ 126 h 168"/>
                <a:gd name="T16" fmla="*/ 123 w 130"/>
                <a:gd name="T17" fmla="*/ 139 h 168"/>
                <a:gd name="T18" fmla="*/ 114 w 130"/>
                <a:gd name="T19" fmla="*/ 151 h 168"/>
                <a:gd name="T20" fmla="*/ 102 w 130"/>
                <a:gd name="T21" fmla="*/ 160 h 168"/>
                <a:gd name="T22" fmla="*/ 87 w 130"/>
                <a:gd name="T23" fmla="*/ 167 h 168"/>
                <a:gd name="T24" fmla="*/ 80 w 130"/>
                <a:gd name="T25" fmla="*/ 168 h 168"/>
                <a:gd name="T26" fmla="*/ 72 w 130"/>
                <a:gd name="T27" fmla="*/ 168 h 168"/>
                <a:gd name="T28" fmla="*/ 58 w 130"/>
                <a:gd name="T29" fmla="*/ 166 h 168"/>
                <a:gd name="T30" fmla="*/ 44 w 130"/>
                <a:gd name="T31" fmla="*/ 160 h 168"/>
                <a:gd name="T32" fmla="*/ 32 w 130"/>
                <a:gd name="T33" fmla="*/ 152 h 168"/>
                <a:gd name="T34" fmla="*/ 23 w 130"/>
                <a:gd name="T35" fmla="*/ 140 h 168"/>
                <a:gd name="T36" fmla="*/ 16 w 130"/>
                <a:gd name="T37" fmla="*/ 125 h 168"/>
                <a:gd name="T38" fmla="*/ 2 w 130"/>
                <a:gd name="T39" fmla="*/ 72 h 168"/>
                <a:gd name="T40" fmla="*/ 0 w 130"/>
                <a:gd name="T41" fmla="*/ 56 h 168"/>
                <a:gd name="T42" fmla="*/ 2 w 130"/>
                <a:gd name="T43" fmla="*/ 41 h 168"/>
                <a:gd name="T44" fmla="*/ 8 w 130"/>
                <a:gd name="T45" fmla="*/ 28 h 168"/>
                <a:gd name="T46" fmla="*/ 17 w 130"/>
                <a:gd name="T47" fmla="*/ 17 h 168"/>
                <a:gd name="T48" fmla="*/ 29 w 130"/>
                <a:gd name="T49" fmla="*/ 7 h 168"/>
                <a:gd name="T50" fmla="*/ 43 w 130"/>
                <a:gd name="T51" fmla="*/ 2 h 168"/>
                <a:gd name="T52" fmla="*/ 62 w 130"/>
                <a:gd name="T53"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0" h="168">
                  <a:moveTo>
                    <a:pt x="62" y="0"/>
                  </a:moveTo>
                  <a:lnTo>
                    <a:pt x="79" y="3"/>
                  </a:lnTo>
                  <a:lnTo>
                    <a:pt x="95" y="12"/>
                  </a:lnTo>
                  <a:lnTo>
                    <a:pt x="107" y="25"/>
                  </a:lnTo>
                  <a:lnTo>
                    <a:pt x="114" y="42"/>
                  </a:lnTo>
                  <a:lnTo>
                    <a:pt x="129" y="96"/>
                  </a:lnTo>
                  <a:lnTo>
                    <a:pt x="130" y="111"/>
                  </a:lnTo>
                  <a:lnTo>
                    <a:pt x="128" y="126"/>
                  </a:lnTo>
                  <a:lnTo>
                    <a:pt x="123" y="139"/>
                  </a:lnTo>
                  <a:lnTo>
                    <a:pt x="114" y="151"/>
                  </a:lnTo>
                  <a:lnTo>
                    <a:pt x="102" y="160"/>
                  </a:lnTo>
                  <a:lnTo>
                    <a:pt x="87" y="167"/>
                  </a:lnTo>
                  <a:lnTo>
                    <a:pt x="80" y="168"/>
                  </a:lnTo>
                  <a:lnTo>
                    <a:pt x="72" y="168"/>
                  </a:lnTo>
                  <a:lnTo>
                    <a:pt x="58" y="166"/>
                  </a:lnTo>
                  <a:lnTo>
                    <a:pt x="44" y="160"/>
                  </a:lnTo>
                  <a:lnTo>
                    <a:pt x="32" y="152"/>
                  </a:lnTo>
                  <a:lnTo>
                    <a:pt x="23" y="140"/>
                  </a:lnTo>
                  <a:lnTo>
                    <a:pt x="16" y="125"/>
                  </a:lnTo>
                  <a:lnTo>
                    <a:pt x="2" y="72"/>
                  </a:lnTo>
                  <a:lnTo>
                    <a:pt x="0" y="56"/>
                  </a:lnTo>
                  <a:lnTo>
                    <a:pt x="2" y="41"/>
                  </a:lnTo>
                  <a:lnTo>
                    <a:pt x="8" y="28"/>
                  </a:lnTo>
                  <a:lnTo>
                    <a:pt x="17" y="17"/>
                  </a:lnTo>
                  <a:lnTo>
                    <a:pt x="29" y="7"/>
                  </a:lnTo>
                  <a:lnTo>
                    <a:pt x="43" y="2"/>
                  </a:lnTo>
                  <a:lnTo>
                    <a:pt x="62"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dirty="0">
                <a:ln>
                  <a:noFill/>
                </a:ln>
                <a:solidFill>
                  <a:srgbClr val="EFF0F4"/>
                </a:solidFill>
                <a:effectLst/>
                <a:uLnTx/>
                <a:uFillTx/>
                <a:cs typeface="+mn-ea"/>
                <a:sym typeface="+mn-lt"/>
              </a:endParaRPr>
            </a:p>
          </p:txBody>
        </p:sp>
        <p:sp>
          <p:nvSpPr>
            <p:cNvPr id="49" name="Freeform 18"/>
            <p:cNvSpPr/>
            <p:nvPr/>
          </p:nvSpPr>
          <p:spPr bwMode="auto">
            <a:xfrm>
              <a:off x="517526" y="4791076"/>
              <a:ext cx="22225" cy="28575"/>
            </a:xfrm>
            <a:custGeom>
              <a:avLst/>
              <a:gdLst>
                <a:gd name="T0" fmla="*/ 62 w 131"/>
                <a:gd name="T1" fmla="*/ 0 h 169"/>
                <a:gd name="T2" fmla="*/ 80 w 131"/>
                <a:gd name="T3" fmla="*/ 3 h 169"/>
                <a:gd name="T4" fmla="*/ 95 w 131"/>
                <a:gd name="T5" fmla="*/ 13 h 169"/>
                <a:gd name="T6" fmla="*/ 107 w 131"/>
                <a:gd name="T7" fmla="*/ 25 h 169"/>
                <a:gd name="T8" fmla="*/ 114 w 131"/>
                <a:gd name="T9" fmla="*/ 42 h 169"/>
                <a:gd name="T10" fmla="*/ 129 w 131"/>
                <a:gd name="T11" fmla="*/ 97 h 169"/>
                <a:gd name="T12" fmla="*/ 131 w 131"/>
                <a:gd name="T13" fmla="*/ 111 h 169"/>
                <a:gd name="T14" fmla="*/ 129 w 131"/>
                <a:gd name="T15" fmla="*/ 126 h 169"/>
                <a:gd name="T16" fmla="*/ 123 w 131"/>
                <a:gd name="T17" fmla="*/ 140 h 169"/>
                <a:gd name="T18" fmla="*/ 114 w 131"/>
                <a:gd name="T19" fmla="*/ 152 h 169"/>
                <a:gd name="T20" fmla="*/ 102 w 131"/>
                <a:gd name="T21" fmla="*/ 160 h 169"/>
                <a:gd name="T22" fmla="*/ 88 w 131"/>
                <a:gd name="T23" fmla="*/ 167 h 169"/>
                <a:gd name="T24" fmla="*/ 81 w 131"/>
                <a:gd name="T25" fmla="*/ 168 h 169"/>
                <a:gd name="T26" fmla="*/ 73 w 131"/>
                <a:gd name="T27" fmla="*/ 169 h 169"/>
                <a:gd name="T28" fmla="*/ 58 w 131"/>
                <a:gd name="T29" fmla="*/ 167 h 169"/>
                <a:gd name="T30" fmla="*/ 44 w 131"/>
                <a:gd name="T31" fmla="*/ 161 h 169"/>
                <a:gd name="T32" fmla="*/ 33 w 131"/>
                <a:gd name="T33" fmla="*/ 152 h 169"/>
                <a:gd name="T34" fmla="*/ 23 w 131"/>
                <a:gd name="T35" fmla="*/ 140 h 169"/>
                <a:gd name="T36" fmla="*/ 18 w 131"/>
                <a:gd name="T37" fmla="*/ 126 h 169"/>
                <a:gd name="T38" fmla="*/ 2 w 131"/>
                <a:gd name="T39" fmla="*/ 72 h 169"/>
                <a:gd name="T40" fmla="*/ 0 w 131"/>
                <a:gd name="T41" fmla="*/ 57 h 169"/>
                <a:gd name="T42" fmla="*/ 2 w 131"/>
                <a:gd name="T43" fmla="*/ 42 h 169"/>
                <a:gd name="T44" fmla="*/ 8 w 131"/>
                <a:gd name="T45" fmla="*/ 28 h 169"/>
                <a:gd name="T46" fmla="*/ 18 w 131"/>
                <a:gd name="T47" fmla="*/ 17 h 169"/>
                <a:gd name="T48" fmla="*/ 29 w 131"/>
                <a:gd name="T49" fmla="*/ 8 h 169"/>
                <a:gd name="T50" fmla="*/ 43 w 131"/>
                <a:gd name="T51" fmla="*/ 2 h 169"/>
                <a:gd name="T52" fmla="*/ 62 w 131"/>
                <a:gd name="T5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1" h="169">
                  <a:moveTo>
                    <a:pt x="62" y="0"/>
                  </a:moveTo>
                  <a:lnTo>
                    <a:pt x="80" y="3"/>
                  </a:lnTo>
                  <a:lnTo>
                    <a:pt x="95" y="13"/>
                  </a:lnTo>
                  <a:lnTo>
                    <a:pt x="107" y="25"/>
                  </a:lnTo>
                  <a:lnTo>
                    <a:pt x="114" y="42"/>
                  </a:lnTo>
                  <a:lnTo>
                    <a:pt x="129" y="97"/>
                  </a:lnTo>
                  <a:lnTo>
                    <a:pt x="131" y="111"/>
                  </a:lnTo>
                  <a:lnTo>
                    <a:pt x="129" y="126"/>
                  </a:lnTo>
                  <a:lnTo>
                    <a:pt x="123" y="140"/>
                  </a:lnTo>
                  <a:lnTo>
                    <a:pt x="114" y="152"/>
                  </a:lnTo>
                  <a:lnTo>
                    <a:pt x="102" y="160"/>
                  </a:lnTo>
                  <a:lnTo>
                    <a:pt x="88" y="167"/>
                  </a:lnTo>
                  <a:lnTo>
                    <a:pt x="81" y="168"/>
                  </a:lnTo>
                  <a:lnTo>
                    <a:pt x="73" y="169"/>
                  </a:lnTo>
                  <a:lnTo>
                    <a:pt x="58" y="167"/>
                  </a:lnTo>
                  <a:lnTo>
                    <a:pt x="44" y="161"/>
                  </a:lnTo>
                  <a:lnTo>
                    <a:pt x="33" y="152"/>
                  </a:lnTo>
                  <a:lnTo>
                    <a:pt x="23" y="140"/>
                  </a:lnTo>
                  <a:lnTo>
                    <a:pt x="18" y="126"/>
                  </a:lnTo>
                  <a:lnTo>
                    <a:pt x="2" y="72"/>
                  </a:lnTo>
                  <a:lnTo>
                    <a:pt x="0" y="57"/>
                  </a:lnTo>
                  <a:lnTo>
                    <a:pt x="2" y="42"/>
                  </a:lnTo>
                  <a:lnTo>
                    <a:pt x="8" y="28"/>
                  </a:lnTo>
                  <a:lnTo>
                    <a:pt x="18" y="17"/>
                  </a:lnTo>
                  <a:lnTo>
                    <a:pt x="29" y="8"/>
                  </a:lnTo>
                  <a:lnTo>
                    <a:pt x="43" y="2"/>
                  </a:lnTo>
                  <a:lnTo>
                    <a:pt x="62"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dirty="0">
                <a:ln>
                  <a:noFill/>
                </a:ln>
                <a:solidFill>
                  <a:srgbClr val="EFF0F4"/>
                </a:solidFill>
                <a:effectLst/>
                <a:uLnTx/>
                <a:uFillTx/>
                <a:cs typeface="+mn-ea"/>
                <a:sym typeface="+mn-lt"/>
              </a:endParaRPr>
            </a:p>
          </p:txBody>
        </p:sp>
        <p:sp>
          <p:nvSpPr>
            <p:cNvPr id="50" name="Freeform 19"/>
            <p:cNvSpPr/>
            <p:nvPr/>
          </p:nvSpPr>
          <p:spPr bwMode="auto">
            <a:xfrm>
              <a:off x="1001713" y="4646613"/>
              <a:ext cx="23813" cy="30163"/>
            </a:xfrm>
            <a:custGeom>
              <a:avLst/>
              <a:gdLst>
                <a:gd name="T0" fmla="*/ 69 w 131"/>
                <a:gd name="T1" fmla="*/ 0 h 169"/>
                <a:gd name="T2" fmla="*/ 88 w 131"/>
                <a:gd name="T3" fmla="*/ 2 h 169"/>
                <a:gd name="T4" fmla="*/ 102 w 131"/>
                <a:gd name="T5" fmla="*/ 8 h 169"/>
                <a:gd name="T6" fmla="*/ 114 w 131"/>
                <a:gd name="T7" fmla="*/ 17 h 169"/>
                <a:gd name="T8" fmla="*/ 122 w 131"/>
                <a:gd name="T9" fmla="*/ 29 h 169"/>
                <a:gd name="T10" fmla="*/ 129 w 131"/>
                <a:gd name="T11" fmla="*/ 42 h 169"/>
                <a:gd name="T12" fmla="*/ 131 w 131"/>
                <a:gd name="T13" fmla="*/ 57 h 169"/>
                <a:gd name="T14" fmla="*/ 129 w 131"/>
                <a:gd name="T15" fmla="*/ 73 h 169"/>
                <a:gd name="T16" fmla="*/ 114 w 131"/>
                <a:gd name="T17" fmla="*/ 127 h 169"/>
                <a:gd name="T18" fmla="*/ 108 w 131"/>
                <a:gd name="T19" fmla="*/ 141 h 169"/>
                <a:gd name="T20" fmla="*/ 99 w 131"/>
                <a:gd name="T21" fmla="*/ 152 h 169"/>
                <a:gd name="T22" fmla="*/ 87 w 131"/>
                <a:gd name="T23" fmla="*/ 161 h 169"/>
                <a:gd name="T24" fmla="*/ 73 w 131"/>
                <a:gd name="T25" fmla="*/ 167 h 169"/>
                <a:gd name="T26" fmla="*/ 58 w 131"/>
                <a:gd name="T27" fmla="*/ 169 h 169"/>
                <a:gd name="T28" fmla="*/ 50 w 131"/>
                <a:gd name="T29" fmla="*/ 168 h 169"/>
                <a:gd name="T30" fmla="*/ 43 w 131"/>
                <a:gd name="T31" fmla="*/ 167 h 169"/>
                <a:gd name="T32" fmla="*/ 26 w 131"/>
                <a:gd name="T33" fmla="*/ 160 h 169"/>
                <a:gd name="T34" fmla="*/ 13 w 131"/>
                <a:gd name="T35" fmla="*/ 147 h 169"/>
                <a:gd name="T36" fmla="*/ 4 w 131"/>
                <a:gd name="T37" fmla="*/ 132 h 169"/>
                <a:gd name="T38" fmla="*/ 0 w 131"/>
                <a:gd name="T39" fmla="*/ 115 h 169"/>
                <a:gd name="T40" fmla="*/ 2 w 131"/>
                <a:gd name="T41" fmla="*/ 97 h 169"/>
                <a:gd name="T42" fmla="*/ 17 w 131"/>
                <a:gd name="T43" fmla="*/ 43 h 169"/>
                <a:gd name="T44" fmla="*/ 25 w 131"/>
                <a:gd name="T45" fmla="*/ 26 h 169"/>
                <a:gd name="T46" fmla="*/ 36 w 131"/>
                <a:gd name="T47" fmla="*/ 13 h 169"/>
                <a:gd name="T48" fmla="*/ 51 w 131"/>
                <a:gd name="T49" fmla="*/ 3 h 169"/>
                <a:gd name="T50" fmla="*/ 69 w 131"/>
                <a:gd name="T51"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1" h="169">
                  <a:moveTo>
                    <a:pt x="69" y="0"/>
                  </a:moveTo>
                  <a:lnTo>
                    <a:pt x="88" y="2"/>
                  </a:lnTo>
                  <a:lnTo>
                    <a:pt x="102" y="8"/>
                  </a:lnTo>
                  <a:lnTo>
                    <a:pt x="114" y="17"/>
                  </a:lnTo>
                  <a:lnTo>
                    <a:pt x="122" y="29"/>
                  </a:lnTo>
                  <a:lnTo>
                    <a:pt x="129" y="42"/>
                  </a:lnTo>
                  <a:lnTo>
                    <a:pt x="131" y="57"/>
                  </a:lnTo>
                  <a:lnTo>
                    <a:pt x="129" y="73"/>
                  </a:lnTo>
                  <a:lnTo>
                    <a:pt x="114" y="127"/>
                  </a:lnTo>
                  <a:lnTo>
                    <a:pt x="108" y="141"/>
                  </a:lnTo>
                  <a:lnTo>
                    <a:pt x="99" y="152"/>
                  </a:lnTo>
                  <a:lnTo>
                    <a:pt x="87" y="161"/>
                  </a:lnTo>
                  <a:lnTo>
                    <a:pt x="73" y="167"/>
                  </a:lnTo>
                  <a:lnTo>
                    <a:pt x="58" y="169"/>
                  </a:lnTo>
                  <a:lnTo>
                    <a:pt x="50" y="168"/>
                  </a:lnTo>
                  <a:lnTo>
                    <a:pt x="43" y="167"/>
                  </a:lnTo>
                  <a:lnTo>
                    <a:pt x="26" y="160"/>
                  </a:lnTo>
                  <a:lnTo>
                    <a:pt x="13" y="147"/>
                  </a:lnTo>
                  <a:lnTo>
                    <a:pt x="4" y="132"/>
                  </a:lnTo>
                  <a:lnTo>
                    <a:pt x="0" y="115"/>
                  </a:lnTo>
                  <a:lnTo>
                    <a:pt x="2" y="97"/>
                  </a:lnTo>
                  <a:lnTo>
                    <a:pt x="17" y="43"/>
                  </a:lnTo>
                  <a:lnTo>
                    <a:pt x="25" y="26"/>
                  </a:lnTo>
                  <a:lnTo>
                    <a:pt x="36" y="13"/>
                  </a:lnTo>
                  <a:lnTo>
                    <a:pt x="51" y="3"/>
                  </a:lnTo>
                  <a:lnTo>
                    <a:pt x="69"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dirty="0">
                <a:ln>
                  <a:noFill/>
                </a:ln>
                <a:solidFill>
                  <a:srgbClr val="EFF0F4"/>
                </a:solidFill>
                <a:effectLst/>
                <a:uLnTx/>
                <a:uFillTx/>
                <a:cs typeface="+mn-ea"/>
                <a:sym typeface="+mn-lt"/>
              </a:endParaRPr>
            </a:p>
          </p:txBody>
        </p:sp>
        <p:sp>
          <p:nvSpPr>
            <p:cNvPr id="51" name="Freeform 20"/>
            <p:cNvSpPr/>
            <p:nvPr/>
          </p:nvSpPr>
          <p:spPr bwMode="auto">
            <a:xfrm>
              <a:off x="1014413" y="4598988"/>
              <a:ext cx="23813" cy="30163"/>
            </a:xfrm>
            <a:custGeom>
              <a:avLst/>
              <a:gdLst>
                <a:gd name="T0" fmla="*/ 70 w 131"/>
                <a:gd name="T1" fmla="*/ 0 h 169"/>
                <a:gd name="T2" fmla="*/ 88 w 131"/>
                <a:gd name="T3" fmla="*/ 2 h 169"/>
                <a:gd name="T4" fmla="*/ 102 w 131"/>
                <a:gd name="T5" fmla="*/ 8 h 169"/>
                <a:gd name="T6" fmla="*/ 114 w 131"/>
                <a:gd name="T7" fmla="*/ 17 h 169"/>
                <a:gd name="T8" fmla="*/ 122 w 131"/>
                <a:gd name="T9" fmla="*/ 29 h 169"/>
                <a:gd name="T10" fmla="*/ 129 w 131"/>
                <a:gd name="T11" fmla="*/ 43 h 169"/>
                <a:gd name="T12" fmla="*/ 131 w 131"/>
                <a:gd name="T13" fmla="*/ 57 h 169"/>
                <a:gd name="T14" fmla="*/ 129 w 131"/>
                <a:gd name="T15" fmla="*/ 72 h 169"/>
                <a:gd name="T16" fmla="*/ 114 w 131"/>
                <a:gd name="T17" fmla="*/ 127 h 169"/>
                <a:gd name="T18" fmla="*/ 108 w 131"/>
                <a:gd name="T19" fmla="*/ 140 h 169"/>
                <a:gd name="T20" fmla="*/ 99 w 131"/>
                <a:gd name="T21" fmla="*/ 152 h 169"/>
                <a:gd name="T22" fmla="*/ 87 w 131"/>
                <a:gd name="T23" fmla="*/ 162 h 169"/>
                <a:gd name="T24" fmla="*/ 73 w 131"/>
                <a:gd name="T25" fmla="*/ 167 h 169"/>
                <a:gd name="T26" fmla="*/ 58 w 131"/>
                <a:gd name="T27" fmla="*/ 169 h 169"/>
                <a:gd name="T28" fmla="*/ 50 w 131"/>
                <a:gd name="T29" fmla="*/ 168 h 169"/>
                <a:gd name="T30" fmla="*/ 43 w 131"/>
                <a:gd name="T31" fmla="*/ 167 h 169"/>
                <a:gd name="T32" fmla="*/ 29 w 131"/>
                <a:gd name="T33" fmla="*/ 162 h 169"/>
                <a:gd name="T34" fmla="*/ 17 w 131"/>
                <a:gd name="T35" fmla="*/ 152 h 169"/>
                <a:gd name="T36" fmla="*/ 8 w 131"/>
                <a:gd name="T37" fmla="*/ 140 h 169"/>
                <a:gd name="T38" fmla="*/ 2 w 131"/>
                <a:gd name="T39" fmla="*/ 127 h 169"/>
                <a:gd name="T40" fmla="*/ 0 w 131"/>
                <a:gd name="T41" fmla="*/ 112 h 169"/>
                <a:gd name="T42" fmla="*/ 2 w 131"/>
                <a:gd name="T43" fmla="*/ 97 h 169"/>
                <a:gd name="T44" fmla="*/ 17 w 131"/>
                <a:gd name="T45" fmla="*/ 43 h 169"/>
                <a:gd name="T46" fmla="*/ 25 w 131"/>
                <a:gd name="T47" fmla="*/ 27 h 169"/>
                <a:gd name="T48" fmla="*/ 36 w 131"/>
                <a:gd name="T49" fmla="*/ 13 h 169"/>
                <a:gd name="T50" fmla="*/ 51 w 131"/>
                <a:gd name="T51" fmla="*/ 4 h 169"/>
                <a:gd name="T52" fmla="*/ 70 w 131"/>
                <a:gd name="T5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1" h="169">
                  <a:moveTo>
                    <a:pt x="70" y="0"/>
                  </a:moveTo>
                  <a:lnTo>
                    <a:pt x="88" y="2"/>
                  </a:lnTo>
                  <a:lnTo>
                    <a:pt x="102" y="8"/>
                  </a:lnTo>
                  <a:lnTo>
                    <a:pt x="114" y="17"/>
                  </a:lnTo>
                  <a:lnTo>
                    <a:pt x="122" y="29"/>
                  </a:lnTo>
                  <a:lnTo>
                    <a:pt x="129" y="43"/>
                  </a:lnTo>
                  <a:lnTo>
                    <a:pt x="131" y="57"/>
                  </a:lnTo>
                  <a:lnTo>
                    <a:pt x="129" y="72"/>
                  </a:lnTo>
                  <a:lnTo>
                    <a:pt x="114" y="127"/>
                  </a:lnTo>
                  <a:lnTo>
                    <a:pt x="108" y="140"/>
                  </a:lnTo>
                  <a:lnTo>
                    <a:pt x="99" y="152"/>
                  </a:lnTo>
                  <a:lnTo>
                    <a:pt x="87" y="162"/>
                  </a:lnTo>
                  <a:lnTo>
                    <a:pt x="73" y="167"/>
                  </a:lnTo>
                  <a:lnTo>
                    <a:pt x="58" y="169"/>
                  </a:lnTo>
                  <a:lnTo>
                    <a:pt x="50" y="168"/>
                  </a:lnTo>
                  <a:lnTo>
                    <a:pt x="43" y="167"/>
                  </a:lnTo>
                  <a:lnTo>
                    <a:pt x="29" y="162"/>
                  </a:lnTo>
                  <a:lnTo>
                    <a:pt x="17" y="152"/>
                  </a:lnTo>
                  <a:lnTo>
                    <a:pt x="8" y="140"/>
                  </a:lnTo>
                  <a:lnTo>
                    <a:pt x="2" y="127"/>
                  </a:lnTo>
                  <a:lnTo>
                    <a:pt x="0" y="112"/>
                  </a:lnTo>
                  <a:lnTo>
                    <a:pt x="2" y="97"/>
                  </a:lnTo>
                  <a:lnTo>
                    <a:pt x="17" y="43"/>
                  </a:lnTo>
                  <a:lnTo>
                    <a:pt x="25" y="27"/>
                  </a:lnTo>
                  <a:lnTo>
                    <a:pt x="36" y="13"/>
                  </a:lnTo>
                  <a:lnTo>
                    <a:pt x="51" y="4"/>
                  </a:lnTo>
                  <a:lnTo>
                    <a:pt x="70"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dirty="0">
                <a:ln>
                  <a:noFill/>
                </a:ln>
                <a:solidFill>
                  <a:srgbClr val="EFF0F4"/>
                </a:solidFill>
                <a:effectLst/>
                <a:uLnTx/>
                <a:uFillTx/>
                <a:cs typeface="+mn-ea"/>
                <a:sym typeface="+mn-lt"/>
              </a:endParaRPr>
            </a:p>
          </p:txBody>
        </p:sp>
        <p:sp>
          <p:nvSpPr>
            <p:cNvPr id="52" name="Freeform 21"/>
            <p:cNvSpPr/>
            <p:nvPr/>
          </p:nvSpPr>
          <p:spPr bwMode="auto">
            <a:xfrm>
              <a:off x="1027113" y="4551363"/>
              <a:ext cx="20638" cy="30163"/>
            </a:xfrm>
            <a:custGeom>
              <a:avLst/>
              <a:gdLst>
                <a:gd name="T0" fmla="*/ 65 w 119"/>
                <a:gd name="T1" fmla="*/ 0 h 170"/>
                <a:gd name="T2" fmla="*/ 82 w 119"/>
                <a:gd name="T3" fmla="*/ 5 h 170"/>
                <a:gd name="T4" fmla="*/ 96 w 119"/>
                <a:gd name="T5" fmla="*/ 15 h 170"/>
                <a:gd name="T6" fmla="*/ 108 w 119"/>
                <a:gd name="T7" fmla="*/ 28 h 170"/>
                <a:gd name="T8" fmla="*/ 114 w 119"/>
                <a:gd name="T9" fmla="*/ 45 h 170"/>
                <a:gd name="T10" fmla="*/ 118 w 119"/>
                <a:gd name="T11" fmla="*/ 70 h 170"/>
                <a:gd name="T12" fmla="*/ 119 w 119"/>
                <a:gd name="T13" fmla="*/ 93 h 170"/>
                <a:gd name="T14" fmla="*/ 118 w 119"/>
                <a:gd name="T15" fmla="*/ 118 h 170"/>
                <a:gd name="T16" fmla="*/ 114 w 119"/>
                <a:gd name="T17" fmla="*/ 135 h 170"/>
                <a:gd name="T18" fmla="*/ 105 w 119"/>
                <a:gd name="T19" fmla="*/ 150 h 170"/>
                <a:gd name="T20" fmla="*/ 92 w 119"/>
                <a:gd name="T21" fmla="*/ 160 h 170"/>
                <a:gd name="T22" fmla="*/ 77 w 119"/>
                <a:gd name="T23" fmla="*/ 168 h 170"/>
                <a:gd name="T24" fmla="*/ 60 w 119"/>
                <a:gd name="T25" fmla="*/ 170 h 170"/>
                <a:gd name="T26" fmla="*/ 57 w 119"/>
                <a:gd name="T27" fmla="*/ 170 h 170"/>
                <a:gd name="T28" fmla="*/ 55 w 119"/>
                <a:gd name="T29" fmla="*/ 170 h 170"/>
                <a:gd name="T30" fmla="*/ 36 w 119"/>
                <a:gd name="T31" fmla="*/ 165 h 170"/>
                <a:gd name="T32" fmla="*/ 21 w 119"/>
                <a:gd name="T33" fmla="*/ 155 h 170"/>
                <a:gd name="T34" fmla="*/ 10 w 119"/>
                <a:gd name="T35" fmla="*/ 142 h 170"/>
                <a:gd name="T36" fmla="*/ 3 w 119"/>
                <a:gd name="T37" fmla="*/ 125 h 170"/>
                <a:gd name="T38" fmla="*/ 2 w 119"/>
                <a:gd name="T39" fmla="*/ 107 h 170"/>
                <a:gd name="T40" fmla="*/ 3 w 119"/>
                <a:gd name="T41" fmla="*/ 101 h 170"/>
                <a:gd name="T42" fmla="*/ 3 w 119"/>
                <a:gd name="T43" fmla="*/ 93 h 170"/>
                <a:gd name="T44" fmla="*/ 2 w 119"/>
                <a:gd name="T45" fmla="*/ 81 h 170"/>
                <a:gd name="T46" fmla="*/ 1 w 119"/>
                <a:gd name="T47" fmla="*/ 68 h 170"/>
                <a:gd name="T48" fmla="*/ 0 w 119"/>
                <a:gd name="T49" fmla="*/ 50 h 170"/>
                <a:gd name="T50" fmla="*/ 5 w 119"/>
                <a:gd name="T51" fmla="*/ 33 h 170"/>
                <a:gd name="T52" fmla="*/ 15 w 119"/>
                <a:gd name="T53" fmla="*/ 18 h 170"/>
                <a:gd name="T54" fmla="*/ 29 w 119"/>
                <a:gd name="T55" fmla="*/ 7 h 170"/>
                <a:gd name="T56" fmla="*/ 47 w 119"/>
                <a:gd name="T57" fmla="*/ 1 h 170"/>
                <a:gd name="T58" fmla="*/ 65 w 119"/>
                <a:gd name="T59"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9" h="170">
                  <a:moveTo>
                    <a:pt x="65" y="0"/>
                  </a:moveTo>
                  <a:lnTo>
                    <a:pt x="82" y="5"/>
                  </a:lnTo>
                  <a:lnTo>
                    <a:pt x="96" y="15"/>
                  </a:lnTo>
                  <a:lnTo>
                    <a:pt x="108" y="28"/>
                  </a:lnTo>
                  <a:lnTo>
                    <a:pt x="114" y="45"/>
                  </a:lnTo>
                  <a:lnTo>
                    <a:pt x="118" y="70"/>
                  </a:lnTo>
                  <a:lnTo>
                    <a:pt x="119" y="93"/>
                  </a:lnTo>
                  <a:lnTo>
                    <a:pt x="118" y="118"/>
                  </a:lnTo>
                  <a:lnTo>
                    <a:pt x="114" y="135"/>
                  </a:lnTo>
                  <a:lnTo>
                    <a:pt x="105" y="150"/>
                  </a:lnTo>
                  <a:lnTo>
                    <a:pt x="92" y="160"/>
                  </a:lnTo>
                  <a:lnTo>
                    <a:pt x="77" y="168"/>
                  </a:lnTo>
                  <a:lnTo>
                    <a:pt x="60" y="170"/>
                  </a:lnTo>
                  <a:lnTo>
                    <a:pt x="57" y="170"/>
                  </a:lnTo>
                  <a:lnTo>
                    <a:pt x="55" y="170"/>
                  </a:lnTo>
                  <a:lnTo>
                    <a:pt x="36" y="165"/>
                  </a:lnTo>
                  <a:lnTo>
                    <a:pt x="21" y="155"/>
                  </a:lnTo>
                  <a:lnTo>
                    <a:pt x="10" y="142"/>
                  </a:lnTo>
                  <a:lnTo>
                    <a:pt x="3" y="125"/>
                  </a:lnTo>
                  <a:lnTo>
                    <a:pt x="2" y="107"/>
                  </a:lnTo>
                  <a:lnTo>
                    <a:pt x="3" y="101"/>
                  </a:lnTo>
                  <a:lnTo>
                    <a:pt x="3" y="93"/>
                  </a:lnTo>
                  <a:lnTo>
                    <a:pt x="2" y="81"/>
                  </a:lnTo>
                  <a:lnTo>
                    <a:pt x="1" y="68"/>
                  </a:lnTo>
                  <a:lnTo>
                    <a:pt x="0" y="50"/>
                  </a:lnTo>
                  <a:lnTo>
                    <a:pt x="5" y="33"/>
                  </a:lnTo>
                  <a:lnTo>
                    <a:pt x="15" y="18"/>
                  </a:lnTo>
                  <a:lnTo>
                    <a:pt x="29" y="7"/>
                  </a:lnTo>
                  <a:lnTo>
                    <a:pt x="47" y="1"/>
                  </a:lnTo>
                  <a:lnTo>
                    <a:pt x="65"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dirty="0">
                <a:ln>
                  <a:noFill/>
                </a:ln>
                <a:solidFill>
                  <a:srgbClr val="EFF0F4"/>
                </a:solidFill>
                <a:effectLst/>
                <a:uLnTx/>
                <a:uFillTx/>
                <a:cs typeface="+mn-ea"/>
                <a:sym typeface="+mn-lt"/>
              </a:endParaRPr>
            </a:p>
          </p:txBody>
        </p:sp>
        <p:sp>
          <p:nvSpPr>
            <p:cNvPr id="53" name="Freeform 22"/>
            <p:cNvSpPr/>
            <p:nvPr/>
          </p:nvSpPr>
          <p:spPr bwMode="auto">
            <a:xfrm>
              <a:off x="942976" y="4508501"/>
              <a:ext cx="30163" cy="23813"/>
            </a:xfrm>
            <a:custGeom>
              <a:avLst/>
              <a:gdLst>
                <a:gd name="T0" fmla="*/ 55 w 171"/>
                <a:gd name="T1" fmla="*/ 0 h 129"/>
                <a:gd name="T2" fmla="*/ 74 w 171"/>
                <a:gd name="T3" fmla="*/ 2 h 129"/>
                <a:gd name="T4" fmla="*/ 128 w 171"/>
                <a:gd name="T5" fmla="*/ 16 h 129"/>
                <a:gd name="T6" fmla="*/ 146 w 171"/>
                <a:gd name="T7" fmla="*/ 24 h 129"/>
                <a:gd name="T8" fmla="*/ 158 w 171"/>
                <a:gd name="T9" fmla="*/ 36 h 129"/>
                <a:gd name="T10" fmla="*/ 167 w 171"/>
                <a:gd name="T11" fmla="*/ 51 h 129"/>
                <a:gd name="T12" fmla="*/ 171 w 171"/>
                <a:gd name="T13" fmla="*/ 68 h 129"/>
                <a:gd name="T14" fmla="*/ 169 w 171"/>
                <a:gd name="T15" fmla="*/ 86 h 129"/>
                <a:gd name="T16" fmla="*/ 164 w 171"/>
                <a:gd name="T17" fmla="*/ 101 h 129"/>
                <a:gd name="T18" fmla="*/ 154 w 171"/>
                <a:gd name="T19" fmla="*/ 113 h 129"/>
                <a:gd name="T20" fmla="*/ 142 w 171"/>
                <a:gd name="T21" fmla="*/ 122 h 129"/>
                <a:gd name="T22" fmla="*/ 128 w 171"/>
                <a:gd name="T23" fmla="*/ 128 h 129"/>
                <a:gd name="T24" fmla="*/ 113 w 171"/>
                <a:gd name="T25" fmla="*/ 129 h 129"/>
                <a:gd name="T26" fmla="*/ 106 w 171"/>
                <a:gd name="T27" fmla="*/ 129 h 129"/>
                <a:gd name="T28" fmla="*/ 98 w 171"/>
                <a:gd name="T29" fmla="*/ 127 h 129"/>
                <a:gd name="T30" fmla="*/ 43 w 171"/>
                <a:gd name="T31" fmla="*/ 113 h 129"/>
                <a:gd name="T32" fmla="*/ 29 w 171"/>
                <a:gd name="T33" fmla="*/ 107 h 129"/>
                <a:gd name="T34" fmla="*/ 18 w 171"/>
                <a:gd name="T35" fmla="*/ 98 h 129"/>
                <a:gd name="T36" fmla="*/ 9 w 171"/>
                <a:gd name="T37" fmla="*/ 86 h 129"/>
                <a:gd name="T38" fmla="*/ 3 w 171"/>
                <a:gd name="T39" fmla="*/ 73 h 129"/>
                <a:gd name="T40" fmla="*/ 0 w 171"/>
                <a:gd name="T41" fmla="*/ 58 h 129"/>
                <a:gd name="T42" fmla="*/ 3 w 171"/>
                <a:gd name="T43" fmla="*/ 43 h 129"/>
                <a:gd name="T44" fmla="*/ 10 w 171"/>
                <a:gd name="T45" fmla="*/ 26 h 129"/>
                <a:gd name="T46" fmla="*/ 23 w 171"/>
                <a:gd name="T47" fmla="*/ 13 h 129"/>
                <a:gd name="T48" fmla="*/ 38 w 171"/>
                <a:gd name="T49" fmla="*/ 3 h 129"/>
                <a:gd name="T50" fmla="*/ 55 w 171"/>
                <a:gd name="T51" fmla="*/ 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1" h="129">
                  <a:moveTo>
                    <a:pt x="55" y="0"/>
                  </a:moveTo>
                  <a:lnTo>
                    <a:pt x="74" y="2"/>
                  </a:lnTo>
                  <a:lnTo>
                    <a:pt x="128" y="16"/>
                  </a:lnTo>
                  <a:lnTo>
                    <a:pt x="146" y="24"/>
                  </a:lnTo>
                  <a:lnTo>
                    <a:pt x="158" y="36"/>
                  </a:lnTo>
                  <a:lnTo>
                    <a:pt x="167" y="51"/>
                  </a:lnTo>
                  <a:lnTo>
                    <a:pt x="171" y="68"/>
                  </a:lnTo>
                  <a:lnTo>
                    <a:pt x="169" y="86"/>
                  </a:lnTo>
                  <a:lnTo>
                    <a:pt x="164" y="101"/>
                  </a:lnTo>
                  <a:lnTo>
                    <a:pt x="154" y="113"/>
                  </a:lnTo>
                  <a:lnTo>
                    <a:pt x="142" y="122"/>
                  </a:lnTo>
                  <a:lnTo>
                    <a:pt x="128" y="128"/>
                  </a:lnTo>
                  <a:lnTo>
                    <a:pt x="113" y="129"/>
                  </a:lnTo>
                  <a:lnTo>
                    <a:pt x="106" y="129"/>
                  </a:lnTo>
                  <a:lnTo>
                    <a:pt x="98" y="127"/>
                  </a:lnTo>
                  <a:lnTo>
                    <a:pt x="43" y="113"/>
                  </a:lnTo>
                  <a:lnTo>
                    <a:pt x="29" y="107"/>
                  </a:lnTo>
                  <a:lnTo>
                    <a:pt x="18" y="98"/>
                  </a:lnTo>
                  <a:lnTo>
                    <a:pt x="9" y="86"/>
                  </a:lnTo>
                  <a:lnTo>
                    <a:pt x="3" y="73"/>
                  </a:lnTo>
                  <a:lnTo>
                    <a:pt x="0" y="58"/>
                  </a:lnTo>
                  <a:lnTo>
                    <a:pt x="3" y="43"/>
                  </a:lnTo>
                  <a:lnTo>
                    <a:pt x="10" y="26"/>
                  </a:lnTo>
                  <a:lnTo>
                    <a:pt x="23" y="13"/>
                  </a:lnTo>
                  <a:lnTo>
                    <a:pt x="38" y="3"/>
                  </a:lnTo>
                  <a:lnTo>
                    <a:pt x="55"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dirty="0">
                <a:ln>
                  <a:noFill/>
                </a:ln>
                <a:solidFill>
                  <a:srgbClr val="EFF0F4"/>
                </a:solidFill>
                <a:effectLst/>
                <a:uLnTx/>
                <a:uFillTx/>
                <a:cs typeface="+mn-ea"/>
                <a:sym typeface="+mn-lt"/>
              </a:endParaRPr>
            </a:p>
          </p:txBody>
        </p:sp>
        <p:sp>
          <p:nvSpPr>
            <p:cNvPr id="54" name="Freeform 23"/>
            <p:cNvSpPr/>
            <p:nvPr/>
          </p:nvSpPr>
          <p:spPr bwMode="auto">
            <a:xfrm>
              <a:off x="990601" y="4521201"/>
              <a:ext cx="30163" cy="23813"/>
            </a:xfrm>
            <a:custGeom>
              <a:avLst/>
              <a:gdLst>
                <a:gd name="T0" fmla="*/ 54 w 170"/>
                <a:gd name="T1" fmla="*/ 0 h 128"/>
                <a:gd name="T2" fmla="*/ 73 w 170"/>
                <a:gd name="T3" fmla="*/ 2 h 128"/>
                <a:gd name="T4" fmla="*/ 127 w 170"/>
                <a:gd name="T5" fmla="*/ 17 h 128"/>
                <a:gd name="T6" fmla="*/ 141 w 170"/>
                <a:gd name="T7" fmla="*/ 22 h 128"/>
                <a:gd name="T8" fmla="*/ 153 w 170"/>
                <a:gd name="T9" fmla="*/ 32 h 128"/>
                <a:gd name="T10" fmla="*/ 162 w 170"/>
                <a:gd name="T11" fmla="*/ 43 h 128"/>
                <a:gd name="T12" fmla="*/ 168 w 170"/>
                <a:gd name="T13" fmla="*/ 56 h 128"/>
                <a:gd name="T14" fmla="*/ 170 w 170"/>
                <a:gd name="T15" fmla="*/ 71 h 128"/>
                <a:gd name="T16" fmla="*/ 168 w 170"/>
                <a:gd name="T17" fmla="*/ 87 h 128"/>
                <a:gd name="T18" fmla="*/ 162 w 170"/>
                <a:gd name="T19" fmla="*/ 101 h 128"/>
                <a:gd name="T20" fmla="*/ 153 w 170"/>
                <a:gd name="T21" fmla="*/ 112 h 128"/>
                <a:gd name="T22" fmla="*/ 141 w 170"/>
                <a:gd name="T23" fmla="*/ 121 h 128"/>
                <a:gd name="T24" fmla="*/ 127 w 170"/>
                <a:gd name="T25" fmla="*/ 127 h 128"/>
                <a:gd name="T26" fmla="*/ 112 w 170"/>
                <a:gd name="T27" fmla="*/ 128 h 128"/>
                <a:gd name="T28" fmla="*/ 105 w 170"/>
                <a:gd name="T29" fmla="*/ 128 h 128"/>
                <a:gd name="T30" fmla="*/ 97 w 170"/>
                <a:gd name="T31" fmla="*/ 127 h 128"/>
                <a:gd name="T32" fmla="*/ 43 w 170"/>
                <a:gd name="T33" fmla="*/ 112 h 128"/>
                <a:gd name="T34" fmla="*/ 29 w 170"/>
                <a:gd name="T35" fmla="*/ 107 h 128"/>
                <a:gd name="T36" fmla="*/ 17 w 170"/>
                <a:gd name="T37" fmla="*/ 97 h 128"/>
                <a:gd name="T38" fmla="*/ 7 w 170"/>
                <a:gd name="T39" fmla="*/ 86 h 128"/>
                <a:gd name="T40" fmla="*/ 2 w 170"/>
                <a:gd name="T41" fmla="*/ 72 h 128"/>
                <a:gd name="T42" fmla="*/ 0 w 170"/>
                <a:gd name="T43" fmla="*/ 57 h 128"/>
                <a:gd name="T44" fmla="*/ 2 w 170"/>
                <a:gd name="T45" fmla="*/ 42 h 128"/>
                <a:gd name="T46" fmla="*/ 9 w 170"/>
                <a:gd name="T47" fmla="*/ 25 h 128"/>
                <a:gd name="T48" fmla="*/ 21 w 170"/>
                <a:gd name="T49" fmla="*/ 12 h 128"/>
                <a:gd name="T50" fmla="*/ 36 w 170"/>
                <a:gd name="T51" fmla="*/ 4 h 128"/>
                <a:gd name="T52" fmla="*/ 54 w 170"/>
                <a:gd name="T53"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0" h="128">
                  <a:moveTo>
                    <a:pt x="54" y="0"/>
                  </a:moveTo>
                  <a:lnTo>
                    <a:pt x="73" y="2"/>
                  </a:lnTo>
                  <a:lnTo>
                    <a:pt x="127" y="17"/>
                  </a:lnTo>
                  <a:lnTo>
                    <a:pt x="141" y="22"/>
                  </a:lnTo>
                  <a:lnTo>
                    <a:pt x="153" y="32"/>
                  </a:lnTo>
                  <a:lnTo>
                    <a:pt x="162" y="43"/>
                  </a:lnTo>
                  <a:lnTo>
                    <a:pt x="168" y="56"/>
                  </a:lnTo>
                  <a:lnTo>
                    <a:pt x="170" y="71"/>
                  </a:lnTo>
                  <a:lnTo>
                    <a:pt x="168" y="87"/>
                  </a:lnTo>
                  <a:lnTo>
                    <a:pt x="162" y="101"/>
                  </a:lnTo>
                  <a:lnTo>
                    <a:pt x="153" y="112"/>
                  </a:lnTo>
                  <a:lnTo>
                    <a:pt x="141" y="121"/>
                  </a:lnTo>
                  <a:lnTo>
                    <a:pt x="127" y="127"/>
                  </a:lnTo>
                  <a:lnTo>
                    <a:pt x="112" y="128"/>
                  </a:lnTo>
                  <a:lnTo>
                    <a:pt x="105" y="128"/>
                  </a:lnTo>
                  <a:lnTo>
                    <a:pt x="97" y="127"/>
                  </a:lnTo>
                  <a:lnTo>
                    <a:pt x="43" y="112"/>
                  </a:lnTo>
                  <a:lnTo>
                    <a:pt x="29" y="107"/>
                  </a:lnTo>
                  <a:lnTo>
                    <a:pt x="17" y="97"/>
                  </a:lnTo>
                  <a:lnTo>
                    <a:pt x="7" y="86"/>
                  </a:lnTo>
                  <a:lnTo>
                    <a:pt x="2" y="72"/>
                  </a:lnTo>
                  <a:lnTo>
                    <a:pt x="0" y="57"/>
                  </a:lnTo>
                  <a:lnTo>
                    <a:pt x="2" y="42"/>
                  </a:lnTo>
                  <a:lnTo>
                    <a:pt x="9" y="25"/>
                  </a:lnTo>
                  <a:lnTo>
                    <a:pt x="21" y="12"/>
                  </a:lnTo>
                  <a:lnTo>
                    <a:pt x="36" y="4"/>
                  </a:lnTo>
                  <a:lnTo>
                    <a:pt x="54"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dirty="0">
                <a:ln>
                  <a:noFill/>
                </a:ln>
                <a:solidFill>
                  <a:srgbClr val="EFF0F4"/>
                </a:solidFill>
                <a:effectLst/>
                <a:uLnTx/>
                <a:uFillTx/>
                <a:cs typeface="+mn-ea"/>
                <a:sym typeface="+mn-lt"/>
              </a:endParaRPr>
            </a:p>
          </p:txBody>
        </p:sp>
        <p:sp>
          <p:nvSpPr>
            <p:cNvPr id="55" name="Freeform 24"/>
            <p:cNvSpPr/>
            <p:nvPr/>
          </p:nvSpPr>
          <p:spPr bwMode="auto">
            <a:xfrm>
              <a:off x="989013" y="4694238"/>
              <a:ext cx="23813" cy="30163"/>
            </a:xfrm>
            <a:custGeom>
              <a:avLst/>
              <a:gdLst>
                <a:gd name="T0" fmla="*/ 72 w 130"/>
                <a:gd name="T1" fmla="*/ 0 h 169"/>
                <a:gd name="T2" fmla="*/ 88 w 130"/>
                <a:gd name="T3" fmla="*/ 2 h 169"/>
                <a:gd name="T4" fmla="*/ 102 w 130"/>
                <a:gd name="T5" fmla="*/ 9 h 169"/>
                <a:gd name="T6" fmla="*/ 114 w 130"/>
                <a:gd name="T7" fmla="*/ 17 h 169"/>
                <a:gd name="T8" fmla="*/ 122 w 130"/>
                <a:gd name="T9" fmla="*/ 29 h 169"/>
                <a:gd name="T10" fmla="*/ 129 w 130"/>
                <a:gd name="T11" fmla="*/ 43 h 169"/>
                <a:gd name="T12" fmla="*/ 130 w 130"/>
                <a:gd name="T13" fmla="*/ 58 h 169"/>
                <a:gd name="T14" fmla="*/ 129 w 130"/>
                <a:gd name="T15" fmla="*/ 73 h 169"/>
                <a:gd name="T16" fmla="*/ 114 w 130"/>
                <a:gd name="T17" fmla="*/ 127 h 169"/>
                <a:gd name="T18" fmla="*/ 107 w 130"/>
                <a:gd name="T19" fmla="*/ 141 h 169"/>
                <a:gd name="T20" fmla="*/ 99 w 130"/>
                <a:gd name="T21" fmla="*/ 154 h 169"/>
                <a:gd name="T22" fmla="*/ 87 w 130"/>
                <a:gd name="T23" fmla="*/ 162 h 169"/>
                <a:gd name="T24" fmla="*/ 73 w 130"/>
                <a:gd name="T25" fmla="*/ 167 h 169"/>
                <a:gd name="T26" fmla="*/ 58 w 130"/>
                <a:gd name="T27" fmla="*/ 169 h 169"/>
                <a:gd name="T28" fmla="*/ 50 w 130"/>
                <a:gd name="T29" fmla="*/ 169 h 169"/>
                <a:gd name="T30" fmla="*/ 43 w 130"/>
                <a:gd name="T31" fmla="*/ 167 h 169"/>
                <a:gd name="T32" fmla="*/ 26 w 130"/>
                <a:gd name="T33" fmla="*/ 160 h 169"/>
                <a:gd name="T34" fmla="*/ 13 w 130"/>
                <a:gd name="T35" fmla="*/ 148 h 169"/>
                <a:gd name="T36" fmla="*/ 4 w 130"/>
                <a:gd name="T37" fmla="*/ 132 h 169"/>
                <a:gd name="T38" fmla="*/ 0 w 130"/>
                <a:gd name="T39" fmla="*/ 115 h 169"/>
                <a:gd name="T40" fmla="*/ 2 w 130"/>
                <a:gd name="T41" fmla="*/ 97 h 169"/>
                <a:gd name="T42" fmla="*/ 16 w 130"/>
                <a:gd name="T43" fmla="*/ 43 h 169"/>
                <a:gd name="T44" fmla="*/ 22 w 130"/>
                <a:gd name="T45" fmla="*/ 29 h 169"/>
                <a:gd name="T46" fmla="*/ 32 w 130"/>
                <a:gd name="T47" fmla="*/ 17 h 169"/>
                <a:gd name="T48" fmla="*/ 44 w 130"/>
                <a:gd name="T49" fmla="*/ 9 h 169"/>
                <a:gd name="T50" fmla="*/ 57 w 130"/>
                <a:gd name="T51" fmla="*/ 2 h 169"/>
                <a:gd name="T52" fmla="*/ 72 w 130"/>
                <a:gd name="T5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0" h="169">
                  <a:moveTo>
                    <a:pt x="72" y="0"/>
                  </a:moveTo>
                  <a:lnTo>
                    <a:pt x="88" y="2"/>
                  </a:lnTo>
                  <a:lnTo>
                    <a:pt x="102" y="9"/>
                  </a:lnTo>
                  <a:lnTo>
                    <a:pt x="114" y="17"/>
                  </a:lnTo>
                  <a:lnTo>
                    <a:pt x="122" y="29"/>
                  </a:lnTo>
                  <a:lnTo>
                    <a:pt x="129" y="43"/>
                  </a:lnTo>
                  <a:lnTo>
                    <a:pt x="130" y="58"/>
                  </a:lnTo>
                  <a:lnTo>
                    <a:pt x="129" y="73"/>
                  </a:lnTo>
                  <a:lnTo>
                    <a:pt x="114" y="127"/>
                  </a:lnTo>
                  <a:lnTo>
                    <a:pt x="107" y="141"/>
                  </a:lnTo>
                  <a:lnTo>
                    <a:pt x="99" y="154"/>
                  </a:lnTo>
                  <a:lnTo>
                    <a:pt x="87" y="162"/>
                  </a:lnTo>
                  <a:lnTo>
                    <a:pt x="73" y="167"/>
                  </a:lnTo>
                  <a:lnTo>
                    <a:pt x="58" y="169"/>
                  </a:lnTo>
                  <a:lnTo>
                    <a:pt x="50" y="169"/>
                  </a:lnTo>
                  <a:lnTo>
                    <a:pt x="43" y="167"/>
                  </a:lnTo>
                  <a:lnTo>
                    <a:pt x="26" y="160"/>
                  </a:lnTo>
                  <a:lnTo>
                    <a:pt x="13" y="148"/>
                  </a:lnTo>
                  <a:lnTo>
                    <a:pt x="4" y="132"/>
                  </a:lnTo>
                  <a:lnTo>
                    <a:pt x="0" y="115"/>
                  </a:lnTo>
                  <a:lnTo>
                    <a:pt x="2" y="97"/>
                  </a:lnTo>
                  <a:lnTo>
                    <a:pt x="16" y="43"/>
                  </a:lnTo>
                  <a:lnTo>
                    <a:pt x="22" y="29"/>
                  </a:lnTo>
                  <a:lnTo>
                    <a:pt x="32" y="17"/>
                  </a:lnTo>
                  <a:lnTo>
                    <a:pt x="44" y="9"/>
                  </a:lnTo>
                  <a:lnTo>
                    <a:pt x="57" y="2"/>
                  </a:lnTo>
                  <a:lnTo>
                    <a:pt x="72"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dirty="0">
                <a:ln>
                  <a:noFill/>
                </a:ln>
                <a:solidFill>
                  <a:srgbClr val="EFF0F4"/>
                </a:solidFill>
                <a:effectLst/>
                <a:uLnTx/>
                <a:uFillTx/>
                <a:cs typeface="+mn-ea"/>
                <a:sym typeface="+mn-lt"/>
              </a:endParaRPr>
            </a:p>
          </p:txBody>
        </p:sp>
        <p:sp>
          <p:nvSpPr>
            <p:cNvPr id="56" name="Freeform 25"/>
            <p:cNvSpPr>
              <a:spLocks noEditPoints="1"/>
            </p:cNvSpPr>
            <p:nvPr/>
          </p:nvSpPr>
          <p:spPr bwMode="auto">
            <a:xfrm>
              <a:off x="555626" y="4481513"/>
              <a:ext cx="392113" cy="606425"/>
            </a:xfrm>
            <a:custGeom>
              <a:avLst/>
              <a:gdLst>
                <a:gd name="T0" fmla="*/ 251 w 2218"/>
                <a:gd name="T1" fmla="*/ 3240 h 3439"/>
                <a:gd name="T2" fmla="*/ 325 w 2218"/>
                <a:gd name="T3" fmla="*/ 3313 h 3439"/>
                <a:gd name="T4" fmla="*/ 1866 w 2218"/>
                <a:gd name="T5" fmla="*/ 3321 h 3439"/>
                <a:gd name="T6" fmla="*/ 1954 w 2218"/>
                <a:gd name="T7" fmla="*/ 3263 h 3439"/>
                <a:gd name="T8" fmla="*/ 1977 w 2218"/>
                <a:gd name="T9" fmla="*/ 2751 h 3439"/>
                <a:gd name="T10" fmla="*/ 1977 w 2218"/>
                <a:gd name="T11" fmla="*/ 2637 h 3439"/>
                <a:gd name="T12" fmla="*/ 351 w 2218"/>
                <a:gd name="T13" fmla="*/ 118 h 3439"/>
                <a:gd name="T14" fmla="*/ 264 w 2218"/>
                <a:gd name="T15" fmla="*/ 176 h 3439"/>
                <a:gd name="T16" fmla="*/ 240 w 2218"/>
                <a:gd name="T17" fmla="*/ 345 h 3439"/>
                <a:gd name="T18" fmla="*/ 1967 w 2218"/>
                <a:gd name="T19" fmla="*/ 199 h 3439"/>
                <a:gd name="T20" fmla="*/ 1893 w 2218"/>
                <a:gd name="T21" fmla="*/ 126 h 3439"/>
                <a:gd name="T22" fmla="*/ 379 w 2218"/>
                <a:gd name="T23" fmla="*/ 0 h 3439"/>
                <a:gd name="T24" fmla="*/ 1955 w 2218"/>
                <a:gd name="T25" fmla="*/ 29 h 3439"/>
                <a:gd name="T26" fmla="*/ 2065 w 2218"/>
                <a:gd name="T27" fmla="*/ 137 h 3439"/>
                <a:gd name="T28" fmla="*/ 2094 w 2218"/>
                <a:gd name="T29" fmla="*/ 391 h 3439"/>
                <a:gd name="T30" fmla="*/ 2094 w 2218"/>
                <a:gd name="T31" fmla="*/ 452 h 3439"/>
                <a:gd name="T32" fmla="*/ 2094 w 2218"/>
                <a:gd name="T33" fmla="*/ 675 h 3439"/>
                <a:gd name="T34" fmla="*/ 2094 w 2218"/>
                <a:gd name="T35" fmla="*/ 952 h 3439"/>
                <a:gd name="T36" fmla="*/ 2094 w 2218"/>
                <a:gd name="T37" fmla="*/ 1013 h 3439"/>
                <a:gd name="T38" fmla="*/ 2094 w 2218"/>
                <a:gd name="T39" fmla="*/ 1291 h 3439"/>
                <a:gd name="T40" fmla="*/ 2094 w 2218"/>
                <a:gd name="T41" fmla="*/ 1515 h 3439"/>
                <a:gd name="T42" fmla="*/ 2094 w 2218"/>
                <a:gd name="T43" fmla="*/ 1574 h 3439"/>
                <a:gd name="T44" fmla="*/ 2094 w 2218"/>
                <a:gd name="T45" fmla="*/ 1852 h 3439"/>
                <a:gd name="T46" fmla="*/ 2094 w 2218"/>
                <a:gd name="T47" fmla="*/ 2074 h 3439"/>
                <a:gd name="T48" fmla="*/ 2094 w 2218"/>
                <a:gd name="T49" fmla="*/ 2135 h 3439"/>
                <a:gd name="T50" fmla="*/ 2094 w 2218"/>
                <a:gd name="T51" fmla="*/ 2412 h 3439"/>
                <a:gd name="T52" fmla="*/ 2094 w 2218"/>
                <a:gd name="T53" fmla="*/ 2635 h 3439"/>
                <a:gd name="T54" fmla="*/ 2111 w 2218"/>
                <a:gd name="T55" fmla="*/ 2591 h 3439"/>
                <a:gd name="T56" fmla="*/ 2160 w 2218"/>
                <a:gd name="T57" fmla="*/ 2563 h 3439"/>
                <a:gd name="T58" fmla="*/ 2211 w 2218"/>
                <a:gd name="T59" fmla="*/ 2591 h 3439"/>
                <a:gd name="T60" fmla="*/ 2202 w 2218"/>
                <a:gd name="T61" fmla="*/ 2689 h 3439"/>
                <a:gd name="T62" fmla="*/ 2161 w 2218"/>
                <a:gd name="T63" fmla="*/ 2729 h 3439"/>
                <a:gd name="T64" fmla="*/ 2102 w 2218"/>
                <a:gd name="T65" fmla="*/ 2712 h 3439"/>
                <a:gd name="T66" fmla="*/ 2098 w 2218"/>
                <a:gd name="T67" fmla="*/ 2835 h 3439"/>
                <a:gd name="T68" fmla="*/ 2142 w 2218"/>
                <a:gd name="T69" fmla="*/ 2870 h 3439"/>
                <a:gd name="T70" fmla="*/ 2124 w 2218"/>
                <a:gd name="T71" fmla="*/ 2973 h 3439"/>
                <a:gd name="T72" fmla="*/ 2094 w 2218"/>
                <a:gd name="T73" fmla="*/ 3186 h 3439"/>
                <a:gd name="T74" fmla="*/ 2044 w 2218"/>
                <a:gd name="T75" fmla="*/ 3335 h 3439"/>
                <a:gd name="T76" fmla="*/ 1918 w 2218"/>
                <a:gd name="T77" fmla="*/ 3426 h 3439"/>
                <a:gd name="T78" fmla="*/ 338 w 2218"/>
                <a:gd name="T79" fmla="*/ 3436 h 3439"/>
                <a:gd name="T80" fmla="*/ 200 w 2218"/>
                <a:gd name="T81" fmla="*/ 3364 h 3439"/>
                <a:gd name="T82" fmla="*/ 128 w 2218"/>
                <a:gd name="T83" fmla="*/ 3227 h 3439"/>
                <a:gd name="T84" fmla="*/ 103 w 2218"/>
                <a:gd name="T85" fmla="*/ 2982 h 3439"/>
                <a:gd name="T86" fmla="*/ 73 w 2218"/>
                <a:gd name="T87" fmla="*/ 2890 h 3439"/>
                <a:gd name="T88" fmla="*/ 102 w 2218"/>
                <a:gd name="T89" fmla="*/ 2841 h 3439"/>
                <a:gd name="T90" fmla="*/ 124 w 2218"/>
                <a:gd name="T91" fmla="*/ 2835 h 3439"/>
                <a:gd name="T92" fmla="*/ 87 w 2218"/>
                <a:gd name="T93" fmla="*/ 2729 h 3439"/>
                <a:gd name="T94" fmla="*/ 23 w 2218"/>
                <a:gd name="T95" fmla="*/ 2706 h 3439"/>
                <a:gd name="T96" fmla="*/ 2 w 2218"/>
                <a:gd name="T97" fmla="*/ 2605 h 3439"/>
                <a:gd name="T98" fmla="*/ 43 w 2218"/>
                <a:gd name="T99" fmla="*/ 2564 h 3439"/>
                <a:gd name="T100" fmla="*/ 106 w 2218"/>
                <a:gd name="T101" fmla="*/ 2588 h 3439"/>
                <a:gd name="T102" fmla="*/ 128 w 2218"/>
                <a:gd name="T103" fmla="*/ 212 h 3439"/>
                <a:gd name="T104" fmla="*/ 200 w 2218"/>
                <a:gd name="T105" fmla="*/ 74 h 3439"/>
                <a:gd name="T106" fmla="*/ 338 w 2218"/>
                <a:gd name="T107" fmla="*/ 3 h 3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18" h="3439">
                  <a:moveTo>
                    <a:pt x="240" y="2751"/>
                  </a:moveTo>
                  <a:lnTo>
                    <a:pt x="240" y="3187"/>
                  </a:lnTo>
                  <a:lnTo>
                    <a:pt x="243" y="3214"/>
                  </a:lnTo>
                  <a:lnTo>
                    <a:pt x="251" y="3240"/>
                  </a:lnTo>
                  <a:lnTo>
                    <a:pt x="264" y="3263"/>
                  </a:lnTo>
                  <a:lnTo>
                    <a:pt x="281" y="3283"/>
                  </a:lnTo>
                  <a:lnTo>
                    <a:pt x="302" y="3300"/>
                  </a:lnTo>
                  <a:lnTo>
                    <a:pt x="325" y="3313"/>
                  </a:lnTo>
                  <a:lnTo>
                    <a:pt x="351" y="3321"/>
                  </a:lnTo>
                  <a:lnTo>
                    <a:pt x="379" y="3324"/>
                  </a:lnTo>
                  <a:lnTo>
                    <a:pt x="1838" y="3324"/>
                  </a:lnTo>
                  <a:lnTo>
                    <a:pt x="1866" y="3321"/>
                  </a:lnTo>
                  <a:lnTo>
                    <a:pt x="1893" y="3313"/>
                  </a:lnTo>
                  <a:lnTo>
                    <a:pt x="1916" y="3300"/>
                  </a:lnTo>
                  <a:lnTo>
                    <a:pt x="1937" y="3283"/>
                  </a:lnTo>
                  <a:lnTo>
                    <a:pt x="1954" y="3263"/>
                  </a:lnTo>
                  <a:lnTo>
                    <a:pt x="1967" y="3240"/>
                  </a:lnTo>
                  <a:lnTo>
                    <a:pt x="1974" y="3214"/>
                  </a:lnTo>
                  <a:lnTo>
                    <a:pt x="1977" y="3187"/>
                  </a:lnTo>
                  <a:lnTo>
                    <a:pt x="1977" y="2751"/>
                  </a:lnTo>
                  <a:lnTo>
                    <a:pt x="240" y="2751"/>
                  </a:lnTo>
                  <a:close/>
                  <a:moveTo>
                    <a:pt x="240" y="458"/>
                  </a:moveTo>
                  <a:lnTo>
                    <a:pt x="240" y="2637"/>
                  </a:lnTo>
                  <a:lnTo>
                    <a:pt x="1977" y="2637"/>
                  </a:lnTo>
                  <a:lnTo>
                    <a:pt x="1977" y="458"/>
                  </a:lnTo>
                  <a:lnTo>
                    <a:pt x="240" y="458"/>
                  </a:lnTo>
                  <a:close/>
                  <a:moveTo>
                    <a:pt x="379" y="115"/>
                  </a:moveTo>
                  <a:lnTo>
                    <a:pt x="351" y="118"/>
                  </a:lnTo>
                  <a:lnTo>
                    <a:pt x="325" y="126"/>
                  </a:lnTo>
                  <a:lnTo>
                    <a:pt x="302" y="138"/>
                  </a:lnTo>
                  <a:lnTo>
                    <a:pt x="281" y="155"/>
                  </a:lnTo>
                  <a:lnTo>
                    <a:pt x="264" y="176"/>
                  </a:lnTo>
                  <a:lnTo>
                    <a:pt x="251" y="199"/>
                  </a:lnTo>
                  <a:lnTo>
                    <a:pt x="243" y="225"/>
                  </a:lnTo>
                  <a:lnTo>
                    <a:pt x="240" y="253"/>
                  </a:lnTo>
                  <a:lnTo>
                    <a:pt x="240" y="345"/>
                  </a:lnTo>
                  <a:lnTo>
                    <a:pt x="1977" y="345"/>
                  </a:lnTo>
                  <a:lnTo>
                    <a:pt x="1977" y="253"/>
                  </a:lnTo>
                  <a:lnTo>
                    <a:pt x="1974" y="225"/>
                  </a:lnTo>
                  <a:lnTo>
                    <a:pt x="1967" y="199"/>
                  </a:lnTo>
                  <a:lnTo>
                    <a:pt x="1954" y="176"/>
                  </a:lnTo>
                  <a:lnTo>
                    <a:pt x="1937" y="155"/>
                  </a:lnTo>
                  <a:lnTo>
                    <a:pt x="1916" y="138"/>
                  </a:lnTo>
                  <a:lnTo>
                    <a:pt x="1893" y="126"/>
                  </a:lnTo>
                  <a:lnTo>
                    <a:pt x="1866" y="118"/>
                  </a:lnTo>
                  <a:lnTo>
                    <a:pt x="1838" y="115"/>
                  </a:lnTo>
                  <a:lnTo>
                    <a:pt x="379" y="115"/>
                  </a:lnTo>
                  <a:close/>
                  <a:moveTo>
                    <a:pt x="379" y="0"/>
                  </a:moveTo>
                  <a:lnTo>
                    <a:pt x="1838" y="0"/>
                  </a:lnTo>
                  <a:lnTo>
                    <a:pt x="1880" y="3"/>
                  </a:lnTo>
                  <a:lnTo>
                    <a:pt x="1918" y="13"/>
                  </a:lnTo>
                  <a:lnTo>
                    <a:pt x="1955" y="29"/>
                  </a:lnTo>
                  <a:lnTo>
                    <a:pt x="1988" y="49"/>
                  </a:lnTo>
                  <a:lnTo>
                    <a:pt x="2018" y="74"/>
                  </a:lnTo>
                  <a:lnTo>
                    <a:pt x="2044" y="104"/>
                  </a:lnTo>
                  <a:lnTo>
                    <a:pt x="2065" y="137"/>
                  </a:lnTo>
                  <a:lnTo>
                    <a:pt x="2081" y="173"/>
                  </a:lnTo>
                  <a:lnTo>
                    <a:pt x="2090" y="212"/>
                  </a:lnTo>
                  <a:lnTo>
                    <a:pt x="2094" y="253"/>
                  </a:lnTo>
                  <a:lnTo>
                    <a:pt x="2094" y="391"/>
                  </a:lnTo>
                  <a:lnTo>
                    <a:pt x="2094" y="394"/>
                  </a:lnTo>
                  <a:lnTo>
                    <a:pt x="2094" y="395"/>
                  </a:lnTo>
                  <a:lnTo>
                    <a:pt x="2094" y="451"/>
                  </a:lnTo>
                  <a:lnTo>
                    <a:pt x="2094" y="452"/>
                  </a:lnTo>
                  <a:lnTo>
                    <a:pt x="2094" y="454"/>
                  </a:lnTo>
                  <a:lnTo>
                    <a:pt x="2094" y="672"/>
                  </a:lnTo>
                  <a:lnTo>
                    <a:pt x="2094" y="673"/>
                  </a:lnTo>
                  <a:lnTo>
                    <a:pt x="2094" y="675"/>
                  </a:lnTo>
                  <a:lnTo>
                    <a:pt x="2094" y="731"/>
                  </a:lnTo>
                  <a:lnTo>
                    <a:pt x="2094" y="733"/>
                  </a:lnTo>
                  <a:lnTo>
                    <a:pt x="2094" y="734"/>
                  </a:lnTo>
                  <a:lnTo>
                    <a:pt x="2094" y="952"/>
                  </a:lnTo>
                  <a:lnTo>
                    <a:pt x="2094" y="954"/>
                  </a:lnTo>
                  <a:lnTo>
                    <a:pt x="2094" y="955"/>
                  </a:lnTo>
                  <a:lnTo>
                    <a:pt x="2094" y="1012"/>
                  </a:lnTo>
                  <a:lnTo>
                    <a:pt x="2094" y="1013"/>
                  </a:lnTo>
                  <a:lnTo>
                    <a:pt x="2094" y="1014"/>
                  </a:lnTo>
                  <a:lnTo>
                    <a:pt x="2094" y="1233"/>
                  </a:lnTo>
                  <a:lnTo>
                    <a:pt x="2094" y="1235"/>
                  </a:lnTo>
                  <a:lnTo>
                    <a:pt x="2094" y="1291"/>
                  </a:lnTo>
                  <a:lnTo>
                    <a:pt x="2094" y="1293"/>
                  </a:lnTo>
                  <a:lnTo>
                    <a:pt x="2094" y="1294"/>
                  </a:lnTo>
                  <a:lnTo>
                    <a:pt x="2094" y="1512"/>
                  </a:lnTo>
                  <a:lnTo>
                    <a:pt x="2094" y="1515"/>
                  </a:lnTo>
                  <a:lnTo>
                    <a:pt x="2094" y="1516"/>
                  </a:lnTo>
                  <a:lnTo>
                    <a:pt x="2094" y="1572"/>
                  </a:lnTo>
                  <a:lnTo>
                    <a:pt x="2094" y="1573"/>
                  </a:lnTo>
                  <a:lnTo>
                    <a:pt x="2094" y="1574"/>
                  </a:lnTo>
                  <a:lnTo>
                    <a:pt x="2094" y="1793"/>
                  </a:lnTo>
                  <a:lnTo>
                    <a:pt x="2094" y="1794"/>
                  </a:lnTo>
                  <a:lnTo>
                    <a:pt x="2094" y="1795"/>
                  </a:lnTo>
                  <a:lnTo>
                    <a:pt x="2094" y="1852"/>
                  </a:lnTo>
                  <a:lnTo>
                    <a:pt x="2094" y="1853"/>
                  </a:lnTo>
                  <a:lnTo>
                    <a:pt x="2094" y="1855"/>
                  </a:lnTo>
                  <a:lnTo>
                    <a:pt x="2094" y="2073"/>
                  </a:lnTo>
                  <a:lnTo>
                    <a:pt x="2094" y="2074"/>
                  </a:lnTo>
                  <a:lnTo>
                    <a:pt x="2094" y="2076"/>
                  </a:lnTo>
                  <a:lnTo>
                    <a:pt x="2094" y="2132"/>
                  </a:lnTo>
                  <a:lnTo>
                    <a:pt x="2094" y="2134"/>
                  </a:lnTo>
                  <a:lnTo>
                    <a:pt x="2094" y="2135"/>
                  </a:lnTo>
                  <a:lnTo>
                    <a:pt x="2094" y="2353"/>
                  </a:lnTo>
                  <a:lnTo>
                    <a:pt x="2094" y="2355"/>
                  </a:lnTo>
                  <a:lnTo>
                    <a:pt x="2094" y="2356"/>
                  </a:lnTo>
                  <a:lnTo>
                    <a:pt x="2094" y="2412"/>
                  </a:lnTo>
                  <a:lnTo>
                    <a:pt x="2094" y="2413"/>
                  </a:lnTo>
                  <a:lnTo>
                    <a:pt x="2094" y="2414"/>
                  </a:lnTo>
                  <a:lnTo>
                    <a:pt x="2094" y="2634"/>
                  </a:lnTo>
                  <a:lnTo>
                    <a:pt x="2094" y="2635"/>
                  </a:lnTo>
                  <a:lnTo>
                    <a:pt x="2094" y="2637"/>
                  </a:lnTo>
                  <a:lnTo>
                    <a:pt x="2094" y="2646"/>
                  </a:lnTo>
                  <a:lnTo>
                    <a:pt x="2105" y="2606"/>
                  </a:lnTo>
                  <a:lnTo>
                    <a:pt x="2111" y="2591"/>
                  </a:lnTo>
                  <a:lnTo>
                    <a:pt x="2120" y="2579"/>
                  </a:lnTo>
                  <a:lnTo>
                    <a:pt x="2132" y="2571"/>
                  </a:lnTo>
                  <a:lnTo>
                    <a:pt x="2145" y="2564"/>
                  </a:lnTo>
                  <a:lnTo>
                    <a:pt x="2160" y="2563"/>
                  </a:lnTo>
                  <a:lnTo>
                    <a:pt x="2176" y="2564"/>
                  </a:lnTo>
                  <a:lnTo>
                    <a:pt x="2190" y="2571"/>
                  </a:lnTo>
                  <a:lnTo>
                    <a:pt x="2202" y="2580"/>
                  </a:lnTo>
                  <a:lnTo>
                    <a:pt x="2211" y="2591"/>
                  </a:lnTo>
                  <a:lnTo>
                    <a:pt x="2217" y="2605"/>
                  </a:lnTo>
                  <a:lnTo>
                    <a:pt x="2218" y="2620"/>
                  </a:lnTo>
                  <a:lnTo>
                    <a:pt x="2216" y="2635"/>
                  </a:lnTo>
                  <a:lnTo>
                    <a:pt x="2202" y="2689"/>
                  </a:lnTo>
                  <a:lnTo>
                    <a:pt x="2196" y="2703"/>
                  </a:lnTo>
                  <a:lnTo>
                    <a:pt x="2187" y="2714"/>
                  </a:lnTo>
                  <a:lnTo>
                    <a:pt x="2175" y="2724"/>
                  </a:lnTo>
                  <a:lnTo>
                    <a:pt x="2161" y="2729"/>
                  </a:lnTo>
                  <a:lnTo>
                    <a:pt x="2146" y="2731"/>
                  </a:lnTo>
                  <a:lnTo>
                    <a:pt x="2131" y="2729"/>
                  </a:lnTo>
                  <a:lnTo>
                    <a:pt x="2115" y="2723"/>
                  </a:lnTo>
                  <a:lnTo>
                    <a:pt x="2102" y="2712"/>
                  </a:lnTo>
                  <a:lnTo>
                    <a:pt x="2094" y="2698"/>
                  </a:lnTo>
                  <a:lnTo>
                    <a:pt x="2094" y="2698"/>
                  </a:lnTo>
                  <a:lnTo>
                    <a:pt x="2094" y="2835"/>
                  </a:lnTo>
                  <a:lnTo>
                    <a:pt x="2098" y="2835"/>
                  </a:lnTo>
                  <a:lnTo>
                    <a:pt x="2102" y="2836"/>
                  </a:lnTo>
                  <a:lnTo>
                    <a:pt x="2119" y="2843"/>
                  </a:lnTo>
                  <a:lnTo>
                    <a:pt x="2132" y="2855"/>
                  </a:lnTo>
                  <a:lnTo>
                    <a:pt x="2142" y="2870"/>
                  </a:lnTo>
                  <a:lnTo>
                    <a:pt x="2145" y="2887"/>
                  </a:lnTo>
                  <a:lnTo>
                    <a:pt x="2143" y="2906"/>
                  </a:lnTo>
                  <a:lnTo>
                    <a:pt x="2129" y="2959"/>
                  </a:lnTo>
                  <a:lnTo>
                    <a:pt x="2124" y="2973"/>
                  </a:lnTo>
                  <a:lnTo>
                    <a:pt x="2115" y="2984"/>
                  </a:lnTo>
                  <a:lnTo>
                    <a:pt x="2105" y="2992"/>
                  </a:lnTo>
                  <a:lnTo>
                    <a:pt x="2094" y="2997"/>
                  </a:lnTo>
                  <a:lnTo>
                    <a:pt x="2094" y="3186"/>
                  </a:lnTo>
                  <a:lnTo>
                    <a:pt x="2090" y="3227"/>
                  </a:lnTo>
                  <a:lnTo>
                    <a:pt x="2081" y="3265"/>
                  </a:lnTo>
                  <a:lnTo>
                    <a:pt x="2065" y="3302"/>
                  </a:lnTo>
                  <a:lnTo>
                    <a:pt x="2044" y="3335"/>
                  </a:lnTo>
                  <a:lnTo>
                    <a:pt x="2018" y="3364"/>
                  </a:lnTo>
                  <a:lnTo>
                    <a:pt x="1988" y="3390"/>
                  </a:lnTo>
                  <a:lnTo>
                    <a:pt x="1955" y="3410"/>
                  </a:lnTo>
                  <a:lnTo>
                    <a:pt x="1918" y="3426"/>
                  </a:lnTo>
                  <a:lnTo>
                    <a:pt x="1880" y="3436"/>
                  </a:lnTo>
                  <a:lnTo>
                    <a:pt x="1838" y="3439"/>
                  </a:lnTo>
                  <a:lnTo>
                    <a:pt x="379" y="3439"/>
                  </a:lnTo>
                  <a:lnTo>
                    <a:pt x="338" y="3436"/>
                  </a:lnTo>
                  <a:lnTo>
                    <a:pt x="299" y="3426"/>
                  </a:lnTo>
                  <a:lnTo>
                    <a:pt x="262" y="3410"/>
                  </a:lnTo>
                  <a:lnTo>
                    <a:pt x="229" y="3390"/>
                  </a:lnTo>
                  <a:lnTo>
                    <a:pt x="200" y="3364"/>
                  </a:lnTo>
                  <a:lnTo>
                    <a:pt x="174" y="3335"/>
                  </a:lnTo>
                  <a:lnTo>
                    <a:pt x="153" y="3302"/>
                  </a:lnTo>
                  <a:lnTo>
                    <a:pt x="137" y="3265"/>
                  </a:lnTo>
                  <a:lnTo>
                    <a:pt x="128" y="3227"/>
                  </a:lnTo>
                  <a:lnTo>
                    <a:pt x="124" y="3186"/>
                  </a:lnTo>
                  <a:lnTo>
                    <a:pt x="124" y="2997"/>
                  </a:lnTo>
                  <a:lnTo>
                    <a:pt x="113" y="2991"/>
                  </a:lnTo>
                  <a:lnTo>
                    <a:pt x="103" y="2982"/>
                  </a:lnTo>
                  <a:lnTo>
                    <a:pt x="94" y="2972"/>
                  </a:lnTo>
                  <a:lnTo>
                    <a:pt x="89" y="2959"/>
                  </a:lnTo>
                  <a:lnTo>
                    <a:pt x="75" y="2906"/>
                  </a:lnTo>
                  <a:lnTo>
                    <a:pt x="73" y="2890"/>
                  </a:lnTo>
                  <a:lnTo>
                    <a:pt x="75" y="2875"/>
                  </a:lnTo>
                  <a:lnTo>
                    <a:pt x="80" y="2862"/>
                  </a:lnTo>
                  <a:lnTo>
                    <a:pt x="90" y="2851"/>
                  </a:lnTo>
                  <a:lnTo>
                    <a:pt x="102" y="2841"/>
                  </a:lnTo>
                  <a:lnTo>
                    <a:pt x="116" y="2836"/>
                  </a:lnTo>
                  <a:lnTo>
                    <a:pt x="119" y="2835"/>
                  </a:lnTo>
                  <a:lnTo>
                    <a:pt x="121" y="2835"/>
                  </a:lnTo>
                  <a:lnTo>
                    <a:pt x="124" y="2835"/>
                  </a:lnTo>
                  <a:lnTo>
                    <a:pt x="124" y="2698"/>
                  </a:lnTo>
                  <a:lnTo>
                    <a:pt x="116" y="2712"/>
                  </a:lnTo>
                  <a:lnTo>
                    <a:pt x="103" y="2723"/>
                  </a:lnTo>
                  <a:lnTo>
                    <a:pt x="87" y="2729"/>
                  </a:lnTo>
                  <a:lnTo>
                    <a:pt x="68" y="2731"/>
                  </a:lnTo>
                  <a:lnTo>
                    <a:pt x="51" y="2727"/>
                  </a:lnTo>
                  <a:lnTo>
                    <a:pt x="35" y="2719"/>
                  </a:lnTo>
                  <a:lnTo>
                    <a:pt x="23" y="2706"/>
                  </a:lnTo>
                  <a:lnTo>
                    <a:pt x="16" y="2689"/>
                  </a:lnTo>
                  <a:lnTo>
                    <a:pt x="2" y="2635"/>
                  </a:lnTo>
                  <a:lnTo>
                    <a:pt x="0" y="2620"/>
                  </a:lnTo>
                  <a:lnTo>
                    <a:pt x="2" y="2605"/>
                  </a:lnTo>
                  <a:lnTo>
                    <a:pt x="7" y="2591"/>
                  </a:lnTo>
                  <a:lnTo>
                    <a:pt x="16" y="2579"/>
                  </a:lnTo>
                  <a:lnTo>
                    <a:pt x="28" y="2571"/>
                  </a:lnTo>
                  <a:lnTo>
                    <a:pt x="43" y="2564"/>
                  </a:lnTo>
                  <a:lnTo>
                    <a:pt x="61" y="2562"/>
                  </a:lnTo>
                  <a:lnTo>
                    <a:pt x="78" y="2567"/>
                  </a:lnTo>
                  <a:lnTo>
                    <a:pt x="93" y="2575"/>
                  </a:lnTo>
                  <a:lnTo>
                    <a:pt x="106" y="2588"/>
                  </a:lnTo>
                  <a:lnTo>
                    <a:pt x="114" y="2605"/>
                  </a:lnTo>
                  <a:lnTo>
                    <a:pt x="124" y="2645"/>
                  </a:lnTo>
                  <a:lnTo>
                    <a:pt x="124" y="253"/>
                  </a:lnTo>
                  <a:lnTo>
                    <a:pt x="128" y="212"/>
                  </a:lnTo>
                  <a:lnTo>
                    <a:pt x="137" y="173"/>
                  </a:lnTo>
                  <a:lnTo>
                    <a:pt x="153" y="137"/>
                  </a:lnTo>
                  <a:lnTo>
                    <a:pt x="174" y="104"/>
                  </a:lnTo>
                  <a:lnTo>
                    <a:pt x="200" y="74"/>
                  </a:lnTo>
                  <a:lnTo>
                    <a:pt x="229" y="49"/>
                  </a:lnTo>
                  <a:lnTo>
                    <a:pt x="262" y="29"/>
                  </a:lnTo>
                  <a:lnTo>
                    <a:pt x="299" y="13"/>
                  </a:lnTo>
                  <a:lnTo>
                    <a:pt x="338" y="3"/>
                  </a:lnTo>
                  <a:lnTo>
                    <a:pt x="379"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dirty="0">
                <a:ln>
                  <a:noFill/>
                </a:ln>
                <a:solidFill>
                  <a:srgbClr val="EFF0F4"/>
                </a:solidFill>
                <a:effectLst/>
                <a:uLnTx/>
                <a:uFillTx/>
                <a:cs typeface="+mn-ea"/>
                <a:sym typeface="+mn-lt"/>
              </a:endParaRPr>
            </a:p>
          </p:txBody>
        </p:sp>
        <p:sp>
          <p:nvSpPr>
            <p:cNvPr id="57" name="Freeform 26"/>
            <p:cNvSpPr/>
            <p:nvPr/>
          </p:nvSpPr>
          <p:spPr bwMode="auto">
            <a:xfrm>
              <a:off x="950913" y="4838701"/>
              <a:ext cx="22225" cy="28575"/>
            </a:xfrm>
            <a:custGeom>
              <a:avLst/>
              <a:gdLst>
                <a:gd name="T0" fmla="*/ 70 w 132"/>
                <a:gd name="T1" fmla="*/ 0 h 168"/>
                <a:gd name="T2" fmla="*/ 89 w 132"/>
                <a:gd name="T3" fmla="*/ 2 h 168"/>
                <a:gd name="T4" fmla="*/ 102 w 132"/>
                <a:gd name="T5" fmla="*/ 7 h 168"/>
                <a:gd name="T6" fmla="*/ 114 w 132"/>
                <a:gd name="T7" fmla="*/ 17 h 168"/>
                <a:gd name="T8" fmla="*/ 124 w 132"/>
                <a:gd name="T9" fmla="*/ 29 h 168"/>
                <a:gd name="T10" fmla="*/ 129 w 132"/>
                <a:gd name="T11" fmla="*/ 41 h 168"/>
                <a:gd name="T12" fmla="*/ 132 w 132"/>
                <a:gd name="T13" fmla="*/ 56 h 168"/>
                <a:gd name="T14" fmla="*/ 129 w 132"/>
                <a:gd name="T15" fmla="*/ 72 h 168"/>
                <a:gd name="T16" fmla="*/ 114 w 132"/>
                <a:gd name="T17" fmla="*/ 125 h 168"/>
                <a:gd name="T18" fmla="*/ 109 w 132"/>
                <a:gd name="T19" fmla="*/ 140 h 168"/>
                <a:gd name="T20" fmla="*/ 99 w 132"/>
                <a:gd name="T21" fmla="*/ 152 h 168"/>
                <a:gd name="T22" fmla="*/ 87 w 132"/>
                <a:gd name="T23" fmla="*/ 161 h 168"/>
                <a:gd name="T24" fmla="*/ 73 w 132"/>
                <a:gd name="T25" fmla="*/ 167 h 168"/>
                <a:gd name="T26" fmla="*/ 58 w 132"/>
                <a:gd name="T27" fmla="*/ 168 h 168"/>
                <a:gd name="T28" fmla="*/ 51 w 132"/>
                <a:gd name="T29" fmla="*/ 168 h 168"/>
                <a:gd name="T30" fmla="*/ 43 w 132"/>
                <a:gd name="T31" fmla="*/ 167 h 168"/>
                <a:gd name="T32" fmla="*/ 27 w 132"/>
                <a:gd name="T33" fmla="*/ 158 h 168"/>
                <a:gd name="T34" fmla="*/ 13 w 132"/>
                <a:gd name="T35" fmla="*/ 147 h 168"/>
                <a:gd name="T36" fmla="*/ 5 w 132"/>
                <a:gd name="T37" fmla="*/ 132 h 168"/>
                <a:gd name="T38" fmla="*/ 0 w 132"/>
                <a:gd name="T39" fmla="*/ 115 h 168"/>
                <a:gd name="T40" fmla="*/ 3 w 132"/>
                <a:gd name="T41" fmla="*/ 97 h 168"/>
                <a:gd name="T42" fmla="*/ 18 w 132"/>
                <a:gd name="T43" fmla="*/ 41 h 168"/>
                <a:gd name="T44" fmla="*/ 25 w 132"/>
                <a:gd name="T45" fmla="*/ 26 h 168"/>
                <a:gd name="T46" fmla="*/ 37 w 132"/>
                <a:gd name="T47" fmla="*/ 13 h 168"/>
                <a:gd name="T48" fmla="*/ 52 w 132"/>
                <a:gd name="T49" fmla="*/ 3 h 168"/>
                <a:gd name="T50" fmla="*/ 70 w 132"/>
                <a:gd name="T51"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2" h="168">
                  <a:moveTo>
                    <a:pt x="70" y="0"/>
                  </a:moveTo>
                  <a:lnTo>
                    <a:pt x="89" y="2"/>
                  </a:lnTo>
                  <a:lnTo>
                    <a:pt x="102" y="7"/>
                  </a:lnTo>
                  <a:lnTo>
                    <a:pt x="114" y="17"/>
                  </a:lnTo>
                  <a:lnTo>
                    <a:pt x="124" y="29"/>
                  </a:lnTo>
                  <a:lnTo>
                    <a:pt x="129" y="41"/>
                  </a:lnTo>
                  <a:lnTo>
                    <a:pt x="132" y="56"/>
                  </a:lnTo>
                  <a:lnTo>
                    <a:pt x="129" y="72"/>
                  </a:lnTo>
                  <a:lnTo>
                    <a:pt x="114" y="125"/>
                  </a:lnTo>
                  <a:lnTo>
                    <a:pt x="109" y="140"/>
                  </a:lnTo>
                  <a:lnTo>
                    <a:pt x="99" y="152"/>
                  </a:lnTo>
                  <a:lnTo>
                    <a:pt x="87" y="161"/>
                  </a:lnTo>
                  <a:lnTo>
                    <a:pt x="73" y="167"/>
                  </a:lnTo>
                  <a:lnTo>
                    <a:pt x="58" y="168"/>
                  </a:lnTo>
                  <a:lnTo>
                    <a:pt x="51" y="168"/>
                  </a:lnTo>
                  <a:lnTo>
                    <a:pt x="43" y="167"/>
                  </a:lnTo>
                  <a:lnTo>
                    <a:pt x="27" y="158"/>
                  </a:lnTo>
                  <a:lnTo>
                    <a:pt x="13" y="147"/>
                  </a:lnTo>
                  <a:lnTo>
                    <a:pt x="5" y="132"/>
                  </a:lnTo>
                  <a:lnTo>
                    <a:pt x="0" y="115"/>
                  </a:lnTo>
                  <a:lnTo>
                    <a:pt x="3" y="97"/>
                  </a:lnTo>
                  <a:lnTo>
                    <a:pt x="18" y="41"/>
                  </a:lnTo>
                  <a:lnTo>
                    <a:pt x="25" y="26"/>
                  </a:lnTo>
                  <a:lnTo>
                    <a:pt x="37" y="13"/>
                  </a:lnTo>
                  <a:lnTo>
                    <a:pt x="52" y="3"/>
                  </a:lnTo>
                  <a:lnTo>
                    <a:pt x="70"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dirty="0">
                <a:ln>
                  <a:noFill/>
                </a:ln>
                <a:solidFill>
                  <a:srgbClr val="EFF0F4"/>
                </a:solidFill>
                <a:effectLst/>
                <a:uLnTx/>
                <a:uFillTx/>
                <a:cs typeface="+mn-ea"/>
                <a:sym typeface="+mn-lt"/>
              </a:endParaRPr>
            </a:p>
          </p:txBody>
        </p:sp>
        <p:sp>
          <p:nvSpPr>
            <p:cNvPr id="58" name="Freeform 27"/>
            <p:cNvSpPr/>
            <p:nvPr/>
          </p:nvSpPr>
          <p:spPr bwMode="auto">
            <a:xfrm>
              <a:off x="936626" y="4886326"/>
              <a:ext cx="23813" cy="28575"/>
            </a:xfrm>
            <a:custGeom>
              <a:avLst/>
              <a:gdLst>
                <a:gd name="T0" fmla="*/ 69 w 131"/>
                <a:gd name="T1" fmla="*/ 0 h 169"/>
                <a:gd name="T2" fmla="*/ 88 w 131"/>
                <a:gd name="T3" fmla="*/ 2 h 169"/>
                <a:gd name="T4" fmla="*/ 102 w 131"/>
                <a:gd name="T5" fmla="*/ 9 h 169"/>
                <a:gd name="T6" fmla="*/ 114 w 131"/>
                <a:gd name="T7" fmla="*/ 17 h 169"/>
                <a:gd name="T8" fmla="*/ 123 w 131"/>
                <a:gd name="T9" fmla="*/ 29 h 169"/>
                <a:gd name="T10" fmla="*/ 129 w 131"/>
                <a:gd name="T11" fmla="*/ 43 h 169"/>
                <a:gd name="T12" fmla="*/ 131 w 131"/>
                <a:gd name="T13" fmla="*/ 58 h 169"/>
                <a:gd name="T14" fmla="*/ 129 w 131"/>
                <a:gd name="T15" fmla="*/ 72 h 169"/>
                <a:gd name="T16" fmla="*/ 114 w 131"/>
                <a:gd name="T17" fmla="*/ 127 h 169"/>
                <a:gd name="T18" fmla="*/ 109 w 131"/>
                <a:gd name="T19" fmla="*/ 141 h 169"/>
                <a:gd name="T20" fmla="*/ 99 w 131"/>
                <a:gd name="T21" fmla="*/ 152 h 169"/>
                <a:gd name="T22" fmla="*/ 87 w 131"/>
                <a:gd name="T23" fmla="*/ 162 h 169"/>
                <a:gd name="T24" fmla="*/ 73 w 131"/>
                <a:gd name="T25" fmla="*/ 167 h 169"/>
                <a:gd name="T26" fmla="*/ 58 w 131"/>
                <a:gd name="T27" fmla="*/ 169 h 169"/>
                <a:gd name="T28" fmla="*/ 51 w 131"/>
                <a:gd name="T29" fmla="*/ 168 h 169"/>
                <a:gd name="T30" fmla="*/ 43 w 131"/>
                <a:gd name="T31" fmla="*/ 167 h 169"/>
                <a:gd name="T32" fmla="*/ 26 w 131"/>
                <a:gd name="T33" fmla="*/ 160 h 169"/>
                <a:gd name="T34" fmla="*/ 13 w 131"/>
                <a:gd name="T35" fmla="*/ 148 h 169"/>
                <a:gd name="T36" fmla="*/ 5 w 131"/>
                <a:gd name="T37" fmla="*/ 132 h 169"/>
                <a:gd name="T38" fmla="*/ 0 w 131"/>
                <a:gd name="T39" fmla="*/ 115 h 169"/>
                <a:gd name="T40" fmla="*/ 2 w 131"/>
                <a:gd name="T41" fmla="*/ 97 h 169"/>
                <a:gd name="T42" fmla="*/ 17 w 131"/>
                <a:gd name="T43" fmla="*/ 43 h 169"/>
                <a:gd name="T44" fmla="*/ 25 w 131"/>
                <a:gd name="T45" fmla="*/ 26 h 169"/>
                <a:gd name="T46" fmla="*/ 37 w 131"/>
                <a:gd name="T47" fmla="*/ 13 h 169"/>
                <a:gd name="T48" fmla="*/ 52 w 131"/>
                <a:gd name="T49" fmla="*/ 4 h 169"/>
                <a:gd name="T50" fmla="*/ 69 w 131"/>
                <a:gd name="T51"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1" h="169">
                  <a:moveTo>
                    <a:pt x="69" y="0"/>
                  </a:moveTo>
                  <a:lnTo>
                    <a:pt x="88" y="2"/>
                  </a:lnTo>
                  <a:lnTo>
                    <a:pt x="102" y="9"/>
                  </a:lnTo>
                  <a:lnTo>
                    <a:pt x="114" y="17"/>
                  </a:lnTo>
                  <a:lnTo>
                    <a:pt x="123" y="29"/>
                  </a:lnTo>
                  <a:lnTo>
                    <a:pt x="129" y="43"/>
                  </a:lnTo>
                  <a:lnTo>
                    <a:pt x="131" y="58"/>
                  </a:lnTo>
                  <a:lnTo>
                    <a:pt x="129" y="72"/>
                  </a:lnTo>
                  <a:lnTo>
                    <a:pt x="114" y="127"/>
                  </a:lnTo>
                  <a:lnTo>
                    <a:pt x="109" y="141"/>
                  </a:lnTo>
                  <a:lnTo>
                    <a:pt x="99" y="152"/>
                  </a:lnTo>
                  <a:lnTo>
                    <a:pt x="87" y="162"/>
                  </a:lnTo>
                  <a:lnTo>
                    <a:pt x="73" y="167"/>
                  </a:lnTo>
                  <a:lnTo>
                    <a:pt x="58" y="169"/>
                  </a:lnTo>
                  <a:lnTo>
                    <a:pt x="51" y="168"/>
                  </a:lnTo>
                  <a:lnTo>
                    <a:pt x="43" y="167"/>
                  </a:lnTo>
                  <a:lnTo>
                    <a:pt x="26" y="160"/>
                  </a:lnTo>
                  <a:lnTo>
                    <a:pt x="13" y="148"/>
                  </a:lnTo>
                  <a:lnTo>
                    <a:pt x="5" y="132"/>
                  </a:lnTo>
                  <a:lnTo>
                    <a:pt x="0" y="115"/>
                  </a:lnTo>
                  <a:lnTo>
                    <a:pt x="2" y="97"/>
                  </a:lnTo>
                  <a:lnTo>
                    <a:pt x="17" y="43"/>
                  </a:lnTo>
                  <a:lnTo>
                    <a:pt x="25" y="26"/>
                  </a:lnTo>
                  <a:lnTo>
                    <a:pt x="37" y="13"/>
                  </a:lnTo>
                  <a:lnTo>
                    <a:pt x="52" y="4"/>
                  </a:lnTo>
                  <a:lnTo>
                    <a:pt x="69"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dirty="0">
                <a:ln>
                  <a:noFill/>
                </a:ln>
                <a:solidFill>
                  <a:srgbClr val="EFF0F4"/>
                </a:solidFill>
                <a:effectLst/>
                <a:uLnTx/>
                <a:uFillTx/>
                <a:cs typeface="+mn-ea"/>
                <a:sym typeface="+mn-lt"/>
              </a:endParaRPr>
            </a:p>
          </p:txBody>
        </p:sp>
        <p:sp>
          <p:nvSpPr>
            <p:cNvPr id="59" name="Freeform 28"/>
            <p:cNvSpPr/>
            <p:nvPr/>
          </p:nvSpPr>
          <p:spPr bwMode="auto">
            <a:xfrm>
              <a:off x="963613" y="4791076"/>
              <a:ext cx="22225" cy="28575"/>
            </a:xfrm>
            <a:custGeom>
              <a:avLst/>
              <a:gdLst>
                <a:gd name="T0" fmla="*/ 68 w 130"/>
                <a:gd name="T1" fmla="*/ 0 h 169"/>
                <a:gd name="T2" fmla="*/ 87 w 130"/>
                <a:gd name="T3" fmla="*/ 2 h 169"/>
                <a:gd name="T4" fmla="*/ 101 w 130"/>
                <a:gd name="T5" fmla="*/ 8 h 169"/>
                <a:gd name="T6" fmla="*/ 112 w 130"/>
                <a:gd name="T7" fmla="*/ 17 h 169"/>
                <a:gd name="T8" fmla="*/ 122 w 130"/>
                <a:gd name="T9" fmla="*/ 28 h 169"/>
                <a:gd name="T10" fmla="*/ 127 w 130"/>
                <a:gd name="T11" fmla="*/ 42 h 169"/>
                <a:gd name="T12" fmla="*/ 130 w 130"/>
                <a:gd name="T13" fmla="*/ 57 h 169"/>
                <a:gd name="T14" fmla="*/ 127 w 130"/>
                <a:gd name="T15" fmla="*/ 72 h 169"/>
                <a:gd name="T16" fmla="*/ 112 w 130"/>
                <a:gd name="T17" fmla="*/ 126 h 169"/>
                <a:gd name="T18" fmla="*/ 107 w 130"/>
                <a:gd name="T19" fmla="*/ 140 h 169"/>
                <a:gd name="T20" fmla="*/ 97 w 130"/>
                <a:gd name="T21" fmla="*/ 152 h 169"/>
                <a:gd name="T22" fmla="*/ 86 w 130"/>
                <a:gd name="T23" fmla="*/ 161 h 169"/>
                <a:gd name="T24" fmla="*/ 73 w 130"/>
                <a:gd name="T25" fmla="*/ 167 h 169"/>
                <a:gd name="T26" fmla="*/ 58 w 130"/>
                <a:gd name="T27" fmla="*/ 169 h 169"/>
                <a:gd name="T28" fmla="*/ 50 w 130"/>
                <a:gd name="T29" fmla="*/ 168 h 169"/>
                <a:gd name="T30" fmla="*/ 43 w 130"/>
                <a:gd name="T31" fmla="*/ 167 h 169"/>
                <a:gd name="T32" fmla="*/ 27 w 130"/>
                <a:gd name="T33" fmla="*/ 160 h 169"/>
                <a:gd name="T34" fmla="*/ 16 w 130"/>
                <a:gd name="T35" fmla="*/ 152 h 169"/>
                <a:gd name="T36" fmla="*/ 7 w 130"/>
                <a:gd name="T37" fmla="*/ 140 h 169"/>
                <a:gd name="T38" fmla="*/ 2 w 130"/>
                <a:gd name="T39" fmla="*/ 126 h 169"/>
                <a:gd name="T40" fmla="*/ 0 w 130"/>
                <a:gd name="T41" fmla="*/ 111 h 169"/>
                <a:gd name="T42" fmla="*/ 2 w 130"/>
                <a:gd name="T43" fmla="*/ 97 h 169"/>
                <a:gd name="T44" fmla="*/ 16 w 130"/>
                <a:gd name="T45" fmla="*/ 42 h 169"/>
                <a:gd name="T46" fmla="*/ 23 w 130"/>
                <a:gd name="T47" fmla="*/ 25 h 169"/>
                <a:gd name="T48" fmla="*/ 35 w 130"/>
                <a:gd name="T49" fmla="*/ 13 h 169"/>
                <a:gd name="T50" fmla="*/ 51 w 130"/>
                <a:gd name="T51" fmla="*/ 3 h 169"/>
                <a:gd name="T52" fmla="*/ 68 w 130"/>
                <a:gd name="T5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0" h="169">
                  <a:moveTo>
                    <a:pt x="68" y="0"/>
                  </a:moveTo>
                  <a:lnTo>
                    <a:pt x="87" y="2"/>
                  </a:lnTo>
                  <a:lnTo>
                    <a:pt x="101" y="8"/>
                  </a:lnTo>
                  <a:lnTo>
                    <a:pt x="112" y="17"/>
                  </a:lnTo>
                  <a:lnTo>
                    <a:pt x="122" y="28"/>
                  </a:lnTo>
                  <a:lnTo>
                    <a:pt x="127" y="42"/>
                  </a:lnTo>
                  <a:lnTo>
                    <a:pt x="130" y="57"/>
                  </a:lnTo>
                  <a:lnTo>
                    <a:pt x="127" y="72"/>
                  </a:lnTo>
                  <a:lnTo>
                    <a:pt x="112" y="126"/>
                  </a:lnTo>
                  <a:lnTo>
                    <a:pt x="107" y="140"/>
                  </a:lnTo>
                  <a:lnTo>
                    <a:pt x="97" y="152"/>
                  </a:lnTo>
                  <a:lnTo>
                    <a:pt x="86" y="161"/>
                  </a:lnTo>
                  <a:lnTo>
                    <a:pt x="73" y="167"/>
                  </a:lnTo>
                  <a:lnTo>
                    <a:pt x="58" y="169"/>
                  </a:lnTo>
                  <a:lnTo>
                    <a:pt x="50" y="168"/>
                  </a:lnTo>
                  <a:lnTo>
                    <a:pt x="43" y="167"/>
                  </a:lnTo>
                  <a:lnTo>
                    <a:pt x="27" y="160"/>
                  </a:lnTo>
                  <a:lnTo>
                    <a:pt x="16" y="152"/>
                  </a:lnTo>
                  <a:lnTo>
                    <a:pt x="7" y="140"/>
                  </a:lnTo>
                  <a:lnTo>
                    <a:pt x="2" y="126"/>
                  </a:lnTo>
                  <a:lnTo>
                    <a:pt x="0" y="111"/>
                  </a:lnTo>
                  <a:lnTo>
                    <a:pt x="2" y="97"/>
                  </a:lnTo>
                  <a:lnTo>
                    <a:pt x="16" y="42"/>
                  </a:lnTo>
                  <a:lnTo>
                    <a:pt x="23" y="25"/>
                  </a:lnTo>
                  <a:lnTo>
                    <a:pt x="35" y="13"/>
                  </a:lnTo>
                  <a:lnTo>
                    <a:pt x="51" y="3"/>
                  </a:lnTo>
                  <a:lnTo>
                    <a:pt x="68"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dirty="0">
                <a:ln>
                  <a:noFill/>
                </a:ln>
                <a:solidFill>
                  <a:srgbClr val="EFF0F4"/>
                </a:solidFill>
                <a:effectLst/>
                <a:uLnTx/>
                <a:uFillTx/>
                <a:cs typeface="+mn-ea"/>
                <a:sym typeface="+mn-lt"/>
              </a:endParaRPr>
            </a:p>
          </p:txBody>
        </p:sp>
        <p:sp>
          <p:nvSpPr>
            <p:cNvPr id="60" name="Freeform 29"/>
            <p:cNvSpPr/>
            <p:nvPr/>
          </p:nvSpPr>
          <p:spPr bwMode="auto">
            <a:xfrm>
              <a:off x="976313" y="4743451"/>
              <a:ext cx="22225" cy="28575"/>
            </a:xfrm>
            <a:custGeom>
              <a:avLst/>
              <a:gdLst>
                <a:gd name="T0" fmla="*/ 68 w 130"/>
                <a:gd name="T1" fmla="*/ 0 h 168"/>
                <a:gd name="T2" fmla="*/ 87 w 130"/>
                <a:gd name="T3" fmla="*/ 2 h 168"/>
                <a:gd name="T4" fmla="*/ 102 w 130"/>
                <a:gd name="T5" fmla="*/ 7 h 168"/>
                <a:gd name="T6" fmla="*/ 114 w 130"/>
                <a:gd name="T7" fmla="*/ 17 h 168"/>
                <a:gd name="T8" fmla="*/ 122 w 130"/>
                <a:gd name="T9" fmla="*/ 28 h 168"/>
                <a:gd name="T10" fmla="*/ 128 w 130"/>
                <a:gd name="T11" fmla="*/ 41 h 168"/>
                <a:gd name="T12" fmla="*/ 130 w 130"/>
                <a:gd name="T13" fmla="*/ 56 h 168"/>
                <a:gd name="T14" fmla="*/ 128 w 130"/>
                <a:gd name="T15" fmla="*/ 72 h 168"/>
                <a:gd name="T16" fmla="*/ 114 w 130"/>
                <a:gd name="T17" fmla="*/ 125 h 168"/>
                <a:gd name="T18" fmla="*/ 107 w 130"/>
                <a:gd name="T19" fmla="*/ 140 h 168"/>
                <a:gd name="T20" fmla="*/ 97 w 130"/>
                <a:gd name="T21" fmla="*/ 152 h 168"/>
                <a:gd name="T22" fmla="*/ 86 w 130"/>
                <a:gd name="T23" fmla="*/ 160 h 168"/>
                <a:gd name="T24" fmla="*/ 73 w 130"/>
                <a:gd name="T25" fmla="*/ 166 h 168"/>
                <a:gd name="T26" fmla="*/ 58 w 130"/>
                <a:gd name="T27" fmla="*/ 168 h 168"/>
                <a:gd name="T28" fmla="*/ 50 w 130"/>
                <a:gd name="T29" fmla="*/ 168 h 168"/>
                <a:gd name="T30" fmla="*/ 43 w 130"/>
                <a:gd name="T31" fmla="*/ 167 h 168"/>
                <a:gd name="T32" fmla="*/ 28 w 130"/>
                <a:gd name="T33" fmla="*/ 160 h 168"/>
                <a:gd name="T34" fmla="*/ 16 w 130"/>
                <a:gd name="T35" fmla="*/ 151 h 168"/>
                <a:gd name="T36" fmla="*/ 7 w 130"/>
                <a:gd name="T37" fmla="*/ 139 h 168"/>
                <a:gd name="T38" fmla="*/ 2 w 130"/>
                <a:gd name="T39" fmla="*/ 126 h 168"/>
                <a:gd name="T40" fmla="*/ 0 w 130"/>
                <a:gd name="T41" fmla="*/ 111 h 168"/>
                <a:gd name="T42" fmla="*/ 2 w 130"/>
                <a:gd name="T43" fmla="*/ 96 h 168"/>
                <a:gd name="T44" fmla="*/ 16 w 130"/>
                <a:gd name="T45" fmla="*/ 42 h 168"/>
                <a:gd name="T46" fmla="*/ 23 w 130"/>
                <a:gd name="T47" fmla="*/ 25 h 168"/>
                <a:gd name="T48" fmla="*/ 36 w 130"/>
                <a:gd name="T49" fmla="*/ 12 h 168"/>
                <a:gd name="T50" fmla="*/ 51 w 130"/>
                <a:gd name="T51" fmla="*/ 3 h 168"/>
                <a:gd name="T52" fmla="*/ 68 w 130"/>
                <a:gd name="T53"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0" h="168">
                  <a:moveTo>
                    <a:pt x="68" y="0"/>
                  </a:moveTo>
                  <a:lnTo>
                    <a:pt x="87" y="2"/>
                  </a:lnTo>
                  <a:lnTo>
                    <a:pt x="102" y="7"/>
                  </a:lnTo>
                  <a:lnTo>
                    <a:pt x="114" y="17"/>
                  </a:lnTo>
                  <a:lnTo>
                    <a:pt x="122" y="28"/>
                  </a:lnTo>
                  <a:lnTo>
                    <a:pt x="128" y="41"/>
                  </a:lnTo>
                  <a:lnTo>
                    <a:pt x="130" y="56"/>
                  </a:lnTo>
                  <a:lnTo>
                    <a:pt x="128" y="72"/>
                  </a:lnTo>
                  <a:lnTo>
                    <a:pt x="114" y="125"/>
                  </a:lnTo>
                  <a:lnTo>
                    <a:pt x="107" y="140"/>
                  </a:lnTo>
                  <a:lnTo>
                    <a:pt x="97" y="152"/>
                  </a:lnTo>
                  <a:lnTo>
                    <a:pt x="86" y="160"/>
                  </a:lnTo>
                  <a:lnTo>
                    <a:pt x="73" y="166"/>
                  </a:lnTo>
                  <a:lnTo>
                    <a:pt x="58" y="168"/>
                  </a:lnTo>
                  <a:lnTo>
                    <a:pt x="50" y="168"/>
                  </a:lnTo>
                  <a:lnTo>
                    <a:pt x="43" y="167"/>
                  </a:lnTo>
                  <a:lnTo>
                    <a:pt x="28" y="160"/>
                  </a:lnTo>
                  <a:lnTo>
                    <a:pt x="16" y="151"/>
                  </a:lnTo>
                  <a:lnTo>
                    <a:pt x="7" y="139"/>
                  </a:lnTo>
                  <a:lnTo>
                    <a:pt x="2" y="126"/>
                  </a:lnTo>
                  <a:lnTo>
                    <a:pt x="0" y="111"/>
                  </a:lnTo>
                  <a:lnTo>
                    <a:pt x="2" y="96"/>
                  </a:lnTo>
                  <a:lnTo>
                    <a:pt x="16" y="42"/>
                  </a:lnTo>
                  <a:lnTo>
                    <a:pt x="23" y="25"/>
                  </a:lnTo>
                  <a:lnTo>
                    <a:pt x="36" y="12"/>
                  </a:lnTo>
                  <a:lnTo>
                    <a:pt x="51" y="3"/>
                  </a:lnTo>
                  <a:lnTo>
                    <a:pt x="68"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dirty="0">
                <a:ln>
                  <a:noFill/>
                </a:ln>
                <a:solidFill>
                  <a:srgbClr val="EFF0F4"/>
                </a:solidFill>
                <a:effectLst/>
                <a:uLnTx/>
                <a:uFillTx/>
                <a:cs typeface="+mn-ea"/>
                <a:sym typeface="+mn-lt"/>
              </a:endParaRPr>
            </a:p>
          </p:txBody>
        </p:sp>
      </p:grpSp>
      <p:sp>
        <p:nvSpPr>
          <p:cNvPr id="61" name="TextBox 12"/>
          <p:cNvSpPr txBox="1"/>
          <p:nvPr/>
        </p:nvSpPr>
        <p:spPr>
          <a:xfrm>
            <a:off x="6054058" y="1891402"/>
            <a:ext cx="2554596" cy="492443"/>
          </a:xfrm>
          <a:prstGeom prst="rect">
            <a:avLst/>
          </a:prstGeom>
          <a:noFill/>
          <a:ln>
            <a:noFill/>
          </a:ln>
        </p:spPr>
        <p:txBody>
          <a:bodyPr wrap="square" lIns="0" tIns="0" rIns="0" bIns="0">
            <a:spAutoFit/>
          </a:bodyPr>
          <a:lstStyle/>
          <a:p>
            <a:pPr defTabSz="914400" eaLnBrk="0" fontAlgn="base" hangingPunct="0">
              <a:spcBef>
                <a:spcPct val="0"/>
              </a:spcBef>
              <a:spcAft>
                <a:spcPct val="0"/>
              </a:spcAft>
              <a:defRPr/>
            </a:pPr>
            <a:r>
              <a:rPr lang="zh-CN" altLang="en-US" sz="3200" dirty="0">
                <a:cs typeface="+mn-ea"/>
                <a:sym typeface="+mn-lt"/>
              </a:rPr>
              <a:t>输入标题</a:t>
            </a:r>
            <a:endParaRPr lang="en-US" altLang="zh-CN" sz="3200" dirty="0">
              <a:cs typeface="+mn-ea"/>
              <a:sym typeface="+mn-lt"/>
            </a:endParaRPr>
          </a:p>
        </p:txBody>
      </p:sp>
      <p:pic>
        <p:nvPicPr>
          <p:cNvPr id="69" name="图片 6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03789" y="-137122"/>
            <a:ext cx="6858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additive="base">
                                        <p:cTn id="7" dur="500" fill="hold"/>
                                        <p:tgtEl>
                                          <p:spTgt spid="61"/>
                                        </p:tgtEl>
                                        <p:attrNameLst>
                                          <p:attrName>ppt_x</p:attrName>
                                        </p:attrNameLst>
                                      </p:cBhvr>
                                      <p:tavLst>
                                        <p:tav tm="0">
                                          <p:val>
                                            <p:strVal val="#ppt_x"/>
                                          </p:val>
                                        </p:tav>
                                        <p:tav tm="100000">
                                          <p:val>
                                            <p:strVal val="#ppt_x"/>
                                          </p:val>
                                        </p:tav>
                                      </p:tavLst>
                                    </p:anim>
                                    <p:anim calcmode="lin" valueType="num">
                                      <p:cBhvr additive="base">
                                        <p:cTn id="8"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anim calcmode="lin" valueType="num">
                                      <p:cBhvr>
                                        <p:cTn id="39" dur="1000" fill="hold"/>
                                        <p:tgtEl>
                                          <p:spTgt spid="10"/>
                                        </p:tgtEl>
                                        <p:attrNameLst>
                                          <p:attrName>ppt_x</p:attrName>
                                        </p:attrNameLst>
                                      </p:cBhvr>
                                      <p:tavLst>
                                        <p:tav tm="0">
                                          <p:val>
                                            <p:strVal val="#ppt_x"/>
                                          </p:val>
                                        </p:tav>
                                        <p:tav tm="100000">
                                          <p:val>
                                            <p:strVal val="#ppt_x"/>
                                          </p:val>
                                        </p:tav>
                                      </p:tavLst>
                                    </p:anim>
                                    <p:anim calcmode="lin" valueType="num">
                                      <p:cBhvr>
                                        <p:cTn id="40" dur="1000" fill="hold"/>
                                        <p:tgtEl>
                                          <p:spTgt spid="10"/>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fade">
                                      <p:cBhvr>
                                        <p:cTn id="48" dur="1000"/>
                                        <p:tgtEl>
                                          <p:spTgt spid="36"/>
                                        </p:tgtEl>
                                      </p:cBhvr>
                                    </p:animEffect>
                                    <p:anim calcmode="lin" valueType="num">
                                      <p:cBhvr>
                                        <p:cTn id="49" dur="1000" fill="hold"/>
                                        <p:tgtEl>
                                          <p:spTgt spid="36"/>
                                        </p:tgtEl>
                                        <p:attrNameLst>
                                          <p:attrName>ppt_x</p:attrName>
                                        </p:attrNameLst>
                                      </p:cBhvr>
                                      <p:tavLst>
                                        <p:tav tm="0">
                                          <p:val>
                                            <p:strVal val="#ppt_x"/>
                                          </p:val>
                                        </p:tav>
                                        <p:tav tm="100000">
                                          <p:val>
                                            <p:strVal val="#ppt_x"/>
                                          </p:val>
                                        </p:tav>
                                      </p:tavLst>
                                    </p:anim>
                                    <p:anim calcmode="lin" valueType="num">
                                      <p:cBhvr>
                                        <p:cTn id="50"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P spid="9" grpId="0"/>
      <p:bldP spid="10" grpId="0"/>
      <p:bldP spid="6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80663" y="494818"/>
            <a:ext cx="11030673" cy="5868364"/>
          </a:xfrm>
          <a:prstGeom prst="rect">
            <a:avLst/>
          </a:prstGeom>
          <a:noFill/>
          <a:ln w="76200">
            <a:solidFill>
              <a:schemeClr val="tx1"/>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 name="椭圆 4"/>
          <p:cNvSpPr/>
          <p:nvPr/>
        </p:nvSpPr>
        <p:spPr>
          <a:xfrm>
            <a:off x="6720843" y="1385816"/>
            <a:ext cx="974048" cy="974048"/>
          </a:xfrm>
          <a:prstGeom prst="ellipse">
            <a:avLst/>
          </a:prstGeom>
          <a:solidFill>
            <a:srgbClr val="FFFFFF"/>
          </a:solidFill>
          <a:ln w="12700" cap="flat" cmpd="sng" algn="ctr">
            <a:noFill/>
            <a:prstDash val="solid"/>
            <a:miter lim="800000"/>
          </a:ln>
          <a:effectLst>
            <a:outerShdw blurRad="508000" dist="190500" dir="5400000" algn="ctr" rotWithShape="0">
              <a:srgbClr val="222328">
                <a:alpha val="25000"/>
              </a:srgbClr>
            </a:outerShdw>
          </a:effectLst>
        </p:spPr>
        <p:txBody>
          <a:bodyPr rtlCol="0" anchor="ctr"/>
          <a:lstStyle/>
          <a:p>
            <a:pPr algn="ctr" defTabSz="914400"/>
            <a:endParaRPr lang="zh-CN" altLang="en-US" kern="0" dirty="0">
              <a:solidFill>
                <a:srgbClr val="FFFFFF"/>
              </a:solidFill>
              <a:cs typeface="+mn-ea"/>
              <a:sym typeface="+mn-lt"/>
            </a:endParaRPr>
          </a:p>
        </p:txBody>
      </p:sp>
      <p:sp>
        <p:nvSpPr>
          <p:cNvPr id="6" name="文本框 5"/>
          <p:cNvSpPr txBox="1"/>
          <p:nvPr/>
        </p:nvSpPr>
        <p:spPr>
          <a:xfrm>
            <a:off x="6720843" y="1488119"/>
            <a:ext cx="974049" cy="769441"/>
          </a:xfrm>
          <a:prstGeom prst="rect">
            <a:avLst/>
          </a:prstGeom>
          <a:noFill/>
        </p:spPr>
        <p:txBody>
          <a:bodyPr wrap="square" lIns="91440" tIns="45720" rIns="91440" bIns="45720" rtlCol="0">
            <a:spAutoFit/>
          </a:bodyPr>
          <a:lstStyle/>
          <a:p>
            <a:pPr algn="ctr"/>
            <a:r>
              <a:rPr lang="en-US" altLang="zh-CN" sz="4400">
                <a:solidFill>
                  <a:srgbClr val="0B47E3"/>
                </a:solidFill>
                <a:effectLst>
                  <a:innerShdw blurRad="25400" dist="25400" dir="13500000">
                    <a:prstClr val="black">
                      <a:alpha val="40000"/>
                    </a:prstClr>
                  </a:innerShdw>
                </a:effectLst>
                <a:cs typeface="+mn-ea"/>
                <a:sym typeface="+mn-lt"/>
              </a:rPr>
              <a:t>01</a:t>
            </a:r>
            <a:endParaRPr lang="zh-CN" altLang="en-US" sz="4400" dirty="0">
              <a:solidFill>
                <a:srgbClr val="0B47E3"/>
              </a:solidFill>
              <a:effectLst>
                <a:innerShdw blurRad="25400" dist="25400" dir="13500000">
                  <a:prstClr val="black">
                    <a:alpha val="40000"/>
                  </a:prstClr>
                </a:innerShdw>
              </a:effectLst>
              <a:cs typeface="+mn-ea"/>
              <a:sym typeface="+mn-lt"/>
            </a:endParaRPr>
          </a:p>
        </p:txBody>
      </p:sp>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45516" y="1003138"/>
            <a:ext cx="7062351" cy="4983480"/>
          </a:xfrm>
          <a:prstGeom prst="rect">
            <a:avLst/>
          </a:prstGeom>
        </p:spPr>
      </p:pic>
      <p:sp>
        <p:nvSpPr>
          <p:cNvPr id="8" name="TextBox 12"/>
          <p:cNvSpPr txBox="1"/>
          <p:nvPr/>
        </p:nvSpPr>
        <p:spPr>
          <a:xfrm>
            <a:off x="8030884" y="1487312"/>
            <a:ext cx="2554596" cy="307777"/>
          </a:xfrm>
          <a:prstGeom prst="rect">
            <a:avLst/>
          </a:prstGeom>
          <a:noFill/>
          <a:ln>
            <a:noFill/>
          </a:ln>
        </p:spPr>
        <p:txBody>
          <a:bodyPr wrap="square" lIns="0" tIns="0" rIns="0" bIns="0">
            <a:spAutoFit/>
          </a:bodyPr>
          <a:lstStyle/>
          <a:p>
            <a:pPr defTabSz="914400" eaLnBrk="0" fontAlgn="base" hangingPunct="0">
              <a:spcBef>
                <a:spcPct val="0"/>
              </a:spcBef>
              <a:spcAft>
                <a:spcPct val="0"/>
              </a:spcAft>
              <a:defRPr/>
            </a:pPr>
            <a:r>
              <a:rPr lang="zh-CN" altLang="en-US" sz="2000" dirty="0">
                <a:solidFill>
                  <a:prstClr val="black"/>
                </a:solidFill>
                <a:cs typeface="+mn-ea"/>
                <a:sym typeface="+mn-lt"/>
              </a:rPr>
              <a:t>输入标题</a:t>
            </a:r>
            <a:endParaRPr lang="en-US" altLang="zh-CN" sz="2000" dirty="0">
              <a:solidFill>
                <a:prstClr val="black"/>
              </a:solidFill>
              <a:cs typeface="+mn-ea"/>
              <a:sym typeface="+mn-lt"/>
            </a:endParaRPr>
          </a:p>
        </p:txBody>
      </p:sp>
      <p:sp>
        <p:nvSpPr>
          <p:cNvPr id="9" name="TextBox 7"/>
          <p:cNvSpPr txBox="1">
            <a:spLocks noChangeArrowheads="1"/>
          </p:cNvSpPr>
          <p:nvPr/>
        </p:nvSpPr>
        <p:spPr bwMode="auto">
          <a:xfrm flipH="1">
            <a:off x="8030881" y="1871648"/>
            <a:ext cx="3125850" cy="524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914400">
              <a:lnSpc>
                <a:spcPct val="150000"/>
              </a:lnSpc>
            </a:pPr>
            <a:r>
              <a:rPr lang="en-US" altLang="en-US" sz="1200" dirty="0">
                <a:solidFill>
                  <a:srgbClr val="676A55"/>
                </a:solidFill>
                <a:latin typeface="+mn-lt"/>
                <a:cs typeface="+mn-ea"/>
                <a:sym typeface="+mn-lt"/>
              </a:rPr>
              <a:t>Lorem ipsum dolor sit </a:t>
            </a:r>
            <a:r>
              <a:rPr lang="en-US" altLang="en-US" sz="1200" dirty="0" err="1">
                <a:solidFill>
                  <a:srgbClr val="676A55"/>
                </a:solidFill>
                <a:latin typeface="+mn-lt"/>
                <a:cs typeface="+mn-ea"/>
                <a:sym typeface="+mn-lt"/>
              </a:rPr>
              <a:t>amet</a:t>
            </a:r>
            <a:r>
              <a:rPr lang="en-US" altLang="en-US" sz="1200" dirty="0">
                <a:solidFill>
                  <a:srgbClr val="676A55"/>
                </a:solidFill>
                <a:latin typeface="+mn-lt"/>
                <a:cs typeface="+mn-ea"/>
                <a:sym typeface="+mn-lt"/>
              </a:rPr>
              <a:t>, </a:t>
            </a:r>
            <a:r>
              <a:rPr lang="en-US" altLang="en-US" sz="1200" dirty="0" err="1">
                <a:solidFill>
                  <a:srgbClr val="676A55"/>
                </a:solidFill>
                <a:latin typeface="+mn-lt"/>
                <a:cs typeface="+mn-ea"/>
                <a:sym typeface="+mn-lt"/>
              </a:rPr>
              <a:t>consectetur</a:t>
            </a:r>
            <a:r>
              <a:rPr lang="en-US" altLang="en-US" sz="1200" dirty="0">
                <a:solidFill>
                  <a:srgbClr val="676A55"/>
                </a:solidFill>
                <a:latin typeface="+mn-lt"/>
                <a:cs typeface="+mn-ea"/>
                <a:sym typeface="+mn-lt"/>
              </a:rPr>
              <a:t> </a:t>
            </a:r>
            <a:r>
              <a:rPr lang="en-US" altLang="en-US" sz="1200" dirty="0" err="1">
                <a:solidFill>
                  <a:srgbClr val="676A55"/>
                </a:solidFill>
                <a:latin typeface="+mn-lt"/>
                <a:cs typeface="+mn-ea"/>
                <a:sym typeface="+mn-lt"/>
              </a:rPr>
              <a:t>adipiscing</a:t>
            </a:r>
            <a:r>
              <a:rPr lang="en-US" altLang="en-US" sz="1200" dirty="0">
                <a:solidFill>
                  <a:srgbClr val="676A55"/>
                </a:solidFill>
                <a:latin typeface="+mn-lt"/>
                <a:cs typeface="+mn-ea"/>
                <a:sym typeface="+mn-lt"/>
              </a:rPr>
              <a:t> </a:t>
            </a:r>
            <a:r>
              <a:rPr lang="en-US" altLang="en-US" sz="1200" dirty="0" err="1">
                <a:solidFill>
                  <a:srgbClr val="676A55"/>
                </a:solidFill>
                <a:latin typeface="+mn-lt"/>
                <a:cs typeface="+mn-ea"/>
                <a:sym typeface="+mn-lt"/>
              </a:rPr>
              <a:t>elit</a:t>
            </a:r>
            <a:r>
              <a:rPr lang="en-US" altLang="en-US" sz="1200" dirty="0">
                <a:solidFill>
                  <a:srgbClr val="676A55"/>
                </a:solidFill>
                <a:latin typeface="+mn-lt"/>
                <a:cs typeface="+mn-ea"/>
                <a:sym typeface="+mn-lt"/>
              </a:rPr>
              <a:t>, </a:t>
            </a:r>
            <a:endParaRPr lang="en-US" altLang="en-US" sz="1200" dirty="0">
              <a:solidFill>
                <a:srgbClr val="676A55"/>
              </a:solidFill>
              <a:latin typeface="+mn-lt"/>
              <a:cs typeface="+mn-ea"/>
              <a:sym typeface="+mn-lt"/>
            </a:endParaRPr>
          </a:p>
        </p:txBody>
      </p:sp>
      <p:sp>
        <p:nvSpPr>
          <p:cNvPr id="10" name="椭圆 9"/>
          <p:cNvSpPr/>
          <p:nvPr/>
        </p:nvSpPr>
        <p:spPr>
          <a:xfrm>
            <a:off x="6720843" y="3009046"/>
            <a:ext cx="974048" cy="974048"/>
          </a:xfrm>
          <a:prstGeom prst="ellipse">
            <a:avLst/>
          </a:prstGeom>
          <a:solidFill>
            <a:srgbClr val="FFFFFF"/>
          </a:solidFill>
          <a:ln w="12700" cap="flat" cmpd="sng" algn="ctr">
            <a:noFill/>
            <a:prstDash val="solid"/>
            <a:miter lim="800000"/>
          </a:ln>
          <a:effectLst>
            <a:outerShdw blurRad="508000" dist="190500" dir="5400000" algn="ctr" rotWithShape="0">
              <a:srgbClr val="222328">
                <a:alpha val="25000"/>
              </a:srgbClr>
            </a:outerShdw>
          </a:effectLst>
        </p:spPr>
        <p:txBody>
          <a:bodyPr rtlCol="0" anchor="ctr"/>
          <a:lstStyle/>
          <a:p>
            <a:pPr algn="ctr" defTabSz="914400"/>
            <a:endParaRPr lang="zh-CN" altLang="en-US" kern="0" dirty="0">
              <a:solidFill>
                <a:srgbClr val="FFFFFF"/>
              </a:solidFill>
              <a:cs typeface="+mn-ea"/>
              <a:sym typeface="+mn-lt"/>
            </a:endParaRPr>
          </a:p>
        </p:txBody>
      </p:sp>
      <p:sp>
        <p:nvSpPr>
          <p:cNvPr id="11" name="文本框 10"/>
          <p:cNvSpPr txBox="1"/>
          <p:nvPr/>
        </p:nvSpPr>
        <p:spPr>
          <a:xfrm>
            <a:off x="6720843" y="3111349"/>
            <a:ext cx="974049" cy="769441"/>
          </a:xfrm>
          <a:prstGeom prst="rect">
            <a:avLst/>
          </a:prstGeom>
          <a:noFill/>
        </p:spPr>
        <p:txBody>
          <a:bodyPr wrap="square" lIns="91440" tIns="45720" rIns="91440" bIns="45720" rtlCol="0">
            <a:spAutoFit/>
          </a:bodyPr>
          <a:lstStyle/>
          <a:p>
            <a:pPr algn="ctr"/>
            <a:r>
              <a:rPr lang="en-US" altLang="zh-CN" sz="4400" dirty="0">
                <a:solidFill>
                  <a:srgbClr val="0B47E3"/>
                </a:solidFill>
                <a:effectLst>
                  <a:innerShdw blurRad="25400" dist="25400" dir="13500000">
                    <a:prstClr val="black">
                      <a:alpha val="40000"/>
                    </a:prstClr>
                  </a:innerShdw>
                </a:effectLst>
                <a:cs typeface="+mn-ea"/>
                <a:sym typeface="+mn-lt"/>
              </a:rPr>
              <a:t>02</a:t>
            </a:r>
            <a:endParaRPr lang="zh-CN" altLang="en-US" sz="4400" dirty="0">
              <a:solidFill>
                <a:srgbClr val="0B47E3"/>
              </a:solidFill>
              <a:effectLst>
                <a:innerShdw blurRad="25400" dist="25400" dir="13500000">
                  <a:prstClr val="black">
                    <a:alpha val="40000"/>
                  </a:prstClr>
                </a:innerShdw>
              </a:effectLst>
              <a:cs typeface="+mn-ea"/>
              <a:sym typeface="+mn-lt"/>
            </a:endParaRPr>
          </a:p>
        </p:txBody>
      </p:sp>
      <p:sp>
        <p:nvSpPr>
          <p:cNvPr id="12" name="TextBox 12"/>
          <p:cNvSpPr txBox="1"/>
          <p:nvPr/>
        </p:nvSpPr>
        <p:spPr>
          <a:xfrm>
            <a:off x="8030884" y="3110542"/>
            <a:ext cx="2554596" cy="307777"/>
          </a:xfrm>
          <a:prstGeom prst="rect">
            <a:avLst/>
          </a:prstGeom>
          <a:noFill/>
          <a:ln>
            <a:noFill/>
          </a:ln>
        </p:spPr>
        <p:txBody>
          <a:bodyPr wrap="square" lIns="0" tIns="0" rIns="0" bIns="0">
            <a:spAutoFit/>
          </a:bodyPr>
          <a:lstStyle/>
          <a:p>
            <a:pPr defTabSz="914400" eaLnBrk="0" fontAlgn="base" hangingPunct="0">
              <a:spcBef>
                <a:spcPct val="0"/>
              </a:spcBef>
              <a:spcAft>
                <a:spcPct val="0"/>
              </a:spcAft>
              <a:defRPr/>
            </a:pPr>
            <a:r>
              <a:rPr lang="zh-CN" altLang="en-US" sz="2000" dirty="0">
                <a:solidFill>
                  <a:prstClr val="black"/>
                </a:solidFill>
                <a:cs typeface="+mn-ea"/>
                <a:sym typeface="+mn-lt"/>
              </a:rPr>
              <a:t>输入标题</a:t>
            </a:r>
            <a:endParaRPr lang="en-US" altLang="zh-CN" sz="2000" dirty="0">
              <a:solidFill>
                <a:prstClr val="black"/>
              </a:solidFill>
              <a:cs typeface="+mn-ea"/>
              <a:sym typeface="+mn-lt"/>
            </a:endParaRPr>
          </a:p>
        </p:txBody>
      </p:sp>
      <p:sp>
        <p:nvSpPr>
          <p:cNvPr id="13" name="TextBox 7"/>
          <p:cNvSpPr txBox="1">
            <a:spLocks noChangeArrowheads="1"/>
          </p:cNvSpPr>
          <p:nvPr/>
        </p:nvSpPr>
        <p:spPr bwMode="auto">
          <a:xfrm flipH="1">
            <a:off x="8030881" y="3494878"/>
            <a:ext cx="3125850" cy="524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914400">
              <a:lnSpc>
                <a:spcPct val="150000"/>
              </a:lnSpc>
            </a:pPr>
            <a:r>
              <a:rPr lang="en-US" altLang="en-US" sz="1200" dirty="0">
                <a:solidFill>
                  <a:srgbClr val="676A55"/>
                </a:solidFill>
                <a:latin typeface="+mn-lt"/>
                <a:cs typeface="+mn-ea"/>
                <a:sym typeface="+mn-lt"/>
              </a:rPr>
              <a:t>Lorem ipsum dolor sit </a:t>
            </a:r>
            <a:r>
              <a:rPr lang="en-US" altLang="en-US" sz="1200" dirty="0" err="1">
                <a:solidFill>
                  <a:srgbClr val="676A55"/>
                </a:solidFill>
                <a:latin typeface="+mn-lt"/>
                <a:cs typeface="+mn-ea"/>
                <a:sym typeface="+mn-lt"/>
              </a:rPr>
              <a:t>amet</a:t>
            </a:r>
            <a:r>
              <a:rPr lang="en-US" altLang="en-US" sz="1200" dirty="0">
                <a:solidFill>
                  <a:srgbClr val="676A55"/>
                </a:solidFill>
                <a:latin typeface="+mn-lt"/>
                <a:cs typeface="+mn-ea"/>
                <a:sym typeface="+mn-lt"/>
              </a:rPr>
              <a:t>, </a:t>
            </a:r>
            <a:r>
              <a:rPr lang="en-US" altLang="en-US" sz="1200" dirty="0" err="1">
                <a:solidFill>
                  <a:srgbClr val="676A55"/>
                </a:solidFill>
                <a:latin typeface="+mn-lt"/>
                <a:cs typeface="+mn-ea"/>
                <a:sym typeface="+mn-lt"/>
              </a:rPr>
              <a:t>consectetur</a:t>
            </a:r>
            <a:r>
              <a:rPr lang="en-US" altLang="en-US" sz="1200" dirty="0">
                <a:solidFill>
                  <a:srgbClr val="676A55"/>
                </a:solidFill>
                <a:latin typeface="+mn-lt"/>
                <a:cs typeface="+mn-ea"/>
                <a:sym typeface="+mn-lt"/>
              </a:rPr>
              <a:t> </a:t>
            </a:r>
            <a:r>
              <a:rPr lang="en-US" altLang="en-US" sz="1200" dirty="0" err="1">
                <a:solidFill>
                  <a:srgbClr val="676A55"/>
                </a:solidFill>
                <a:latin typeface="+mn-lt"/>
                <a:cs typeface="+mn-ea"/>
                <a:sym typeface="+mn-lt"/>
              </a:rPr>
              <a:t>adipiscing</a:t>
            </a:r>
            <a:r>
              <a:rPr lang="en-US" altLang="en-US" sz="1200" dirty="0">
                <a:solidFill>
                  <a:srgbClr val="676A55"/>
                </a:solidFill>
                <a:latin typeface="+mn-lt"/>
                <a:cs typeface="+mn-ea"/>
                <a:sym typeface="+mn-lt"/>
              </a:rPr>
              <a:t> </a:t>
            </a:r>
            <a:r>
              <a:rPr lang="en-US" altLang="en-US" sz="1200" dirty="0" err="1">
                <a:solidFill>
                  <a:srgbClr val="676A55"/>
                </a:solidFill>
                <a:latin typeface="+mn-lt"/>
                <a:cs typeface="+mn-ea"/>
                <a:sym typeface="+mn-lt"/>
              </a:rPr>
              <a:t>elit</a:t>
            </a:r>
            <a:r>
              <a:rPr lang="en-US" altLang="en-US" sz="1200" dirty="0">
                <a:solidFill>
                  <a:srgbClr val="676A55"/>
                </a:solidFill>
                <a:latin typeface="+mn-lt"/>
                <a:cs typeface="+mn-ea"/>
                <a:sym typeface="+mn-lt"/>
              </a:rPr>
              <a:t>, </a:t>
            </a:r>
            <a:endParaRPr lang="en-US" altLang="en-US" sz="1200" dirty="0">
              <a:solidFill>
                <a:srgbClr val="676A55"/>
              </a:solidFill>
              <a:latin typeface="+mn-lt"/>
              <a:cs typeface="+mn-ea"/>
              <a:sym typeface="+mn-lt"/>
            </a:endParaRPr>
          </a:p>
        </p:txBody>
      </p:sp>
      <p:sp>
        <p:nvSpPr>
          <p:cNvPr id="14" name="椭圆 13"/>
          <p:cNvSpPr/>
          <p:nvPr/>
        </p:nvSpPr>
        <p:spPr>
          <a:xfrm>
            <a:off x="6720843" y="4567569"/>
            <a:ext cx="974048" cy="974048"/>
          </a:xfrm>
          <a:prstGeom prst="ellipse">
            <a:avLst/>
          </a:prstGeom>
          <a:solidFill>
            <a:srgbClr val="FFFFFF"/>
          </a:solidFill>
          <a:ln w="12700" cap="flat" cmpd="sng" algn="ctr">
            <a:noFill/>
            <a:prstDash val="solid"/>
            <a:miter lim="800000"/>
          </a:ln>
          <a:effectLst>
            <a:outerShdw blurRad="508000" dist="190500" dir="5400000" algn="ctr" rotWithShape="0">
              <a:srgbClr val="222328">
                <a:alpha val="25000"/>
              </a:srgbClr>
            </a:outerShdw>
          </a:effectLst>
        </p:spPr>
        <p:txBody>
          <a:bodyPr rtlCol="0" anchor="ctr"/>
          <a:lstStyle/>
          <a:p>
            <a:pPr algn="ctr" defTabSz="914400"/>
            <a:endParaRPr lang="zh-CN" altLang="en-US" kern="0" dirty="0">
              <a:solidFill>
                <a:srgbClr val="FFFFFF"/>
              </a:solidFill>
              <a:cs typeface="+mn-ea"/>
              <a:sym typeface="+mn-lt"/>
            </a:endParaRPr>
          </a:p>
        </p:txBody>
      </p:sp>
      <p:sp>
        <p:nvSpPr>
          <p:cNvPr id="15" name="文本框 14"/>
          <p:cNvSpPr txBox="1"/>
          <p:nvPr/>
        </p:nvSpPr>
        <p:spPr>
          <a:xfrm>
            <a:off x="6720843" y="4669872"/>
            <a:ext cx="974049" cy="769441"/>
          </a:xfrm>
          <a:prstGeom prst="rect">
            <a:avLst/>
          </a:prstGeom>
          <a:noFill/>
        </p:spPr>
        <p:txBody>
          <a:bodyPr wrap="square" lIns="91440" tIns="45720" rIns="91440" bIns="45720" rtlCol="0">
            <a:spAutoFit/>
          </a:bodyPr>
          <a:lstStyle/>
          <a:p>
            <a:pPr algn="ctr"/>
            <a:r>
              <a:rPr lang="en-US" altLang="zh-CN" sz="4400" dirty="0">
                <a:solidFill>
                  <a:srgbClr val="0B47E3"/>
                </a:solidFill>
                <a:effectLst>
                  <a:innerShdw blurRad="25400" dist="25400" dir="13500000">
                    <a:prstClr val="black">
                      <a:alpha val="40000"/>
                    </a:prstClr>
                  </a:innerShdw>
                </a:effectLst>
                <a:cs typeface="+mn-ea"/>
                <a:sym typeface="+mn-lt"/>
              </a:rPr>
              <a:t>03</a:t>
            </a:r>
            <a:endParaRPr lang="zh-CN" altLang="en-US" sz="4400" dirty="0">
              <a:solidFill>
                <a:srgbClr val="0B47E3"/>
              </a:solidFill>
              <a:effectLst>
                <a:innerShdw blurRad="25400" dist="25400" dir="13500000">
                  <a:prstClr val="black">
                    <a:alpha val="40000"/>
                  </a:prstClr>
                </a:innerShdw>
              </a:effectLst>
              <a:cs typeface="+mn-ea"/>
              <a:sym typeface="+mn-lt"/>
            </a:endParaRPr>
          </a:p>
        </p:txBody>
      </p:sp>
      <p:sp>
        <p:nvSpPr>
          <p:cNvPr id="16" name="TextBox 12"/>
          <p:cNvSpPr txBox="1"/>
          <p:nvPr/>
        </p:nvSpPr>
        <p:spPr>
          <a:xfrm>
            <a:off x="8030884" y="4669065"/>
            <a:ext cx="2554596" cy="307777"/>
          </a:xfrm>
          <a:prstGeom prst="rect">
            <a:avLst/>
          </a:prstGeom>
          <a:noFill/>
          <a:ln>
            <a:noFill/>
          </a:ln>
        </p:spPr>
        <p:txBody>
          <a:bodyPr wrap="square" lIns="0" tIns="0" rIns="0" bIns="0">
            <a:spAutoFit/>
          </a:bodyPr>
          <a:lstStyle/>
          <a:p>
            <a:pPr defTabSz="914400" eaLnBrk="0" fontAlgn="base" hangingPunct="0">
              <a:spcBef>
                <a:spcPct val="0"/>
              </a:spcBef>
              <a:spcAft>
                <a:spcPct val="0"/>
              </a:spcAft>
              <a:defRPr/>
            </a:pPr>
            <a:r>
              <a:rPr lang="zh-CN" altLang="en-US" sz="2000" dirty="0">
                <a:solidFill>
                  <a:prstClr val="black"/>
                </a:solidFill>
                <a:cs typeface="+mn-ea"/>
                <a:sym typeface="+mn-lt"/>
              </a:rPr>
              <a:t>输入标题</a:t>
            </a:r>
            <a:endParaRPr lang="en-US" altLang="zh-CN" sz="2000" dirty="0">
              <a:solidFill>
                <a:prstClr val="black"/>
              </a:solidFill>
              <a:cs typeface="+mn-ea"/>
              <a:sym typeface="+mn-lt"/>
            </a:endParaRPr>
          </a:p>
        </p:txBody>
      </p:sp>
      <p:sp>
        <p:nvSpPr>
          <p:cNvPr id="17" name="TextBox 7"/>
          <p:cNvSpPr txBox="1">
            <a:spLocks noChangeArrowheads="1"/>
          </p:cNvSpPr>
          <p:nvPr/>
        </p:nvSpPr>
        <p:spPr bwMode="auto">
          <a:xfrm flipH="1">
            <a:off x="8030881" y="5053401"/>
            <a:ext cx="3125850" cy="524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914400">
              <a:lnSpc>
                <a:spcPct val="150000"/>
              </a:lnSpc>
            </a:pPr>
            <a:r>
              <a:rPr lang="en-US" altLang="en-US" sz="1200" dirty="0">
                <a:solidFill>
                  <a:srgbClr val="676A55"/>
                </a:solidFill>
                <a:latin typeface="+mn-lt"/>
                <a:cs typeface="+mn-ea"/>
                <a:sym typeface="+mn-lt"/>
              </a:rPr>
              <a:t>Lorem ipsum dolor sit </a:t>
            </a:r>
            <a:r>
              <a:rPr lang="en-US" altLang="en-US" sz="1200" dirty="0" err="1">
                <a:solidFill>
                  <a:srgbClr val="676A55"/>
                </a:solidFill>
                <a:latin typeface="+mn-lt"/>
                <a:cs typeface="+mn-ea"/>
                <a:sym typeface="+mn-lt"/>
              </a:rPr>
              <a:t>amet</a:t>
            </a:r>
            <a:r>
              <a:rPr lang="en-US" altLang="en-US" sz="1200" dirty="0">
                <a:solidFill>
                  <a:srgbClr val="676A55"/>
                </a:solidFill>
                <a:latin typeface="+mn-lt"/>
                <a:cs typeface="+mn-ea"/>
                <a:sym typeface="+mn-lt"/>
              </a:rPr>
              <a:t>, </a:t>
            </a:r>
            <a:r>
              <a:rPr lang="en-US" altLang="en-US" sz="1200" dirty="0" err="1">
                <a:solidFill>
                  <a:srgbClr val="676A55"/>
                </a:solidFill>
                <a:latin typeface="+mn-lt"/>
                <a:cs typeface="+mn-ea"/>
                <a:sym typeface="+mn-lt"/>
              </a:rPr>
              <a:t>consectetur</a:t>
            </a:r>
            <a:r>
              <a:rPr lang="en-US" altLang="en-US" sz="1200" dirty="0">
                <a:solidFill>
                  <a:srgbClr val="676A55"/>
                </a:solidFill>
                <a:latin typeface="+mn-lt"/>
                <a:cs typeface="+mn-ea"/>
                <a:sym typeface="+mn-lt"/>
              </a:rPr>
              <a:t> </a:t>
            </a:r>
            <a:r>
              <a:rPr lang="en-US" altLang="en-US" sz="1200" dirty="0" err="1">
                <a:solidFill>
                  <a:srgbClr val="676A55"/>
                </a:solidFill>
                <a:latin typeface="+mn-lt"/>
                <a:cs typeface="+mn-ea"/>
                <a:sym typeface="+mn-lt"/>
              </a:rPr>
              <a:t>adipiscing</a:t>
            </a:r>
            <a:r>
              <a:rPr lang="en-US" altLang="en-US" sz="1200" dirty="0">
                <a:solidFill>
                  <a:srgbClr val="676A55"/>
                </a:solidFill>
                <a:latin typeface="+mn-lt"/>
                <a:cs typeface="+mn-ea"/>
                <a:sym typeface="+mn-lt"/>
              </a:rPr>
              <a:t> </a:t>
            </a:r>
            <a:r>
              <a:rPr lang="en-US" altLang="en-US" sz="1200" dirty="0" err="1">
                <a:solidFill>
                  <a:srgbClr val="676A55"/>
                </a:solidFill>
                <a:latin typeface="+mn-lt"/>
                <a:cs typeface="+mn-ea"/>
                <a:sym typeface="+mn-lt"/>
              </a:rPr>
              <a:t>elit</a:t>
            </a:r>
            <a:r>
              <a:rPr lang="en-US" altLang="en-US" sz="1200" dirty="0">
                <a:solidFill>
                  <a:srgbClr val="676A55"/>
                </a:solidFill>
                <a:latin typeface="+mn-lt"/>
                <a:cs typeface="+mn-ea"/>
                <a:sym typeface="+mn-lt"/>
              </a:rPr>
              <a:t>, </a:t>
            </a:r>
            <a:endParaRPr lang="en-US" altLang="en-US" sz="1200" dirty="0">
              <a:solidFill>
                <a:srgbClr val="676A55"/>
              </a:solidFill>
              <a:latin typeface="+mn-l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ppt_x"/>
                                          </p:val>
                                        </p:tav>
                                        <p:tav tm="100000">
                                          <p:val>
                                            <p:strVal val="#ppt_x"/>
                                          </p:val>
                                        </p:tav>
                                      </p:tavLst>
                                    </p:anim>
                                    <p:anim calcmode="lin" valueType="num">
                                      <p:cBhvr additive="base">
                                        <p:cTn id="4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1000"/>
                                        <p:tgtEl>
                                          <p:spTgt spid="15"/>
                                        </p:tgtEl>
                                      </p:cBhvr>
                                    </p:animEffect>
                                    <p:anim calcmode="lin" valueType="num">
                                      <p:cBhvr>
                                        <p:cTn id="53" dur="1000" fill="hold"/>
                                        <p:tgtEl>
                                          <p:spTgt spid="15"/>
                                        </p:tgtEl>
                                        <p:attrNameLst>
                                          <p:attrName>ppt_x</p:attrName>
                                        </p:attrNameLst>
                                      </p:cBhvr>
                                      <p:tavLst>
                                        <p:tav tm="0">
                                          <p:val>
                                            <p:strVal val="#ppt_x"/>
                                          </p:val>
                                        </p:tav>
                                        <p:tav tm="100000">
                                          <p:val>
                                            <p:strVal val="#ppt_x"/>
                                          </p:val>
                                        </p:tav>
                                      </p:tavLst>
                                    </p:anim>
                                    <p:anim calcmode="lin" valueType="num">
                                      <p:cBhvr>
                                        <p:cTn id="54" dur="1000" fill="hold"/>
                                        <p:tgtEl>
                                          <p:spTgt spid="15"/>
                                        </p:tgtEl>
                                        <p:attrNameLst>
                                          <p:attrName>ppt_y</p:attrName>
                                        </p:attrNameLst>
                                      </p:cBhvr>
                                      <p:tavLst>
                                        <p:tav tm="0">
                                          <p:val>
                                            <p:strVal val="#ppt_y+.1"/>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additive="base">
                                        <p:cTn id="57" dur="500" fill="hold"/>
                                        <p:tgtEl>
                                          <p:spTgt spid="16"/>
                                        </p:tgtEl>
                                        <p:attrNameLst>
                                          <p:attrName>ppt_x</p:attrName>
                                        </p:attrNameLst>
                                      </p:cBhvr>
                                      <p:tavLst>
                                        <p:tav tm="0">
                                          <p:val>
                                            <p:strVal val="#ppt_x"/>
                                          </p:val>
                                        </p:tav>
                                        <p:tav tm="100000">
                                          <p:val>
                                            <p:strVal val="#ppt_x"/>
                                          </p:val>
                                        </p:tav>
                                      </p:tavLst>
                                    </p:anim>
                                    <p:anim calcmode="lin" valueType="num">
                                      <p:cBhvr additive="base">
                                        <p:cTn id="58" dur="500" fill="hold"/>
                                        <p:tgtEl>
                                          <p:spTgt spid="16"/>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additive="base">
                                        <p:cTn id="61" dur="500" fill="hold"/>
                                        <p:tgtEl>
                                          <p:spTgt spid="17"/>
                                        </p:tgtEl>
                                        <p:attrNameLst>
                                          <p:attrName>ppt_x</p:attrName>
                                        </p:attrNameLst>
                                      </p:cBhvr>
                                      <p:tavLst>
                                        <p:tav tm="0">
                                          <p:val>
                                            <p:strVal val="#ppt_x"/>
                                          </p:val>
                                        </p:tav>
                                        <p:tav tm="100000">
                                          <p:val>
                                            <p:strVal val="#ppt_x"/>
                                          </p:val>
                                        </p:tav>
                                      </p:tavLst>
                                    </p:anim>
                                    <p:anim calcmode="lin" valueType="num">
                                      <p:cBhvr additive="base">
                                        <p:cTn id="6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8" grpId="0"/>
      <p:bldP spid="9" grpId="0"/>
      <p:bldP spid="10" grpId="0" animBg="1"/>
      <p:bldP spid="11" grpId="0"/>
      <p:bldP spid="12" grpId="0"/>
      <p:bldP spid="13" grpId="0"/>
      <p:bldP spid="14" grpId="0" animBg="1"/>
      <p:bldP spid="15" grpId="0"/>
      <p:bldP spid="16"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80663" y="494818"/>
            <a:ext cx="11030673" cy="5868364"/>
          </a:xfrm>
          <a:prstGeom prst="rect">
            <a:avLst/>
          </a:prstGeom>
          <a:noFill/>
          <a:ln w="76200">
            <a:solidFill>
              <a:schemeClr val="tx1"/>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 name="矩形 2"/>
          <p:cNvSpPr/>
          <p:nvPr/>
        </p:nvSpPr>
        <p:spPr>
          <a:xfrm>
            <a:off x="5418455" y="1579883"/>
            <a:ext cx="5367655" cy="2943540"/>
          </a:xfrm>
          <a:prstGeom prst="rect">
            <a:avLst/>
          </a:prstGeom>
          <a:solidFill>
            <a:srgbClr val="0B47E3"/>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165" fontAlgn="auto">
              <a:spcBef>
                <a:spcPts val="0"/>
              </a:spcBef>
              <a:spcAft>
                <a:spcPts val="0"/>
              </a:spcAft>
              <a:defRPr/>
            </a:pPr>
            <a:endParaRPr lang="zh-CN" altLang="en-US" dirty="0">
              <a:cs typeface="+mn-ea"/>
              <a:sym typeface="+mn-lt"/>
            </a:endParaRPr>
          </a:p>
        </p:txBody>
      </p:sp>
      <p:sp>
        <p:nvSpPr>
          <p:cNvPr id="4" name="left-quotes_39368"/>
          <p:cNvSpPr>
            <a:spLocks noChangeAspect="1"/>
          </p:cNvSpPr>
          <p:nvPr/>
        </p:nvSpPr>
        <p:spPr bwMode="auto">
          <a:xfrm>
            <a:off x="5976281" y="1995256"/>
            <a:ext cx="416793" cy="404240"/>
          </a:xfrm>
          <a:custGeom>
            <a:avLst/>
            <a:gdLst>
              <a:gd name="T0" fmla="*/ 108 w 314"/>
              <a:gd name="T1" fmla="*/ 0 h 305"/>
              <a:gd name="T2" fmla="*/ 144 w 314"/>
              <a:gd name="T3" fmla="*/ 2 h 305"/>
              <a:gd name="T4" fmla="*/ 144 w 314"/>
              <a:gd name="T5" fmla="*/ 63 h 305"/>
              <a:gd name="T6" fmla="*/ 70 w 314"/>
              <a:gd name="T7" fmla="*/ 132 h 305"/>
              <a:gd name="T8" fmla="*/ 70 w 314"/>
              <a:gd name="T9" fmla="*/ 159 h 305"/>
              <a:gd name="T10" fmla="*/ 122 w 314"/>
              <a:gd name="T11" fmla="*/ 159 h 305"/>
              <a:gd name="T12" fmla="*/ 122 w 314"/>
              <a:gd name="T13" fmla="*/ 305 h 305"/>
              <a:gd name="T14" fmla="*/ 0 w 314"/>
              <a:gd name="T15" fmla="*/ 305 h 305"/>
              <a:gd name="T16" fmla="*/ 0 w 314"/>
              <a:gd name="T17" fmla="*/ 148 h 305"/>
              <a:gd name="T18" fmla="*/ 108 w 314"/>
              <a:gd name="T19" fmla="*/ 0 h 305"/>
              <a:gd name="T20" fmla="*/ 314 w 314"/>
              <a:gd name="T21" fmla="*/ 63 h 305"/>
              <a:gd name="T22" fmla="*/ 314 w 314"/>
              <a:gd name="T23" fmla="*/ 2 h 305"/>
              <a:gd name="T24" fmla="*/ 284 w 314"/>
              <a:gd name="T25" fmla="*/ 0 h 305"/>
              <a:gd name="T26" fmla="*/ 176 w 314"/>
              <a:gd name="T27" fmla="*/ 148 h 305"/>
              <a:gd name="T28" fmla="*/ 176 w 314"/>
              <a:gd name="T29" fmla="*/ 305 h 305"/>
              <a:gd name="T30" fmla="*/ 298 w 314"/>
              <a:gd name="T31" fmla="*/ 305 h 305"/>
              <a:gd name="T32" fmla="*/ 298 w 314"/>
              <a:gd name="T33" fmla="*/ 160 h 305"/>
              <a:gd name="T34" fmla="*/ 246 w 314"/>
              <a:gd name="T35" fmla="*/ 160 h 305"/>
              <a:gd name="T36" fmla="*/ 246 w 314"/>
              <a:gd name="T37" fmla="*/ 132 h 305"/>
              <a:gd name="T38" fmla="*/ 314 w 314"/>
              <a:gd name="T39" fmla="*/ 63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4" h="305">
                <a:moveTo>
                  <a:pt x="108" y="0"/>
                </a:moveTo>
                <a:cubicBezTo>
                  <a:pt x="116" y="0"/>
                  <a:pt x="128" y="1"/>
                  <a:pt x="144" y="2"/>
                </a:cubicBezTo>
                <a:lnTo>
                  <a:pt x="144" y="63"/>
                </a:lnTo>
                <a:cubicBezTo>
                  <a:pt x="94" y="63"/>
                  <a:pt x="70" y="86"/>
                  <a:pt x="70" y="132"/>
                </a:cubicBezTo>
                <a:lnTo>
                  <a:pt x="70" y="159"/>
                </a:lnTo>
                <a:lnTo>
                  <a:pt x="122" y="159"/>
                </a:lnTo>
                <a:lnTo>
                  <a:pt x="122" y="305"/>
                </a:lnTo>
                <a:lnTo>
                  <a:pt x="0" y="305"/>
                </a:lnTo>
                <a:lnTo>
                  <a:pt x="0" y="148"/>
                </a:lnTo>
                <a:cubicBezTo>
                  <a:pt x="0" y="49"/>
                  <a:pt x="36" y="0"/>
                  <a:pt x="108" y="0"/>
                </a:cubicBezTo>
                <a:close/>
                <a:moveTo>
                  <a:pt x="314" y="63"/>
                </a:moveTo>
                <a:lnTo>
                  <a:pt x="314" y="2"/>
                </a:lnTo>
                <a:cubicBezTo>
                  <a:pt x="299" y="1"/>
                  <a:pt x="289" y="0"/>
                  <a:pt x="284" y="0"/>
                </a:cubicBezTo>
                <a:cubicBezTo>
                  <a:pt x="212" y="0"/>
                  <a:pt x="176" y="50"/>
                  <a:pt x="176" y="148"/>
                </a:cubicBezTo>
                <a:lnTo>
                  <a:pt x="176" y="305"/>
                </a:lnTo>
                <a:lnTo>
                  <a:pt x="298" y="305"/>
                </a:lnTo>
                <a:lnTo>
                  <a:pt x="298" y="160"/>
                </a:lnTo>
                <a:lnTo>
                  <a:pt x="246" y="160"/>
                </a:lnTo>
                <a:lnTo>
                  <a:pt x="246" y="132"/>
                </a:lnTo>
                <a:cubicBezTo>
                  <a:pt x="245" y="89"/>
                  <a:pt x="268" y="66"/>
                  <a:pt x="314" y="6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a:cs typeface="+mn-ea"/>
              <a:sym typeface="+mn-lt"/>
            </a:endParaRPr>
          </a:p>
        </p:txBody>
      </p:sp>
      <p:sp>
        <p:nvSpPr>
          <p:cNvPr id="5" name="文本框 4"/>
          <p:cNvSpPr txBox="1"/>
          <p:nvPr/>
        </p:nvSpPr>
        <p:spPr>
          <a:xfrm>
            <a:off x="6525102" y="2857598"/>
            <a:ext cx="3370420" cy="1015150"/>
          </a:xfrm>
          <a:prstGeom prst="rect">
            <a:avLst/>
          </a:prstGeom>
          <a:noFill/>
        </p:spPr>
        <p:txBody>
          <a:bodyPr wrap="square" rtlCol="0">
            <a:spAutoFit/>
          </a:bodyPr>
          <a:lstStyle/>
          <a:p>
            <a:pPr>
              <a:lnSpc>
                <a:spcPct val="200000"/>
              </a:lnSpc>
            </a:pPr>
            <a:r>
              <a:rPr lang="en-US" altLang="zh-CN" sz="1050" dirty="0">
                <a:solidFill>
                  <a:schemeClr val="bg1"/>
                </a:solidFill>
                <a:cs typeface="+mn-ea"/>
                <a:sym typeface="+mn-lt"/>
              </a:rPr>
              <a:t>Copy paste fonts. Choose the only option to retain text</a:t>
            </a:r>
            <a:r>
              <a:rPr lang="zh-CN" altLang="en-US" sz="1050" dirty="0">
                <a:solidFill>
                  <a:schemeClr val="bg1"/>
                </a:solidFill>
                <a:cs typeface="+mn-ea"/>
                <a:sym typeface="+mn-lt"/>
              </a:rPr>
              <a:t>。</a:t>
            </a:r>
            <a:r>
              <a:rPr lang="en-US" altLang="zh-CN" sz="1050" dirty="0">
                <a:solidFill>
                  <a:schemeClr val="bg1"/>
                </a:solidFill>
                <a:cs typeface="+mn-ea"/>
                <a:sym typeface="+mn-lt"/>
              </a:rPr>
              <a:t>Copy paste fonts. Choose the only option to retain text</a:t>
            </a:r>
            <a:r>
              <a:rPr lang="zh-CN" altLang="en-US" sz="1050" dirty="0">
                <a:solidFill>
                  <a:schemeClr val="bg1"/>
                </a:solidFill>
                <a:cs typeface="+mn-ea"/>
                <a:sym typeface="+mn-lt"/>
              </a:rPr>
              <a:t>。</a:t>
            </a:r>
            <a:r>
              <a:rPr lang="en-US" altLang="zh-CN" sz="1050" dirty="0">
                <a:solidFill>
                  <a:schemeClr val="bg1"/>
                </a:solidFill>
                <a:cs typeface="+mn-ea"/>
                <a:sym typeface="+mn-lt"/>
              </a:rPr>
              <a:t> Copy paste fonts. Choose the only option to retain text</a:t>
            </a:r>
            <a:r>
              <a:rPr lang="zh-CN" altLang="en-US" sz="1050" dirty="0">
                <a:solidFill>
                  <a:schemeClr val="bg1"/>
                </a:solidFill>
                <a:cs typeface="+mn-ea"/>
                <a:sym typeface="+mn-lt"/>
              </a:rPr>
              <a:t>。</a:t>
            </a:r>
            <a:endParaRPr lang="en-US" altLang="zh-CN" sz="1050" dirty="0">
              <a:solidFill>
                <a:schemeClr val="bg1"/>
              </a:solidFill>
              <a:cs typeface="+mn-ea"/>
              <a:sym typeface="+mn-lt"/>
            </a:endParaRPr>
          </a:p>
        </p:txBody>
      </p:sp>
      <p:sp>
        <p:nvSpPr>
          <p:cNvPr id="6" name="文本框 5"/>
          <p:cNvSpPr txBox="1"/>
          <p:nvPr/>
        </p:nvSpPr>
        <p:spPr>
          <a:xfrm>
            <a:off x="6452134" y="2288816"/>
            <a:ext cx="2735039" cy="584775"/>
          </a:xfrm>
          <a:prstGeom prst="rect">
            <a:avLst/>
          </a:prstGeom>
          <a:noFill/>
        </p:spPr>
        <p:txBody>
          <a:bodyPr wrap="square" rtlCol="0">
            <a:spAutoFit/>
          </a:bodyPr>
          <a:lstStyle/>
          <a:p>
            <a:r>
              <a:rPr lang="zh-CN" altLang="en-US" sz="3200" b="1" dirty="0">
                <a:solidFill>
                  <a:schemeClr val="bg1"/>
                </a:solidFill>
                <a:cs typeface="+mn-ea"/>
                <a:sym typeface="+mn-lt"/>
              </a:rPr>
              <a:t>添加标题</a:t>
            </a:r>
            <a:endParaRPr lang="zh-CN" altLang="en-US" sz="3200" b="1" dirty="0">
              <a:solidFill>
                <a:schemeClr val="bg1"/>
              </a:solidFill>
              <a:cs typeface="+mn-ea"/>
              <a:sym typeface="+mn-lt"/>
            </a:endParaRPr>
          </a:p>
        </p:txBody>
      </p:sp>
      <p:sp>
        <p:nvSpPr>
          <p:cNvPr id="7" name="left-quotes_39368"/>
          <p:cNvSpPr>
            <a:spLocks noChangeAspect="1"/>
          </p:cNvSpPr>
          <p:nvPr/>
        </p:nvSpPr>
        <p:spPr bwMode="auto">
          <a:xfrm rot="10800000">
            <a:off x="10136822" y="3800746"/>
            <a:ext cx="373697" cy="362442"/>
          </a:xfrm>
          <a:custGeom>
            <a:avLst/>
            <a:gdLst>
              <a:gd name="T0" fmla="*/ 108 w 314"/>
              <a:gd name="T1" fmla="*/ 0 h 305"/>
              <a:gd name="T2" fmla="*/ 144 w 314"/>
              <a:gd name="T3" fmla="*/ 2 h 305"/>
              <a:gd name="T4" fmla="*/ 144 w 314"/>
              <a:gd name="T5" fmla="*/ 63 h 305"/>
              <a:gd name="T6" fmla="*/ 70 w 314"/>
              <a:gd name="T7" fmla="*/ 132 h 305"/>
              <a:gd name="T8" fmla="*/ 70 w 314"/>
              <a:gd name="T9" fmla="*/ 159 h 305"/>
              <a:gd name="T10" fmla="*/ 122 w 314"/>
              <a:gd name="T11" fmla="*/ 159 h 305"/>
              <a:gd name="T12" fmla="*/ 122 w 314"/>
              <a:gd name="T13" fmla="*/ 305 h 305"/>
              <a:gd name="T14" fmla="*/ 0 w 314"/>
              <a:gd name="T15" fmla="*/ 305 h 305"/>
              <a:gd name="T16" fmla="*/ 0 w 314"/>
              <a:gd name="T17" fmla="*/ 148 h 305"/>
              <a:gd name="T18" fmla="*/ 108 w 314"/>
              <a:gd name="T19" fmla="*/ 0 h 305"/>
              <a:gd name="T20" fmla="*/ 314 w 314"/>
              <a:gd name="T21" fmla="*/ 63 h 305"/>
              <a:gd name="T22" fmla="*/ 314 w 314"/>
              <a:gd name="T23" fmla="*/ 2 h 305"/>
              <a:gd name="T24" fmla="*/ 284 w 314"/>
              <a:gd name="T25" fmla="*/ 0 h 305"/>
              <a:gd name="T26" fmla="*/ 176 w 314"/>
              <a:gd name="T27" fmla="*/ 148 h 305"/>
              <a:gd name="T28" fmla="*/ 176 w 314"/>
              <a:gd name="T29" fmla="*/ 305 h 305"/>
              <a:gd name="T30" fmla="*/ 298 w 314"/>
              <a:gd name="T31" fmla="*/ 305 h 305"/>
              <a:gd name="T32" fmla="*/ 298 w 314"/>
              <a:gd name="T33" fmla="*/ 160 h 305"/>
              <a:gd name="T34" fmla="*/ 246 w 314"/>
              <a:gd name="T35" fmla="*/ 160 h 305"/>
              <a:gd name="T36" fmla="*/ 246 w 314"/>
              <a:gd name="T37" fmla="*/ 132 h 305"/>
              <a:gd name="T38" fmla="*/ 314 w 314"/>
              <a:gd name="T39" fmla="*/ 63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4" h="305">
                <a:moveTo>
                  <a:pt x="108" y="0"/>
                </a:moveTo>
                <a:cubicBezTo>
                  <a:pt x="116" y="0"/>
                  <a:pt x="128" y="1"/>
                  <a:pt x="144" y="2"/>
                </a:cubicBezTo>
                <a:lnTo>
                  <a:pt x="144" y="63"/>
                </a:lnTo>
                <a:cubicBezTo>
                  <a:pt x="94" y="63"/>
                  <a:pt x="70" y="86"/>
                  <a:pt x="70" y="132"/>
                </a:cubicBezTo>
                <a:lnTo>
                  <a:pt x="70" y="159"/>
                </a:lnTo>
                <a:lnTo>
                  <a:pt x="122" y="159"/>
                </a:lnTo>
                <a:lnTo>
                  <a:pt x="122" y="305"/>
                </a:lnTo>
                <a:lnTo>
                  <a:pt x="0" y="305"/>
                </a:lnTo>
                <a:lnTo>
                  <a:pt x="0" y="148"/>
                </a:lnTo>
                <a:cubicBezTo>
                  <a:pt x="0" y="49"/>
                  <a:pt x="36" y="0"/>
                  <a:pt x="108" y="0"/>
                </a:cubicBezTo>
                <a:close/>
                <a:moveTo>
                  <a:pt x="314" y="63"/>
                </a:moveTo>
                <a:lnTo>
                  <a:pt x="314" y="2"/>
                </a:lnTo>
                <a:cubicBezTo>
                  <a:pt x="299" y="1"/>
                  <a:pt x="289" y="0"/>
                  <a:pt x="284" y="0"/>
                </a:cubicBezTo>
                <a:cubicBezTo>
                  <a:pt x="212" y="0"/>
                  <a:pt x="176" y="50"/>
                  <a:pt x="176" y="148"/>
                </a:cubicBezTo>
                <a:lnTo>
                  <a:pt x="176" y="305"/>
                </a:lnTo>
                <a:lnTo>
                  <a:pt x="298" y="305"/>
                </a:lnTo>
                <a:lnTo>
                  <a:pt x="298" y="160"/>
                </a:lnTo>
                <a:lnTo>
                  <a:pt x="246" y="160"/>
                </a:lnTo>
                <a:lnTo>
                  <a:pt x="246" y="132"/>
                </a:lnTo>
                <a:cubicBezTo>
                  <a:pt x="245" y="89"/>
                  <a:pt x="268" y="66"/>
                  <a:pt x="314" y="6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a:cs typeface="+mn-ea"/>
              <a:sym typeface="+mn-lt"/>
            </a:endParaRPr>
          </a:p>
        </p:txBody>
      </p:sp>
      <p:sp>
        <p:nvSpPr>
          <p:cNvPr id="8" name="文本框 7"/>
          <p:cNvSpPr txBox="1"/>
          <p:nvPr/>
        </p:nvSpPr>
        <p:spPr>
          <a:xfrm>
            <a:off x="2616500" y="5025943"/>
            <a:ext cx="6719562" cy="738664"/>
          </a:xfrm>
          <a:prstGeom prst="rect">
            <a:avLst/>
          </a:prstGeom>
          <a:noFill/>
        </p:spPr>
        <p:txBody>
          <a:bodyPr wrap="square" rtlCol="0">
            <a:spAutoFit/>
          </a:bodyPr>
          <a:lstStyle/>
          <a:p>
            <a:pPr algn="ctr"/>
            <a:r>
              <a:rPr lang="en-US" altLang="zh-CN" sz="1050" dirty="0">
                <a:solidFill>
                  <a:schemeClr val="tx1">
                    <a:lumMod val="85000"/>
                    <a:lumOff val="15000"/>
                  </a:schemeClr>
                </a:solidFill>
                <a:cs typeface="+mn-ea"/>
                <a:sym typeface="+mn-lt"/>
              </a:rPr>
              <a:t>True mastery of any skill takes a lifetime. Sweat is the lubricant of success . True mastery of any skill takes a lifetime. True mastery of any skill takes a lifetime. Sweat is the lubricant of success . True mastery of any skill takes a lifetime. </a:t>
            </a:r>
            <a:endParaRPr lang="zh-CN" altLang="en-US" sz="1050" kern="0" dirty="0">
              <a:solidFill>
                <a:srgbClr val="000000"/>
              </a:solidFill>
              <a:cs typeface="+mn-ea"/>
              <a:sym typeface="+mn-lt"/>
            </a:endParaRPr>
          </a:p>
          <a:p>
            <a:pPr algn="ctr"/>
            <a:endParaRPr lang="zh-CN" altLang="en-US" sz="1050" kern="0" dirty="0">
              <a:solidFill>
                <a:srgbClr val="000000"/>
              </a:solidFill>
              <a:cs typeface="+mn-ea"/>
              <a:sym typeface="+mn-lt"/>
            </a:endParaRPr>
          </a:p>
        </p:txBody>
      </p:sp>
      <p:pic>
        <p:nvPicPr>
          <p:cNvPr id="10" name="图片 9" descr="图片包含 男孩, 人员, 孩子, 室内&#10;&#10;描述已自动生成"/>
          <p:cNvPicPr>
            <a:picLocks noChangeAspect="1"/>
          </p:cNvPicPr>
          <p:nvPr/>
        </p:nvPicPr>
        <p:blipFill rotWithShape="1">
          <a:blip r:embed="rId1" cstate="print">
            <a:extLst>
              <a:ext uri="{28A0092B-C50C-407E-A947-70E740481C1C}">
                <a14:useLocalDpi xmlns:a14="http://schemas.microsoft.com/office/drawing/2010/main" val="0"/>
              </a:ext>
            </a:extLst>
          </a:blip>
          <a:srcRect r="31208" b="21390"/>
          <a:stretch>
            <a:fillRect/>
          </a:stretch>
        </p:blipFill>
        <p:spPr>
          <a:xfrm>
            <a:off x="1307570" y="1516380"/>
            <a:ext cx="3947162" cy="300704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80663" y="494818"/>
            <a:ext cx="11030673" cy="5868364"/>
          </a:xfrm>
          <a:prstGeom prst="rect">
            <a:avLst/>
          </a:prstGeom>
          <a:noFill/>
          <a:ln w="76200">
            <a:solidFill>
              <a:schemeClr val="tx1"/>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11" name="图片 10"/>
          <p:cNvPicPr>
            <a:picLocks noChangeAspect="1"/>
          </p:cNvPicPr>
          <p:nvPr/>
        </p:nvPicPr>
        <p:blipFill rotWithShape="1">
          <a:blip r:embed="rId1" cstate="print">
            <a:extLst>
              <a:ext uri="{28A0092B-C50C-407E-A947-70E740481C1C}">
                <a14:useLocalDpi xmlns:a14="http://schemas.microsoft.com/office/drawing/2010/main" val="0"/>
              </a:ext>
            </a:extLst>
          </a:blip>
          <a:srcRect l="23155" t="13104" r="13232" b="7761"/>
          <a:stretch>
            <a:fillRect/>
          </a:stretch>
        </p:blipFill>
        <p:spPr>
          <a:xfrm>
            <a:off x="1746823" y="1207626"/>
            <a:ext cx="3810000" cy="4739640"/>
          </a:xfrm>
          <a:prstGeom prst="rect">
            <a:avLst/>
          </a:prstGeom>
        </p:spPr>
      </p:pic>
      <p:sp>
        <p:nvSpPr>
          <p:cNvPr id="37" name="Shape 2596"/>
          <p:cNvSpPr/>
          <p:nvPr/>
        </p:nvSpPr>
        <p:spPr>
          <a:xfrm>
            <a:off x="6326761" y="2078949"/>
            <a:ext cx="476571" cy="476571"/>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path>
            </a:pathLst>
          </a:custGeom>
          <a:solidFill>
            <a:srgbClr val="FF9331"/>
          </a:solidFill>
          <a:ln w="12700" cap="flat">
            <a:noFill/>
            <a:miter lim="400000"/>
          </a:ln>
          <a:effectLst/>
        </p:spPr>
        <p:txBody>
          <a:bodyPr wrap="square" lIns="45719" tIns="45719" rIns="45719" bIns="45719" numCol="1" anchor="ctr">
            <a:noAutofit/>
          </a:bodyPr>
          <a:lstStyle/>
          <a:p>
            <a:pPr marL="0" marR="0" lvl="0" indent="0" algn="ctr" defTabSz="914400" eaLnBrk="1" fontAlgn="auto" latinLnBrk="0" hangingPunct="1">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kumimoji="0" sz="3000" b="0" i="0" u="none" strike="noStrike" kern="0" cap="none" spc="0" normalizeH="0" baseline="0" noProof="0" dirty="0">
              <a:ln>
                <a:noFill/>
              </a:ln>
              <a:solidFill>
                <a:srgbClr val="FFFFFF"/>
              </a:solidFill>
              <a:effectLst>
                <a:outerShdw blurRad="38100" dist="12700" dir="5400000" rotWithShape="0">
                  <a:srgbClr val="000000">
                    <a:alpha val="50000"/>
                  </a:srgbClr>
                </a:outerShdw>
              </a:effectLst>
              <a:uLnTx/>
              <a:uFillTx/>
              <a:cs typeface="+mn-ea"/>
              <a:sym typeface="+mn-lt"/>
            </a:endParaRPr>
          </a:p>
        </p:txBody>
      </p:sp>
      <p:sp>
        <p:nvSpPr>
          <p:cNvPr id="38" name="TextBox 118"/>
          <p:cNvSpPr txBox="1">
            <a:spLocks noChangeArrowheads="1"/>
          </p:cNvSpPr>
          <p:nvPr/>
        </p:nvSpPr>
        <p:spPr bwMode="auto">
          <a:xfrm flipH="1">
            <a:off x="7119255" y="2335680"/>
            <a:ext cx="3795903" cy="523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914400">
              <a:lnSpc>
                <a:spcPct val="150000"/>
              </a:lnSpc>
            </a:pPr>
            <a:r>
              <a:rPr lang="en-US" altLang="en-US" sz="1200" dirty="0">
                <a:solidFill>
                  <a:prstClr val="black"/>
                </a:solidFill>
                <a:latin typeface="+mn-lt"/>
                <a:cs typeface="+mn-ea"/>
                <a:sym typeface="+mn-lt"/>
              </a:rPr>
              <a:t>Lorem ipsum dolor sit </a:t>
            </a:r>
            <a:r>
              <a:rPr lang="en-US" altLang="en-US" sz="1200" dirty="0" err="1">
                <a:solidFill>
                  <a:prstClr val="black"/>
                </a:solidFill>
                <a:latin typeface="+mn-lt"/>
                <a:cs typeface="+mn-ea"/>
                <a:sym typeface="+mn-lt"/>
              </a:rPr>
              <a:t>amet</a:t>
            </a:r>
            <a:r>
              <a:rPr lang="en-US" altLang="en-US" sz="1200" dirty="0">
                <a:solidFill>
                  <a:prstClr val="black"/>
                </a:solidFill>
                <a:latin typeface="+mn-lt"/>
                <a:cs typeface="+mn-ea"/>
                <a:sym typeface="+mn-lt"/>
              </a:rPr>
              <a:t>, </a:t>
            </a:r>
            <a:r>
              <a:rPr lang="en-US" altLang="en-US" sz="1200" dirty="0" err="1">
                <a:solidFill>
                  <a:prstClr val="black"/>
                </a:solidFill>
                <a:latin typeface="+mn-lt"/>
                <a:cs typeface="+mn-ea"/>
                <a:sym typeface="+mn-lt"/>
              </a:rPr>
              <a:t>consectetur</a:t>
            </a:r>
            <a:r>
              <a:rPr lang="en-US" altLang="en-US" sz="1200" dirty="0">
                <a:solidFill>
                  <a:prstClr val="black"/>
                </a:solidFill>
                <a:latin typeface="+mn-lt"/>
                <a:cs typeface="+mn-ea"/>
                <a:sym typeface="+mn-lt"/>
              </a:rPr>
              <a:t> </a:t>
            </a:r>
            <a:r>
              <a:rPr lang="en-US" altLang="en-US" sz="1200" dirty="0" err="1">
                <a:solidFill>
                  <a:prstClr val="black"/>
                </a:solidFill>
                <a:latin typeface="+mn-lt"/>
                <a:cs typeface="+mn-ea"/>
                <a:sym typeface="+mn-lt"/>
              </a:rPr>
              <a:t>adipiscing</a:t>
            </a:r>
            <a:r>
              <a:rPr lang="en-US" altLang="en-US" sz="1200" dirty="0">
                <a:solidFill>
                  <a:prstClr val="black"/>
                </a:solidFill>
                <a:latin typeface="+mn-lt"/>
                <a:cs typeface="+mn-ea"/>
                <a:sym typeface="+mn-lt"/>
              </a:rPr>
              <a:t> </a:t>
            </a:r>
            <a:r>
              <a:rPr lang="en-US" altLang="en-US" sz="1200" dirty="0" err="1">
                <a:solidFill>
                  <a:prstClr val="black"/>
                </a:solidFill>
                <a:latin typeface="+mn-lt"/>
                <a:cs typeface="+mn-ea"/>
                <a:sym typeface="+mn-lt"/>
              </a:rPr>
              <a:t>elit</a:t>
            </a:r>
            <a:r>
              <a:rPr lang="en-US" altLang="en-US" sz="1200" dirty="0">
                <a:solidFill>
                  <a:prstClr val="black"/>
                </a:solidFill>
                <a:latin typeface="+mn-lt"/>
                <a:cs typeface="+mn-ea"/>
                <a:sym typeface="+mn-lt"/>
              </a:rPr>
              <a:t>, sed do </a:t>
            </a:r>
            <a:r>
              <a:rPr lang="en-US" altLang="en-US" sz="1200" dirty="0" err="1">
                <a:solidFill>
                  <a:prstClr val="black"/>
                </a:solidFill>
                <a:latin typeface="+mn-lt"/>
                <a:cs typeface="+mn-ea"/>
                <a:sym typeface="+mn-lt"/>
              </a:rPr>
              <a:t>eiusmod</a:t>
            </a:r>
            <a:r>
              <a:rPr lang="en-US" altLang="en-US" sz="1200" dirty="0">
                <a:solidFill>
                  <a:prstClr val="black"/>
                </a:solidFill>
                <a:latin typeface="+mn-lt"/>
                <a:cs typeface="+mn-ea"/>
                <a:sym typeface="+mn-lt"/>
              </a:rPr>
              <a:t> </a:t>
            </a:r>
            <a:r>
              <a:rPr lang="en-US" altLang="en-US" sz="1200" dirty="0" err="1">
                <a:solidFill>
                  <a:prstClr val="black"/>
                </a:solidFill>
                <a:latin typeface="+mn-lt"/>
                <a:cs typeface="+mn-ea"/>
                <a:sym typeface="+mn-lt"/>
              </a:rPr>
              <a:t>tempor</a:t>
            </a:r>
            <a:r>
              <a:rPr lang="en-US" altLang="en-US" sz="1200" dirty="0">
                <a:solidFill>
                  <a:prstClr val="black"/>
                </a:solidFill>
                <a:latin typeface="+mn-lt"/>
                <a:cs typeface="+mn-ea"/>
                <a:sym typeface="+mn-lt"/>
              </a:rPr>
              <a:t> </a:t>
            </a:r>
            <a:r>
              <a:rPr lang="en-US" altLang="en-US" sz="1200" dirty="0" err="1">
                <a:solidFill>
                  <a:prstClr val="black"/>
                </a:solidFill>
                <a:latin typeface="+mn-lt"/>
                <a:cs typeface="+mn-ea"/>
                <a:sym typeface="+mn-lt"/>
              </a:rPr>
              <a:t>incididunt</a:t>
            </a:r>
            <a:r>
              <a:rPr lang="en-US" altLang="en-US" sz="1200" dirty="0">
                <a:solidFill>
                  <a:prstClr val="black"/>
                </a:solidFill>
                <a:latin typeface="+mn-lt"/>
                <a:cs typeface="+mn-ea"/>
                <a:sym typeface="+mn-lt"/>
              </a:rPr>
              <a:t> </a:t>
            </a:r>
            <a:r>
              <a:rPr lang="en-US" altLang="en-US" sz="1200" dirty="0" err="1">
                <a:solidFill>
                  <a:prstClr val="black"/>
                </a:solidFill>
                <a:latin typeface="+mn-lt"/>
                <a:cs typeface="+mn-ea"/>
                <a:sym typeface="+mn-lt"/>
              </a:rPr>
              <a:t>ut</a:t>
            </a:r>
            <a:r>
              <a:rPr lang="en-US" altLang="en-US" sz="1200" dirty="0">
                <a:solidFill>
                  <a:prstClr val="black"/>
                </a:solidFill>
                <a:latin typeface="+mn-lt"/>
                <a:cs typeface="+mn-ea"/>
                <a:sym typeface="+mn-lt"/>
              </a:rPr>
              <a:t> </a:t>
            </a:r>
            <a:r>
              <a:rPr lang="en-US" altLang="en-US" sz="1200" dirty="0" err="1">
                <a:solidFill>
                  <a:prstClr val="black"/>
                </a:solidFill>
                <a:latin typeface="+mn-lt"/>
                <a:cs typeface="+mn-ea"/>
                <a:sym typeface="+mn-lt"/>
              </a:rPr>
              <a:t>labore</a:t>
            </a:r>
            <a:endParaRPr lang="en-US" altLang="en-US" sz="1200" dirty="0">
              <a:solidFill>
                <a:prstClr val="black"/>
              </a:solidFill>
              <a:latin typeface="+mn-lt"/>
              <a:cs typeface="+mn-ea"/>
              <a:sym typeface="+mn-lt"/>
            </a:endParaRPr>
          </a:p>
        </p:txBody>
      </p:sp>
      <p:sp>
        <p:nvSpPr>
          <p:cNvPr id="39" name="Shape 2596"/>
          <p:cNvSpPr/>
          <p:nvPr/>
        </p:nvSpPr>
        <p:spPr>
          <a:xfrm>
            <a:off x="6326761" y="3185506"/>
            <a:ext cx="476571" cy="476571"/>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path>
            </a:pathLst>
          </a:custGeom>
          <a:solidFill>
            <a:srgbClr val="FF9331"/>
          </a:solidFill>
          <a:ln w="12700" cap="flat">
            <a:noFill/>
            <a:miter lim="400000"/>
          </a:ln>
          <a:effectLst/>
        </p:spPr>
        <p:txBody>
          <a:bodyPr wrap="square" lIns="45719" tIns="45719" rIns="45719" bIns="45719" numCol="1" anchor="ctr">
            <a:noAutofit/>
          </a:bodyPr>
          <a:lstStyle/>
          <a:p>
            <a:pPr marL="0" marR="0" lvl="0" indent="0" algn="ctr" defTabSz="914400" eaLnBrk="1" fontAlgn="auto" latinLnBrk="0" hangingPunct="1">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kumimoji="0" sz="3000" b="0" i="0" u="none" strike="noStrike" kern="0" cap="none" spc="0" normalizeH="0" baseline="0" noProof="0" dirty="0">
              <a:ln>
                <a:noFill/>
              </a:ln>
              <a:solidFill>
                <a:srgbClr val="FFFFFF"/>
              </a:solidFill>
              <a:effectLst>
                <a:outerShdw blurRad="38100" dist="12700" dir="5400000" rotWithShape="0">
                  <a:srgbClr val="000000">
                    <a:alpha val="50000"/>
                  </a:srgbClr>
                </a:outerShdw>
              </a:effectLst>
              <a:uLnTx/>
              <a:uFillTx/>
              <a:cs typeface="+mn-ea"/>
              <a:sym typeface="+mn-lt"/>
            </a:endParaRPr>
          </a:p>
        </p:txBody>
      </p:sp>
      <p:sp>
        <p:nvSpPr>
          <p:cNvPr id="40" name="TextBox 118"/>
          <p:cNvSpPr txBox="1">
            <a:spLocks noChangeArrowheads="1"/>
          </p:cNvSpPr>
          <p:nvPr/>
        </p:nvSpPr>
        <p:spPr bwMode="auto">
          <a:xfrm flipH="1">
            <a:off x="7119255" y="3442237"/>
            <a:ext cx="3795903" cy="523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914400">
              <a:lnSpc>
                <a:spcPct val="150000"/>
              </a:lnSpc>
            </a:pPr>
            <a:r>
              <a:rPr lang="en-US" altLang="en-US" sz="1200" dirty="0">
                <a:solidFill>
                  <a:prstClr val="black"/>
                </a:solidFill>
                <a:latin typeface="+mn-lt"/>
                <a:cs typeface="+mn-ea"/>
                <a:sym typeface="+mn-lt"/>
              </a:rPr>
              <a:t>Lorem ipsum dolor sit </a:t>
            </a:r>
            <a:r>
              <a:rPr lang="en-US" altLang="en-US" sz="1200" dirty="0" err="1">
                <a:solidFill>
                  <a:prstClr val="black"/>
                </a:solidFill>
                <a:latin typeface="+mn-lt"/>
                <a:cs typeface="+mn-ea"/>
                <a:sym typeface="+mn-lt"/>
              </a:rPr>
              <a:t>amet</a:t>
            </a:r>
            <a:r>
              <a:rPr lang="en-US" altLang="en-US" sz="1200" dirty="0">
                <a:solidFill>
                  <a:prstClr val="black"/>
                </a:solidFill>
                <a:latin typeface="+mn-lt"/>
                <a:cs typeface="+mn-ea"/>
                <a:sym typeface="+mn-lt"/>
              </a:rPr>
              <a:t>, </a:t>
            </a:r>
            <a:r>
              <a:rPr lang="en-US" altLang="en-US" sz="1200" dirty="0" err="1">
                <a:solidFill>
                  <a:prstClr val="black"/>
                </a:solidFill>
                <a:latin typeface="+mn-lt"/>
                <a:cs typeface="+mn-ea"/>
                <a:sym typeface="+mn-lt"/>
              </a:rPr>
              <a:t>consectetur</a:t>
            </a:r>
            <a:r>
              <a:rPr lang="en-US" altLang="en-US" sz="1200" dirty="0">
                <a:solidFill>
                  <a:prstClr val="black"/>
                </a:solidFill>
                <a:latin typeface="+mn-lt"/>
                <a:cs typeface="+mn-ea"/>
                <a:sym typeface="+mn-lt"/>
              </a:rPr>
              <a:t> </a:t>
            </a:r>
            <a:r>
              <a:rPr lang="en-US" altLang="en-US" sz="1200" dirty="0" err="1">
                <a:solidFill>
                  <a:prstClr val="black"/>
                </a:solidFill>
                <a:latin typeface="+mn-lt"/>
                <a:cs typeface="+mn-ea"/>
                <a:sym typeface="+mn-lt"/>
              </a:rPr>
              <a:t>adipiscing</a:t>
            </a:r>
            <a:r>
              <a:rPr lang="en-US" altLang="en-US" sz="1200" dirty="0">
                <a:solidFill>
                  <a:prstClr val="black"/>
                </a:solidFill>
                <a:latin typeface="+mn-lt"/>
                <a:cs typeface="+mn-ea"/>
                <a:sym typeface="+mn-lt"/>
              </a:rPr>
              <a:t> </a:t>
            </a:r>
            <a:r>
              <a:rPr lang="en-US" altLang="en-US" sz="1200" dirty="0" err="1">
                <a:solidFill>
                  <a:prstClr val="black"/>
                </a:solidFill>
                <a:latin typeface="+mn-lt"/>
                <a:cs typeface="+mn-ea"/>
                <a:sym typeface="+mn-lt"/>
              </a:rPr>
              <a:t>elit</a:t>
            </a:r>
            <a:r>
              <a:rPr lang="en-US" altLang="en-US" sz="1200" dirty="0">
                <a:solidFill>
                  <a:prstClr val="black"/>
                </a:solidFill>
                <a:latin typeface="+mn-lt"/>
                <a:cs typeface="+mn-ea"/>
                <a:sym typeface="+mn-lt"/>
              </a:rPr>
              <a:t>, sed do </a:t>
            </a:r>
            <a:r>
              <a:rPr lang="en-US" altLang="en-US" sz="1200" dirty="0" err="1">
                <a:solidFill>
                  <a:prstClr val="black"/>
                </a:solidFill>
                <a:latin typeface="+mn-lt"/>
                <a:cs typeface="+mn-ea"/>
                <a:sym typeface="+mn-lt"/>
              </a:rPr>
              <a:t>eiusmod</a:t>
            </a:r>
            <a:r>
              <a:rPr lang="en-US" altLang="en-US" sz="1200" dirty="0">
                <a:solidFill>
                  <a:prstClr val="black"/>
                </a:solidFill>
                <a:latin typeface="+mn-lt"/>
                <a:cs typeface="+mn-ea"/>
                <a:sym typeface="+mn-lt"/>
              </a:rPr>
              <a:t> </a:t>
            </a:r>
            <a:r>
              <a:rPr lang="en-US" altLang="en-US" sz="1200" dirty="0" err="1">
                <a:solidFill>
                  <a:prstClr val="black"/>
                </a:solidFill>
                <a:latin typeface="+mn-lt"/>
                <a:cs typeface="+mn-ea"/>
                <a:sym typeface="+mn-lt"/>
              </a:rPr>
              <a:t>tempor</a:t>
            </a:r>
            <a:r>
              <a:rPr lang="en-US" altLang="en-US" sz="1200" dirty="0">
                <a:solidFill>
                  <a:prstClr val="black"/>
                </a:solidFill>
                <a:latin typeface="+mn-lt"/>
                <a:cs typeface="+mn-ea"/>
                <a:sym typeface="+mn-lt"/>
              </a:rPr>
              <a:t> </a:t>
            </a:r>
            <a:r>
              <a:rPr lang="en-US" altLang="en-US" sz="1200" dirty="0" err="1">
                <a:solidFill>
                  <a:prstClr val="black"/>
                </a:solidFill>
                <a:latin typeface="+mn-lt"/>
                <a:cs typeface="+mn-ea"/>
                <a:sym typeface="+mn-lt"/>
              </a:rPr>
              <a:t>incididunt</a:t>
            </a:r>
            <a:r>
              <a:rPr lang="en-US" altLang="en-US" sz="1200" dirty="0">
                <a:solidFill>
                  <a:prstClr val="black"/>
                </a:solidFill>
                <a:latin typeface="+mn-lt"/>
                <a:cs typeface="+mn-ea"/>
                <a:sym typeface="+mn-lt"/>
              </a:rPr>
              <a:t> </a:t>
            </a:r>
            <a:r>
              <a:rPr lang="en-US" altLang="en-US" sz="1200" dirty="0" err="1">
                <a:solidFill>
                  <a:prstClr val="black"/>
                </a:solidFill>
                <a:latin typeface="+mn-lt"/>
                <a:cs typeface="+mn-ea"/>
                <a:sym typeface="+mn-lt"/>
              </a:rPr>
              <a:t>ut</a:t>
            </a:r>
            <a:r>
              <a:rPr lang="en-US" altLang="en-US" sz="1200" dirty="0">
                <a:solidFill>
                  <a:prstClr val="black"/>
                </a:solidFill>
                <a:latin typeface="+mn-lt"/>
                <a:cs typeface="+mn-ea"/>
                <a:sym typeface="+mn-lt"/>
              </a:rPr>
              <a:t> </a:t>
            </a:r>
            <a:r>
              <a:rPr lang="en-US" altLang="en-US" sz="1200" dirty="0" err="1">
                <a:solidFill>
                  <a:prstClr val="black"/>
                </a:solidFill>
                <a:latin typeface="+mn-lt"/>
                <a:cs typeface="+mn-ea"/>
                <a:sym typeface="+mn-lt"/>
              </a:rPr>
              <a:t>labore</a:t>
            </a:r>
            <a:endParaRPr lang="en-US" altLang="en-US" sz="1200" dirty="0">
              <a:solidFill>
                <a:prstClr val="black"/>
              </a:solidFill>
              <a:latin typeface="+mn-lt"/>
              <a:cs typeface="+mn-ea"/>
              <a:sym typeface="+mn-lt"/>
            </a:endParaRPr>
          </a:p>
        </p:txBody>
      </p:sp>
      <p:sp>
        <p:nvSpPr>
          <p:cNvPr id="41" name="Shape 2596"/>
          <p:cNvSpPr/>
          <p:nvPr/>
        </p:nvSpPr>
        <p:spPr>
          <a:xfrm>
            <a:off x="6326761" y="4392823"/>
            <a:ext cx="476571" cy="476571"/>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path>
            </a:pathLst>
          </a:custGeom>
          <a:solidFill>
            <a:srgbClr val="FF9331"/>
          </a:solidFill>
          <a:ln w="12700" cap="flat">
            <a:noFill/>
            <a:miter lim="400000"/>
          </a:ln>
          <a:effectLst/>
        </p:spPr>
        <p:txBody>
          <a:bodyPr wrap="square" lIns="45719" tIns="45719" rIns="45719" bIns="45719" numCol="1" anchor="ctr">
            <a:noAutofit/>
          </a:bodyPr>
          <a:lstStyle/>
          <a:p>
            <a:pPr marL="0" marR="0" lvl="0" indent="0" algn="ctr" defTabSz="914400" eaLnBrk="1" fontAlgn="auto" latinLnBrk="0" hangingPunct="1">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kumimoji="0" sz="3000" b="0" i="0" u="none" strike="noStrike" kern="0" cap="none" spc="0" normalizeH="0" baseline="0" noProof="0" dirty="0">
              <a:ln>
                <a:noFill/>
              </a:ln>
              <a:solidFill>
                <a:srgbClr val="FFFFFF"/>
              </a:solidFill>
              <a:effectLst>
                <a:outerShdw blurRad="38100" dist="12700" dir="5400000" rotWithShape="0">
                  <a:srgbClr val="000000">
                    <a:alpha val="50000"/>
                  </a:srgbClr>
                </a:outerShdw>
              </a:effectLst>
              <a:uLnTx/>
              <a:uFillTx/>
              <a:cs typeface="+mn-ea"/>
              <a:sym typeface="+mn-lt"/>
            </a:endParaRPr>
          </a:p>
        </p:txBody>
      </p:sp>
      <p:sp>
        <p:nvSpPr>
          <p:cNvPr id="42" name="TextBox 118"/>
          <p:cNvSpPr txBox="1">
            <a:spLocks noChangeArrowheads="1"/>
          </p:cNvSpPr>
          <p:nvPr/>
        </p:nvSpPr>
        <p:spPr bwMode="auto">
          <a:xfrm flipH="1">
            <a:off x="7119255" y="4649554"/>
            <a:ext cx="3795903" cy="523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914400">
              <a:lnSpc>
                <a:spcPct val="150000"/>
              </a:lnSpc>
            </a:pPr>
            <a:r>
              <a:rPr lang="en-US" altLang="en-US" sz="1200" dirty="0">
                <a:solidFill>
                  <a:prstClr val="black"/>
                </a:solidFill>
                <a:latin typeface="+mn-lt"/>
                <a:cs typeface="+mn-ea"/>
                <a:sym typeface="+mn-lt"/>
              </a:rPr>
              <a:t>Lorem ipsum dolor sit </a:t>
            </a:r>
            <a:r>
              <a:rPr lang="en-US" altLang="en-US" sz="1200" dirty="0" err="1">
                <a:solidFill>
                  <a:prstClr val="black"/>
                </a:solidFill>
                <a:latin typeface="+mn-lt"/>
                <a:cs typeface="+mn-ea"/>
                <a:sym typeface="+mn-lt"/>
              </a:rPr>
              <a:t>amet</a:t>
            </a:r>
            <a:r>
              <a:rPr lang="en-US" altLang="en-US" sz="1200" dirty="0">
                <a:solidFill>
                  <a:prstClr val="black"/>
                </a:solidFill>
                <a:latin typeface="+mn-lt"/>
                <a:cs typeface="+mn-ea"/>
                <a:sym typeface="+mn-lt"/>
              </a:rPr>
              <a:t>, </a:t>
            </a:r>
            <a:r>
              <a:rPr lang="en-US" altLang="en-US" sz="1200" dirty="0" err="1">
                <a:solidFill>
                  <a:prstClr val="black"/>
                </a:solidFill>
                <a:latin typeface="+mn-lt"/>
                <a:cs typeface="+mn-ea"/>
                <a:sym typeface="+mn-lt"/>
              </a:rPr>
              <a:t>consectetur</a:t>
            </a:r>
            <a:r>
              <a:rPr lang="en-US" altLang="en-US" sz="1200" dirty="0">
                <a:solidFill>
                  <a:prstClr val="black"/>
                </a:solidFill>
                <a:latin typeface="+mn-lt"/>
                <a:cs typeface="+mn-ea"/>
                <a:sym typeface="+mn-lt"/>
              </a:rPr>
              <a:t> </a:t>
            </a:r>
            <a:r>
              <a:rPr lang="en-US" altLang="en-US" sz="1200" dirty="0" err="1">
                <a:solidFill>
                  <a:prstClr val="black"/>
                </a:solidFill>
                <a:latin typeface="+mn-lt"/>
                <a:cs typeface="+mn-ea"/>
                <a:sym typeface="+mn-lt"/>
              </a:rPr>
              <a:t>adipiscing</a:t>
            </a:r>
            <a:r>
              <a:rPr lang="en-US" altLang="en-US" sz="1200" dirty="0">
                <a:solidFill>
                  <a:prstClr val="black"/>
                </a:solidFill>
                <a:latin typeface="+mn-lt"/>
                <a:cs typeface="+mn-ea"/>
                <a:sym typeface="+mn-lt"/>
              </a:rPr>
              <a:t> </a:t>
            </a:r>
            <a:r>
              <a:rPr lang="en-US" altLang="en-US" sz="1200" dirty="0" err="1">
                <a:solidFill>
                  <a:prstClr val="black"/>
                </a:solidFill>
                <a:latin typeface="+mn-lt"/>
                <a:cs typeface="+mn-ea"/>
                <a:sym typeface="+mn-lt"/>
              </a:rPr>
              <a:t>elit</a:t>
            </a:r>
            <a:r>
              <a:rPr lang="en-US" altLang="en-US" sz="1200" dirty="0">
                <a:solidFill>
                  <a:prstClr val="black"/>
                </a:solidFill>
                <a:latin typeface="+mn-lt"/>
                <a:cs typeface="+mn-ea"/>
                <a:sym typeface="+mn-lt"/>
              </a:rPr>
              <a:t>, sed do </a:t>
            </a:r>
            <a:r>
              <a:rPr lang="en-US" altLang="en-US" sz="1200" dirty="0" err="1">
                <a:solidFill>
                  <a:prstClr val="black"/>
                </a:solidFill>
                <a:latin typeface="+mn-lt"/>
                <a:cs typeface="+mn-ea"/>
                <a:sym typeface="+mn-lt"/>
              </a:rPr>
              <a:t>eiusmod</a:t>
            </a:r>
            <a:r>
              <a:rPr lang="en-US" altLang="en-US" sz="1200" dirty="0">
                <a:solidFill>
                  <a:prstClr val="black"/>
                </a:solidFill>
                <a:latin typeface="+mn-lt"/>
                <a:cs typeface="+mn-ea"/>
                <a:sym typeface="+mn-lt"/>
              </a:rPr>
              <a:t> </a:t>
            </a:r>
            <a:r>
              <a:rPr lang="en-US" altLang="en-US" sz="1200" dirty="0" err="1">
                <a:solidFill>
                  <a:prstClr val="black"/>
                </a:solidFill>
                <a:latin typeface="+mn-lt"/>
                <a:cs typeface="+mn-ea"/>
                <a:sym typeface="+mn-lt"/>
              </a:rPr>
              <a:t>tempor</a:t>
            </a:r>
            <a:r>
              <a:rPr lang="en-US" altLang="en-US" sz="1200" dirty="0">
                <a:solidFill>
                  <a:prstClr val="black"/>
                </a:solidFill>
                <a:latin typeface="+mn-lt"/>
                <a:cs typeface="+mn-ea"/>
                <a:sym typeface="+mn-lt"/>
              </a:rPr>
              <a:t> </a:t>
            </a:r>
            <a:r>
              <a:rPr lang="en-US" altLang="en-US" sz="1200" dirty="0" err="1">
                <a:solidFill>
                  <a:prstClr val="black"/>
                </a:solidFill>
                <a:latin typeface="+mn-lt"/>
                <a:cs typeface="+mn-ea"/>
                <a:sym typeface="+mn-lt"/>
              </a:rPr>
              <a:t>incididunt</a:t>
            </a:r>
            <a:r>
              <a:rPr lang="en-US" altLang="en-US" sz="1200" dirty="0">
                <a:solidFill>
                  <a:prstClr val="black"/>
                </a:solidFill>
                <a:latin typeface="+mn-lt"/>
                <a:cs typeface="+mn-ea"/>
                <a:sym typeface="+mn-lt"/>
              </a:rPr>
              <a:t> </a:t>
            </a:r>
            <a:r>
              <a:rPr lang="en-US" altLang="en-US" sz="1200" dirty="0" err="1">
                <a:solidFill>
                  <a:prstClr val="black"/>
                </a:solidFill>
                <a:latin typeface="+mn-lt"/>
                <a:cs typeface="+mn-ea"/>
                <a:sym typeface="+mn-lt"/>
              </a:rPr>
              <a:t>ut</a:t>
            </a:r>
            <a:r>
              <a:rPr lang="en-US" altLang="en-US" sz="1200" dirty="0">
                <a:solidFill>
                  <a:prstClr val="black"/>
                </a:solidFill>
                <a:latin typeface="+mn-lt"/>
                <a:cs typeface="+mn-ea"/>
                <a:sym typeface="+mn-lt"/>
              </a:rPr>
              <a:t> </a:t>
            </a:r>
            <a:r>
              <a:rPr lang="en-US" altLang="en-US" sz="1200" dirty="0" err="1">
                <a:solidFill>
                  <a:prstClr val="black"/>
                </a:solidFill>
                <a:latin typeface="+mn-lt"/>
                <a:cs typeface="+mn-ea"/>
                <a:sym typeface="+mn-lt"/>
              </a:rPr>
              <a:t>labore</a:t>
            </a:r>
            <a:endParaRPr lang="en-US" altLang="en-US" sz="1200" dirty="0">
              <a:solidFill>
                <a:prstClr val="black"/>
              </a:solidFill>
              <a:latin typeface="+mn-lt"/>
              <a:cs typeface="+mn-ea"/>
              <a:sym typeface="+mn-lt"/>
            </a:endParaRPr>
          </a:p>
        </p:txBody>
      </p:sp>
      <p:sp>
        <p:nvSpPr>
          <p:cNvPr id="43" name="TextBox 12"/>
          <p:cNvSpPr txBox="1"/>
          <p:nvPr/>
        </p:nvSpPr>
        <p:spPr>
          <a:xfrm>
            <a:off x="6921121" y="2040659"/>
            <a:ext cx="1171002" cy="307777"/>
          </a:xfrm>
          <a:prstGeom prst="rect">
            <a:avLst/>
          </a:prstGeom>
          <a:noFill/>
          <a:ln>
            <a:noFill/>
          </a:ln>
        </p:spPr>
        <p:txBody>
          <a:bodyPr wrap="square" lIns="0" tIns="0" rIns="0" bIns="0">
            <a:spAutoFit/>
          </a:bodyPr>
          <a:lstStyle/>
          <a:p>
            <a:pPr algn="r" defTabSz="914400" eaLnBrk="0" fontAlgn="base" hangingPunct="0">
              <a:spcBef>
                <a:spcPct val="0"/>
              </a:spcBef>
              <a:spcAft>
                <a:spcPct val="0"/>
              </a:spcAft>
              <a:defRPr/>
            </a:pPr>
            <a:r>
              <a:rPr lang="zh-CN" altLang="en-US" sz="2000" dirty="0">
                <a:solidFill>
                  <a:prstClr val="black"/>
                </a:solidFill>
                <a:cs typeface="+mn-ea"/>
                <a:sym typeface="+mn-lt"/>
              </a:rPr>
              <a:t>输入标题</a:t>
            </a:r>
            <a:endParaRPr lang="en-US" altLang="zh-CN" sz="2000" dirty="0">
              <a:solidFill>
                <a:prstClr val="black"/>
              </a:solidFill>
              <a:cs typeface="+mn-ea"/>
              <a:sym typeface="+mn-lt"/>
            </a:endParaRPr>
          </a:p>
        </p:txBody>
      </p:sp>
      <p:sp>
        <p:nvSpPr>
          <p:cNvPr id="44" name="TextBox 12"/>
          <p:cNvSpPr txBox="1"/>
          <p:nvPr/>
        </p:nvSpPr>
        <p:spPr>
          <a:xfrm>
            <a:off x="6921121" y="3147216"/>
            <a:ext cx="1171002" cy="307777"/>
          </a:xfrm>
          <a:prstGeom prst="rect">
            <a:avLst/>
          </a:prstGeom>
          <a:noFill/>
          <a:ln>
            <a:noFill/>
          </a:ln>
        </p:spPr>
        <p:txBody>
          <a:bodyPr wrap="square" lIns="0" tIns="0" rIns="0" bIns="0">
            <a:spAutoFit/>
          </a:bodyPr>
          <a:lstStyle/>
          <a:p>
            <a:pPr algn="r" defTabSz="914400" eaLnBrk="0" fontAlgn="base" hangingPunct="0">
              <a:spcBef>
                <a:spcPct val="0"/>
              </a:spcBef>
              <a:spcAft>
                <a:spcPct val="0"/>
              </a:spcAft>
              <a:defRPr/>
            </a:pPr>
            <a:r>
              <a:rPr lang="zh-CN" altLang="en-US" sz="2000" dirty="0">
                <a:solidFill>
                  <a:prstClr val="black"/>
                </a:solidFill>
                <a:cs typeface="+mn-ea"/>
                <a:sym typeface="+mn-lt"/>
              </a:rPr>
              <a:t>输入标题</a:t>
            </a:r>
            <a:endParaRPr lang="en-US" altLang="zh-CN" sz="2000" dirty="0">
              <a:solidFill>
                <a:prstClr val="black"/>
              </a:solidFill>
              <a:cs typeface="+mn-ea"/>
              <a:sym typeface="+mn-lt"/>
            </a:endParaRPr>
          </a:p>
        </p:txBody>
      </p:sp>
      <p:sp>
        <p:nvSpPr>
          <p:cNvPr id="45" name="TextBox 12"/>
          <p:cNvSpPr txBox="1"/>
          <p:nvPr/>
        </p:nvSpPr>
        <p:spPr>
          <a:xfrm>
            <a:off x="6921119" y="4354532"/>
            <a:ext cx="1171003" cy="307777"/>
          </a:xfrm>
          <a:prstGeom prst="rect">
            <a:avLst/>
          </a:prstGeom>
          <a:noFill/>
          <a:ln>
            <a:noFill/>
          </a:ln>
        </p:spPr>
        <p:txBody>
          <a:bodyPr wrap="square" lIns="0" tIns="0" rIns="0" bIns="0">
            <a:spAutoFit/>
          </a:bodyPr>
          <a:lstStyle/>
          <a:p>
            <a:pPr algn="r" defTabSz="914400" eaLnBrk="0" fontAlgn="base" hangingPunct="0">
              <a:spcBef>
                <a:spcPct val="0"/>
              </a:spcBef>
              <a:spcAft>
                <a:spcPct val="0"/>
              </a:spcAft>
              <a:defRPr/>
            </a:pPr>
            <a:r>
              <a:rPr lang="zh-CN" altLang="en-US" sz="2000" dirty="0">
                <a:solidFill>
                  <a:prstClr val="black"/>
                </a:solidFill>
                <a:cs typeface="+mn-ea"/>
                <a:sym typeface="+mn-lt"/>
              </a:rPr>
              <a:t>输入标题</a:t>
            </a:r>
            <a:endParaRPr lang="en-US" altLang="zh-CN" sz="2000" dirty="0">
              <a:solidFill>
                <a:prstClr val="black"/>
              </a:solidFill>
              <a:cs typeface="+mn-ea"/>
              <a:sym typeface="+mn-lt"/>
            </a:endParaRPr>
          </a:p>
        </p:txBody>
      </p:sp>
      <p:sp>
        <p:nvSpPr>
          <p:cNvPr id="4" name="TextBox 3"/>
          <p:cNvSpPr txBox="1"/>
          <p:nvPr/>
        </p:nvSpPr>
        <p:spPr>
          <a:xfrm>
            <a:off x="846723" y="6600859"/>
            <a:ext cx="1800200" cy="118430"/>
          </a:xfrm>
          <a:prstGeom prst="rect">
            <a:avLst/>
          </a:prstGeom>
          <a:noFill/>
        </p:spPr>
        <p:txBody>
          <a:bodyPr wrap="square" rtlCol="0">
            <a:spAutoFit/>
          </a:bodyPr>
          <a:lstStyle/>
          <a:p>
            <a:pPr defTabSz="914400">
              <a:lnSpc>
                <a:spcPct val="200000"/>
              </a:lnSpc>
            </a:pPr>
            <a:r>
              <a:rPr lang="en-US" altLang="zh-CN" sz="100" dirty="0">
                <a:solidFill>
                  <a:srgbClr val="55BEED"/>
                </a:solidFill>
                <a:latin typeface="微软雅黑" panose="020B0503020204020204" pitchFamily="34" charset="-122"/>
                <a:ea typeface="微软雅黑" panose="020B0503020204020204" pitchFamily="34" charset="-122"/>
              </a:rPr>
              <a:t>PPT</a:t>
            </a:r>
            <a:r>
              <a:rPr lang="zh-CN" altLang="en-US" sz="100" dirty="0">
                <a:solidFill>
                  <a:srgbClr val="55BEED"/>
                </a:solidFill>
                <a:latin typeface="微软雅黑" panose="020B0503020204020204" pitchFamily="34" charset="-122"/>
                <a:ea typeface="微软雅黑" panose="020B0503020204020204" pitchFamily="34" charset="-122"/>
              </a:rPr>
              <a:t>模板 </a:t>
            </a:r>
            <a:r>
              <a:rPr lang="en-US" altLang="zh-CN" sz="100" dirty="0">
                <a:solidFill>
                  <a:srgbClr val="55BEED"/>
                </a:solidFill>
                <a:latin typeface="微软雅黑" panose="020B0503020204020204" pitchFamily="34" charset="-122"/>
                <a:ea typeface="微软雅黑" panose="020B0503020204020204" pitchFamily="34" charset="-122"/>
              </a:rPr>
              <a:t>http://www.1ppt.com/moban/</a:t>
            </a:r>
            <a:r>
              <a:rPr lang="zh-CN" altLang="en-US" sz="100" dirty="0">
                <a:solidFill>
                  <a:srgbClr val="55BEED"/>
                </a:solidFill>
                <a:latin typeface="微软雅黑" panose="020B0503020204020204" pitchFamily="34" charset="-122"/>
                <a:ea typeface="微软雅黑" panose="020B0503020204020204" pitchFamily="34" charset="-122"/>
              </a:rPr>
              <a:t> </a:t>
            </a:r>
            <a:endParaRPr lang="en-US" altLang="zh-CN" sz="100" dirty="0">
              <a:solidFill>
                <a:srgbClr val="55BEED"/>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ppt_x"/>
                                          </p:val>
                                        </p:tav>
                                        <p:tav tm="100000">
                                          <p:val>
                                            <p:strVal val="#ppt_x"/>
                                          </p:val>
                                        </p:tav>
                                      </p:tavLst>
                                    </p:anim>
                                    <p:anim calcmode="lin" valueType="num">
                                      <p:cBhvr additive="base">
                                        <p:cTn id="12"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additive="base">
                                        <p:cTn id="17" dur="500" fill="hold"/>
                                        <p:tgtEl>
                                          <p:spTgt spid="39"/>
                                        </p:tgtEl>
                                        <p:attrNameLst>
                                          <p:attrName>ppt_x</p:attrName>
                                        </p:attrNameLst>
                                      </p:cBhvr>
                                      <p:tavLst>
                                        <p:tav tm="0">
                                          <p:val>
                                            <p:strVal val="#ppt_x"/>
                                          </p:val>
                                        </p:tav>
                                        <p:tav tm="100000">
                                          <p:val>
                                            <p:strVal val="#ppt_x"/>
                                          </p:val>
                                        </p:tav>
                                      </p:tavLst>
                                    </p:anim>
                                    <p:anim calcmode="lin" valueType="num">
                                      <p:cBhvr additive="base">
                                        <p:cTn id="18" dur="500" fill="hold"/>
                                        <p:tgtEl>
                                          <p:spTgt spid="39"/>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additive="base">
                                        <p:cTn id="21" dur="500" fill="hold"/>
                                        <p:tgtEl>
                                          <p:spTgt spid="40"/>
                                        </p:tgtEl>
                                        <p:attrNameLst>
                                          <p:attrName>ppt_x</p:attrName>
                                        </p:attrNameLst>
                                      </p:cBhvr>
                                      <p:tavLst>
                                        <p:tav tm="0">
                                          <p:val>
                                            <p:strVal val="#ppt_x"/>
                                          </p:val>
                                        </p:tav>
                                        <p:tav tm="100000">
                                          <p:val>
                                            <p:strVal val="#ppt_x"/>
                                          </p:val>
                                        </p:tav>
                                      </p:tavLst>
                                    </p:anim>
                                    <p:anim calcmode="lin" valueType="num">
                                      <p:cBhvr additive="base">
                                        <p:cTn id="22"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41"/>
                                        </p:tgtEl>
                                        <p:attrNameLst>
                                          <p:attrName>style.visibility</p:attrName>
                                        </p:attrNameLst>
                                      </p:cBhvr>
                                      <p:to>
                                        <p:strVal val="visible"/>
                                      </p:to>
                                    </p:set>
                                    <p:anim calcmode="lin" valueType="num">
                                      <p:cBhvr additive="base">
                                        <p:cTn id="27" dur="500" fill="hold"/>
                                        <p:tgtEl>
                                          <p:spTgt spid="41"/>
                                        </p:tgtEl>
                                        <p:attrNameLst>
                                          <p:attrName>ppt_x</p:attrName>
                                        </p:attrNameLst>
                                      </p:cBhvr>
                                      <p:tavLst>
                                        <p:tav tm="0">
                                          <p:val>
                                            <p:strVal val="#ppt_x"/>
                                          </p:val>
                                        </p:tav>
                                        <p:tav tm="100000">
                                          <p:val>
                                            <p:strVal val="#ppt_x"/>
                                          </p:val>
                                        </p:tav>
                                      </p:tavLst>
                                    </p:anim>
                                    <p:anim calcmode="lin" valueType="num">
                                      <p:cBhvr additive="base">
                                        <p:cTn id="28" dur="500" fill="hold"/>
                                        <p:tgtEl>
                                          <p:spTgt spid="4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2"/>
                                        </p:tgtEl>
                                        <p:attrNameLst>
                                          <p:attrName>style.visibility</p:attrName>
                                        </p:attrNameLst>
                                      </p:cBhvr>
                                      <p:to>
                                        <p:strVal val="visible"/>
                                      </p:to>
                                    </p:set>
                                    <p:anim calcmode="lin" valueType="num">
                                      <p:cBhvr additive="base">
                                        <p:cTn id="31" dur="500" fill="hold"/>
                                        <p:tgtEl>
                                          <p:spTgt spid="42"/>
                                        </p:tgtEl>
                                        <p:attrNameLst>
                                          <p:attrName>ppt_x</p:attrName>
                                        </p:attrNameLst>
                                      </p:cBhvr>
                                      <p:tavLst>
                                        <p:tav tm="0">
                                          <p:val>
                                            <p:strVal val="#ppt_x"/>
                                          </p:val>
                                        </p:tav>
                                        <p:tav tm="100000">
                                          <p:val>
                                            <p:strVal val="#ppt_x"/>
                                          </p:val>
                                        </p:tav>
                                      </p:tavLst>
                                    </p:anim>
                                    <p:anim calcmode="lin" valueType="num">
                                      <p:cBhvr additive="base">
                                        <p:cTn id="32"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p:bldP spid="39" grpId="0" animBg="1"/>
      <p:bldP spid="40" grpId="0"/>
      <p:bldP spid="41" grpId="0" animBg="1"/>
      <p:bldP spid="4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80663" y="494818"/>
            <a:ext cx="11030673" cy="5868364"/>
          </a:xfrm>
          <a:prstGeom prst="rect">
            <a:avLst/>
          </a:prstGeom>
          <a:noFill/>
          <a:ln w="76200">
            <a:solidFill>
              <a:schemeClr val="tx1"/>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l="25042" t="56618" r="4300" b="6044"/>
          <a:stretch>
            <a:fillRect/>
          </a:stretch>
        </p:blipFill>
        <p:spPr>
          <a:xfrm flipH="1">
            <a:off x="861839" y="1199334"/>
            <a:ext cx="6746319" cy="5348235"/>
          </a:xfrm>
          <a:prstGeom prst="rect">
            <a:avLst/>
          </a:prstGeom>
        </p:spPr>
      </p:pic>
      <p:sp>
        <p:nvSpPr>
          <p:cNvPr id="4" name="椭圆 3"/>
          <p:cNvSpPr/>
          <p:nvPr/>
        </p:nvSpPr>
        <p:spPr>
          <a:xfrm>
            <a:off x="8060785" y="1816884"/>
            <a:ext cx="1612116" cy="1612116"/>
          </a:xfrm>
          <a:prstGeom prst="ellipse">
            <a:avLst/>
          </a:prstGeom>
          <a:solidFill>
            <a:srgbClr val="FFFFFF"/>
          </a:solidFill>
          <a:ln w="12700" cap="flat" cmpd="sng" algn="ctr">
            <a:noFill/>
            <a:prstDash val="solid"/>
            <a:miter lim="800000"/>
          </a:ln>
          <a:effectLst>
            <a:outerShdw blurRad="508000" dist="190500" dir="5400000" algn="ctr" rotWithShape="0">
              <a:srgbClr val="222328">
                <a:alpha val="25000"/>
              </a:srgbClr>
            </a:outerShdw>
          </a:effectLst>
        </p:spPr>
        <p:txBody>
          <a:bodyPr rtlCol="0" anchor="ctr"/>
          <a:lstStyle/>
          <a:p>
            <a:pPr algn="ctr" defTabSz="914400"/>
            <a:endParaRPr lang="zh-CN" altLang="en-US" kern="0" dirty="0">
              <a:solidFill>
                <a:srgbClr val="FFFFFF"/>
              </a:solidFill>
              <a:cs typeface="+mn-ea"/>
              <a:sym typeface="+mn-lt"/>
            </a:endParaRPr>
          </a:p>
        </p:txBody>
      </p:sp>
      <p:sp>
        <p:nvSpPr>
          <p:cNvPr id="5" name="文本框 4"/>
          <p:cNvSpPr txBox="1"/>
          <p:nvPr/>
        </p:nvSpPr>
        <p:spPr>
          <a:xfrm>
            <a:off x="8293141" y="2040903"/>
            <a:ext cx="1081675" cy="1107996"/>
          </a:xfrm>
          <a:prstGeom prst="rect">
            <a:avLst/>
          </a:prstGeom>
          <a:noFill/>
        </p:spPr>
        <p:txBody>
          <a:bodyPr wrap="square" lIns="91440" tIns="45720" rIns="91440" bIns="45720" rtlCol="0">
            <a:spAutoFit/>
          </a:bodyPr>
          <a:lstStyle/>
          <a:p>
            <a:pPr algn="ctr"/>
            <a:r>
              <a:rPr lang="en-US" altLang="zh-CN" sz="6600" dirty="0">
                <a:solidFill>
                  <a:srgbClr val="FF9331"/>
                </a:solidFill>
                <a:effectLst>
                  <a:innerShdw blurRad="25400" dist="25400" dir="13500000">
                    <a:prstClr val="black">
                      <a:alpha val="40000"/>
                    </a:prstClr>
                  </a:innerShdw>
                </a:effectLst>
                <a:cs typeface="+mn-ea"/>
                <a:sym typeface="+mn-lt"/>
              </a:rPr>
              <a:t>02</a:t>
            </a:r>
            <a:endParaRPr lang="zh-CN" altLang="en-US" sz="6600" dirty="0">
              <a:solidFill>
                <a:srgbClr val="FF9331"/>
              </a:solidFill>
              <a:effectLst>
                <a:innerShdw blurRad="25400" dist="25400" dir="13500000">
                  <a:prstClr val="black">
                    <a:alpha val="40000"/>
                  </a:prstClr>
                </a:innerShdw>
              </a:effectLst>
              <a:cs typeface="+mn-ea"/>
              <a:sym typeface="+mn-lt"/>
            </a:endParaRPr>
          </a:p>
        </p:txBody>
      </p:sp>
      <p:sp>
        <p:nvSpPr>
          <p:cNvPr id="6" name="文本框 5"/>
          <p:cNvSpPr txBox="1"/>
          <p:nvPr/>
        </p:nvSpPr>
        <p:spPr>
          <a:xfrm>
            <a:off x="7508688" y="3653019"/>
            <a:ext cx="3180161" cy="923330"/>
          </a:xfrm>
          <a:prstGeom prst="rect">
            <a:avLst/>
          </a:prstGeom>
          <a:noFill/>
        </p:spPr>
        <p:txBody>
          <a:bodyPr wrap="square" rtlCol="0">
            <a:spAutoFit/>
          </a:bodyPr>
          <a:lstStyle/>
          <a:p>
            <a:r>
              <a:rPr lang="zh-CN" altLang="en-US" sz="5400" dirty="0">
                <a:cs typeface="+mn-ea"/>
                <a:sym typeface="+mn-lt"/>
              </a:rPr>
              <a:t>添加标题</a:t>
            </a:r>
            <a:endParaRPr lang="zh-CN" altLang="en-US" sz="5400" dirty="0">
              <a:cs typeface="+mn-ea"/>
              <a:sym typeface="+mn-lt"/>
            </a:endParaRPr>
          </a:p>
        </p:txBody>
      </p:sp>
      <p:sp>
        <p:nvSpPr>
          <p:cNvPr id="7" name="稻壳儿_时尚演示出品_4"/>
          <p:cNvSpPr txBox="1"/>
          <p:nvPr/>
        </p:nvSpPr>
        <p:spPr>
          <a:xfrm>
            <a:off x="6946230" y="4644930"/>
            <a:ext cx="3841225" cy="552139"/>
          </a:xfrm>
          <a:prstGeom prst="rect">
            <a:avLst/>
          </a:prstGeom>
          <a:noFill/>
        </p:spPr>
        <p:txBody>
          <a:bodyPr wrap="square" rtlCol="0">
            <a:spAutoFit/>
          </a:bodyPr>
          <a:lstStyle/>
          <a:p>
            <a:pPr algn="ctr">
              <a:lnSpc>
                <a:spcPct val="130000"/>
              </a:lnSpc>
            </a:pPr>
            <a:r>
              <a:rPr lang="en-US" sz="1200" dirty="0" err="1">
                <a:cs typeface="+mn-ea"/>
                <a:sym typeface="+mn-lt"/>
              </a:rPr>
              <a:t>Lorem</a:t>
            </a:r>
            <a:r>
              <a:rPr lang="en-US" sz="1200" dirty="0">
                <a:cs typeface="+mn-ea"/>
                <a:sym typeface="+mn-lt"/>
              </a:rPr>
              <a:t> </a:t>
            </a:r>
            <a:r>
              <a:rPr lang="en-US" sz="1200" dirty="0" err="1">
                <a:cs typeface="+mn-ea"/>
                <a:sym typeface="+mn-lt"/>
              </a:rPr>
              <a:t>Ipsum</a:t>
            </a:r>
            <a:r>
              <a:rPr lang="en-US" sz="1200" dirty="0">
                <a:cs typeface="+mn-ea"/>
                <a:sym typeface="+mn-lt"/>
              </a:rPr>
              <a:t> is simply dummy text of the printing and typesetting industry. Lorem Ipsum has been the</a:t>
            </a:r>
            <a:endParaRPr lang="id-ID" sz="12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80663" y="494818"/>
            <a:ext cx="11030673" cy="5868364"/>
          </a:xfrm>
          <a:prstGeom prst="rect">
            <a:avLst/>
          </a:prstGeom>
          <a:noFill/>
          <a:ln w="76200">
            <a:solidFill>
              <a:schemeClr val="tx1"/>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8" name="组合 7"/>
          <p:cNvGrpSpPr/>
          <p:nvPr/>
        </p:nvGrpSpPr>
        <p:grpSpPr>
          <a:xfrm>
            <a:off x="1657649" y="1755724"/>
            <a:ext cx="3843992" cy="3417563"/>
            <a:chOff x="2045688" y="2327917"/>
            <a:chExt cx="2954741" cy="2626960"/>
          </a:xfrm>
        </p:grpSpPr>
        <p:grpSp>
          <p:nvGrpSpPr>
            <p:cNvPr id="3" name="组合 2"/>
            <p:cNvGrpSpPr/>
            <p:nvPr/>
          </p:nvGrpSpPr>
          <p:grpSpPr>
            <a:xfrm>
              <a:off x="2045688" y="2327917"/>
              <a:ext cx="1954625" cy="1954625"/>
              <a:chOff x="5443217" y="1567820"/>
              <a:chExt cx="1664341" cy="1664341"/>
            </a:xfrm>
            <a:effectLst>
              <a:outerShdw blurRad="228600" dist="114300" dir="2700000" algn="tl" rotWithShape="0">
                <a:prstClr val="black">
                  <a:alpha val="30000"/>
                </a:prstClr>
              </a:outerShdw>
            </a:effectLst>
          </p:grpSpPr>
          <p:sp>
            <p:nvSpPr>
              <p:cNvPr id="4" name="任意多边形 38"/>
              <p:cNvSpPr/>
              <p:nvPr/>
            </p:nvSpPr>
            <p:spPr>
              <a:xfrm>
                <a:off x="5443217" y="1567820"/>
                <a:ext cx="1664341" cy="1664341"/>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dirty="0">
                  <a:solidFill>
                    <a:srgbClr val="0B47E3"/>
                  </a:solidFill>
                  <a:cs typeface="+mn-ea"/>
                  <a:sym typeface="+mn-lt"/>
                </a:endParaRPr>
              </a:p>
            </p:txBody>
          </p:sp>
          <p:sp>
            <p:nvSpPr>
              <p:cNvPr id="5" name="椭圆 4"/>
              <p:cNvSpPr/>
              <p:nvPr/>
            </p:nvSpPr>
            <p:spPr>
              <a:xfrm>
                <a:off x="5666551" y="1791154"/>
                <a:ext cx="1217673" cy="1217673"/>
              </a:xfrm>
              <a:prstGeom prst="ellipse">
                <a:avLst/>
              </a:prstGeom>
              <a:noFill/>
              <a:ln w="3810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0B47E3"/>
                  </a:solidFill>
                  <a:cs typeface="+mn-ea"/>
                  <a:sym typeface="+mn-lt"/>
                </a:endParaRPr>
              </a:p>
            </p:txBody>
          </p:sp>
        </p:grpSp>
        <p:grpSp>
          <p:nvGrpSpPr>
            <p:cNvPr id="6" name="组合 5"/>
            <p:cNvGrpSpPr/>
            <p:nvPr/>
          </p:nvGrpSpPr>
          <p:grpSpPr>
            <a:xfrm>
              <a:off x="2387973" y="2668764"/>
              <a:ext cx="1270052" cy="1272928"/>
              <a:chOff x="3504332" y="2897723"/>
              <a:chExt cx="979009" cy="981227"/>
            </a:xfrm>
            <a:effectLst>
              <a:outerShdw blurRad="101600" dist="50800" dir="2700000" algn="tl" rotWithShape="0">
                <a:srgbClr val="C87700">
                  <a:alpha val="49804"/>
                </a:srgbClr>
              </a:outerShdw>
            </a:effectLst>
          </p:grpSpPr>
          <p:sp>
            <p:nvSpPr>
              <p:cNvPr id="7" name="椭圆 6"/>
              <p:cNvSpPr/>
              <p:nvPr/>
            </p:nvSpPr>
            <p:spPr>
              <a:xfrm>
                <a:off x="3504332" y="2897723"/>
                <a:ext cx="979009" cy="979010"/>
              </a:xfrm>
              <a:prstGeom prst="ellipse">
                <a:avLst/>
              </a:prstGeom>
              <a:solidFill>
                <a:srgbClr val="0B47E3"/>
              </a:solidFill>
              <a:ln>
                <a:noFill/>
              </a:ln>
              <a:effectLst>
                <a:innerShdw blurRad="304800" dist="50800" dir="13500000">
                  <a:srgbClr val="D67F00">
                    <a:alpha val="4980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0B47E3"/>
                  </a:solidFill>
                  <a:cs typeface="+mn-ea"/>
                  <a:sym typeface="+mn-lt"/>
                </a:endParaRPr>
              </a:p>
            </p:txBody>
          </p:sp>
          <p:sp>
            <p:nvSpPr>
              <p:cNvPr id="9" name="椭圆 8"/>
              <p:cNvSpPr/>
              <p:nvPr/>
            </p:nvSpPr>
            <p:spPr>
              <a:xfrm>
                <a:off x="3616468" y="3344768"/>
                <a:ext cx="754736" cy="534182"/>
              </a:xfrm>
              <a:prstGeom prst="ellipse">
                <a:avLst/>
              </a:prstGeom>
              <a:solidFill>
                <a:srgbClr val="0B47E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0B47E3"/>
                  </a:solidFill>
                  <a:cs typeface="+mn-ea"/>
                  <a:sym typeface="+mn-lt"/>
                </a:endParaRPr>
              </a:p>
            </p:txBody>
          </p:sp>
        </p:grpSp>
        <p:sp>
          <p:nvSpPr>
            <p:cNvPr id="10" name="任意多边形 50"/>
            <p:cNvSpPr/>
            <p:nvPr/>
          </p:nvSpPr>
          <p:spPr>
            <a:xfrm flipH="1" flipV="1">
              <a:off x="2946046" y="2694948"/>
              <a:ext cx="2034903" cy="2259929"/>
            </a:xfrm>
            <a:custGeom>
              <a:avLst/>
              <a:gdLst>
                <a:gd name="connsiteX0" fmla="*/ 432059 w 2034903"/>
                <a:gd name="connsiteY0" fmla="*/ 855851 h 2259929"/>
                <a:gd name="connsiteX1" fmla="*/ 826326 w 2034903"/>
                <a:gd name="connsiteY1" fmla="*/ 1116590 h 2259929"/>
                <a:gd name="connsiteX2" fmla="*/ 798423 w 2034903"/>
                <a:gd name="connsiteY2" fmla="*/ 1167442 h 2259929"/>
                <a:gd name="connsiteX3" fmla="*/ 688905 w 2034903"/>
                <a:gd name="connsiteY3" fmla="*/ 1516473 h 2259929"/>
                <a:gd name="connsiteX4" fmla="*/ 684891 w 2034903"/>
                <a:gd name="connsiteY4" fmla="*/ 1554395 h 2259929"/>
                <a:gd name="connsiteX5" fmla="*/ 834518 w 2034903"/>
                <a:gd name="connsiteY5" fmla="*/ 1562155 h 2259929"/>
                <a:gd name="connsiteX6" fmla="*/ 379949 w 2034903"/>
                <a:gd name="connsiteY6" fmla="*/ 2259929 h 2259929"/>
                <a:gd name="connsiteX7" fmla="*/ 0 w 2034903"/>
                <a:gd name="connsiteY7" fmla="*/ 1518876 h 2259929"/>
                <a:gd name="connsiteX8" fmla="*/ 213782 w 2034903"/>
                <a:gd name="connsiteY8" fmla="*/ 1529963 h 2259929"/>
                <a:gd name="connsiteX9" fmla="*/ 222945 w 2034903"/>
                <a:gd name="connsiteY9" fmla="*/ 1443400 h 2259929"/>
                <a:gd name="connsiteX10" fmla="*/ 374243 w 2034903"/>
                <a:gd name="connsiteY10" fmla="*/ 961220 h 2259929"/>
                <a:gd name="connsiteX11" fmla="*/ 1059736 w 2034903"/>
                <a:gd name="connsiteY11" fmla="*/ 226906 h 2259929"/>
                <a:gd name="connsiteX12" fmla="*/ 1310159 w 2034903"/>
                <a:gd name="connsiteY12" fmla="*/ 627969 h 2259929"/>
                <a:gd name="connsiteX13" fmla="*/ 1294213 w 2034903"/>
                <a:gd name="connsiteY13" fmla="*/ 636113 h 2259929"/>
                <a:gd name="connsiteX14" fmla="*/ 1094003 w 2034903"/>
                <a:gd name="connsiteY14" fmla="*/ 779485 h 2259929"/>
                <a:gd name="connsiteX15" fmla="*/ 1005275 w 2034903"/>
                <a:gd name="connsiteY15" fmla="*/ 865732 h 2259929"/>
                <a:gd name="connsiteX16" fmla="*/ 939125 w 2034903"/>
                <a:gd name="connsiteY16" fmla="*/ 944299 h 2259929"/>
                <a:gd name="connsiteX17" fmla="*/ 544484 w 2034903"/>
                <a:gd name="connsiteY17" fmla="*/ 683314 h 2259929"/>
                <a:gd name="connsiteX18" fmla="*/ 550724 w 2034903"/>
                <a:gd name="connsiteY18" fmla="*/ 674206 h 2259929"/>
                <a:gd name="connsiteX19" fmla="*/ 782581 w 2034903"/>
                <a:gd name="connsiteY19" fmla="*/ 425263 h 2259929"/>
                <a:gd name="connsiteX20" fmla="*/ 1059167 w 2034903"/>
                <a:gd name="connsiteY20" fmla="*/ 227197 h 2259929"/>
                <a:gd name="connsiteX21" fmla="*/ 1864005 w 2034903"/>
                <a:gd name="connsiteY21" fmla="*/ 626 h 2259929"/>
                <a:gd name="connsiteX22" fmla="*/ 2034903 w 2034903"/>
                <a:gd name="connsiteY22" fmla="*/ 4550 h 2259929"/>
                <a:gd name="connsiteX23" fmla="*/ 2000509 w 2034903"/>
                <a:gd name="connsiteY23" fmla="*/ 474948 h 2259929"/>
                <a:gd name="connsiteX24" fmla="*/ 1516621 w 2034903"/>
                <a:gd name="connsiteY24" fmla="*/ 536025 h 2259929"/>
                <a:gd name="connsiteX25" fmla="*/ 1499672 w 2034903"/>
                <a:gd name="connsiteY25" fmla="*/ 542666 h 2259929"/>
                <a:gd name="connsiteX26" fmla="*/ 1245853 w 2034903"/>
                <a:gd name="connsiteY26" fmla="*/ 136165 h 2259929"/>
                <a:gd name="connsiteX27" fmla="*/ 1366420 w 2034903"/>
                <a:gd name="connsiteY27" fmla="*/ 88927 h 2259929"/>
                <a:gd name="connsiteX28" fmla="*/ 1864005 w 2034903"/>
                <a:gd name="connsiteY28" fmla="*/ 626 h 2259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34903" h="2259929">
                  <a:moveTo>
                    <a:pt x="432059" y="855851"/>
                  </a:moveTo>
                  <a:lnTo>
                    <a:pt x="826326" y="1116590"/>
                  </a:lnTo>
                  <a:lnTo>
                    <a:pt x="798423" y="1167442"/>
                  </a:lnTo>
                  <a:cubicBezTo>
                    <a:pt x="745100" y="1277123"/>
                    <a:pt x="707999" y="1394690"/>
                    <a:pt x="688905" y="1516473"/>
                  </a:cubicBezTo>
                  <a:lnTo>
                    <a:pt x="684891" y="1554395"/>
                  </a:lnTo>
                  <a:lnTo>
                    <a:pt x="834518" y="1562155"/>
                  </a:lnTo>
                  <a:lnTo>
                    <a:pt x="379949" y="2259929"/>
                  </a:lnTo>
                  <a:lnTo>
                    <a:pt x="0" y="1518876"/>
                  </a:lnTo>
                  <a:lnTo>
                    <a:pt x="213782" y="1529963"/>
                  </a:lnTo>
                  <a:lnTo>
                    <a:pt x="222945" y="1443400"/>
                  </a:lnTo>
                  <a:cubicBezTo>
                    <a:pt x="249323" y="1275160"/>
                    <a:pt x="300578" y="1112743"/>
                    <a:pt x="374243" y="961220"/>
                  </a:cubicBezTo>
                  <a:close/>
                  <a:moveTo>
                    <a:pt x="1059736" y="226906"/>
                  </a:moveTo>
                  <a:lnTo>
                    <a:pt x="1310159" y="627969"/>
                  </a:lnTo>
                  <a:lnTo>
                    <a:pt x="1294213" y="636113"/>
                  </a:lnTo>
                  <a:cubicBezTo>
                    <a:pt x="1223395" y="676818"/>
                    <a:pt x="1156276" y="724737"/>
                    <a:pt x="1094003" y="779485"/>
                  </a:cubicBezTo>
                  <a:cubicBezTo>
                    <a:pt x="1062867" y="806859"/>
                    <a:pt x="1033269" y="835653"/>
                    <a:pt x="1005275" y="865732"/>
                  </a:cubicBezTo>
                  <a:lnTo>
                    <a:pt x="939125" y="944299"/>
                  </a:lnTo>
                  <a:lnTo>
                    <a:pt x="544484" y="683314"/>
                  </a:lnTo>
                  <a:lnTo>
                    <a:pt x="550724" y="674206"/>
                  </a:lnTo>
                  <a:cubicBezTo>
                    <a:pt x="619023" y="584378"/>
                    <a:pt x="696553" y="500897"/>
                    <a:pt x="782581" y="425263"/>
                  </a:cubicBezTo>
                  <a:cubicBezTo>
                    <a:pt x="868609" y="349630"/>
                    <a:pt x="961333" y="283430"/>
                    <a:pt x="1059167" y="227197"/>
                  </a:cubicBezTo>
                  <a:close/>
                  <a:moveTo>
                    <a:pt x="1864005" y="626"/>
                  </a:moveTo>
                  <a:cubicBezTo>
                    <a:pt x="1920750" y="-912"/>
                    <a:pt x="1977782" y="374"/>
                    <a:pt x="2034903" y="4550"/>
                  </a:cubicBezTo>
                  <a:lnTo>
                    <a:pt x="2000509" y="474948"/>
                  </a:lnTo>
                  <a:cubicBezTo>
                    <a:pt x="1835117" y="462855"/>
                    <a:pt x="1670763" y="484241"/>
                    <a:pt x="1516621" y="536025"/>
                  </a:cubicBezTo>
                  <a:lnTo>
                    <a:pt x="1499672" y="542666"/>
                  </a:lnTo>
                  <a:lnTo>
                    <a:pt x="1245853" y="136165"/>
                  </a:lnTo>
                  <a:lnTo>
                    <a:pt x="1366420" y="88927"/>
                  </a:lnTo>
                  <a:cubicBezTo>
                    <a:pt x="1526128" y="35273"/>
                    <a:pt x="1693772" y="5241"/>
                    <a:pt x="1864005" y="626"/>
                  </a:cubicBezTo>
                  <a:close/>
                </a:path>
              </a:pathLst>
            </a:custGeom>
            <a:solidFill>
              <a:srgbClr val="F7F7F7"/>
            </a:solidFill>
            <a:ln>
              <a:noFill/>
            </a:ln>
            <a:effectLst>
              <a:outerShdw blurRad="165100" dist="762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solidFill>
                  <a:srgbClr val="0B47E3"/>
                </a:solidFill>
                <a:cs typeface="+mn-ea"/>
                <a:sym typeface="+mn-lt"/>
              </a:endParaRPr>
            </a:p>
          </p:txBody>
        </p:sp>
        <p:sp>
          <p:nvSpPr>
            <p:cNvPr id="11" name="文本框 10"/>
            <p:cNvSpPr txBox="1"/>
            <p:nvPr/>
          </p:nvSpPr>
          <p:spPr>
            <a:xfrm>
              <a:off x="2795096" y="4468960"/>
              <a:ext cx="1000117" cy="354866"/>
            </a:xfrm>
            <a:prstGeom prst="rect">
              <a:avLst/>
            </a:prstGeom>
            <a:noFill/>
          </p:spPr>
          <p:txBody>
            <a:bodyPr wrap="square" lIns="91440" tIns="45720" rIns="91440" bIns="45720" rtlCol="0">
              <a:spAutoFit/>
            </a:bodyPr>
            <a:lstStyle/>
            <a:p>
              <a:pPr algn="ctr"/>
              <a:r>
                <a:rPr lang="en-US" altLang="zh-CN" sz="2400">
                  <a:solidFill>
                    <a:srgbClr val="0B47E3"/>
                  </a:solidFill>
                  <a:cs typeface="+mn-ea"/>
                  <a:sym typeface="+mn-lt"/>
                </a:rPr>
                <a:t>01</a:t>
              </a:r>
              <a:endParaRPr lang="zh-CN" altLang="en-US" sz="2400" dirty="0">
                <a:solidFill>
                  <a:srgbClr val="0B47E3"/>
                </a:solidFill>
                <a:cs typeface="+mn-ea"/>
                <a:sym typeface="+mn-lt"/>
              </a:endParaRPr>
            </a:p>
          </p:txBody>
        </p:sp>
        <p:sp>
          <p:nvSpPr>
            <p:cNvPr id="12" name="文本框 11"/>
            <p:cNvSpPr txBox="1"/>
            <p:nvPr/>
          </p:nvSpPr>
          <p:spPr>
            <a:xfrm>
              <a:off x="3524324" y="4144919"/>
              <a:ext cx="1000117" cy="354866"/>
            </a:xfrm>
            <a:prstGeom prst="rect">
              <a:avLst/>
            </a:prstGeom>
            <a:noFill/>
          </p:spPr>
          <p:txBody>
            <a:bodyPr wrap="square" lIns="91440" tIns="45720" rIns="91440" bIns="45720" rtlCol="0">
              <a:spAutoFit/>
            </a:bodyPr>
            <a:lstStyle/>
            <a:p>
              <a:pPr algn="ctr"/>
              <a:r>
                <a:rPr lang="en-US" altLang="zh-CN" sz="2400">
                  <a:solidFill>
                    <a:srgbClr val="0B47E3"/>
                  </a:solidFill>
                  <a:cs typeface="+mn-ea"/>
                  <a:sym typeface="+mn-lt"/>
                </a:rPr>
                <a:t>02</a:t>
              </a:r>
              <a:endParaRPr lang="zh-CN" altLang="en-US" sz="2400" dirty="0">
                <a:solidFill>
                  <a:srgbClr val="0B47E3"/>
                </a:solidFill>
                <a:cs typeface="+mn-ea"/>
                <a:sym typeface="+mn-lt"/>
              </a:endParaRPr>
            </a:p>
          </p:txBody>
        </p:sp>
        <p:sp>
          <p:nvSpPr>
            <p:cNvPr id="13" name="文本框 12"/>
            <p:cNvSpPr txBox="1"/>
            <p:nvPr/>
          </p:nvSpPr>
          <p:spPr>
            <a:xfrm>
              <a:off x="4000312" y="3439331"/>
              <a:ext cx="1000117" cy="354866"/>
            </a:xfrm>
            <a:prstGeom prst="rect">
              <a:avLst/>
            </a:prstGeom>
            <a:noFill/>
          </p:spPr>
          <p:txBody>
            <a:bodyPr wrap="square" lIns="91440" tIns="45720" rIns="91440" bIns="45720" rtlCol="0">
              <a:spAutoFit/>
            </a:bodyPr>
            <a:lstStyle/>
            <a:p>
              <a:pPr algn="ctr"/>
              <a:r>
                <a:rPr lang="en-US" altLang="zh-CN" sz="2400">
                  <a:solidFill>
                    <a:srgbClr val="0B47E3"/>
                  </a:solidFill>
                  <a:cs typeface="+mn-ea"/>
                  <a:sym typeface="+mn-lt"/>
                </a:rPr>
                <a:t>03</a:t>
              </a:r>
              <a:endParaRPr lang="zh-CN" altLang="en-US" sz="2400" dirty="0">
                <a:solidFill>
                  <a:srgbClr val="0B47E3"/>
                </a:solidFill>
                <a:cs typeface="+mn-ea"/>
                <a:sym typeface="+mn-lt"/>
              </a:endParaRPr>
            </a:p>
          </p:txBody>
        </p:sp>
      </p:grpSp>
      <p:sp>
        <p:nvSpPr>
          <p:cNvPr id="14" name="Shape 2596"/>
          <p:cNvSpPr/>
          <p:nvPr/>
        </p:nvSpPr>
        <p:spPr>
          <a:xfrm>
            <a:off x="6326761" y="2078949"/>
            <a:ext cx="476571" cy="476571"/>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path>
            </a:pathLst>
          </a:custGeom>
          <a:solidFill>
            <a:srgbClr val="0B47E3"/>
          </a:solidFill>
          <a:ln w="12700" cap="flat">
            <a:noFill/>
            <a:miter lim="400000"/>
          </a:ln>
          <a:effectLst/>
        </p:spPr>
        <p:txBody>
          <a:bodyPr wrap="square" lIns="45719" tIns="45719" rIns="45719" bIns="45719" numCol="1" anchor="ctr">
            <a:noAutofit/>
          </a:bodyPr>
          <a:lstStyle/>
          <a:p>
            <a:pPr marL="0" marR="0" lvl="0" indent="0" algn="ctr" defTabSz="914400" eaLnBrk="1" fontAlgn="auto" latinLnBrk="0" hangingPunct="1">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kumimoji="0" sz="3000" b="0" i="0" u="none" strike="noStrike" kern="0" cap="none" spc="0" normalizeH="0" baseline="0" noProof="0" dirty="0">
              <a:ln>
                <a:noFill/>
              </a:ln>
              <a:solidFill>
                <a:srgbClr val="FFFFFF"/>
              </a:solidFill>
              <a:effectLst>
                <a:outerShdw blurRad="38100" dist="12700" dir="5400000" rotWithShape="0">
                  <a:srgbClr val="000000">
                    <a:alpha val="50000"/>
                  </a:srgbClr>
                </a:outerShdw>
              </a:effectLst>
              <a:uLnTx/>
              <a:uFillTx/>
              <a:cs typeface="+mn-ea"/>
              <a:sym typeface="+mn-lt"/>
            </a:endParaRPr>
          </a:p>
        </p:txBody>
      </p:sp>
      <p:sp>
        <p:nvSpPr>
          <p:cNvPr id="15" name="TextBox 118"/>
          <p:cNvSpPr txBox="1">
            <a:spLocks noChangeArrowheads="1"/>
          </p:cNvSpPr>
          <p:nvPr/>
        </p:nvSpPr>
        <p:spPr bwMode="auto">
          <a:xfrm flipH="1">
            <a:off x="7119255" y="2335680"/>
            <a:ext cx="3795903" cy="523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914400">
              <a:lnSpc>
                <a:spcPct val="150000"/>
              </a:lnSpc>
            </a:pPr>
            <a:r>
              <a:rPr lang="en-US" altLang="en-US" sz="1200" dirty="0">
                <a:solidFill>
                  <a:prstClr val="black"/>
                </a:solidFill>
                <a:latin typeface="+mn-lt"/>
                <a:cs typeface="+mn-ea"/>
                <a:sym typeface="+mn-lt"/>
              </a:rPr>
              <a:t>Lorem ipsum dolor sit </a:t>
            </a:r>
            <a:r>
              <a:rPr lang="en-US" altLang="en-US" sz="1200" dirty="0" err="1">
                <a:solidFill>
                  <a:prstClr val="black"/>
                </a:solidFill>
                <a:latin typeface="+mn-lt"/>
                <a:cs typeface="+mn-ea"/>
                <a:sym typeface="+mn-lt"/>
              </a:rPr>
              <a:t>amet</a:t>
            </a:r>
            <a:r>
              <a:rPr lang="en-US" altLang="en-US" sz="1200" dirty="0">
                <a:solidFill>
                  <a:prstClr val="black"/>
                </a:solidFill>
                <a:latin typeface="+mn-lt"/>
                <a:cs typeface="+mn-ea"/>
                <a:sym typeface="+mn-lt"/>
              </a:rPr>
              <a:t>, </a:t>
            </a:r>
            <a:r>
              <a:rPr lang="en-US" altLang="en-US" sz="1200" dirty="0" err="1">
                <a:solidFill>
                  <a:prstClr val="black"/>
                </a:solidFill>
                <a:latin typeface="+mn-lt"/>
                <a:cs typeface="+mn-ea"/>
                <a:sym typeface="+mn-lt"/>
              </a:rPr>
              <a:t>consectetur</a:t>
            </a:r>
            <a:r>
              <a:rPr lang="en-US" altLang="en-US" sz="1200" dirty="0">
                <a:solidFill>
                  <a:prstClr val="black"/>
                </a:solidFill>
                <a:latin typeface="+mn-lt"/>
                <a:cs typeface="+mn-ea"/>
                <a:sym typeface="+mn-lt"/>
              </a:rPr>
              <a:t> </a:t>
            </a:r>
            <a:r>
              <a:rPr lang="en-US" altLang="en-US" sz="1200" dirty="0" err="1">
                <a:solidFill>
                  <a:prstClr val="black"/>
                </a:solidFill>
                <a:latin typeface="+mn-lt"/>
                <a:cs typeface="+mn-ea"/>
                <a:sym typeface="+mn-lt"/>
              </a:rPr>
              <a:t>adipiscing</a:t>
            </a:r>
            <a:r>
              <a:rPr lang="en-US" altLang="en-US" sz="1200" dirty="0">
                <a:solidFill>
                  <a:prstClr val="black"/>
                </a:solidFill>
                <a:latin typeface="+mn-lt"/>
                <a:cs typeface="+mn-ea"/>
                <a:sym typeface="+mn-lt"/>
              </a:rPr>
              <a:t> </a:t>
            </a:r>
            <a:r>
              <a:rPr lang="en-US" altLang="en-US" sz="1200" dirty="0" err="1">
                <a:solidFill>
                  <a:prstClr val="black"/>
                </a:solidFill>
                <a:latin typeface="+mn-lt"/>
                <a:cs typeface="+mn-ea"/>
                <a:sym typeface="+mn-lt"/>
              </a:rPr>
              <a:t>elit</a:t>
            </a:r>
            <a:r>
              <a:rPr lang="en-US" altLang="en-US" sz="1200" dirty="0">
                <a:solidFill>
                  <a:prstClr val="black"/>
                </a:solidFill>
                <a:latin typeface="+mn-lt"/>
                <a:cs typeface="+mn-ea"/>
                <a:sym typeface="+mn-lt"/>
              </a:rPr>
              <a:t>, sed do </a:t>
            </a:r>
            <a:r>
              <a:rPr lang="en-US" altLang="en-US" sz="1200" dirty="0" err="1">
                <a:solidFill>
                  <a:prstClr val="black"/>
                </a:solidFill>
                <a:latin typeface="+mn-lt"/>
                <a:cs typeface="+mn-ea"/>
                <a:sym typeface="+mn-lt"/>
              </a:rPr>
              <a:t>eiusmod</a:t>
            </a:r>
            <a:r>
              <a:rPr lang="en-US" altLang="en-US" sz="1200" dirty="0">
                <a:solidFill>
                  <a:prstClr val="black"/>
                </a:solidFill>
                <a:latin typeface="+mn-lt"/>
                <a:cs typeface="+mn-ea"/>
                <a:sym typeface="+mn-lt"/>
              </a:rPr>
              <a:t> </a:t>
            </a:r>
            <a:r>
              <a:rPr lang="en-US" altLang="en-US" sz="1200" dirty="0" err="1">
                <a:solidFill>
                  <a:prstClr val="black"/>
                </a:solidFill>
                <a:latin typeface="+mn-lt"/>
                <a:cs typeface="+mn-ea"/>
                <a:sym typeface="+mn-lt"/>
              </a:rPr>
              <a:t>tempor</a:t>
            </a:r>
            <a:r>
              <a:rPr lang="en-US" altLang="en-US" sz="1200" dirty="0">
                <a:solidFill>
                  <a:prstClr val="black"/>
                </a:solidFill>
                <a:latin typeface="+mn-lt"/>
                <a:cs typeface="+mn-ea"/>
                <a:sym typeface="+mn-lt"/>
              </a:rPr>
              <a:t> </a:t>
            </a:r>
            <a:r>
              <a:rPr lang="en-US" altLang="en-US" sz="1200" dirty="0" err="1">
                <a:solidFill>
                  <a:prstClr val="black"/>
                </a:solidFill>
                <a:latin typeface="+mn-lt"/>
                <a:cs typeface="+mn-ea"/>
                <a:sym typeface="+mn-lt"/>
              </a:rPr>
              <a:t>incididunt</a:t>
            </a:r>
            <a:r>
              <a:rPr lang="en-US" altLang="en-US" sz="1200" dirty="0">
                <a:solidFill>
                  <a:prstClr val="black"/>
                </a:solidFill>
                <a:latin typeface="+mn-lt"/>
                <a:cs typeface="+mn-ea"/>
                <a:sym typeface="+mn-lt"/>
              </a:rPr>
              <a:t> </a:t>
            </a:r>
            <a:r>
              <a:rPr lang="en-US" altLang="en-US" sz="1200" dirty="0" err="1">
                <a:solidFill>
                  <a:prstClr val="black"/>
                </a:solidFill>
                <a:latin typeface="+mn-lt"/>
                <a:cs typeface="+mn-ea"/>
                <a:sym typeface="+mn-lt"/>
              </a:rPr>
              <a:t>ut</a:t>
            </a:r>
            <a:r>
              <a:rPr lang="en-US" altLang="en-US" sz="1200" dirty="0">
                <a:solidFill>
                  <a:prstClr val="black"/>
                </a:solidFill>
                <a:latin typeface="+mn-lt"/>
                <a:cs typeface="+mn-ea"/>
                <a:sym typeface="+mn-lt"/>
              </a:rPr>
              <a:t> </a:t>
            </a:r>
            <a:r>
              <a:rPr lang="en-US" altLang="en-US" sz="1200" dirty="0" err="1">
                <a:solidFill>
                  <a:prstClr val="black"/>
                </a:solidFill>
                <a:latin typeface="+mn-lt"/>
                <a:cs typeface="+mn-ea"/>
                <a:sym typeface="+mn-lt"/>
              </a:rPr>
              <a:t>labore</a:t>
            </a:r>
            <a:endParaRPr lang="en-US" altLang="en-US" sz="1200" dirty="0">
              <a:solidFill>
                <a:prstClr val="black"/>
              </a:solidFill>
              <a:latin typeface="+mn-lt"/>
              <a:cs typeface="+mn-ea"/>
              <a:sym typeface="+mn-lt"/>
            </a:endParaRPr>
          </a:p>
        </p:txBody>
      </p:sp>
      <p:sp>
        <p:nvSpPr>
          <p:cNvPr id="16" name="Shape 2596"/>
          <p:cNvSpPr/>
          <p:nvPr/>
        </p:nvSpPr>
        <p:spPr>
          <a:xfrm>
            <a:off x="6326761" y="3185506"/>
            <a:ext cx="476571" cy="476571"/>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path>
            </a:pathLst>
          </a:custGeom>
          <a:solidFill>
            <a:srgbClr val="0B47E3"/>
          </a:solidFill>
          <a:ln w="12700" cap="flat">
            <a:noFill/>
            <a:miter lim="400000"/>
          </a:ln>
          <a:effectLst/>
        </p:spPr>
        <p:txBody>
          <a:bodyPr wrap="square" lIns="45719" tIns="45719" rIns="45719" bIns="45719" numCol="1" anchor="ctr">
            <a:noAutofit/>
          </a:bodyPr>
          <a:lstStyle/>
          <a:p>
            <a:pPr marL="0" marR="0" lvl="0" indent="0" algn="ctr" defTabSz="914400" eaLnBrk="1" fontAlgn="auto" latinLnBrk="0" hangingPunct="1">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kumimoji="0" sz="3000" b="0" i="0" u="none" strike="noStrike" kern="0" cap="none" spc="0" normalizeH="0" baseline="0" noProof="0" dirty="0">
              <a:ln>
                <a:noFill/>
              </a:ln>
              <a:solidFill>
                <a:srgbClr val="FFFFFF"/>
              </a:solidFill>
              <a:effectLst>
                <a:outerShdw blurRad="38100" dist="12700" dir="5400000" rotWithShape="0">
                  <a:srgbClr val="000000">
                    <a:alpha val="50000"/>
                  </a:srgbClr>
                </a:outerShdw>
              </a:effectLst>
              <a:uLnTx/>
              <a:uFillTx/>
              <a:cs typeface="+mn-ea"/>
              <a:sym typeface="+mn-lt"/>
            </a:endParaRPr>
          </a:p>
        </p:txBody>
      </p:sp>
      <p:sp>
        <p:nvSpPr>
          <p:cNvPr id="17" name="TextBox 118"/>
          <p:cNvSpPr txBox="1">
            <a:spLocks noChangeArrowheads="1"/>
          </p:cNvSpPr>
          <p:nvPr/>
        </p:nvSpPr>
        <p:spPr bwMode="auto">
          <a:xfrm flipH="1">
            <a:off x="7119255" y="3442237"/>
            <a:ext cx="3795903" cy="523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914400">
              <a:lnSpc>
                <a:spcPct val="150000"/>
              </a:lnSpc>
            </a:pPr>
            <a:r>
              <a:rPr lang="en-US" altLang="en-US" sz="1200" dirty="0">
                <a:solidFill>
                  <a:prstClr val="black"/>
                </a:solidFill>
                <a:latin typeface="+mn-lt"/>
                <a:cs typeface="+mn-ea"/>
                <a:sym typeface="+mn-lt"/>
              </a:rPr>
              <a:t>Lorem ipsum dolor sit </a:t>
            </a:r>
            <a:r>
              <a:rPr lang="en-US" altLang="en-US" sz="1200" dirty="0" err="1">
                <a:solidFill>
                  <a:prstClr val="black"/>
                </a:solidFill>
                <a:latin typeface="+mn-lt"/>
                <a:cs typeface="+mn-ea"/>
                <a:sym typeface="+mn-lt"/>
              </a:rPr>
              <a:t>amet</a:t>
            </a:r>
            <a:r>
              <a:rPr lang="en-US" altLang="en-US" sz="1200" dirty="0">
                <a:solidFill>
                  <a:prstClr val="black"/>
                </a:solidFill>
                <a:latin typeface="+mn-lt"/>
                <a:cs typeface="+mn-ea"/>
                <a:sym typeface="+mn-lt"/>
              </a:rPr>
              <a:t>, </a:t>
            </a:r>
            <a:r>
              <a:rPr lang="en-US" altLang="en-US" sz="1200" dirty="0" err="1">
                <a:solidFill>
                  <a:prstClr val="black"/>
                </a:solidFill>
                <a:latin typeface="+mn-lt"/>
                <a:cs typeface="+mn-ea"/>
                <a:sym typeface="+mn-lt"/>
              </a:rPr>
              <a:t>consectetur</a:t>
            </a:r>
            <a:r>
              <a:rPr lang="en-US" altLang="en-US" sz="1200" dirty="0">
                <a:solidFill>
                  <a:prstClr val="black"/>
                </a:solidFill>
                <a:latin typeface="+mn-lt"/>
                <a:cs typeface="+mn-ea"/>
                <a:sym typeface="+mn-lt"/>
              </a:rPr>
              <a:t> </a:t>
            </a:r>
            <a:r>
              <a:rPr lang="en-US" altLang="en-US" sz="1200" dirty="0" err="1">
                <a:solidFill>
                  <a:prstClr val="black"/>
                </a:solidFill>
                <a:latin typeface="+mn-lt"/>
                <a:cs typeface="+mn-ea"/>
                <a:sym typeface="+mn-lt"/>
              </a:rPr>
              <a:t>adipiscing</a:t>
            </a:r>
            <a:r>
              <a:rPr lang="en-US" altLang="en-US" sz="1200" dirty="0">
                <a:solidFill>
                  <a:prstClr val="black"/>
                </a:solidFill>
                <a:latin typeface="+mn-lt"/>
                <a:cs typeface="+mn-ea"/>
                <a:sym typeface="+mn-lt"/>
              </a:rPr>
              <a:t> </a:t>
            </a:r>
            <a:r>
              <a:rPr lang="en-US" altLang="en-US" sz="1200" dirty="0" err="1">
                <a:solidFill>
                  <a:prstClr val="black"/>
                </a:solidFill>
                <a:latin typeface="+mn-lt"/>
                <a:cs typeface="+mn-ea"/>
                <a:sym typeface="+mn-lt"/>
              </a:rPr>
              <a:t>elit</a:t>
            </a:r>
            <a:r>
              <a:rPr lang="en-US" altLang="en-US" sz="1200" dirty="0">
                <a:solidFill>
                  <a:prstClr val="black"/>
                </a:solidFill>
                <a:latin typeface="+mn-lt"/>
                <a:cs typeface="+mn-ea"/>
                <a:sym typeface="+mn-lt"/>
              </a:rPr>
              <a:t>, sed do </a:t>
            </a:r>
            <a:r>
              <a:rPr lang="en-US" altLang="en-US" sz="1200" dirty="0" err="1">
                <a:solidFill>
                  <a:prstClr val="black"/>
                </a:solidFill>
                <a:latin typeface="+mn-lt"/>
                <a:cs typeface="+mn-ea"/>
                <a:sym typeface="+mn-lt"/>
              </a:rPr>
              <a:t>eiusmod</a:t>
            </a:r>
            <a:r>
              <a:rPr lang="en-US" altLang="en-US" sz="1200" dirty="0">
                <a:solidFill>
                  <a:prstClr val="black"/>
                </a:solidFill>
                <a:latin typeface="+mn-lt"/>
                <a:cs typeface="+mn-ea"/>
                <a:sym typeface="+mn-lt"/>
              </a:rPr>
              <a:t> </a:t>
            </a:r>
            <a:r>
              <a:rPr lang="en-US" altLang="en-US" sz="1200" dirty="0" err="1">
                <a:solidFill>
                  <a:prstClr val="black"/>
                </a:solidFill>
                <a:latin typeface="+mn-lt"/>
                <a:cs typeface="+mn-ea"/>
                <a:sym typeface="+mn-lt"/>
              </a:rPr>
              <a:t>tempor</a:t>
            </a:r>
            <a:r>
              <a:rPr lang="en-US" altLang="en-US" sz="1200" dirty="0">
                <a:solidFill>
                  <a:prstClr val="black"/>
                </a:solidFill>
                <a:latin typeface="+mn-lt"/>
                <a:cs typeface="+mn-ea"/>
                <a:sym typeface="+mn-lt"/>
              </a:rPr>
              <a:t> </a:t>
            </a:r>
            <a:r>
              <a:rPr lang="en-US" altLang="en-US" sz="1200" dirty="0" err="1">
                <a:solidFill>
                  <a:prstClr val="black"/>
                </a:solidFill>
                <a:latin typeface="+mn-lt"/>
                <a:cs typeface="+mn-ea"/>
                <a:sym typeface="+mn-lt"/>
              </a:rPr>
              <a:t>incididunt</a:t>
            </a:r>
            <a:r>
              <a:rPr lang="en-US" altLang="en-US" sz="1200" dirty="0">
                <a:solidFill>
                  <a:prstClr val="black"/>
                </a:solidFill>
                <a:latin typeface="+mn-lt"/>
                <a:cs typeface="+mn-ea"/>
                <a:sym typeface="+mn-lt"/>
              </a:rPr>
              <a:t> </a:t>
            </a:r>
            <a:r>
              <a:rPr lang="en-US" altLang="en-US" sz="1200" dirty="0" err="1">
                <a:solidFill>
                  <a:prstClr val="black"/>
                </a:solidFill>
                <a:latin typeface="+mn-lt"/>
                <a:cs typeface="+mn-ea"/>
                <a:sym typeface="+mn-lt"/>
              </a:rPr>
              <a:t>ut</a:t>
            </a:r>
            <a:r>
              <a:rPr lang="en-US" altLang="en-US" sz="1200" dirty="0">
                <a:solidFill>
                  <a:prstClr val="black"/>
                </a:solidFill>
                <a:latin typeface="+mn-lt"/>
                <a:cs typeface="+mn-ea"/>
                <a:sym typeface="+mn-lt"/>
              </a:rPr>
              <a:t> </a:t>
            </a:r>
            <a:r>
              <a:rPr lang="en-US" altLang="en-US" sz="1200" dirty="0" err="1">
                <a:solidFill>
                  <a:prstClr val="black"/>
                </a:solidFill>
                <a:latin typeface="+mn-lt"/>
                <a:cs typeface="+mn-ea"/>
                <a:sym typeface="+mn-lt"/>
              </a:rPr>
              <a:t>labore</a:t>
            </a:r>
            <a:endParaRPr lang="en-US" altLang="en-US" sz="1200" dirty="0">
              <a:solidFill>
                <a:prstClr val="black"/>
              </a:solidFill>
              <a:latin typeface="+mn-lt"/>
              <a:cs typeface="+mn-ea"/>
              <a:sym typeface="+mn-lt"/>
            </a:endParaRPr>
          </a:p>
        </p:txBody>
      </p:sp>
      <p:sp>
        <p:nvSpPr>
          <p:cNvPr id="18" name="Shape 2596"/>
          <p:cNvSpPr/>
          <p:nvPr/>
        </p:nvSpPr>
        <p:spPr>
          <a:xfrm>
            <a:off x="6326761" y="4392823"/>
            <a:ext cx="476571" cy="476571"/>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path>
            </a:pathLst>
          </a:custGeom>
          <a:solidFill>
            <a:srgbClr val="0B47E3"/>
          </a:solidFill>
          <a:ln w="12700" cap="flat">
            <a:noFill/>
            <a:miter lim="400000"/>
          </a:ln>
          <a:effectLst/>
        </p:spPr>
        <p:txBody>
          <a:bodyPr wrap="square" lIns="45719" tIns="45719" rIns="45719" bIns="45719" numCol="1" anchor="ctr">
            <a:noAutofit/>
          </a:bodyPr>
          <a:lstStyle/>
          <a:p>
            <a:pPr marL="0" marR="0" lvl="0" indent="0" algn="ctr" defTabSz="914400" eaLnBrk="1" fontAlgn="auto" latinLnBrk="0" hangingPunct="1">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kumimoji="0" sz="3000" b="0" i="0" u="none" strike="noStrike" kern="0" cap="none" spc="0" normalizeH="0" baseline="0" noProof="0" dirty="0">
              <a:ln>
                <a:noFill/>
              </a:ln>
              <a:solidFill>
                <a:srgbClr val="FFFFFF"/>
              </a:solidFill>
              <a:effectLst>
                <a:outerShdw blurRad="38100" dist="12700" dir="5400000" rotWithShape="0">
                  <a:srgbClr val="000000">
                    <a:alpha val="50000"/>
                  </a:srgbClr>
                </a:outerShdw>
              </a:effectLst>
              <a:uLnTx/>
              <a:uFillTx/>
              <a:cs typeface="+mn-ea"/>
              <a:sym typeface="+mn-lt"/>
            </a:endParaRPr>
          </a:p>
        </p:txBody>
      </p:sp>
      <p:sp>
        <p:nvSpPr>
          <p:cNvPr id="19" name="TextBox 118"/>
          <p:cNvSpPr txBox="1">
            <a:spLocks noChangeArrowheads="1"/>
          </p:cNvSpPr>
          <p:nvPr/>
        </p:nvSpPr>
        <p:spPr bwMode="auto">
          <a:xfrm flipH="1">
            <a:off x="7119255" y="4649554"/>
            <a:ext cx="3795903" cy="523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914400">
              <a:lnSpc>
                <a:spcPct val="150000"/>
              </a:lnSpc>
            </a:pPr>
            <a:r>
              <a:rPr lang="en-US" altLang="en-US" sz="1200" dirty="0">
                <a:solidFill>
                  <a:prstClr val="black"/>
                </a:solidFill>
                <a:latin typeface="+mn-lt"/>
                <a:cs typeface="+mn-ea"/>
                <a:sym typeface="+mn-lt"/>
              </a:rPr>
              <a:t>Lorem ipsum dolor sit </a:t>
            </a:r>
            <a:r>
              <a:rPr lang="en-US" altLang="en-US" sz="1200" dirty="0" err="1">
                <a:solidFill>
                  <a:prstClr val="black"/>
                </a:solidFill>
                <a:latin typeface="+mn-lt"/>
                <a:cs typeface="+mn-ea"/>
                <a:sym typeface="+mn-lt"/>
              </a:rPr>
              <a:t>amet</a:t>
            </a:r>
            <a:r>
              <a:rPr lang="en-US" altLang="en-US" sz="1200" dirty="0">
                <a:solidFill>
                  <a:prstClr val="black"/>
                </a:solidFill>
                <a:latin typeface="+mn-lt"/>
                <a:cs typeface="+mn-ea"/>
                <a:sym typeface="+mn-lt"/>
              </a:rPr>
              <a:t>, </a:t>
            </a:r>
            <a:r>
              <a:rPr lang="en-US" altLang="en-US" sz="1200" dirty="0" err="1">
                <a:solidFill>
                  <a:prstClr val="black"/>
                </a:solidFill>
                <a:latin typeface="+mn-lt"/>
                <a:cs typeface="+mn-ea"/>
                <a:sym typeface="+mn-lt"/>
              </a:rPr>
              <a:t>consectetur</a:t>
            </a:r>
            <a:r>
              <a:rPr lang="en-US" altLang="en-US" sz="1200" dirty="0">
                <a:solidFill>
                  <a:prstClr val="black"/>
                </a:solidFill>
                <a:latin typeface="+mn-lt"/>
                <a:cs typeface="+mn-ea"/>
                <a:sym typeface="+mn-lt"/>
              </a:rPr>
              <a:t> </a:t>
            </a:r>
            <a:r>
              <a:rPr lang="en-US" altLang="en-US" sz="1200" dirty="0" err="1">
                <a:solidFill>
                  <a:prstClr val="black"/>
                </a:solidFill>
                <a:latin typeface="+mn-lt"/>
                <a:cs typeface="+mn-ea"/>
                <a:sym typeface="+mn-lt"/>
              </a:rPr>
              <a:t>adipiscing</a:t>
            </a:r>
            <a:r>
              <a:rPr lang="en-US" altLang="en-US" sz="1200" dirty="0">
                <a:solidFill>
                  <a:prstClr val="black"/>
                </a:solidFill>
                <a:latin typeface="+mn-lt"/>
                <a:cs typeface="+mn-ea"/>
                <a:sym typeface="+mn-lt"/>
              </a:rPr>
              <a:t> </a:t>
            </a:r>
            <a:r>
              <a:rPr lang="en-US" altLang="en-US" sz="1200" dirty="0" err="1">
                <a:solidFill>
                  <a:prstClr val="black"/>
                </a:solidFill>
                <a:latin typeface="+mn-lt"/>
                <a:cs typeface="+mn-ea"/>
                <a:sym typeface="+mn-lt"/>
              </a:rPr>
              <a:t>elit</a:t>
            </a:r>
            <a:r>
              <a:rPr lang="en-US" altLang="en-US" sz="1200" dirty="0">
                <a:solidFill>
                  <a:prstClr val="black"/>
                </a:solidFill>
                <a:latin typeface="+mn-lt"/>
                <a:cs typeface="+mn-ea"/>
                <a:sym typeface="+mn-lt"/>
              </a:rPr>
              <a:t>, sed do </a:t>
            </a:r>
            <a:r>
              <a:rPr lang="en-US" altLang="en-US" sz="1200" dirty="0" err="1">
                <a:solidFill>
                  <a:prstClr val="black"/>
                </a:solidFill>
                <a:latin typeface="+mn-lt"/>
                <a:cs typeface="+mn-ea"/>
                <a:sym typeface="+mn-lt"/>
              </a:rPr>
              <a:t>eiusmod</a:t>
            </a:r>
            <a:r>
              <a:rPr lang="en-US" altLang="en-US" sz="1200" dirty="0">
                <a:solidFill>
                  <a:prstClr val="black"/>
                </a:solidFill>
                <a:latin typeface="+mn-lt"/>
                <a:cs typeface="+mn-ea"/>
                <a:sym typeface="+mn-lt"/>
              </a:rPr>
              <a:t> </a:t>
            </a:r>
            <a:r>
              <a:rPr lang="en-US" altLang="en-US" sz="1200" dirty="0" err="1">
                <a:solidFill>
                  <a:prstClr val="black"/>
                </a:solidFill>
                <a:latin typeface="+mn-lt"/>
                <a:cs typeface="+mn-ea"/>
                <a:sym typeface="+mn-lt"/>
              </a:rPr>
              <a:t>tempor</a:t>
            </a:r>
            <a:r>
              <a:rPr lang="en-US" altLang="en-US" sz="1200" dirty="0">
                <a:solidFill>
                  <a:prstClr val="black"/>
                </a:solidFill>
                <a:latin typeface="+mn-lt"/>
                <a:cs typeface="+mn-ea"/>
                <a:sym typeface="+mn-lt"/>
              </a:rPr>
              <a:t> </a:t>
            </a:r>
            <a:r>
              <a:rPr lang="en-US" altLang="en-US" sz="1200" dirty="0" err="1">
                <a:solidFill>
                  <a:prstClr val="black"/>
                </a:solidFill>
                <a:latin typeface="+mn-lt"/>
                <a:cs typeface="+mn-ea"/>
                <a:sym typeface="+mn-lt"/>
              </a:rPr>
              <a:t>incididunt</a:t>
            </a:r>
            <a:r>
              <a:rPr lang="en-US" altLang="en-US" sz="1200" dirty="0">
                <a:solidFill>
                  <a:prstClr val="black"/>
                </a:solidFill>
                <a:latin typeface="+mn-lt"/>
                <a:cs typeface="+mn-ea"/>
                <a:sym typeface="+mn-lt"/>
              </a:rPr>
              <a:t> </a:t>
            </a:r>
            <a:r>
              <a:rPr lang="en-US" altLang="en-US" sz="1200" dirty="0" err="1">
                <a:solidFill>
                  <a:prstClr val="black"/>
                </a:solidFill>
                <a:latin typeface="+mn-lt"/>
                <a:cs typeface="+mn-ea"/>
                <a:sym typeface="+mn-lt"/>
              </a:rPr>
              <a:t>ut</a:t>
            </a:r>
            <a:r>
              <a:rPr lang="en-US" altLang="en-US" sz="1200" dirty="0">
                <a:solidFill>
                  <a:prstClr val="black"/>
                </a:solidFill>
                <a:latin typeface="+mn-lt"/>
                <a:cs typeface="+mn-ea"/>
                <a:sym typeface="+mn-lt"/>
              </a:rPr>
              <a:t> </a:t>
            </a:r>
            <a:r>
              <a:rPr lang="en-US" altLang="en-US" sz="1200" dirty="0" err="1">
                <a:solidFill>
                  <a:prstClr val="black"/>
                </a:solidFill>
                <a:latin typeface="+mn-lt"/>
                <a:cs typeface="+mn-ea"/>
                <a:sym typeface="+mn-lt"/>
              </a:rPr>
              <a:t>labore</a:t>
            </a:r>
            <a:endParaRPr lang="en-US" altLang="en-US" sz="1200" dirty="0">
              <a:solidFill>
                <a:prstClr val="black"/>
              </a:solidFill>
              <a:latin typeface="+mn-lt"/>
              <a:cs typeface="+mn-ea"/>
              <a:sym typeface="+mn-lt"/>
            </a:endParaRPr>
          </a:p>
        </p:txBody>
      </p:sp>
      <p:sp>
        <p:nvSpPr>
          <p:cNvPr id="20" name="TextBox 12"/>
          <p:cNvSpPr txBox="1"/>
          <p:nvPr/>
        </p:nvSpPr>
        <p:spPr>
          <a:xfrm>
            <a:off x="6921121" y="2040659"/>
            <a:ext cx="1171002" cy="307777"/>
          </a:xfrm>
          <a:prstGeom prst="rect">
            <a:avLst/>
          </a:prstGeom>
          <a:noFill/>
          <a:ln>
            <a:noFill/>
          </a:ln>
        </p:spPr>
        <p:txBody>
          <a:bodyPr wrap="square" lIns="0" tIns="0" rIns="0" bIns="0">
            <a:spAutoFit/>
          </a:bodyPr>
          <a:lstStyle/>
          <a:p>
            <a:pPr algn="r" defTabSz="914400" eaLnBrk="0" fontAlgn="base" hangingPunct="0">
              <a:spcBef>
                <a:spcPct val="0"/>
              </a:spcBef>
              <a:spcAft>
                <a:spcPct val="0"/>
              </a:spcAft>
              <a:defRPr/>
            </a:pPr>
            <a:r>
              <a:rPr lang="zh-CN" altLang="en-US" sz="2000" dirty="0">
                <a:solidFill>
                  <a:prstClr val="black"/>
                </a:solidFill>
                <a:cs typeface="+mn-ea"/>
                <a:sym typeface="+mn-lt"/>
              </a:rPr>
              <a:t>输入标题</a:t>
            </a:r>
            <a:endParaRPr lang="en-US" altLang="zh-CN" sz="2000" dirty="0">
              <a:solidFill>
                <a:prstClr val="black"/>
              </a:solidFill>
              <a:cs typeface="+mn-ea"/>
              <a:sym typeface="+mn-lt"/>
            </a:endParaRPr>
          </a:p>
        </p:txBody>
      </p:sp>
      <p:sp>
        <p:nvSpPr>
          <p:cNvPr id="21" name="TextBox 12"/>
          <p:cNvSpPr txBox="1"/>
          <p:nvPr/>
        </p:nvSpPr>
        <p:spPr>
          <a:xfrm>
            <a:off x="6921121" y="3147216"/>
            <a:ext cx="1171002" cy="307777"/>
          </a:xfrm>
          <a:prstGeom prst="rect">
            <a:avLst/>
          </a:prstGeom>
          <a:noFill/>
          <a:ln>
            <a:noFill/>
          </a:ln>
        </p:spPr>
        <p:txBody>
          <a:bodyPr wrap="square" lIns="0" tIns="0" rIns="0" bIns="0">
            <a:spAutoFit/>
          </a:bodyPr>
          <a:lstStyle/>
          <a:p>
            <a:pPr algn="r" defTabSz="914400" eaLnBrk="0" fontAlgn="base" hangingPunct="0">
              <a:spcBef>
                <a:spcPct val="0"/>
              </a:spcBef>
              <a:spcAft>
                <a:spcPct val="0"/>
              </a:spcAft>
              <a:defRPr/>
            </a:pPr>
            <a:r>
              <a:rPr lang="zh-CN" altLang="en-US" sz="2000" dirty="0">
                <a:solidFill>
                  <a:prstClr val="black"/>
                </a:solidFill>
                <a:cs typeface="+mn-ea"/>
                <a:sym typeface="+mn-lt"/>
              </a:rPr>
              <a:t>输入标题</a:t>
            </a:r>
            <a:endParaRPr lang="en-US" altLang="zh-CN" sz="2000" dirty="0">
              <a:solidFill>
                <a:prstClr val="black"/>
              </a:solidFill>
              <a:cs typeface="+mn-ea"/>
              <a:sym typeface="+mn-lt"/>
            </a:endParaRPr>
          </a:p>
        </p:txBody>
      </p:sp>
      <p:sp>
        <p:nvSpPr>
          <p:cNvPr id="22" name="TextBox 12"/>
          <p:cNvSpPr txBox="1"/>
          <p:nvPr/>
        </p:nvSpPr>
        <p:spPr>
          <a:xfrm>
            <a:off x="6921119" y="4354532"/>
            <a:ext cx="1171003" cy="307777"/>
          </a:xfrm>
          <a:prstGeom prst="rect">
            <a:avLst/>
          </a:prstGeom>
          <a:noFill/>
          <a:ln>
            <a:noFill/>
          </a:ln>
        </p:spPr>
        <p:txBody>
          <a:bodyPr wrap="square" lIns="0" tIns="0" rIns="0" bIns="0">
            <a:spAutoFit/>
          </a:bodyPr>
          <a:lstStyle/>
          <a:p>
            <a:pPr algn="r" defTabSz="914400" eaLnBrk="0" fontAlgn="base" hangingPunct="0">
              <a:spcBef>
                <a:spcPct val="0"/>
              </a:spcBef>
              <a:spcAft>
                <a:spcPct val="0"/>
              </a:spcAft>
              <a:defRPr/>
            </a:pPr>
            <a:r>
              <a:rPr lang="zh-CN" altLang="en-US" sz="2000" dirty="0">
                <a:solidFill>
                  <a:prstClr val="black"/>
                </a:solidFill>
                <a:cs typeface="+mn-ea"/>
                <a:sym typeface="+mn-lt"/>
              </a:rPr>
              <a:t>输入标题</a:t>
            </a:r>
            <a:endParaRPr lang="en-US" altLang="zh-CN" sz="2000" dirty="0">
              <a:solidFill>
                <a:prstClr val="black"/>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ppt_x"/>
                                          </p:val>
                                        </p:tav>
                                        <p:tav tm="100000">
                                          <p:val>
                                            <p:strVal val="#ppt_x"/>
                                          </p:val>
                                        </p:tav>
                                      </p:tavLst>
                                    </p:anim>
                                    <p:anim calcmode="lin" valueType="num">
                                      <p:cBhvr additive="base">
                                        <p:cTn id="2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ppt_x"/>
                                          </p:val>
                                        </p:tav>
                                        <p:tav tm="100000">
                                          <p:val>
                                            <p:strVal val="#ppt_x"/>
                                          </p:val>
                                        </p:tav>
                                      </p:tavLst>
                                    </p:anim>
                                    <p:anim calcmode="lin" valueType="num">
                                      <p:cBhvr additive="base">
                                        <p:cTn id="28" dur="500" fill="hold"/>
                                        <p:tgtEl>
                                          <p:spTgt spid="1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fill="hold"/>
                                        <p:tgtEl>
                                          <p:spTgt spid="19"/>
                                        </p:tgtEl>
                                        <p:attrNameLst>
                                          <p:attrName>ppt_x</p:attrName>
                                        </p:attrNameLst>
                                      </p:cBhvr>
                                      <p:tavLst>
                                        <p:tav tm="0">
                                          <p:val>
                                            <p:strVal val="#ppt_x"/>
                                          </p:val>
                                        </p:tav>
                                        <p:tav tm="100000">
                                          <p:val>
                                            <p:strVal val="#ppt_x"/>
                                          </p:val>
                                        </p:tav>
                                      </p:tavLst>
                                    </p:anim>
                                    <p:anim calcmode="lin" valueType="num">
                                      <p:cBhvr additive="base">
                                        <p:cTn id="3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animBg="1"/>
      <p:bldP spid="17" grpId="0"/>
      <p:bldP spid="18" grpId="0" animBg="1"/>
      <p:bldP spid="19" grpId="0"/>
    </p:bldLst>
  </p:timing>
</p:sld>
</file>

<file path=ppt/tags/tag1.xml><?xml version="1.0" encoding="utf-8"?>
<p:tagLst xmlns:p="http://schemas.openxmlformats.org/presentationml/2006/main">
  <p:tag name="ISPRING_PRESENTATION_TITLE" val="PowerPoint 演示文稿"/>
  <p:tag name="KSO_WPP_MARK_KEY" val="5c8c1ebe-96e3-49cf-8e6c-4edb6838a671"/>
  <p:tag name="COMMONDATA" val="eyJoZGlkIjoiMDhmNWNhZDBjNTViNzU2ZTI5MGJjMWU2ODk1MDQ3MGMifQ=="/>
</p:tagLst>
</file>

<file path=ppt/theme/theme1.xml><?xml version="1.0" encoding="utf-8"?>
<a:theme xmlns:a="http://schemas.openxmlformats.org/drawingml/2006/main" name="PC6下载站 www.pc6.com">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p4uicsru">
      <a:majorFont>
        <a:latin typeface="仓耳青禾体-谷力 W05"/>
        <a:ea typeface="仓耳青禾体-谷力 W05"/>
        <a:cs typeface=""/>
      </a:majorFont>
      <a:minorFont>
        <a:latin typeface="仓耳青禾体-谷力 W05"/>
        <a:ea typeface="仓耳青禾体-谷力 W05"/>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6721</Words>
  <Application>WPS 演示</Application>
  <PresentationFormat>宽屏</PresentationFormat>
  <Paragraphs>306</Paragraphs>
  <Slides>25</Slides>
  <Notes>25</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25</vt:i4>
      </vt:variant>
    </vt:vector>
  </HeadingPairs>
  <TitlesOfParts>
    <vt:vector size="45" baseType="lpstr">
      <vt:lpstr>Arial</vt:lpstr>
      <vt:lpstr>宋体</vt:lpstr>
      <vt:lpstr>Wingdings</vt:lpstr>
      <vt:lpstr>微软雅黑</vt:lpstr>
      <vt:lpstr>Calibri</vt:lpstr>
      <vt:lpstr>Sinkin Sans 400 Regular</vt:lpstr>
      <vt:lpstr>Helvetica Neue</vt:lpstr>
      <vt:lpstr>仓耳青禾体-谷力 W05</vt:lpstr>
      <vt:lpstr>Segoe Print</vt:lpstr>
      <vt:lpstr>Arial Unicode MS</vt:lpstr>
      <vt:lpstr>等线</vt:lpstr>
      <vt:lpstr>Gill Sans</vt:lpstr>
      <vt:lpstr>Roboto Light</vt:lpstr>
      <vt:lpstr>Verdana</vt:lpstr>
      <vt:lpstr>Open Sans Light</vt:lpstr>
      <vt:lpstr>Yu Gothic UI Light</vt:lpstr>
      <vt:lpstr>汉仪中圆简</vt:lpstr>
      <vt:lpstr>Arial</vt:lpstr>
      <vt:lpstr>PC6下载站 www.pc6.com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探索未来</dc:title>
  <dc:creator>第一PPT</dc:creator>
  <cp:keywords>www.1ppt.com</cp:keywords>
  <dc:description>www.1ppt.com</dc:description>
  <cp:lastModifiedBy>铭</cp:lastModifiedBy>
  <cp:revision>158</cp:revision>
  <dcterms:created xsi:type="dcterms:W3CDTF">2019-03-29T12:25:00Z</dcterms:created>
  <dcterms:modified xsi:type="dcterms:W3CDTF">2022-11-19T08:18:58Z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D43E9EABFC5D46669778FD94525D8140</vt:lpwstr>
  </property>
  <property fmtid="{D5CDD505-2E9C-101B-9397-08002B2CF9AE}" pid="3" name="KSOProductBuildVer">
    <vt:lpwstr>2052-11.1.0.12116</vt:lpwstr>
  </property>
</Properties>
</file>