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75" r:id="rId9"/>
    <p:sldId id="260" r:id="rId10"/>
    <p:sldId id="262" r:id="rId11"/>
    <p:sldId id="261" r:id="rId12"/>
    <p:sldId id="264" r:id="rId13"/>
    <p:sldId id="265" r:id="rId14"/>
    <p:sldId id="266" r:id="rId15"/>
    <p:sldId id="268" r:id="rId16"/>
    <p:sldId id="276" r:id="rId17"/>
    <p:sldId id="269" r:id="rId18"/>
    <p:sldId id="267" r:id="rId19"/>
    <p:sldId id="270" r:id="rId20"/>
    <p:sldId id="271" r:id="rId21"/>
    <p:sldId id="272" r:id="rId22"/>
    <p:sldId id="273" r:id="rId23"/>
    <p:sldId id="274" r:id="rId24"/>
  </p:sldIdLst>
  <p:sldSz cx="12192000" cy="6858000"/>
  <p:notesSz cx="7103745" cy="10234295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E70"/>
    <a:srgbClr val="FFB447"/>
    <a:srgbClr val="D9E021"/>
    <a:srgbClr val="9BA018"/>
    <a:srgbClr val="FF8C9B"/>
    <a:srgbClr val="FE7DA6"/>
    <a:srgbClr val="EFA01E"/>
    <a:srgbClr val="E14842"/>
    <a:srgbClr val="E8452C"/>
    <a:srgbClr val="5956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2256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BE02D-74FA-44F3-8591-6BB7BAE77D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1AF3F-5727-4ED9-8506-5E54D02F24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467545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3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3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Relationship Id="rId3" Type="http://schemas.openxmlformats.org/officeDocument/2006/relationships/image" Target="../media/image44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边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115" y="1270"/>
            <a:ext cx="6786245" cy="5784850"/>
          </a:xfrm>
          <a:prstGeom prst="rect">
            <a:avLst/>
          </a:prstGeom>
        </p:spPr>
      </p:pic>
      <p:sp>
        <p:nvSpPr>
          <p:cNvPr id="6" name="文本框 16"/>
          <p:cNvSpPr txBox="1"/>
          <p:nvPr/>
        </p:nvSpPr>
        <p:spPr>
          <a:xfrm>
            <a:off x="3354616" y="2982011"/>
            <a:ext cx="5472608" cy="89471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buNone/>
            </a:pPr>
            <a:r>
              <a:rPr lang="zh-CN" altLang="en-US" sz="5400" b="1" cap="all" dirty="0">
                <a:solidFill>
                  <a:schemeClr val="accent2"/>
                </a:solidFill>
                <a:cs typeface="+mn-ea"/>
                <a:sym typeface="+mn-lt"/>
              </a:rPr>
              <a:t>妇女节主题班会</a:t>
            </a:r>
            <a:endParaRPr lang="zh-CN" altLang="en-US" sz="5400" b="1" cap="all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72761" y="4465320"/>
            <a:ext cx="1036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sz="3200" b="1" cap="all" dirty="0" smtClean="0">
                <a:solidFill>
                  <a:schemeClr val="accent2"/>
                </a:solidFill>
                <a:cs typeface="+mn-ea"/>
                <a:sym typeface="+mn-lt"/>
              </a:rPr>
              <a:t>XXX</a:t>
            </a:r>
            <a:endParaRPr lang="en-US" sz="3200" b="1" cap="all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0" y="487045"/>
            <a:ext cx="855980" cy="738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956925" y="244284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51415" y="46355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970" y="1340485"/>
            <a:ext cx="855980" cy="738505"/>
          </a:xfrm>
          <a:prstGeom prst="rect">
            <a:avLst/>
          </a:prstGeom>
        </p:spPr>
      </p:pic>
      <p:pic>
        <p:nvPicPr>
          <p:cNvPr id="16" name="图片 15" descr="三角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9485" y="2118360"/>
            <a:ext cx="483235" cy="608330"/>
          </a:xfrm>
          <a:prstGeom prst="rect">
            <a:avLst/>
          </a:prstGeom>
        </p:spPr>
      </p:pic>
      <p:pic>
        <p:nvPicPr>
          <p:cNvPr id="18" name="图片 17" descr="波浪线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7745" y="4022725"/>
            <a:ext cx="5096510" cy="408940"/>
          </a:xfrm>
          <a:prstGeom prst="rect">
            <a:avLst/>
          </a:prstGeom>
        </p:spPr>
      </p:pic>
      <p:pic>
        <p:nvPicPr>
          <p:cNvPr id="19" name="图片 18" descr="三角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8493760" y="2190115"/>
            <a:ext cx="483235" cy="6083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79920" y="3745887"/>
            <a:ext cx="3025419" cy="29347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793775" y="2333561"/>
            <a:ext cx="4436762" cy="44367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39817" y="124154"/>
            <a:ext cx="2266182" cy="2701280"/>
          </a:xfrm>
          <a:prstGeom prst="rect">
            <a:avLst/>
          </a:prstGeom>
        </p:spPr>
      </p:pic>
      <p:sp>
        <p:nvSpPr>
          <p:cNvPr id="4" name="Round Same Side Corner Rectangle 114"/>
          <p:cNvSpPr/>
          <p:nvPr/>
        </p:nvSpPr>
        <p:spPr>
          <a:xfrm rot="10800000">
            <a:off x="768543" y="2107328"/>
            <a:ext cx="815112" cy="702815"/>
          </a:xfrm>
          <a:prstGeom prst="round2SameRect">
            <a:avLst/>
          </a:prstGeom>
          <a:solidFill>
            <a:srgbClr val="EFA0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3560" tIns="31780" rIns="63560" bIns="3178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100">
              <a:cs typeface="+mn-ea"/>
              <a:sym typeface="+mn-lt"/>
            </a:endParaRPr>
          </a:p>
        </p:txBody>
      </p:sp>
      <p:sp>
        <p:nvSpPr>
          <p:cNvPr id="5" name="Round Same Side Corner Rectangle 115"/>
          <p:cNvSpPr/>
          <p:nvPr/>
        </p:nvSpPr>
        <p:spPr>
          <a:xfrm rot="10800000">
            <a:off x="4786083" y="2107329"/>
            <a:ext cx="815112" cy="883202"/>
          </a:xfrm>
          <a:prstGeom prst="round2SameRect">
            <a:avLst/>
          </a:prstGeom>
          <a:solidFill>
            <a:srgbClr val="FF8C9B"/>
          </a:solidFill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63560" tIns="31780" rIns="63560" bIns="3178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6" name="Round Same Side Corner Rectangle 116"/>
          <p:cNvSpPr/>
          <p:nvPr/>
        </p:nvSpPr>
        <p:spPr>
          <a:xfrm rot="10800000">
            <a:off x="2753995" y="2107328"/>
            <a:ext cx="815112" cy="1087021"/>
          </a:xfrm>
          <a:prstGeom prst="round2SameRect">
            <a:avLst/>
          </a:prstGeom>
          <a:solidFill>
            <a:srgbClr val="FE7DA6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63560" tIns="31780" rIns="63560" bIns="3178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7" name="Round Same Side Corner Rectangle 117"/>
          <p:cNvSpPr/>
          <p:nvPr/>
        </p:nvSpPr>
        <p:spPr>
          <a:xfrm rot="10800000">
            <a:off x="6813043" y="2107327"/>
            <a:ext cx="815112" cy="1087022"/>
          </a:xfrm>
          <a:prstGeom prst="round2SameRect">
            <a:avLst/>
          </a:prstGeom>
          <a:solidFill>
            <a:srgbClr val="FCEE70"/>
          </a:solidFill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63560" tIns="31780" rIns="63560" bIns="3178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sp>
        <p:nvSpPr>
          <p:cNvPr id="8" name="Round Same Side Corner Rectangle 118"/>
          <p:cNvSpPr/>
          <p:nvPr/>
        </p:nvSpPr>
        <p:spPr>
          <a:xfrm rot="10800000">
            <a:off x="8805184" y="2107328"/>
            <a:ext cx="815112" cy="702815"/>
          </a:xfrm>
          <a:prstGeom prst="round2SameRect">
            <a:avLst/>
          </a:prstGeom>
          <a:solidFill>
            <a:srgbClr val="9BA018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63560" tIns="31780" rIns="63560" bIns="3178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grpSp>
        <p:nvGrpSpPr>
          <p:cNvPr id="14" name="Group 151"/>
          <p:cNvGrpSpPr/>
          <p:nvPr/>
        </p:nvGrpSpPr>
        <p:grpSpPr>
          <a:xfrm>
            <a:off x="1086876" y="2854657"/>
            <a:ext cx="178447" cy="1168569"/>
            <a:chOff x="4067062" y="2800350"/>
            <a:chExt cx="200183" cy="1310663"/>
          </a:xfrm>
          <a:solidFill>
            <a:srgbClr val="FAC6CA"/>
          </a:solidFill>
        </p:grpSpPr>
        <p:sp>
          <p:nvSpPr>
            <p:cNvPr id="15" name="Oval 125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100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solidFill>
              <a:srgbClr val="FAC6CA"/>
            </a:solidFill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Straight Connector 12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grpFill/>
            <a:ln w="12700">
              <a:solidFill>
                <a:srgbClr val="FAC6CA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55"/>
          <p:cNvGrpSpPr/>
          <p:nvPr/>
        </p:nvGrpSpPr>
        <p:grpSpPr>
          <a:xfrm>
            <a:off x="3067823" y="3221526"/>
            <a:ext cx="178447" cy="1168569"/>
            <a:chOff x="4067062" y="2800350"/>
            <a:chExt cx="200183" cy="1310663"/>
          </a:xfrm>
          <a:solidFill>
            <a:srgbClr val="FAC6CA"/>
          </a:solidFill>
        </p:grpSpPr>
        <p:sp>
          <p:nvSpPr>
            <p:cNvPr id="19" name="Oval 156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04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1" name="Straight Connector 15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grpFill/>
            <a:ln w="12700">
              <a:solidFill>
                <a:srgbClr val="FAC6CA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59"/>
          <p:cNvGrpSpPr/>
          <p:nvPr/>
        </p:nvGrpSpPr>
        <p:grpSpPr>
          <a:xfrm>
            <a:off x="5133081" y="3024503"/>
            <a:ext cx="178447" cy="1168569"/>
            <a:chOff x="4067062" y="2800350"/>
            <a:chExt cx="200183" cy="1310663"/>
          </a:xfrm>
          <a:solidFill>
            <a:srgbClr val="FAC6CA"/>
          </a:solidFill>
        </p:grpSpPr>
        <p:sp>
          <p:nvSpPr>
            <p:cNvPr id="23" name="Oval 160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108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Straight Connector 162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grpFill/>
            <a:ln w="12700">
              <a:solidFill>
                <a:srgbClr val="FAC6CA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163"/>
          <p:cNvGrpSpPr/>
          <p:nvPr/>
        </p:nvGrpSpPr>
        <p:grpSpPr>
          <a:xfrm>
            <a:off x="7131375" y="3221526"/>
            <a:ext cx="178447" cy="1168569"/>
            <a:chOff x="4067062" y="2800350"/>
            <a:chExt cx="200183" cy="1310663"/>
          </a:xfrm>
          <a:solidFill>
            <a:srgbClr val="FAC6CA"/>
          </a:solidFill>
        </p:grpSpPr>
        <p:sp>
          <p:nvSpPr>
            <p:cNvPr id="27" name="Oval 164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112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Straight Connector 166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grpFill/>
            <a:ln w="12700">
              <a:solidFill>
                <a:srgbClr val="FAC6CA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167"/>
          <p:cNvGrpSpPr/>
          <p:nvPr/>
        </p:nvGrpSpPr>
        <p:grpSpPr>
          <a:xfrm>
            <a:off x="9123517" y="2863148"/>
            <a:ext cx="178447" cy="1168569"/>
            <a:chOff x="4067062" y="2800350"/>
            <a:chExt cx="200183" cy="1310663"/>
          </a:xfrm>
          <a:solidFill>
            <a:srgbClr val="FAC6CA"/>
          </a:solidFill>
        </p:grpSpPr>
        <p:sp>
          <p:nvSpPr>
            <p:cNvPr id="31" name="Oval 168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116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solidFill>
              <a:srgbClr val="FAC6CA"/>
            </a:solidFill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Straight Connector 170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grpFill/>
            <a:ln w="12700">
              <a:solidFill>
                <a:srgbClr val="FAC6CA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56"/>
          <p:cNvGrpSpPr/>
          <p:nvPr/>
        </p:nvGrpSpPr>
        <p:grpSpPr>
          <a:xfrm>
            <a:off x="332775" y="4063133"/>
            <a:ext cx="1686560" cy="1279263"/>
            <a:chOff x="1538532" y="1163162"/>
            <a:chExt cx="5696010" cy="909231"/>
          </a:xfrm>
        </p:grpSpPr>
        <p:sp>
          <p:nvSpPr>
            <p:cNvPr id="35" name="Text Placeholder 3"/>
            <p:cNvSpPr txBox="1"/>
            <p:nvPr/>
          </p:nvSpPr>
          <p:spPr>
            <a:xfrm>
              <a:off x="1538532" y="1163162"/>
              <a:ext cx="5696010" cy="33464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79629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800" b="1" dirty="0">
                  <a:solidFill>
                    <a:srgbClr val="EFA01E"/>
                  </a:solidFill>
                  <a:cs typeface="+mn-ea"/>
                  <a:sym typeface="+mn-lt"/>
                </a:rPr>
                <a:t>Many</a:t>
              </a:r>
              <a:endParaRPr lang="zh-CN" altLang="en-US" sz="2800" b="1" dirty="0">
                <a:solidFill>
                  <a:srgbClr val="EFA01E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Placeholder 3"/>
            <p:cNvSpPr txBox="1"/>
            <p:nvPr/>
          </p:nvSpPr>
          <p:spPr>
            <a:xfrm>
              <a:off x="1538532" y="1456016"/>
              <a:ext cx="5522299" cy="6163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妈妈给了我很多很多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56"/>
          <p:cNvGrpSpPr/>
          <p:nvPr/>
        </p:nvGrpSpPr>
        <p:grpSpPr>
          <a:xfrm>
            <a:off x="2283178" y="4235758"/>
            <a:ext cx="1746885" cy="1752350"/>
            <a:chOff x="1682219" y="1154134"/>
            <a:chExt cx="5899746" cy="1245476"/>
          </a:xfrm>
        </p:grpSpPr>
        <p:sp>
          <p:nvSpPr>
            <p:cNvPr id="38" name="Text Placeholder 3"/>
            <p:cNvSpPr txBox="1"/>
            <p:nvPr/>
          </p:nvSpPr>
          <p:spPr>
            <a:xfrm>
              <a:off x="1682219" y="1154134"/>
              <a:ext cx="5899746" cy="33464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79629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2800" b="1" dirty="0">
                  <a:solidFill>
                    <a:srgbClr val="FE7DA6"/>
                  </a:solidFill>
                  <a:cs typeface="+mn-ea"/>
                  <a:sym typeface="+mn-lt"/>
                </a:rPr>
                <a:t>Old</a:t>
              </a:r>
              <a:endParaRPr lang="en-US" altLang="zh-CN" sz="2800" b="1" dirty="0">
                <a:solidFill>
                  <a:srgbClr val="FE7DA6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 Placeholder 3"/>
            <p:cNvSpPr txBox="1"/>
            <p:nvPr/>
          </p:nvSpPr>
          <p:spPr>
            <a:xfrm>
              <a:off x="1853786" y="1455107"/>
              <a:ext cx="5588782" cy="94450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妈妈为我操心白发已爬上了您的头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56"/>
          <p:cNvGrpSpPr/>
          <p:nvPr/>
        </p:nvGrpSpPr>
        <p:grpSpPr>
          <a:xfrm>
            <a:off x="4365664" y="4063130"/>
            <a:ext cx="1656715" cy="1312288"/>
            <a:chOff x="1487062" y="1142851"/>
            <a:chExt cx="5595214" cy="932704"/>
          </a:xfrm>
        </p:grpSpPr>
        <p:sp>
          <p:nvSpPr>
            <p:cNvPr id="41" name="Text Placeholder 3"/>
            <p:cNvSpPr txBox="1"/>
            <p:nvPr/>
          </p:nvSpPr>
          <p:spPr>
            <a:xfrm>
              <a:off x="1489207" y="1142851"/>
              <a:ext cx="5593069" cy="33464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79629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800" b="1" dirty="0">
                  <a:solidFill>
                    <a:srgbClr val="FF8C9B"/>
                  </a:solidFill>
                  <a:cs typeface="+mn-ea"/>
                  <a:sym typeface="+mn-lt"/>
                </a:rPr>
                <a:t>Tears</a:t>
              </a:r>
              <a:endParaRPr lang="zh-CN" altLang="en-US" sz="2800" b="1" dirty="0">
                <a:solidFill>
                  <a:srgbClr val="FF8C9B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 Placeholder 3"/>
            <p:cNvSpPr txBox="1"/>
            <p:nvPr/>
          </p:nvSpPr>
          <p:spPr>
            <a:xfrm>
              <a:off x="1487062" y="1459178"/>
              <a:ext cx="5593069" cy="6163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您为我流过不少泪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56"/>
          <p:cNvGrpSpPr/>
          <p:nvPr/>
        </p:nvGrpSpPr>
        <p:grpSpPr>
          <a:xfrm>
            <a:off x="6322060" y="4137196"/>
            <a:ext cx="1806575" cy="1314820"/>
            <a:chOff x="-102945" y="1036341"/>
            <a:chExt cx="6582048" cy="934493"/>
          </a:xfrm>
        </p:grpSpPr>
        <p:sp>
          <p:nvSpPr>
            <p:cNvPr id="44" name="Text Placeholder 3"/>
            <p:cNvSpPr txBox="1"/>
            <p:nvPr/>
          </p:nvSpPr>
          <p:spPr>
            <a:xfrm>
              <a:off x="-102945" y="1036341"/>
              <a:ext cx="6582048" cy="33464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79629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800" b="1" dirty="0">
                  <a:solidFill>
                    <a:srgbClr val="FCEE70"/>
                  </a:solidFill>
                  <a:cs typeface="+mn-ea"/>
                  <a:sym typeface="+mn-lt"/>
                </a:rPr>
                <a:t>Heart</a:t>
              </a:r>
              <a:endParaRPr lang="zh-CN" altLang="en-US" sz="2800" b="1" dirty="0">
                <a:solidFill>
                  <a:srgbClr val="FCEE70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 Placeholder 3"/>
            <p:cNvSpPr txBox="1"/>
            <p:nvPr/>
          </p:nvSpPr>
          <p:spPr>
            <a:xfrm>
              <a:off x="161033" y="1354464"/>
              <a:ext cx="6052012" cy="616370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您有一颗慈祥温暖的心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56"/>
          <p:cNvGrpSpPr/>
          <p:nvPr/>
        </p:nvGrpSpPr>
        <p:grpSpPr>
          <a:xfrm>
            <a:off x="8350759" y="4079005"/>
            <a:ext cx="1732280" cy="1834582"/>
            <a:chOff x="138119" y="1208292"/>
            <a:chExt cx="5850420" cy="1303922"/>
          </a:xfrm>
        </p:grpSpPr>
        <p:sp>
          <p:nvSpPr>
            <p:cNvPr id="47" name="Text Placeholder 3"/>
            <p:cNvSpPr txBox="1"/>
            <p:nvPr/>
          </p:nvSpPr>
          <p:spPr>
            <a:xfrm>
              <a:off x="138119" y="1208292"/>
              <a:ext cx="5850420" cy="33464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79629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800" b="1" dirty="0">
                  <a:solidFill>
                    <a:srgbClr val="9BA018"/>
                  </a:solidFill>
                  <a:cs typeface="+mn-ea"/>
                  <a:sym typeface="+mn-lt"/>
                </a:rPr>
                <a:t>Eyes</a:t>
              </a:r>
              <a:endParaRPr lang="zh-CN" altLang="en-US" sz="2800" b="1" dirty="0">
                <a:solidFill>
                  <a:srgbClr val="9BA018"/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 Placeholder 3"/>
            <p:cNvSpPr txBox="1"/>
            <p:nvPr/>
          </p:nvSpPr>
          <p:spPr>
            <a:xfrm>
              <a:off x="346143" y="1567711"/>
              <a:ext cx="5436516" cy="94450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您注视我的目光总是充满着爱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29640" y="2198370"/>
            <a:ext cx="501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cs typeface="+mn-ea"/>
                <a:sym typeface="+mn-lt"/>
              </a:rPr>
              <a:t>M</a:t>
            </a:r>
            <a:endParaRPr lang="en-US" altLang="zh-CN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897505" y="2256155"/>
            <a:ext cx="518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en-US" altLang="zh-CN" sz="4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975860" y="2164715"/>
            <a:ext cx="437515" cy="768350"/>
          </a:xfrm>
          <a:prstGeom prst="rect">
            <a:avLst/>
          </a:prstGeom>
          <a:solidFill>
            <a:srgbClr val="FF8C9B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en-US" altLang="zh-CN" sz="4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958330" y="2222500"/>
            <a:ext cx="534035" cy="768350"/>
          </a:xfrm>
          <a:prstGeom prst="rect">
            <a:avLst/>
          </a:prstGeom>
          <a:solidFill>
            <a:srgbClr val="FCEE70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cs typeface="+mn-ea"/>
                <a:sym typeface="+mn-lt"/>
              </a:rPr>
              <a:t>H</a:t>
            </a:r>
            <a:endParaRPr lang="en-US" altLang="zh-CN" sz="4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Round Same Side Corner Rectangle 116"/>
          <p:cNvSpPr/>
          <p:nvPr/>
        </p:nvSpPr>
        <p:spPr>
          <a:xfrm rot="10800000">
            <a:off x="10728960" y="2164478"/>
            <a:ext cx="815112" cy="1087021"/>
          </a:xfrm>
          <a:prstGeom prst="round2SameRect">
            <a:avLst/>
          </a:prstGeom>
          <a:solidFill>
            <a:srgbClr val="D9E02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63560" tIns="31780" rIns="63560" bIns="3178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100" dirty="0">
              <a:cs typeface="+mn-ea"/>
              <a:sym typeface="+mn-lt"/>
            </a:endParaRPr>
          </a:p>
        </p:txBody>
      </p:sp>
      <p:grpSp>
        <p:nvGrpSpPr>
          <p:cNvPr id="54" name="Group 155"/>
          <p:cNvGrpSpPr/>
          <p:nvPr/>
        </p:nvGrpSpPr>
        <p:grpSpPr>
          <a:xfrm>
            <a:off x="11042788" y="3278676"/>
            <a:ext cx="178447" cy="1168569"/>
            <a:chOff x="4067062" y="2800350"/>
            <a:chExt cx="200183" cy="1310663"/>
          </a:xfrm>
          <a:solidFill>
            <a:srgbClr val="FAC6CA"/>
          </a:solidFill>
        </p:grpSpPr>
        <p:sp>
          <p:nvSpPr>
            <p:cNvPr id="55" name="Oval 156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104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grp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7" name="Straight Connector 15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grpFill/>
            <a:ln w="12700">
              <a:solidFill>
                <a:srgbClr val="FAC6CA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6"/>
          <p:cNvGrpSpPr/>
          <p:nvPr/>
        </p:nvGrpSpPr>
        <p:grpSpPr>
          <a:xfrm>
            <a:off x="10258143" y="4299893"/>
            <a:ext cx="1881505" cy="1786638"/>
            <a:chOff x="1682219" y="1154134"/>
            <a:chExt cx="6354397" cy="1269846"/>
          </a:xfrm>
        </p:grpSpPr>
        <p:sp>
          <p:nvSpPr>
            <p:cNvPr id="59" name="Text Placeholder 3"/>
            <p:cNvSpPr txBox="1"/>
            <p:nvPr/>
          </p:nvSpPr>
          <p:spPr>
            <a:xfrm>
              <a:off x="1682219" y="1154134"/>
              <a:ext cx="5899746" cy="33464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 defTabSz="79629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800" b="1" dirty="0">
                  <a:solidFill>
                    <a:srgbClr val="D9E021"/>
                  </a:solidFill>
                  <a:cs typeface="+mn-ea"/>
                  <a:sym typeface="+mn-lt"/>
                </a:rPr>
                <a:t>Right</a:t>
              </a:r>
              <a:endParaRPr lang="zh-CN" altLang="en-US" sz="2800" b="1" dirty="0">
                <a:solidFill>
                  <a:srgbClr val="D9E021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 Placeholder 3"/>
            <p:cNvSpPr txBox="1"/>
            <p:nvPr/>
          </p:nvSpPr>
          <p:spPr>
            <a:xfrm>
              <a:off x="1682219" y="1479477"/>
              <a:ext cx="6354397" cy="94450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您从不欺骗我们教导我们去做正确的事情 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0872470" y="2313305"/>
            <a:ext cx="518795" cy="768350"/>
          </a:xfrm>
          <a:prstGeom prst="rect">
            <a:avLst/>
          </a:prstGeom>
          <a:solidFill>
            <a:srgbClr val="D9E021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cs typeface="+mn-ea"/>
                <a:sym typeface="+mn-lt"/>
              </a:rPr>
              <a:t>R</a:t>
            </a:r>
            <a:endParaRPr lang="en-US" altLang="zh-CN" sz="4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008995" y="2135569"/>
            <a:ext cx="458470" cy="646331"/>
          </a:xfrm>
          <a:prstGeom prst="rect">
            <a:avLst/>
          </a:prstGeom>
          <a:solidFill>
            <a:srgbClr val="9BA018"/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E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3" name="图片 62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165735"/>
            <a:ext cx="1079500" cy="931545"/>
          </a:xfrm>
          <a:prstGeom prst="rect">
            <a:avLst/>
          </a:prstGeom>
        </p:spPr>
      </p:pic>
      <p:pic>
        <p:nvPicPr>
          <p:cNvPr id="64" name="图片 63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605" y="165735"/>
            <a:ext cx="1079500" cy="931545"/>
          </a:xfrm>
          <a:prstGeom prst="rect">
            <a:avLst/>
          </a:prstGeom>
        </p:spPr>
      </p:pic>
      <p:sp>
        <p:nvSpPr>
          <p:cNvPr id="65" name="TextBox 13"/>
          <p:cNvSpPr txBox="1">
            <a:spLocks noChangeArrowheads="1"/>
          </p:cNvSpPr>
          <p:nvPr/>
        </p:nvSpPr>
        <p:spPr bwMode="auto">
          <a:xfrm>
            <a:off x="4773930" y="323850"/>
            <a:ext cx="2644775" cy="6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母亲的诠释</a:t>
            </a:r>
            <a:endParaRPr lang="zh-CN" altLang="en-US" sz="4000" b="1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391265" y="1908175"/>
            <a:ext cx="744855" cy="902335"/>
          </a:xfrm>
          <a:prstGeom prst="rect">
            <a:avLst/>
          </a:prstGeom>
        </p:spPr>
      </p:pic>
      <p:grpSp>
        <p:nvGrpSpPr>
          <p:cNvPr id="67" name="组合 66"/>
          <p:cNvGrpSpPr/>
          <p:nvPr/>
        </p:nvGrpSpPr>
        <p:grpSpPr>
          <a:xfrm>
            <a:off x="10241915" y="5080"/>
            <a:ext cx="1512570" cy="1823085"/>
            <a:chOff x="4378324" y="1762126"/>
            <a:chExt cx="1023937" cy="1233488"/>
          </a:xfrm>
        </p:grpSpPr>
        <p:sp>
          <p:nvSpPr>
            <p:cNvPr id="68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53" grpId="0" bldLvl="0" animBg="1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边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6365" y="-1480185"/>
            <a:ext cx="9399905" cy="8013700"/>
          </a:xfrm>
          <a:prstGeom prst="rect">
            <a:avLst/>
          </a:prstGeom>
        </p:spPr>
      </p:pic>
      <p:sp>
        <p:nvSpPr>
          <p:cNvPr id="295" name="云"/>
          <p:cNvSpPr/>
          <p:nvPr/>
        </p:nvSpPr>
        <p:spPr>
          <a:xfrm>
            <a:off x="5211445" y="2744470"/>
            <a:ext cx="1894205" cy="118935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FAC6C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80685" y="2844800"/>
            <a:ext cx="41662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59BA3"/>
                </a:solidFill>
                <a:cs typeface="+mn-ea"/>
                <a:sym typeface="+mn-lt"/>
              </a:rPr>
              <a:t>part </a:t>
            </a:r>
            <a:r>
              <a:rPr lang="en-US" altLang="zh-CN" sz="6600" b="1" dirty="0">
                <a:solidFill>
                  <a:srgbClr val="059BA3"/>
                </a:solidFill>
                <a:cs typeface="+mn-ea"/>
                <a:sym typeface="+mn-lt"/>
              </a:rPr>
              <a:t>03</a:t>
            </a:r>
            <a:endParaRPr lang="en-US" altLang="zh-CN" sz="6600" b="1" dirty="0">
              <a:solidFill>
                <a:srgbClr val="059BA3"/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6344920" y="4199255"/>
            <a:ext cx="3302000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zh-CN" sz="48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温情故事</a:t>
            </a:r>
            <a:endParaRPr lang="zh-CN" altLang="zh-CN" sz="48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808355"/>
            <a:ext cx="855980" cy="738505"/>
          </a:xfrm>
          <a:prstGeom prst="rect">
            <a:avLst/>
          </a:prstGeom>
        </p:spPr>
      </p:pic>
      <p:pic>
        <p:nvPicPr>
          <p:cNvPr id="15" name="图片 14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105" y="1898650"/>
            <a:ext cx="855980" cy="738505"/>
          </a:xfrm>
          <a:prstGeom prst="rect">
            <a:avLst/>
          </a:prstGeom>
        </p:spPr>
      </p:pic>
      <p:pic>
        <p:nvPicPr>
          <p:cNvPr id="9" name="图片 8" descr="17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552575" y="1546860"/>
            <a:ext cx="5037455" cy="42697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898934" y="3660033"/>
            <a:ext cx="2495097" cy="2856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687933" y="1065864"/>
            <a:ext cx="1196922" cy="2321464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 rotWithShape="1">
          <a:blip r:embed="rId2" cstate="screen"/>
          <a:srcRect r="-1436"/>
          <a:stretch>
            <a:fillRect/>
          </a:stretch>
        </p:blipFill>
        <p:spPr>
          <a:xfrm>
            <a:off x="4290441" y="4442704"/>
            <a:ext cx="4019141" cy="2307290"/>
          </a:xfrm>
          <a:prstGeom prst="snip1Rect">
            <a:avLst/>
          </a:prstGeom>
        </p:spPr>
      </p:pic>
      <p:sp>
        <p:nvSpPr>
          <p:cNvPr id="36" name="Rectangle 44"/>
          <p:cNvSpPr>
            <a:spLocks noChangeArrowheads="1"/>
          </p:cNvSpPr>
          <p:nvPr/>
        </p:nvSpPr>
        <p:spPr bwMode="auto">
          <a:xfrm>
            <a:off x="1406931" y="3455194"/>
            <a:ext cx="1992285" cy="4856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妈妈的兴趣爱好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Rectangle 58"/>
          <p:cNvSpPr>
            <a:spLocks noChangeArrowheads="1"/>
          </p:cNvSpPr>
          <p:nvPr/>
        </p:nvSpPr>
        <p:spPr bwMode="auto">
          <a:xfrm>
            <a:off x="2565638" y="2646466"/>
            <a:ext cx="1993559" cy="485658"/>
          </a:xfrm>
          <a:prstGeom prst="rect">
            <a:avLst/>
          </a:prstGeom>
          <a:solidFill>
            <a:srgbClr val="EFA01E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妈妈的生日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Rectangle 62"/>
          <p:cNvSpPr>
            <a:spLocks noChangeArrowheads="1"/>
          </p:cNvSpPr>
          <p:nvPr/>
        </p:nvSpPr>
        <p:spPr bwMode="auto">
          <a:xfrm>
            <a:off x="7568366" y="5158340"/>
            <a:ext cx="1993559" cy="485658"/>
          </a:xfrm>
          <a:prstGeom prst="rect">
            <a:avLst/>
          </a:prstGeom>
          <a:solidFill>
            <a:srgbClr val="EFA01E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妈妈的鞋码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Rectangle 66"/>
          <p:cNvSpPr>
            <a:spLocks noChangeArrowheads="1"/>
          </p:cNvSpPr>
          <p:nvPr/>
        </p:nvSpPr>
        <p:spPr bwMode="auto">
          <a:xfrm>
            <a:off x="2575666" y="4234763"/>
            <a:ext cx="1993559" cy="4856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妈妈最爱吃的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Rectangle 58"/>
          <p:cNvSpPr>
            <a:spLocks noChangeArrowheads="1"/>
          </p:cNvSpPr>
          <p:nvPr/>
        </p:nvSpPr>
        <p:spPr bwMode="auto">
          <a:xfrm>
            <a:off x="1405657" y="4981126"/>
            <a:ext cx="1993559" cy="485658"/>
          </a:xfrm>
          <a:prstGeom prst="rect">
            <a:avLst/>
          </a:prstGeom>
          <a:solidFill>
            <a:srgbClr val="EFA01E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妈妈的理想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ectangle 66"/>
          <p:cNvSpPr>
            <a:spLocks noChangeArrowheads="1"/>
          </p:cNvSpPr>
          <p:nvPr/>
        </p:nvSpPr>
        <p:spPr bwMode="auto">
          <a:xfrm>
            <a:off x="7057697" y="4390225"/>
            <a:ext cx="1993559" cy="4856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妈妈最得意的事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62"/>
          <p:cNvSpPr>
            <a:spLocks noChangeArrowheads="1"/>
          </p:cNvSpPr>
          <p:nvPr/>
        </p:nvSpPr>
        <p:spPr bwMode="auto">
          <a:xfrm>
            <a:off x="7568366" y="3472514"/>
            <a:ext cx="1993559" cy="485658"/>
          </a:xfrm>
          <a:prstGeom prst="rect">
            <a:avLst/>
          </a:prstGeom>
          <a:solidFill>
            <a:srgbClr val="EFA01E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妈妈最后悔的事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44"/>
          <p:cNvSpPr>
            <a:spLocks noChangeArrowheads="1"/>
          </p:cNvSpPr>
          <p:nvPr/>
        </p:nvSpPr>
        <p:spPr bwMode="auto">
          <a:xfrm>
            <a:off x="7039394" y="2671141"/>
            <a:ext cx="1992285" cy="4856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妈妈对我的期望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748091" y="1898800"/>
            <a:ext cx="2440825" cy="2563313"/>
            <a:chOff x="4897547" y="2194496"/>
            <a:chExt cx="2440825" cy="2563313"/>
          </a:xfrm>
        </p:grpSpPr>
        <p:sp>
          <p:nvSpPr>
            <p:cNvPr id="10" name="TextBox 32"/>
            <p:cNvSpPr txBox="1"/>
            <p:nvPr/>
          </p:nvSpPr>
          <p:spPr>
            <a:xfrm>
              <a:off x="4897547" y="4376072"/>
              <a:ext cx="2440825" cy="381737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5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97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6965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lnSpc>
                  <a:spcPct val="120000"/>
                </a:lnSpc>
                <a:defRPr/>
              </a:pP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我所了解的母亲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004205" y="2194496"/>
              <a:ext cx="2227507" cy="1849502"/>
              <a:chOff x="5004205" y="2194496"/>
              <a:chExt cx="2227507" cy="1849502"/>
            </a:xfrm>
          </p:grpSpPr>
          <p:sp>
            <p:nvSpPr>
              <p:cNvPr id="5" name="Block Arc 1"/>
              <p:cNvSpPr/>
              <p:nvPr/>
            </p:nvSpPr>
            <p:spPr>
              <a:xfrm flipV="1">
                <a:off x="5683450" y="2590722"/>
                <a:ext cx="908700" cy="908701"/>
              </a:xfrm>
              <a:prstGeom prst="blockArc">
                <a:avLst>
                  <a:gd name="adj1" fmla="val 10800000"/>
                  <a:gd name="adj2" fmla="val 19093"/>
                  <a:gd name="adj3" fmla="val 14285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Rectangle 2"/>
              <p:cNvSpPr/>
              <p:nvPr/>
            </p:nvSpPr>
            <p:spPr>
              <a:xfrm>
                <a:off x="6066984" y="3472281"/>
                <a:ext cx="141633" cy="31968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Rectangle 3"/>
              <p:cNvSpPr/>
              <p:nvPr/>
            </p:nvSpPr>
            <p:spPr>
              <a:xfrm>
                <a:off x="5882860" y="3789945"/>
                <a:ext cx="509880" cy="607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Rectangle: Rounded Corners 5"/>
              <p:cNvSpPr/>
              <p:nvPr/>
            </p:nvSpPr>
            <p:spPr>
              <a:xfrm>
                <a:off x="5851014" y="2194496"/>
                <a:ext cx="573571" cy="113252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Rectangle 33"/>
              <p:cNvSpPr/>
              <p:nvPr/>
            </p:nvSpPr>
            <p:spPr>
              <a:xfrm>
                <a:off x="5004205" y="3909339"/>
                <a:ext cx="2227507" cy="134659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914400">
                  <a:defRPr/>
                </a:pPr>
                <a:r>
                  <a:rPr lang="zh-CN" altLang="en-US" sz="28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说一说</a:t>
                </a:r>
                <a:endParaRPr lang="zh-CN" altLang="en-US" sz="28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857227" y="2704370"/>
                <a:ext cx="573571" cy="629724"/>
              </a:xfrm>
              <a:prstGeom prst="ellipse">
                <a:avLst/>
              </a:prstGeom>
              <a:solidFill>
                <a:srgbClr val="FAC6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12" name="Freeform: Shape 42"/>
              <p:cNvSpPr/>
              <p:nvPr/>
            </p:nvSpPr>
            <p:spPr bwMode="auto">
              <a:xfrm>
                <a:off x="5985996" y="2895872"/>
                <a:ext cx="303606" cy="333495"/>
              </a:xfrm>
              <a:custGeom>
                <a:avLst/>
                <a:gdLst>
                  <a:gd name="connsiteX0" fmla="*/ 265967 w 306388"/>
                  <a:gd name="connsiteY0" fmla="*/ 243697 h 336550"/>
                  <a:gd name="connsiteX1" fmla="*/ 232996 w 306388"/>
                  <a:gd name="connsiteY1" fmla="*/ 278234 h 336550"/>
                  <a:gd name="connsiteX2" fmla="*/ 219808 w 306388"/>
                  <a:gd name="connsiteY2" fmla="*/ 264950 h 336550"/>
                  <a:gd name="connsiteX3" fmla="*/ 203982 w 306388"/>
                  <a:gd name="connsiteY3" fmla="*/ 264950 h 336550"/>
                  <a:gd name="connsiteX4" fmla="*/ 203982 w 306388"/>
                  <a:gd name="connsiteY4" fmla="*/ 280890 h 336550"/>
                  <a:gd name="connsiteX5" fmla="*/ 225083 w 306388"/>
                  <a:gd name="connsiteY5" fmla="*/ 300815 h 336550"/>
                  <a:gd name="connsiteX6" fmla="*/ 232996 w 306388"/>
                  <a:gd name="connsiteY6" fmla="*/ 304800 h 336550"/>
                  <a:gd name="connsiteX7" fmla="*/ 239591 w 306388"/>
                  <a:gd name="connsiteY7" fmla="*/ 300815 h 336550"/>
                  <a:gd name="connsiteX8" fmla="*/ 281794 w 306388"/>
                  <a:gd name="connsiteY8" fmla="*/ 259637 h 336550"/>
                  <a:gd name="connsiteX9" fmla="*/ 281794 w 306388"/>
                  <a:gd name="connsiteY9" fmla="*/ 243697 h 336550"/>
                  <a:gd name="connsiteX10" fmla="*/ 265967 w 306388"/>
                  <a:gd name="connsiteY10" fmla="*/ 243697 h 336550"/>
                  <a:gd name="connsiteX11" fmla="*/ 242094 w 306388"/>
                  <a:gd name="connsiteY11" fmla="*/ 209550 h 336550"/>
                  <a:gd name="connsiteX12" fmla="*/ 306388 w 306388"/>
                  <a:gd name="connsiteY12" fmla="*/ 273050 h 336550"/>
                  <a:gd name="connsiteX13" fmla="*/ 242094 w 306388"/>
                  <a:gd name="connsiteY13" fmla="*/ 336550 h 336550"/>
                  <a:gd name="connsiteX14" fmla="*/ 177800 w 306388"/>
                  <a:gd name="connsiteY14" fmla="*/ 273050 h 336550"/>
                  <a:gd name="connsiteX15" fmla="*/ 242094 w 306388"/>
                  <a:gd name="connsiteY15" fmla="*/ 209550 h 336550"/>
                  <a:gd name="connsiteX16" fmla="*/ 65986 w 306388"/>
                  <a:gd name="connsiteY16" fmla="*/ 133087 h 336550"/>
                  <a:gd name="connsiteX17" fmla="*/ 69946 w 306388"/>
                  <a:gd name="connsiteY17" fmla="*/ 135738 h 336550"/>
                  <a:gd name="connsiteX18" fmla="*/ 104259 w 306388"/>
                  <a:gd name="connsiteY18" fmla="*/ 228503 h 336550"/>
                  <a:gd name="connsiteX19" fmla="*/ 116136 w 306388"/>
                  <a:gd name="connsiteY19" fmla="*/ 228503 h 336550"/>
                  <a:gd name="connsiteX20" fmla="*/ 149130 w 306388"/>
                  <a:gd name="connsiteY20" fmla="*/ 135738 h 336550"/>
                  <a:gd name="connsiteX21" fmla="*/ 155728 w 306388"/>
                  <a:gd name="connsiteY21" fmla="*/ 133087 h 336550"/>
                  <a:gd name="connsiteX22" fmla="*/ 184762 w 306388"/>
                  <a:gd name="connsiteY22" fmla="*/ 138388 h 336550"/>
                  <a:gd name="connsiteX23" fmla="*/ 219075 w 306388"/>
                  <a:gd name="connsiteY23" fmla="*/ 184771 h 336550"/>
                  <a:gd name="connsiteX24" fmla="*/ 219075 w 306388"/>
                  <a:gd name="connsiteY24" fmla="*/ 195373 h 336550"/>
                  <a:gd name="connsiteX25" fmla="*/ 161007 w 306388"/>
                  <a:gd name="connsiteY25" fmla="*/ 273561 h 336550"/>
                  <a:gd name="connsiteX26" fmla="*/ 162327 w 306388"/>
                  <a:gd name="connsiteY26" fmla="*/ 284162 h 336550"/>
                  <a:gd name="connsiteX27" fmla="*/ 21116 w 306388"/>
                  <a:gd name="connsiteY27" fmla="*/ 284162 h 336550"/>
                  <a:gd name="connsiteX28" fmla="*/ 0 w 306388"/>
                  <a:gd name="connsiteY28" fmla="*/ 262959 h 336550"/>
                  <a:gd name="connsiteX29" fmla="*/ 0 w 306388"/>
                  <a:gd name="connsiteY29" fmla="*/ 186096 h 336550"/>
                  <a:gd name="connsiteX30" fmla="*/ 34313 w 306388"/>
                  <a:gd name="connsiteY30" fmla="*/ 138388 h 336550"/>
                  <a:gd name="connsiteX31" fmla="*/ 65986 w 306388"/>
                  <a:gd name="connsiteY31" fmla="*/ 133087 h 336550"/>
                  <a:gd name="connsiteX32" fmla="*/ 103043 w 306388"/>
                  <a:gd name="connsiteY32" fmla="*/ 125412 h 336550"/>
                  <a:gd name="connsiteX33" fmla="*/ 117331 w 306388"/>
                  <a:gd name="connsiteY33" fmla="*/ 125412 h 336550"/>
                  <a:gd name="connsiteX34" fmla="*/ 122526 w 306388"/>
                  <a:gd name="connsiteY34" fmla="*/ 128077 h 336550"/>
                  <a:gd name="connsiteX35" fmla="*/ 122526 w 306388"/>
                  <a:gd name="connsiteY35" fmla="*/ 136071 h 336550"/>
                  <a:gd name="connsiteX36" fmla="*/ 116032 w 306388"/>
                  <a:gd name="connsiteY36" fmla="*/ 148063 h 336550"/>
                  <a:gd name="connsiteX37" fmla="*/ 118630 w 306388"/>
                  <a:gd name="connsiteY37" fmla="*/ 178707 h 336550"/>
                  <a:gd name="connsiteX38" fmla="*/ 112135 w 306388"/>
                  <a:gd name="connsiteY38" fmla="*/ 197360 h 336550"/>
                  <a:gd name="connsiteX39" fmla="*/ 108239 w 306388"/>
                  <a:gd name="connsiteY39" fmla="*/ 197360 h 336550"/>
                  <a:gd name="connsiteX40" fmla="*/ 100446 w 306388"/>
                  <a:gd name="connsiteY40" fmla="*/ 178707 h 336550"/>
                  <a:gd name="connsiteX41" fmla="*/ 104342 w 306388"/>
                  <a:gd name="connsiteY41" fmla="*/ 148063 h 336550"/>
                  <a:gd name="connsiteX42" fmla="*/ 96549 w 306388"/>
                  <a:gd name="connsiteY42" fmla="*/ 136071 h 336550"/>
                  <a:gd name="connsiteX43" fmla="*/ 97848 w 306388"/>
                  <a:gd name="connsiteY43" fmla="*/ 128077 h 336550"/>
                  <a:gd name="connsiteX44" fmla="*/ 103043 w 306388"/>
                  <a:gd name="connsiteY44" fmla="*/ 125412 h 336550"/>
                  <a:gd name="connsiteX45" fmla="*/ 110332 w 306388"/>
                  <a:gd name="connsiteY45" fmla="*/ 0 h 336550"/>
                  <a:gd name="connsiteX46" fmla="*/ 166689 w 306388"/>
                  <a:gd name="connsiteY46" fmla="*/ 55563 h 336550"/>
                  <a:gd name="connsiteX47" fmla="*/ 110332 w 306388"/>
                  <a:gd name="connsiteY47" fmla="*/ 111126 h 336550"/>
                  <a:gd name="connsiteX48" fmla="*/ 53975 w 306388"/>
                  <a:gd name="connsiteY48" fmla="*/ 55563 h 336550"/>
                  <a:gd name="connsiteX49" fmla="*/ 110332 w 306388"/>
                  <a:gd name="connsiteY4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06388" h="336550">
                    <a:moveTo>
                      <a:pt x="265967" y="243697"/>
                    </a:moveTo>
                    <a:cubicBezTo>
                      <a:pt x="265967" y="243697"/>
                      <a:pt x="265967" y="243697"/>
                      <a:pt x="232996" y="278234"/>
                    </a:cubicBezTo>
                    <a:cubicBezTo>
                      <a:pt x="232996" y="278234"/>
                      <a:pt x="232996" y="278234"/>
                      <a:pt x="219808" y="264950"/>
                    </a:cubicBezTo>
                    <a:cubicBezTo>
                      <a:pt x="214532" y="260965"/>
                      <a:pt x="207938" y="260965"/>
                      <a:pt x="203982" y="264950"/>
                    </a:cubicBezTo>
                    <a:cubicBezTo>
                      <a:pt x="200025" y="268935"/>
                      <a:pt x="200025" y="275577"/>
                      <a:pt x="203982" y="280890"/>
                    </a:cubicBezTo>
                    <a:cubicBezTo>
                      <a:pt x="203982" y="280890"/>
                      <a:pt x="203982" y="280890"/>
                      <a:pt x="225083" y="300815"/>
                    </a:cubicBezTo>
                    <a:cubicBezTo>
                      <a:pt x="227721" y="303472"/>
                      <a:pt x="230359" y="304800"/>
                      <a:pt x="232996" y="304800"/>
                    </a:cubicBezTo>
                    <a:cubicBezTo>
                      <a:pt x="235634" y="304800"/>
                      <a:pt x="238272" y="303472"/>
                      <a:pt x="239591" y="300815"/>
                    </a:cubicBezTo>
                    <a:cubicBezTo>
                      <a:pt x="239591" y="300815"/>
                      <a:pt x="239591" y="300815"/>
                      <a:pt x="281794" y="259637"/>
                    </a:cubicBezTo>
                    <a:cubicBezTo>
                      <a:pt x="285750" y="255652"/>
                      <a:pt x="285750" y="249011"/>
                      <a:pt x="281794" y="243697"/>
                    </a:cubicBezTo>
                    <a:cubicBezTo>
                      <a:pt x="277837" y="239712"/>
                      <a:pt x="271243" y="239712"/>
                      <a:pt x="265967" y="243697"/>
                    </a:cubicBezTo>
                    <a:close/>
                    <a:moveTo>
                      <a:pt x="242094" y="209550"/>
                    </a:moveTo>
                    <a:cubicBezTo>
                      <a:pt x="277603" y="209550"/>
                      <a:pt x="306388" y="237980"/>
                      <a:pt x="306388" y="273050"/>
                    </a:cubicBezTo>
                    <a:cubicBezTo>
                      <a:pt x="306388" y="308120"/>
                      <a:pt x="277603" y="336550"/>
                      <a:pt x="242094" y="336550"/>
                    </a:cubicBezTo>
                    <a:cubicBezTo>
                      <a:pt x="206585" y="336550"/>
                      <a:pt x="177800" y="308120"/>
                      <a:pt x="177800" y="273050"/>
                    </a:cubicBezTo>
                    <a:cubicBezTo>
                      <a:pt x="177800" y="237980"/>
                      <a:pt x="206585" y="209550"/>
                      <a:pt x="242094" y="209550"/>
                    </a:cubicBezTo>
                    <a:close/>
                    <a:moveTo>
                      <a:pt x="65986" y="133087"/>
                    </a:moveTo>
                    <a:cubicBezTo>
                      <a:pt x="67306" y="133087"/>
                      <a:pt x="69946" y="134413"/>
                      <a:pt x="69946" y="135738"/>
                    </a:cubicBezTo>
                    <a:cubicBezTo>
                      <a:pt x="69946" y="135738"/>
                      <a:pt x="69946" y="135738"/>
                      <a:pt x="104259" y="228503"/>
                    </a:cubicBezTo>
                    <a:cubicBezTo>
                      <a:pt x="105578" y="233804"/>
                      <a:pt x="113497" y="233804"/>
                      <a:pt x="116136" y="228503"/>
                    </a:cubicBezTo>
                    <a:cubicBezTo>
                      <a:pt x="116136" y="228503"/>
                      <a:pt x="116136" y="228503"/>
                      <a:pt x="149130" y="135738"/>
                    </a:cubicBezTo>
                    <a:cubicBezTo>
                      <a:pt x="150449" y="133087"/>
                      <a:pt x="153089" y="131762"/>
                      <a:pt x="155728" y="133087"/>
                    </a:cubicBezTo>
                    <a:cubicBezTo>
                      <a:pt x="155728" y="133087"/>
                      <a:pt x="155728" y="133087"/>
                      <a:pt x="184762" y="138388"/>
                    </a:cubicBezTo>
                    <a:cubicBezTo>
                      <a:pt x="205878" y="145014"/>
                      <a:pt x="219075" y="163567"/>
                      <a:pt x="219075" y="184771"/>
                    </a:cubicBezTo>
                    <a:cubicBezTo>
                      <a:pt x="219075" y="184771"/>
                      <a:pt x="219075" y="184771"/>
                      <a:pt x="219075" y="195373"/>
                    </a:cubicBezTo>
                    <a:cubicBezTo>
                      <a:pt x="186082" y="204649"/>
                      <a:pt x="161007" y="236454"/>
                      <a:pt x="161007" y="273561"/>
                    </a:cubicBezTo>
                    <a:cubicBezTo>
                      <a:pt x="161007" y="277536"/>
                      <a:pt x="161007" y="280187"/>
                      <a:pt x="162327" y="284162"/>
                    </a:cubicBezTo>
                    <a:cubicBezTo>
                      <a:pt x="162327" y="284162"/>
                      <a:pt x="162327" y="284162"/>
                      <a:pt x="21116" y="284162"/>
                    </a:cubicBezTo>
                    <a:cubicBezTo>
                      <a:pt x="9238" y="284162"/>
                      <a:pt x="0" y="274886"/>
                      <a:pt x="0" y="262959"/>
                    </a:cubicBezTo>
                    <a:cubicBezTo>
                      <a:pt x="0" y="262959"/>
                      <a:pt x="0" y="262959"/>
                      <a:pt x="0" y="186096"/>
                    </a:cubicBezTo>
                    <a:cubicBezTo>
                      <a:pt x="0" y="163567"/>
                      <a:pt x="14517" y="145014"/>
                      <a:pt x="34313" y="138388"/>
                    </a:cubicBezTo>
                    <a:cubicBezTo>
                      <a:pt x="34313" y="138388"/>
                      <a:pt x="65986" y="133087"/>
                      <a:pt x="65986" y="133087"/>
                    </a:cubicBezTo>
                    <a:close/>
                    <a:moveTo>
                      <a:pt x="103043" y="125412"/>
                    </a:moveTo>
                    <a:cubicBezTo>
                      <a:pt x="103043" y="125412"/>
                      <a:pt x="103043" y="125412"/>
                      <a:pt x="117331" y="125412"/>
                    </a:cubicBezTo>
                    <a:cubicBezTo>
                      <a:pt x="118630" y="125412"/>
                      <a:pt x="121227" y="126745"/>
                      <a:pt x="122526" y="128077"/>
                    </a:cubicBezTo>
                    <a:cubicBezTo>
                      <a:pt x="123825" y="129409"/>
                      <a:pt x="123825" y="133406"/>
                      <a:pt x="122526" y="136071"/>
                    </a:cubicBezTo>
                    <a:cubicBezTo>
                      <a:pt x="122526" y="136071"/>
                      <a:pt x="122526" y="136071"/>
                      <a:pt x="116032" y="148063"/>
                    </a:cubicBezTo>
                    <a:cubicBezTo>
                      <a:pt x="116032" y="148063"/>
                      <a:pt x="116032" y="148063"/>
                      <a:pt x="118630" y="178707"/>
                    </a:cubicBezTo>
                    <a:cubicBezTo>
                      <a:pt x="118630" y="178707"/>
                      <a:pt x="118630" y="178707"/>
                      <a:pt x="112135" y="197360"/>
                    </a:cubicBezTo>
                    <a:cubicBezTo>
                      <a:pt x="110836" y="200025"/>
                      <a:pt x="108239" y="200025"/>
                      <a:pt x="108239" y="197360"/>
                    </a:cubicBezTo>
                    <a:cubicBezTo>
                      <a:pt x="108239" y="197360"/>
                      <a:pt x="108239" y="197360"/>
                      <a:pt x="100446" y="178707"/>
                    </a:cubicBezTo>
                    <a:cubicBezTo>
                      <a:pt x="100446" y="178707"/>
                      <a:pt x="100446" y="178707"/>
                      <a:pt x="104342" y="148063"/>
                    </a:cubicBezTo>
                    <a:cubicBezTo>
                      <a:pt x="104342" y="148063"/>
                      <a:pt x="104342" y="148063"/>
                      <a:pt x="96549" y="136071"/>
                    </a:cubicBezTo>
                    <a:cubicBezTo>
                      <a:pt x="95250" y="133406"/>
                      <a:pt x="95250" y="129409"/>
                      <a:pt x="97848" y="128077"/>
                    </a:cubicBezTo>
                    <a:cubicBezTo>
                      <a:pt x="99147" y="126745"/>
                      <a:pt x="100446" y="125412"/>
                      <a:pt x="103043" y="125412"/>
                    </a:cubicBezTo>
                    <a:close/>
                    <a:moveTo>
                      <a:pt x="110332" y="0"/>
                    </a:moveTo>
                    <a:cubicBezTo>
                      <a:pt x="141457" y="0"/>
                      <a:pt x="166689" y="24876"/>
                      <a:pt x="166689" y="55563"/>
                    </a:cubicBezTo>
                    <a:cubicBezTo>
                      <a:pt x="166689" y="86250"/>
                      <a:pt x="141457" y="111126"/>
                      <a:pt x="110332" y="111126"/>
                    </a:cubicBezTo>
                    <a:cubicBezTo>
                      <a:pt x="79207" y="111126"/>
                      <a:pt x="53975" y="86250"/>
                      <a:pt x="53975" y="55563"/>
                    </a:cubicBezTo>
                    <a:cubicBezTo>
                      <a:pt x="53975" y="24876"/>
                      <a:pt x="79207" y="0"/>
                      <a:pt x="1103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5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7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5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1" name="图片 40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5" y="165735"/>
            <a:ext cx="1079500" cy="931545"/>
          </a:xfrm>
          <a:prstGeom prst="rect">
            <a:avLst/>
          </a:prstGeom>
        </p:spPr>
      </p:pic>
      <p:pic>
        <p:nvPicPr>
          <p:cNvPr id="42" name="图片 41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605" y="165735"/>
            <a:ext cx="1079500" cy="931545"/>
          </a:xfrm>
          <a:prstGeom prst="rect">
            <a:avLst/>
          </a:prstGeom>
        </p:spPr>
      </p:pic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4773930" y="323850"/>
            <a:ext cx="2644775" cy="6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温情故事</a:t>
            </a:r>
            <a:endParaRPr lang="zh-CN" altLang="en-US" sz="4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47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3" name="图片 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32740" y="140970"/>
            <a:ext cx="1247775" cy="1859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6" cstate="screen"/>
          <a:srcRect r="-21673"/>
          <a:stretch>
            <a:fillRect/>
          </a:stretch>
        </p:blipFill>
        <p:spPr>
          <a:xfrm>
            <a:off x="9736492" y="3412944"/>
            <a:ext cx="1641852" cy="3015809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13890" y="4325527"/>
            <a:ext cx="1069731" cy="21405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4" grpId="0" animBg="1"/>
      <p:bldP spid="32" grpId="0" animBg="1"/>
      <p:bldP spid="30" grpId="0" animBg="1"/>
      <p:bldP spid="28" grpId="0" animBg="1"/>
      <p:bldP spid="26" grpId="0" animBg="1"/>
      <p:bldP spid="24" grpId="0" animBg="1"/>
      <p:bldP spid="22" grpId="0" animBg="1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66233" y="2856468"/>
            <a:ext cx="1821059" cy="2820605"/>
          </a:xfrm>
          <a:prstGeom prst="rect">
            <a:avLst/>
          </a:prstGeom>
        </p:spPr>
      </p:pic>
      <p:sp>
        <p:nvSpPr>
          <p:cNvPr id="56" name="云"/>
          <p:cNvSpPr/>
          <p:nvPr/>
        </p:nvSpPr>
        <p:spPr>
          <a:xfrm>
            <a:off x="5368925" y="1606109"/>
            <a:ext cx="1894205" cy="118935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FAC6C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14245" y="3187319"/>
            <a:ext cx="7121930" cy="2746362"/>
            <a:chOff x="2763" y="3235"/>
            <a:chExt cx="4581" cy="3386"/>
          </a:xfrm>
          <a:solidFill>
            <a:srgbClr val="E14842"/>
          </a:solidFill>
        </p:grpSpPr>
        <p:sp>
          <p:nvSpPr>
            <p:cNvPr id="9" name="矩形 8"/>
            <p:cNvSpPr/>
            <p:nvPr/>
          </p:nvSpPr>
          <p:spPr>
            <a:xfrm>
              <a:off x="2763" y="3235"/>
              <a:ext cx="4581" cy="33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2998" y="3497"/>
              <a:ext cx="4166" cy="4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诗歌 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" name="图片 10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165735"/>
            <a:ext cx="1079500" cy="931545"/>
          </a:xfrm>
          <a:prstGeom prst="rect">
            <a:avLst/>
          </a:prstGeom>
        </p:spPr>
      </p:pic>
      <p:pic>
        <p:nvPicPr>
          <p:cNvPr id="12" name="图片 11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605" y="165735"/>
            <a:ext cx="1079500" cy="931545"/>
          </a:xfrm>
          <a:prstGeom prst="rect">
            <a:avLst/>
          </a:prstGeom>
        </p:spPr>
      </p:pic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4773930" y="323850"/>
            <a:ext cx="2644775" cy="6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温情故事</a:t>
            </a:r>
            <a:endParaRPr lang="zh-CN" altLang="en-US" sz="4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18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4" name="图片 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32740" y="140970"/>
            <a:ext cx="1247775" cy="1859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" name="矩形 54"/>
          <p:cNvSpPr/>
          <p:nvPr/>
        </p:nvSpPr>
        <p:spPr>
          <a:xfrm>
            <a:off x="4674218" y="2167339"/>
            <a:ext cx="3283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诗朗诵：妈妈的爱</a:t>
            </a:r>
            <a:endParaRPr lang="zh-CN" altLang="en-US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62" name="图片 61" descr="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30801" y="1808954"/>
            <a:ext cx="1215390" cy="10301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97638" y="3461315"/>
            <a:ext cx="6229755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是您，将我带到人间。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教会我在成长中，如何走过沟沟坎坎。是您，领我认识世界。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天寒地冻时，将我双手放入怀中温暖。您用爱心穿引的线，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那一针一线，都是您的爱在悄悄蔓延。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019669" y="4568054"/>
            <a:ext cx="1889084" cy="18890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3" grpId="0"/>
      <p:bldP spid="55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云"/>
          <p:cNvSpPr/>
          <p:nvPr/>
        </p:nvSpPr>
        <p:spPr>
          <a:xfrm>
            <a:off x="5119585" y="1667113"/>
            <a:ext cx="1894205" cy="118935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FAC6C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77383" y="3258470"/>
            <a:ext cx="7658677" cy="2746362"/>
            <a:chOff x="11936" y="3241"/>
            <a:chExt cx="4581" cy="3386"/>
          </a:xfrm>
          <a:solidFill>
            <a:srgbClr val="FFB447"/>
          </a:solidFill>
        </p:grpSpPr>
        <p:sp>
          <p:nvSpPr>
            <p:cNvPr id="7" name="矩形 6"/>
            <p:cNvSpPr/>
            <p:nvPr/>
          </p:nvSpPr>
          <p:spPr>
            <a:xfrm>
              <a:off x="11936" y="3241"/>
              <a:ext cx="4581" cy="33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Rectangle 32"/>
            <p:cNvSpPr>
              <a:spLocks noChangeArrowheads="1"/>
            </p:cNvSpPr>
            <p:nvPr/>
          </p:nvSpPr>
          <p:spPr bwMode="auto">
            <a:xfrm>
              <a:off x="12169" y="3419"/>
              <a:ext cx="4115" cy="2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2800" b="1" dirty="0">
                  <a:solidFill>
                    <a:prstClr val="white"/>
                  </a:solidFill>
                  <a:cs typeface="+mn-ea"/>
                  <a:sym typeface="+mn-lt"/>
                </a:rPr>
                <a:t>诗歌 </a:t>
              </a:r>
              <a:r>
                <a:rPr lang="en-US" altLang="zh-CN" sz="2800" b="1" dirty="0">
                  <a:solidFill>
                    <a:prstClr val="white"/>
                  </a:solidFill>
                  <a:cs typeface="+mn-ea"/>
                  <a:sym typeface="+mn-lt"/>
                </a:rPr>
                <a:t>2</a:t>
              </a:r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 </a:t>
              </a:r>
              <a:endParaRPr lang="en-US" altLang="zh-CN" sz="2000" b="1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如果我是风筝，您就是拉动风筝的线；　　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如果我是一条船，您就是灯塔是港湾；　　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这就是母亲的爱，这就是母亲的情。　　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鲜花可以枯萎，沧海可变桑田。　　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white"/>
                  </a:solidFill>
                  <a:cs typeface="+mn-ea"/>
                  <a:sym typeface="+mn-lt"/>
                </a:rPr>
                <a:t>但母亲的爱，却永远留在我们的心间！</a:t>
              </a:r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" name="图片 10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75" y="165735"/>
            <a:ext cx="1079500" cy="931545"/>
          </a:xfrm>
          <a:prstGeom prst="rect">
            <a:avLst/>
          </a:prstGeom>
        </p:spPr>
      </p:pic>
      <p:pic>
        <p:nvPicPr>
          <p:cNvPr id="12" name="图片 11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1605" y="165735"/>
            <a:ext cx="1079500" cy="931545"/>
          </a:xfrm>
          <a:prstGeom prst="rect">
            <a:avLst/>
          </a:prstGeom>
        </p:spPr>
      </p:pic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4773930" y="323850"/>
            <a:ext cx="2644775" cy="6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温情故事</a:t>
            </a:r>
            <a:endParaRPr lang="zh-CN" altLang="en-US" sz="4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18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4" name="图片 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32740" y="140970"/>
            <a:ext cx="1247775" cy="1859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" name="矩形 54"/>
          <p:cNvSpPr/>
          <p:nvPr/>
        </p:nvSpPr>
        <p:spPr>
          <a:xfrm>
            <a:off x="4424878" y="2228343"/>
            <a:ext cx="32836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诗朗诵：妈妈的爱</a:t>
            </a:r>
            <a:endParaRPr lang="zh-CN" altLang="en-US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62" name="图片 61" descr="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481461" y="1869958"/>
            <a:ext cx="1215390" cy="103012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420142" y="2001028"/>
            <a:ext cx="1909550" cy="3007541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936166" y="3504798"/>
            <a:ext cx="2505125" cy="2505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3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边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6365" y="-1480185"/>
            <a:ext cx="9399905" cy="8013700"/>
          </a:xfrm>
          <a:prstGeom prst="rect">
            <a:avLst/>
          </a:prstGeom>
        </p:spPr>
      </p:pic>
      <p:sp>
        <p:nvSpPr>
          <p:cNvPr id="295" name="云"/>
          <p:cNvSpPr/>
          <p:nvPr/>
        </p:nvSpPr>
        <p:spPr>
          <a:xfrm>
            <a:off x="2228850" y="2698115"/>
            <a:ext cx="1894205" cy="118935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FAC6C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98090" y="2798445"/>
            <a:ext cx="41662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59BA3"/>
                </a:solidFill>
                <a:cs typeface="+mn-ea"/>
                <a:sym typeface="+mn-lt"/>
              </a:rPr>
              <a:t>part </a:t>
            </a:r>
            <a:r>
              <a:rPr lang="en-US" altLang="zh-CN" sz="6600" b="1" dirty="0">
                <a:solidFill>
                  <a:srgbClr val="059BA3"/>
                </a:solidFill>
                <a:cs typeface="+mn-ea"/>
                <a:sym typeface="+mn-lt"/>
              </a:rPr>
              <a:t>04</a:t>
            </a:r>
            <a:endParaRPr lang="en-US" altLang="zh-CN" sz="6600" b="1" dirty="0">
              <a:solidFill>
                <a:srgbClr val="059BA3"/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362325" y="4152900"/>
            <a:ext cx="3302000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zh-CN" sz="48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班会互动</a:t>
            </a:r>
            <a:endParaRPr lang="zh-CN" altLang="zh-CN" sz="48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808355"/>
            <a:ext cx="855980" cy="738505"/>
          </a:xfrm>
          <a:prstGeom prst="rect">
            <a:avLst/>
          </a:prstGeom>
        </p:spPr>
      </p:pic>
      <p:pic>
        <p:nvPicPr>
          <p:cNvPr id="15" name="图片 14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105" y="1898650"/>
            <a:ext cx="855980" cy="738505"/>
          </a:xfrm>
          <a:prstGeom prst="rect">
            <a:avLst/>
          </a:prstGeom>
        </p:spPr>
      </p:pic>
      <p:pic>
        <p:nvPicPr>
          <p:cNvPr id="13" name="图片 12" descr="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360" y="1870075"/>
            <a:ext cx="4152265" cy="3519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99982" y="2055819"/>
            <a:ext cx="7592036" cy="2746362"/>
          </a:xfrm>
          <a:prstGeom prst="rect">
            <a:avLst/>
          </a:prstGeom>
          <a:solidFill>
            <a:srgbClr val="E845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99982" y="2767280"/>
            <a:ext cx="75920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在这个特殊的节日里，如何表达对她们的爱？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75" y="165735"/>
            <a:ext cx="1079500" cy="931545"/>
          </a:xfrm>
          <a:prstGeom prst="rect">
            <a:avLst/>
          </a:prstGeom>
        </p:spPr>
      </p:pic>
      <p:pic>
        <p:nvPicPr>
          <p:cNvPr id="9" name="图片 8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1605" y="165735"/>
            <a:ext cx="1079500" cy="931545"/>
          </a:xfrm>
          <a:prstGeom prst="rect">
            <a:avLst/>
          </a:prstGeom>
        </p:spPr>
      </p:pic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4773930" y="323850"/>
            <a:ext cx="2644775" cy="6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班会互动</a:t>
            </a:r>
            <a:endParaRPr lang="zh-CN" altLang="en-US" sz="4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60759" y="2699254"/>
            <a:ext cx="3878445" cy="38784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643265" y="2843232"/>
            <a:ext cx="2858041" cy="3590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云"/>
          <p:cNvSpPr/>
          <p:nvPr/>
        </p:nvSpPr>
        <p:spPr>
          <a:xfrm>
            <a:off x="4269012" y="433329"/>
            <a:ext cx="1894205" cy="118935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FAC6C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38316" y="1028007"/>
            <a:ext cx="51637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cs typeface="+mn-ea"/>
                <a:sym typeface="+mn-lt"/>
              </a:rPr>
              <a:t>1.</a:t>
            </a: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了解妈妈、长辈对我的爱</a:t>
            </a:r>
            <a:endParaRPr lang="zh-CN" altLang="en-US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36" name="图片 35" descr="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374807" y="178880"/>
            <a:ext cx="1894205" cy="160547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1593053" y="4473678"/>
            <a:ext cx="22203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问问妈妈，自己是怎样降临到这世界上的，妈妈在怀着我的时候“我”有没有“调皮”。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03746" y="4530964"/>
            <a:ext cx="2220313" cy="1724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和全家人一起看看小时候的照片，请爸爸妈妈讲讲“我”小时候的故事。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62549" y="4564960"/>
            <a:ext cx="2117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让孩子说说记忆中父母做出的最让自己感动的事情。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26572" y="2081601"/>
            <a:ext cx="2582748" cy="223200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881841" y="2001591"/>
            <a:ext cx="2120790" cy="232383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916579" y="2149252"/>
            <a:ext cx="2493371" cy="2057031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226300" y="2081601"/>
            <a:ext cx="744855" cy="902335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10076950" y="178506"/>
            <a:ext cx="1512570" cy="1823085"/>
            <a:chOff x="4378324" y="1762126"/>
            <a:chExt cx="1023937" cy="1233488"/>
          </a:xfrm>
        </p:grpSpPr>
        <p:sp>
          <p:nvSpPr>
            <p:cNvPr id="50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6" name="图片 85" descr="糖果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265" y="531124"/>
            <a:ext cx="855980" cy="738505"/>
          </a:xfrm>
          <a:prstGeom prst="rect">
            <a:avLst/>
          </a:prstGeom>
        </p:spPr>
      </p:pic>
      <p:pic>
        <p:nvPicPr>
          <p:cNvPr id="87" name="图片 86" descr="糖果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073" y="1415097"/>
            <a:ext cx="855980" cy="738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85276" y="3483171"/>
            <a:ext cx="2464600" cy="3095419"/>
          </a:xfrm>
          <a:prstGeom prst="rect">
            <a:avLst/>
          </a:prstGeom>
        </p:spPr>
      </p:pic>
      <p:sp>
        <p:nvSpPr>
          <p:cNvPr id="4" name="云"/>
          <p:cNvSpPr/>
          <p:nvPr/>
        </p:nvSpPr>
        <p:spPr>
          <a:xfrm>
            <a:off x="4269012" y="433329"/>
            <a:ext cx="1894205" cy="118935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FAC6C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38316" y="1028007"/>
            <a:ext cx="51637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cs typeface="+mn-ea"/>
                <a:sym typeface="+mn-lt"/>
              </a:rPr>
              <a:t>2.</a:t>
            </a: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真情回馈，温情行动</a:t>
            </a:r>
            <a:endParaRPr lang="zh-CN" altLang="en-US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6" name="图片 5" descr="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74807" y="178880"/>
            <a:ext cx="1894205" cy="160547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33179" y="2823741"/>
            <a:ext cx="5505016" cy="656836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亲爱的妈妈，平时您做家务挺累的，今天好好休息休息一下，让我为您分担一点家务吧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!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44541" y="5348313"/>
            <a:ext cx="4832975" cy="656836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可敬的母亲，您上班辛苦了！让我为您洗洗脚，为您洗去一身的疲惫吧！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438195" y="2315793"/>
            <a:ext cx="2406952" cy="233475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226300" y="2081601"/>
            <a:ext cx="744855" cy="902335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10076950" y="178506"/>
            <a:ext cx="1512570" cy="1823085"/>
            <a:chOff x="4378324" y="1762126"/>
            <a:chExt cx="1023937" cy="1233488"/>
          </a:xfrm>
        </p:grpSpPr>
        <p:sp>
          <p:nvSpPr>
            <p:cNvPr id="39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75" name="图片 74" descr="糖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57" y="824294"/>
            <a:ext cx="855980" cy="738505"/>
          </a:xfrm>
          <a:prstGeom prst="rect">
            <a:avLst/>
          </a:prstGeom>
        </p:spPr>
      </p:pic>
      <p:pic>
        <p:nvPicPr>
          <p:cNvPr id="76" name="图片 75" descr="糖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286" y="250081"/>
            <a:ext cx="855980" cy="738505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1312177" y="2566778"/>
            <a:ext cx="8803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59BA3"/>
                </a:solidFill>
                <a:cs typeface="+mn-ea"/>
                <a:sym typeface="+mn-lt"/>
              </a:rPr>
              <a:t>01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964778" y="5305220"/>
            <a:ext cx="8803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59BA3"/>
                </a:solidFill>
                <a:cs typeface="+mn-ea"/>
                <a:sym typeface="+mn-lt"/>
              </a:rPr>
              <a:t>02</a:t>
            </a:r>
            <a:endParaRPr lang="zh-CN" altLang="en-US" sz="4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3" grpId="0"/>
      <p:bldP spid="24" grpId="0"/>
      <p:bldP spid="77" grpId="0"/>
      <p:bldP spid="7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79966" y="2725376"/>
            <a:ext cx="4389282" cy="656836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婆婆、外婆你们无微不致的关心我，今天让我给您捶捶背吧！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2331" y="4987127"/>
            <a:ext cx="5855056" cy="656836"/>
          </a:xfrm>
          <a:prstGeom prst="rect">
            <a:avLst/>
          </a:prstGeom>
        </p:spPr>
        <p:txBody>
          <a:bodyPr wrap="square" lIns="91430" tIns="45715" rIns="91430" bIns="45715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亲爱的老师，您知道我有多爱您吗，今天，让我把心中感激的话说给您听，好吗？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458197" y="1523443"/>
            <a:ext cx="3198450" cy="28642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27100" y="4231280"/>
            <a:ext cx="2558642" cy="1802426"/>
          </a:xfrm>
          <a:prstGeom prst="rect">
            <a:avLst/>
          </a:prstGeom>
        </p:spPr>
      </p:pic>
      <p:sp>
        <p:nvSpPr>
          <p:cNvPr id="8" name="云"/>
          <p:cNvSpPr/>
          <p:nvPr/>
        </p:nvSpPr>
        <p:spPr>
          <a:xfrm>
            <a:off x="4269012" y="433329"/>
            <a:ext cx="1894205" cy="118935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FAC6C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38316" y="1028007"/>
            <a:ext cx="51637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cs typeface="+mn-ea"/>
                <a:sym typeface="+mn-lt"/>
              </a:rPr>
              <a:t>2.</a:t>
            </a: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真情回馈，温情行动</a:t>
            </a:r>
            <a:endParaRPr lang="zh-CN" altLang="en-US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10" name="图片 9" descr="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374807" y="178880"/>
            <a:ext cx="1894205" cy="16054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226300" y="2081601"/>
            <a:ext cx="744855" cy="9023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0076950" y="178506"/>
            <a:ext cx="1512570" cy="1823085"/>
            <a:chOff x="4378324" y="1762126"/>
            <a:chExt cx="1023937" cy="1233488"/>
          </a:xfrm>
        </p:grpSpPr>
        <p:sp>
          <p:nvSpPr>
            <p:cNvPr id="1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49" name="图片 48" descr="糖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57" y="824294"/>
            <a:ext cx="855980" cy="738505"/>
          </a:xfrm>
          <a:prstGeom prst="rect">
            <a:avLst/>
          </a:prstGeom>
        </p:spPr>
      </p:pic>
      <p:pic>
        <p:nvPicPr>
          <p:cNvPr id="50" name="图片 49" descr="糖果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286" y="250081"/>
            <a:ext cx="855980" cy="738505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1312177" y="2566778"/>
            <a:ext cx="8803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59BA3"/>
                </a:solidFill>
                <a:cs typeface="+mn-ea"/>
                <a:sym typeface="+mn-lt"/>
              </a:rPr>
              <a:t>03</a:t>
            </a:r>
            <a:endParaRPr lang="zh-CN" altLang="en-US" sz="4400" dirty="0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74542" y="4987127"/>
            <a:ext cx="8803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059BA3"/>
                </a:solidFill>
                <a:cs typeface="+mn-ea"/>
                <a:sym typeface="+mn-lt"/>
              </a:rPr>
              <a:t>04</a:t>
            </a:r>
            <a:endParaRPr lang="zh-CN" altLang="en-US" sz="4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9" grpId="0"/>
      <p:bldP spid="51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边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6365" y="-1480185"/>
            <a:ext cx="9399905" cy="80137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42565" y="3480435"/>
            <a:ext cx="1731010" cy="92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 dirty="0">
                <a:solidFill>
                  <a:schemeClr val="accent2"/>
                </a:solidFill>
                <a:cs typeface="+mn-ea"/>
                <a:sym typeface="+mn-lt"/>
              </a:rPr>
              <a:t>目录</a:t>
            </a:r>
            <a:endParaRPr lang="zh-CN" altLang="en-US" sz="5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47595" y="2835910"/>
            <a:ext cx="2520315" cy="64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2"/>
                </a:solidFill>
                <a:cs typeface="+mn-ea"/>
                <a:sym typeface="+mn-lt"/>
              </a:rPr>
              <a:t>Contents</a:t>
            </a:r>
            <a:endParaRPr lang="en-US" altLang="zh-CN" sz="3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7" name="图片 6" descr="糖果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851525" y="2124075"/>
            <a:ext cx="488315" cy="421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63030" y="2043430"/>
            <a:ext cx="3749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 dirty="0">
                <a:solidFill>
                  <a:schemeClr val="accent2"/>
                </a:solidFill>
                <a:cs typeface="+mn-ea"/>
                <a:sym typeface="+mn-lt"/>
              </a:rPr>
              <a:t>妇女节由来</a:t>
            </a:r>
            <a:endParaRPr lang="zh-CN" altLang="en-US" sz="32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9" name="图片 8" descr="糖果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851525" y="3034665"/>
            <a:ext cx="488315" cy="4216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63030" y="2954020"/>
            <a:ext cx="4022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>
                <a:solidFill>
                  <a:schemeClr val="accent2"/>
                </a:solidFill>
                <a:cs typeface="+mn-ea"/>
                <a:sym typeface="+mn-lt"/>
              </a:rPr>
              <a:t>妇女节简介</a:t>
            </a:r>
            <a:endParaRPr lang="zh-CN" altLang="en-US" sz="3200" b="1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11" name="图片 10" descr="糖果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852160" y="3937000"/>
            <a:ext cx="488315" cy="4216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463665" y="3856355"/>
            <a:ext cx="1833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>
                <a:solidFill>
                  <a:schemeClr val="accent2"/>
                </a:solidFill>
                <a:cs typeface="+mn-ea"/>
                <a:sym typeface="+mn-lt"/>
              </a:rPr>
              <a:t>温情故事</a:t>
            </a:r>
            <a:endParaRPr lang="zh-CN" altLang="en-US" sz="3200" b="1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13" name="图片 12" descr="糖果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852160" y="4839970"/>
            <a:ext cx="488315" cy="4216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463665" y="4759960"/>
            <a:ext cx="2936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200" b="1">
                <a:solidFill>
                  <a:schemeClr val="accent2"/>
                </a:solidFill>
                <a:cs typeface="+mn-ea"/>
                <a:sym typeface="+mn-lt"/>
              </a:rPr>
              <a:t>班会互动</a:t>
            </a:r>
            <a:endParaRPr lang="zh-CN" altLang="en-US" sz="3200" b="1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15" name="图片 14" descr="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074025" y="2982595"/>
            <a:ext cx="4744085" cy="4022725"/>
          </a:xfrm>
          <a:prstGeom prst="rect">
            <a:avLst/>
          </a:prstGeom>
        </p:spPr>
      </p:pic>
      <p:pic>
        <p:nvPicPr>
          <p:cNvPr id="10242" name="图片 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79780" y="814705"/>
            <a:ext cx="2126615" cy="316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49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49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49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49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49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49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49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49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49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边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8115" y="1270"/>
            <a:ext cx="6786245" cy="5784850"/>
          </a:xfrm>
          <a:prstGeom prst="rect">
            <a:avLst/>
          </a:prstGeom>
        </p:spPr>
      </p:pic>
      <p:sp>
        <p:nvSpPr>
          <p:cNvPr id="6" name="文本框 16"/>
          <p:cNvSpPr txBox="1"/>
          <p:nvPr/>
        </p:nvSpPr>
        <p:spPr>
          <a:xfrm>
            <a:off x="2698115" y="3077797"/>
            <a:ext cx="7029164" cy="74276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ctr">
              <a:buNone/>
            </a:pPr>
            <a:r>
              <a:rPr lang="zh-CN" altLang="en-US" sz="4400" b="1" cap="all" dirty="0">
                <a:solidFill>
                  <a:schemeClr val="accent2"/>
                </a:solidFill>
                <a:cs typeface="+mn-ea"/>
                <a:sym typeface="+mn-lt"/>
              </a:rPr>
              <a:t>班会结束，谢谢观看</a:t>
            </a:r>
            <a:endParaRPr lang="zh-CN" altLang="en-US" sz="4400" b="1" cap="all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72761" y="4465320"/>
            <a:ext cx="1036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sz="3200" b="1" cap="all" dirty="0">
                <a:solidFill>
                  <a:schemeClr val="accent2"/>
                </a:solidFill>
                <a:cs typeface="+mn-ea"/>
                <a:sym typeface="+mn-lt"/>
              </a:rPr>
              <a:t>XXX</a:t>
            </a:r>
            <a:endParaRPr lang="en-US" sz="3200" b="1" cap="all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0" y="487045"/>
            <a:ext cx="855980" cy="7385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956925" y="244284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51415" y="46355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970" y="1340485"/>
            <a:ext cx="855980" cy="738505"/>
          </a:xfrm>
          <a:prstGeom prst="rect">
            <a:avLst/>
          </a:prstGeom>
        </p:spPr>
      </p:pic>
      <p:pic>
        <p:nvPicPr>
          <p:cNvPr id="16" name="图片 15" descr="三角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9485" y="2118360"/>
            <a:ext cx="483235" cy="608330"/>
          </a:xfrm>
          <a:prstGeom prst="rect">
            <a:avLst/>
          </a:prstGeom>
        </p:spPr>
      </p:pic>
      <p:pic>
        <p:nvPicPr>
          <p:cNvPr id="18" name="图片 17" descr="波浪线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7745" y="4022725"/>
            <a:ext cx="5096510" cy="408940"/>
          </a:xfrm>
          <a:prstGeom prst="rect">
            <a:avLst/>
          </a:prstGeom>
        </p:spPr>
      </p:pic>
      <p:pic>
        <p:nvPicPr>
          <p:cNvPr id="19" name="图片 18" descr="三角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8493760" y="2190115"/>
            <a:ext cx="483235" cy="6083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79920" y="3745887"/>
            <a:ext cx="3025419" cy="29347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793775" y="2333561"/>
            <a:ext cx="4436762" cy="44367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边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6365" y="-1480185"/>
            <a:ext cx="9399905" cy="8013700"/>
          </a:xfrm>
          <a:prstGeom prst="rect">
            <a:avLst/>
          </a:prstGeom>
        </p:spPr>
      </p:pic>
      <p:pic>
        <p:nvPicPr>
          <p:cNvPr id="7" name="图片 6" descr="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21105" y="1546860"/>
            <a:ext cx="5123815" cy="4344035"/>
          </a:xfrm>
          <a:prstGeom prst="rect">
            <a:avLst/>
          </a:prstGeom>
        </p:spPr>
      </p:pic>
      <p:sp>
        <p:nvSpPr>
          <p:cNvPr id="295" name="云"/>
          <p:cNvSpPr/>
          <p:nvPr/>
        </p:nvSpPr>
        <p:spPr>
          <a:xfrm>
            <a:off x="5211445" y="2744470"/>
            <a:ext cx="1894205" cy="118935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FAC6C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80685" y="2844800"/>
            <a:ext cx="41662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59BA3"/>
                </a:solidFill>
                <a:cs typeface="+mn-ea"/>
                <a:sym typeface="+mn-lt"/>
              </a:rPr>
              <a:t>part </a:t>
            </a:r>
            <a:r>
              <a:rPr lang="en-US" altLang="zh-CN" sz="6600" b="1" dirty="0">
                <a:solidFill>
                  <a:srgbClr val="059BA3"/>
                </a:solidFill>
                <a:cs typeface="+mn-ea"/>
                <a:sym typeface="+mn-lt"/>
              </a:rPr>
              <a:t>01</a:t>
            </a:r>
            <a:endParaRPr lang="en-US" altLang="zh-CN" sz="6600" b="1" dirty="0">
              <a:solidFill>
                <a:srgbClr val="059BA3"/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6344920" y="4199255"/>
            <a:ext cx="3302000" cy="737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妇女节由来</a:t>
            </a:r>
            <a:endParaRPr lang="zh-CN" altLang="en-US" sz="48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25" y="808355"/>
            <a:ext cx="855980" cy="738505"/>
          </a:xfrm>
          <a:prstGeom prst="rect">
            <a:avLst/>
          </a:prstGeom>
        </p:spPr>
      </p:pic>
      <p:pic>
        <p:nvPicPr>
          <p:cNvPr id="15" name="图片 14" descr="糖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1105" y="1898650"/>
            <a:ext cx="855980" cy="7385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9462433" y="4169030"/>
            <a:ext cx="2531073" cy="25310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" grpId="0" animBg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3189" y="4684584"/>
            <a:ext cx="1012902" cy="2026824"/>
          </a:xfrm>
          <a:prstGeom prst="rect">
            <a:avLst/>
          </a:prstGeom>
        </p:spPr>
      </p:pic>
      <p:sp>
        <p:nvSpPr>
          <p:cNvPr id="29" name="文本框 37"/>
          <p:cNvSpPr txBox="1"/>
          <p:nvPr/>
        </p:nvSpPr>
        <p:spPr>
          <a:xfrm>
            <a:off x="929824" y="146592"/>
            <a:ext cx="1356929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妇女节由来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38"/>
          <p:cNvSpPr txBox="1"/>
          <p:nvPr/>
        </p:nvSpPr>
        <p:spPr>
          <a:xfrm>
            <a:off x="929824" y="429428"/>
            <a:ext cx="2897505" cy="32321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400" b="1" dirty="0">
                <a:solidFill>
                  <a:schemeClr val="accent2"/>
                </a:solidFill>
                <a:cs typeface="+mn-ea"/>
                <a:sym typeface="+mn-lt"/>
              </a:rPr>
              <a:t>The origin of the women's day</a:t>
            </a:r>
            <a:endParaRPr lang="en-US" altLang="zh-CN" sz="1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" y="285115"/>
            <a:ext cx="692785" cy="597535"/>
          </a:xfrm>
          <a:prstGeom prst="rect">
            <a:avLst/>
          </a:prstGeom>
        </p:spPr>
      </p:pic>
      <p:sp>
        <p:nvSpPr>
          <p:cNvPr id="87" name="AutoShape 7"/>
          <p:cNvSpPr/>
          <p:nvPr/>
        </p:nvSpPr>
        <p:spPr bwMode="auto">
          <a:xfrm>
            <a:off x="1531118" y="1633420"/>
            <a:ext cx="716280" cy="716280"/>
          </a:xfrm>
          <a:custGeom>
            <a:avLst/>
            <a:gdLst>
              <a:gd name="T0" fmla="*/ 795670 w 19679"/>
              <a:gd name="T1" fmla="*/ 873385 h 19679"/>
              <a:gd name="T2" fmla="*/ 795670 w 19679"/>
              <a:gd name="T3" fmla="*/ 873385 h 19679"/>
              <a:gd name="T4" fmla="*/ 795670 w 19679"/>
              <a:gd name="T5" fmla="*/ 873385 h 19679"/>
              <a:gd name="T6" fmla="*/ 795670 w 19679"/>
              <a:gd name="T7" fmla="*/ 8733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B74657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31118" y="2464000"/>
            <a:ext cx="2021205" cy="743585"/>
            <a:chOff x="2903" y="4853"/>
            <a:chExt cx="3183" cy="1171"/>
          </a:xfrm>
          <a:solidFill>
            <a:srgbClr val="B74657"/>
          </a:solidFill>
        </p:grpSpPr>
        <p:sp>
          <p:nvSpPr>
            <p:cNvPr id="85" name="AutoShape 5"/>
            <p:cNvSpPr/>
            <p:nvPr/>
          </p:nvSpPr>
          <p:spPr bwMode="auto">
            <a:xfrm>
              <a:off x="2903" y="4853"/>
              <a:ext cx="3183" cy="1171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846" y="0"/>
                  </a:moveTo>
                  <a:lnTo>
                    <a:pt x="2625" y="4984"/>
                  </a:lnTo>
                  <a:lnTo>
                    <a:pt x="305" y="4984"/>
                  </a:lnTo>
                  <a:cubicBezTo>
                    <a:pt x="136" y="4984"/>
                    <a:pt x="0" y="5356"/>
                    <a:pt x="0" y="5815"/>
                  </a:cubicBezTo>
                  <a:lnTo>
                    <a:pt x="0" y="20769"/>
                  </a:lnTo>
                  <a:cubicBezTo>
                    <a:pt x="0" y="21228"/>
                    <a:pt x="136" y="21599"/>
                    <a:pt x="305" y="21599"/>
                  </a:cubicBezTo>
                  <a:lnTo>
                    <a:pt x="21294" y="21599"/>
                  </a:lnTo>
                  <a:cubicBezTo>
                    <a:pt x="21463" y="21599"/>
                    <a:pt x="21599" y="21228"/>
                    <a:pt x="21599" y="20769"/>
                  </a:cubicBezTo>
                  <a:lnTo>
                    <a:pt x="21599" y="5815"/>
                  </a:lnTo>
                  <a:cubicBezTo>
                    <a:pt x="21600" y="5356"/>
                    <a:pt x="21463" y="4984"/>
                    <a:pt x="21294" y="4984"/>
                  </a:cubicBezTo>
                  <a:lnTo>
                    <a:pt x="5068" y="4984"/>
                  </a:lnTo>
                  <a:lnTo>
                    <a:pt x="38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AutoShape 9"/>
            <p:cNvSpPr/>
            <p:nvPr/>
          </p:nvSpPr>
          <p:spPr bwMode="auto">
            <a:xfrm>
              <a:off x="3134" y="5301"/>
              <a:ext cx="2720" cy="4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algn="ctr" defTabSz="334645" eaLnBrk="1"/>
              <a:r>
                <a:rPr lang="zh-CN" altLang="es-ES" sz="2000" dirty="0">
                  <a:latin typeface="+mn-lt"/>
                  <a:ea typeface="+mn-ea"/>
                  <a:cs typeface="+mn-ea"/>
                  <a:sym typeface="+mn-lt"/>
                </a:rPr>
                <a:t>1857年3月8日</a:t>
              </a:r>
              <a:endParaRPr lang="zh-CN" altLang="es-E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2" name="AutoShape 12"/>
          <p:cNvSpPr/>
          <p:nvPr/>
        </p:nvSpPr>
        <p:spPr bwMode="auto">
          <a:xfrm>
            <a:off x="4647069" y="3518555"/>
            <a:ext cx="716915" cy="716915"/>
          </a:xfrm>
          <a:custGeom>
            <a:avLst/>
            <a:gdLst>
              <a:gd name="T0" fmla="*/ 795670 w 19679"/>
              <a:gd name="T1" fmla="*/ 873385 h 19679"/>
              <a:gd name="T2" fmla="*/ 795670 w 19679"/>
              <a:gd name="T3" fmla="*/ 873385 h 19679"/>
              <a:gd name="T4" fmla="*/ 795670 w 19679"/>
              <a:gd name="T5" fmla="*/ 873385 h 19679"/>
              <a:gd name="T6" fmla="*/ 795670 w 19679"/>
              <a:gd name="T7" fmla="*/ 8733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BC00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1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47069" y="2660035"/>
            <a:ext cx="2021840" cy="743585"/>
            <a:chOff x="6310" y="5114"/>
            <a:chExt cx="3184" cy="1171"/>
          </a:xfrm>
          <a:solidFill>
            <a:srgbClr val="FFBC00"/>
          </a:solidFill>
        </p:grpSpPr>
        <p:sp>
          <p:nvSpPr>
            <p:cNvPr id="90" name="AutoShape 10"/>
            <p:cNvSpPr/>
            <p:nvPr/>
          </p:nvSpPr>
          <p:spPr bwMode="auto">
            <a:xfrm>
              <a:off x="6310" y="5114"/>
              <a:ext cx="3184" cy="1171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05" y="0"/>
                  </a:moveTo>
                  <a:cubicBezTo>
                    <a:pt x="136" y="0"/>
                    <a:pt x="0" y="371"/>
                    <a:pt x="0" y="830"/>
                  </a:cubicBezTo>
                  <a:lnTo>
                    <a:pt x="0" y="15784"/>
                  </a:lnTo>
                  <a:cubicBezTo>
                    <a:pt x="0" y="16243"/>
                    <a:pt x="136" y="16615"/>
                    <a:pt x="305" y="16615"/>
                  </a:cubicBezTo>
                  <a:lnTo>
                    <a:pt x="2627" y="16615"/>
                  </a:lnTo>
                  <a:lnTo>
                    <a:pt x="3849" y="21599"/>
                  </a:lnTo>
                  <a:lnTo>
                    <a:pt x="5072" y="16615"/>
                  </a:lnTo>
                  <a:lnTo>
                    <a:pt x="21294" y="16615"/>
                  </a:lnTo>
                  <a:cubicBezTo>
                    <a:pt x="21463" y="16615"/>
                    <a:pt x="21599" y="16243"/>
                    <a:pt x="21599" y="15784"/>
                  </a:cubicBezTo>
                  <a:lnTo>
                    <a:pt x="21599" y="830"/>
                  </a:lnTo>
                  <a:cubicBezTo>
                    <a:pt x="21600" y="371"/>
                    <a:pt x="21463" y="0"/>
                    <a:pt x="21294" y="0"/>
                  </a:cubicBezTo>
                  <a:lnTo>
                    <a:pt x="3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anchor="ctr"/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94" name="AutoShape 14"/>
            <p:cNvSpPr/>
            <p:nvPr/>
          </p:nvSpPr>
          <p:spPr bwMode="auto">
            <a:xfrm>
              <a:off x="6533" y="5301"/>
              <a:ext cx="2737" cy="4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algn="ctr" defTabSz="334645" eaLnBrk="1"/>
              <a:r>
                <a:rPr lang="zh-CN" altLang="es-ES" sz="2000" dirty="0">
                  <a:latin typeface="+mn-lt"/>
                  <a:ea typeface="+mn-ea"/>
                  <a:cs typeface="+mn-ea"/>
                  <a:sym typeface="+mn-lt"/>
                </a:rPr>
                <a:t>1859年3月</a:t>
              </a:r>
              <a:endParaRPr lang="zh-CN" altLang="es-E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7" name="AutoShape 17"/>
          <p:cNvSpPr/>
          <p:nvPr/>
        </p:nvSpPr>
        <p:spPr bwMode="auto">
          <a:xfrm>
            <a:off x="7701487" y="1657957"/>
            <a:ext cx="716280" cy="716280"/>
          </a:xfrm>
          <a:custGeom>
            <a:avLst/>
            <a:gdLst>
              <a:gd name="T0" fmla="*/ 795670 w 19679"/>
              <a:gd name="T1" fmla="*/ 873385 h 19679"/>
              <a:gd name="T2" fmla="*/ 795670 w 19679"/>
              <a:gd name="T3" fmla="*/ 873385 h 19679"/>
              <a:gd name="T4" fmla="*/ 795670 w 19679"/>
              <a:gd name="T5" fmla="*/ 873385 h 19679"/>
              <a:gd name="T6" fmla="*/ 795670 w 19679"/>
              <a:gd name="T7" fmla="*/ 8733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A669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701487" y="2488537"/>
            <a:ext cx="2021205" cy="899795"/>
            <a:chOff x="9683" y="4853"/>
            <a:chExt cx="3183" cy="1417"/>
          </a:xfrm>
          <a:solidFill>
            <a:srgbClr val="0A6694"/>
          </a:solidFill>
        </p:grpSpPr>
        <p:sp>
          <p:nvSpPr>
            <p:cNvPr id="95" name="AutoShape 15"/>
            <p:cNvSpPr/>
            <p:nvPr/>
          </p:nvSpPr>
          <p:spPr bwMode="auto">
            <a:xfrm>
              <a:off x="9683" y="4853"/>
              <a:ext cx="3183" cy="1171"/>
            </a:xfrm>
            <a:custGeom>
              <a:avLst/>
              <a:gdLst>
                <a:gd name="T0" fmla="*/ 2243931 w 21600"/>
                <a:gd name="T1" fmla="*/ 825500 h 21600"/>
                <a:gd name="T2" fmla="*/ 2243931 w 21600"/>
                <a:gd name="T3" fmla="*/ 825500 h 21600"/>
                <a:gd name="T4" fmla="*/ 2243931 w 21600"/>
                <a:gd name="T5" fmla="*/ 825500 h 21600"/>
                <a:gd name="T6" fmla="*/ 2243931 w 21600"/>
                <a:gd name="T7" fmla="*/ 8255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846" y="0"/>
                  </a:moveTo>
                  <a:lnTo>
                    <a:pt x="2625" y="4984"/>
                  </a:lnTo>
                  <a:lnTo>
                    <a:pt x="305" y="4984"/>
                  </a:lnTo>
                  <a:cubicBezTo>
                    <a:pt x="136" y="4984"/>
                    <a:pt x="0" y="5356"/>
                    <a:pt x="0" y="5815"/>
                  </a:cubicBezTo>
                  <a:lnTo>
                    <a:pt x="0" y="20769"/>
                  </a:lnTo>
                  <a:cubicBezTo>
                    <a:pt x="0" y="21228"/>
                    <a:pt x="136" y="21599"/>
                    <a:pt x="305" y="21599"/>
                  </a:cubicBezTo>
                  <a:lnTo>
                    <a:pt x="21294" y="21599"/>
                  </a:lnTo>
                  <a:cubicBezTo>
                    <a:pt x="21463" y="21599"/>
                    <a:pt x="21599" y="21228"/>
                    <a:pt x="21599" y="20769"/>
                  </a:cubicBezTo>
                  <a:lnTo>
                    <a:pt x="21599" y="5815"/>
                  </a:lnTo>
                  <a:cubicBezTo>
                    <a:pt x="21600" y="5356"/>
                    <a:pt x="21463" y="4984"/>
                    <a:pt x="21294" y="4984"/>
                  </a:cubicBezTo>
                  <a:lnTo>
                    <a:pt x="5068" y="4984"/>
                  </a:lnTo>
                  <a:lnTo>
                    <a:pt x="38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anchor="ctr"/>
            <a:lstStyle/>
            <a:p>
              <a:pPr>
                <a:defRPr/>
              </a:pPr>
              <a:endParaRPr lang="es-ES" sz="2000">
                <a:cs typeface="+mn-ea"/>
                <a:sym typeface="+mn-lt"/>
              </a:endParaRPr>
            </a:p>
          </p:txBody>
        </p:sp>
        <p:sp>
          <p:nvSpPr>
            <p:cNvPr id="99" name="AutoShape 19"/>
            <p:cNvSpPr/>
            <p:nvPr/>
          </p:nvSpPr>
          <p:spPr bwMode="auto">
            <a:xfrm>
              <a:off x="9988" y="5301"/>
              <a:ext cx="2574" cy="9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lvl1pPr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algn="ctr" eaLnBrk="1">
                <a:lnSpc>
                  <a:spcPct val="100000"/>
                </a:lnSpc>
              </a:pPr>
              <a:r>
                <a:rPr lang="zh-CN" altLang="es-ES" sz="2000" dirty="0">
                  <a:latin typeface="+mn-lt"/>
                  <a:ea typeface="+mn-ea"/>
                  <a:cs typeface="+mn-ea"/>
                  <a:sym typeface="+mn-lt"/>
                </a:rPr>
                <a:t>1908年3月8日</a:t>
              </a:r>
              <a:endParaRPr lang="zh-CN" altLang="es-E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6" name="AutoShape 26"/>
          <p:cNvSpPr/>
          <p:nvPr/>
        </p:nvSpPr>
        <p:spPr bwMode="auto">
          <a:xfrm>
            <a:off x="654818" y="3422722"/>
            <a:ext cx="2897505" cy="1292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r" defTabSz="914400" eaLnBrk="1">
              <a:lnSpc>
                <a:spcPct val="150000"/>
              </a:lnSpc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美国纽约的服装和纺织女工举行了一次抗议，反对非人道的工作环境，12小时工作制和低薪。游行者被警察围攻并赶散。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8" name="AutoShape 28"/>
          <p:cNvSpPr/>
          <p:nvPr/>
        </p:nvSpPr>
        <p:spPr bwMode="auto">
          <a:xfrm>
            <a:off x="4647704" y="1468140"/>
            <a:ext cx="2021206" cy="9301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l" defTabSz="914400" eaLnBrk="1">
              <a:lnSpc>
                <a:spcPct val="150000"/>
              </a:lnSpc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两年以后，又是在三月，这些妇女组织了第一个工会。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0" name="AutoShape 30"/>
          <p:cNvSpPr/>
          <p:nvPr/>
        </p:nvSpPr>
        <p:spPr bwMode="auto">
          <a:xfrm>
            <a:off x="7702121" y="3397857"/>
            <a:ext cx="4425387" cy="1292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l" defTabSz="914400" eaLnBrk="1">
              <a:lnSpc>
                <a:spcPct val="150000"/>
              </a:lnSpc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15000名妇女在纽约市游行，要求缩短工作时间，提高劳动报酬与享有选举权，禁止使用童工。她们提出的口号是“面包和玫瑰”，面包象征经济保障，玫瑰象征较好的生活质量。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511915" y="2045335"/>
            <a:ext cx="744855" cy="902335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0362565" y="142240"/>
            <a:ext cx="1512570" cy="1823085"/>
            <a:chOff x="4378324" y="1762126"/>
            <a:chExt cx="1023937" cy="1233488"/>
          </a:xfrm>
        </p:grpSpPr>
        <p:sp>
          <p:nvSpPr>
            <p:cNvPr id="44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6" name="图片 95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4915" y="278130"/>
            <a:ext cx="692785" cy="597535"/>
          </a:xfrm>
          <a:prstGeom prst="rect">
            <a:avLst/>
          </a:prstGeom>
        </p:spPr>
      </p:pic>
      <p:pic>
        <p:nvPicPr>
          <p:cNvPr id="101" name="图片 100" descr="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0838" y="3932817"/>
            <a:ext cx="3587313" cy="3040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948443" y="3454381"/>
            <a:ext cx="2897505" cy="2892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bldLvl="0" animBg="1"/>
      <p:bldP spid="92" grpId="0" bldLvl="0" animBg="1"/>
      <p:bldP spid="97" grpId="0" bldLvl="0" animBg="1"/>
      <p:bldP spid="106" grpId="0" animBg="1"/>
      <p:bldP spid="106" grpId="1" bldLvl="0" animBg="1"/>
      <p:bldP spid="108" grpId="0" animBg="1"/>
      <p:bldP spid="108" grpId="1" bldLvl="0" animBg="1"/>
      <p:bldP spid="110" grpId="0" animBg="1"/>
      <p:bldP spid="110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7"/>
          <p:cNvSpPr txBox="1"/>
          <p:nvPr/>
        </p:nvSpPr>
        <p:spPr>
          <a:xfrm>
            <a:off x="929824" y="146592"/>
            <a:ext cx="1356929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妇女节由来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38"/>
          <p:cNvSpPr txBox="1"/>
          <p:nvPr/>
        </p:nvSpPr>
        <p:spPr>
          <a:xfrm>
            <a:off x="929824" y="429428"/>
            <a:ext cx="2897505" cy="32321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400" b="1" dirty="0">
                <a:solidFill>
                  <a:schemeClr val="accent2"/>
                </a:solidFill>
                <a:cs typeface="+mn-ea"/>
                <a:sym typeface="+mn-lt"/>
              </a:rPr>
              <a:t>The origin of the women's day</a:t>
            </a:r>
            <a:endParaRPr lang="en-US" altLang="zh-CN" sz="1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" y="285115"/>
            <a:ext cx="692785" cy="597535"/>
          </a:xfrm>
          <a:prstGeom prst="rect">
            <a:avLst/>
          </a:prstGeom>
        </p:spPr>
      </p:pic>
      <p:sp>
        <p:nvSpPr>
          <p:cNvPr id="102" name="AutoShape 22"/>
          <p:cNvSpPr/>
          <p:nvPr/>
        </p:nvSpPr>
        <p:spPr bwMode="auto">
          <a:xfrm>
            <a:off x="1073517" y="2267438"/>
            <a:ext cx="716280" cy="716915"/>
          </a:xfrm>
          <a:custGeom>
            <a:avLst/>
            <a:gdLst>
              <a:gd name="T0" fmla="*/ 795670 w 19679"/>
              <a:gd name="T1" fmla="*/ 873385 h 19679"/>
              <a:gd name="T2" fmla="*/ 795670 w 19679"/>
              <a:gd name="T3" fmla="*/ 873385 h 19679"/>
              <a:gd name="T4" fmla="*/ 795670 w 19679"/>
              <a:gd name="T5" fmla="*/ 873385 h 19679"/>
              <a:gd name="T6" fmla="*/ 795670 w 19679"/>
              <a:gd name="T7" fmla="*/ 8733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BCC00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1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029046" y="2296716"/>
            <a:ext cx="2021840" cy="743585"/>
            <a:chOff x="12166" y="3993"/>
            <a:chExt cx="3184" cy="1171"/>
          </a:xfrm>
          <a:solidFill>
            <a:srgbClr val="FBCC00"/>
          </a:solidFill>
        </p:grpSpPr>
        <p:sp>
          <p:nvSpPr>
            <p:cNvPr id="100" name="AutoShape 20"/>
            <p:cNvSpPr/>
            <p:nvPr/>
          </p:nvSpPr>
          <p:spPr bwMode="auto">
            <a:xfrm>
              <a:off x="12166" y="3993"/>
              <a:ext cx="3184" cy="1171"/>
            </a:xfrm>
            <a:custGeom>
              <a:avLst/>
              <a:gdLst>
                <a:gd name="T0" fmla="*/ 2244725 w 21600"/>
                <a:gd name="T1" fmla="*/ 825500 h 21600"/>
                <a:gd name="T2" fmla="*/ 2244725 w 21600"/>
                <a:gd name="T3" fmla="*/ 825500 h 21600"/>
                <a:gd name="T4" fmla="*/ 2244725 w 21600"/>
                <a:gd name="T5" fmla="*/ 825500 h 21600"/>
                <a:gd name="T6" fmla="*/ 2244725 w 21600"/>
                <a:gd name="T7" fmla="*/ 8255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05" y="0"/>
                  </a:moveTo>
                  <a:cubicBezTo>
                    <a:pt x="136" y="0"/>
                    <a:pt x="0" y="371"/>
                    <a:pt x="0" y="830"/>
                  </a:cubicBezTo>
                  <a:lnTo>
                    <a:pt x="0" y="15784"/>
                  </a:lnTo>
                  <a:cubicBezTo>
                    <a:pt x="0" y="16243"/>
                    <a:pt x="136" y="16615"/>
                    <a:pt x="305" y="16615"/>
                  </a:cubicBezTo>
                  <a:lnTo>
                    <a:pt x="2627" y="16615"/>
                  </a:lnTo>
                  <a:lnTo>
                    <a:pt x="3849" y="21599"/>
                  </a:lnTo>
                  <a:lnTo>
                    <a:pt x="5072" y="16615"/>
                  </a:lnTo>
                  <a:lnTo>
                    <a:pt x="21294" y="16615"/>
                  </a:lnTo>
                  <a:cubicBezTo>
                    <a:pt x="21463" y="16615"/>
                    <a:pt x="21599" y="16243"/>
                    <a:pt x="21599" y="15784"/>
                  </a:cubicBezTo>
                  <a:lnTo>
                    <a:pt x="21599" y="830"/>
                  </a:lnTo>
                  <a:cubicBezTo>
                    <a:pt x="21600" y="371"/>
                    <a:pt x="21463" y="0"/>
                    <a:pt x="21294" y="0"/>
                  </a:cubicBezTo>
                  <a:lnTo>
                    <a:pt x="3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anchor="ctr"/>
            <a:lstStyle/>
            <a:p>
              <a:pPr>
                <a:defRPr/>
              </a:pPr>
              <a:endParaRPr lang="es-ES" sz="2000">
                <a:cs typeface="+mn-ea"/>
                <a:sym typeface="+mn-lt"/>
              </a:endParaRPr>
            </a:p>
          </p:txBody>
        </p:sp>
        <p:sp>
          <p:nvSpPr>
            <p:cNvPr id="104" name="AutoShape 24"/>
            <p:cNvSpPr/>
            <p:nvPr/>
          </p:nvSpPr>
          <p:spPr bwMode="auto">
            <a:xfrm>
              <a:off x="12406" y="4211"/>
              <a:ext cx="2703" cy="4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algn="ctr" defTabSz="334645" eaLnBrk="1"/>
              <a:r>
                <a:rPr lang="zh-CN" altLang="es-ES" sz="2000" dirty="0">
                  <a:latin typeface="+mn-lt"/>
                  <a:ea typeface="+mn-ea"/>
                  <a:cs typeface="+mn-ea"/>
                  <a:sym typeface="+mn-lt"/>
                </a:rPr>
                <a:t>1909年3月8日</a:t>
              </a:r>
              <a:endParaRPr lang="zh-CN" altLang="es-E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2" name="AutoShape 32"/>
          <p:cNvSpPr/>
          <p:nvPr/>
        </p:nvSpPr>
        <p:spPr bwMode="auto">
          <a:xfrm>
            <a:off x="4290135" y="2363865"/>
            <a:ext cx="4111550" cy="2838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l" defTabSz="914400" eaLnBrk="1">
              <a:lnSpc>
                <a:spcPct val="150000"/>
              </a:lnSpc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美国芝加哥女工团要求男女平等权利而举行示威。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AutoShape 17"/>
          <p:cNvSpPr/>
          <p:nvPr/>
        </p:nvSpPr>
        <p:spPr bwMode="auto">
          <a:xfrm>
            <a:off x="8145836" y="4456920"/>
            <a:ext cx="716280" cy="716280"/>
          </a:xfrm>
          <a:custGeom>
            <a:avLst/>
            <a:gdLst>
              <a:gd name="T0" fmla="*/ 795670 w 19679"/>
              <a:gd name="T1" fmla="*/ 873385 h 19679"/>
              <a:gd name="T2" fmla="*/ 795670 w 19679"/>
              <a:gd name="T3" fmla="*/ 873385 h 19679"/>
              <a:gd name="T4" fmla="*/ 795670 w 19679"/>
              <a:gd name="T5" fmla="*/ 873385 h 19679"/>
              <a:gd name="T6" fmla="*/ 795670 w 19679"/>
              <a:gd name="T7" fmla="*/ 8733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59565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1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133992" y="4429615"/>
            <a:ext cx="2021205" cy="743585"/>
            <a:chOff x="9683" y="4853"/>
            <a:chExt cx="3183" cy="1171"/>
          </a:xfrm>
          <a:solidFill>
            <a:srgbClr val="595656"/>
          </a:solidFill>
        </p:grpSpPr>
        <p:sp>
          <p:nvSpPr>
            <p:cNvPr id="37" name="AutoShape 15"/>
            <p:cNvSpPr/>
            <p:nvPr/>
          </p:nvSpPr>
          <p:spPr bwMode="auto">
            <a:xfrm>
              <a:off x="9683" y="4853"/>
              <a:ext cx="3183" cy="1171"/>
            </a:xfrm>
            <a:custGeom>
              <a:avLst/>
              <a:gdLst>
                <a:gd name="T0" fmla="*/ 2243931 w 21600"/>
                <a:gd name="T1" fmla="*/ 825500 h 21600"/>
                <a:gd name="T2" fmla="*/ 2243931 w 21600"/>
                <a:gd name="T3" fmla="*/ 825500 h 21600"/>
                <a:gd name="T4" fmla="*/ 2243931 w 21600"/>
                <a:gd name="T5" fmla="*/ 825500 h 21600"/>
                <a:gd name="T6" fmla="*/ 2243931 w 21600"/>
                <a:gd name="T7" fmla="*/ 8255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846" y="0"/>
                  </a:moveTo>
                  <a:lnTo>
                    <a:pt x="2625" y="4984"/>
                  </a:lnTo>
                  <a:lnTo>
                    <a:pt x="305" y="4984"/>
                  </a:lnTo>
                  <a:cubicBezTo>
                    <a:pt x="136" y="4984"/>
                    <a:pt x="0" y="5356"/>
                    <a:pt x="0" y="5815"/>
                  </a:cubicBezTo>
                  <a:lnTo>
                    <a:pt x="0" y="20769"/>
                  </a:lnTo>
                  <a:cubicBezTo>
                    <a:pt x="0" y="21228"/>
                    <a:pt x="136" y="21599"/>
                    <a:pt x="305" y="21599"/>
                  </a:cubicBezTo>
                  <a:lnTo>
                    <a:pt x="21294" y="21599"/>
                  </a:lnTo>
                  <a:cubicBezTo>
                    <a:pt x="21463" y="21599"/>
                    <a:pt x="21599" y="21228"/>
                    <a:pt x="21599" y="20769"/>
                  </a:cubicBezTo>
                  <a:lnTo>
                    <a:pt x="21599" y="5815"/>
                  </a:lnTo>
                  <a:cubicBezTo>
                    <a:pt x="21600" y="5356"/>
                    <a:pt x="21463" y="4984"/>
                    <a:pt x="21294" y="4984"/>
                  </a:cubicBezTo>
                  <a:lnTo>
                    <a:pt x="5068" y="4984"/>
                  </a:lnTo>
                  <a:lnTo>
                    <a:pt x="38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0" tIns="0" rIns="0" bIns="0" anchor="ctr"/>
            <a:lstStyle/>
            <a:p>
              <a:pPr>
                <a:defRPr/>
              </a:pPr>
              <a:endParaRPr lang="es-ES" sz="2000">
                <a:cs typeface="+mn-ea"/>
                <a:sym typeface="+mn-lt"/>
              </a:endParaRPr>
            </a:p>
          </p:txBody>
        </p:sp>
        <p:sp>
          <p:nvSpPr>
            <p:cNvPr id="38" name="AutoShape 19"/>
            <p:cNvSpPr/>
            <p:nvPr/>
          </p:nvSpPr>
          <p:spPr bwMode="auto">
            <a:xfrm>
              <a:off x="9988" y="5301"/>
              <a:ext cx="2574" cy="4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lvl1pPr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1pPr>
              <a:lvl2pPr marL="742950" indent="-285750"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2pPr>
              <a:lvl3pPr marL="1143000" indent="-228600"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3pPr>
              <a:lvl4pPr marL="1600200" indent="-228600"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4pPr>
              <a:lvl5pPr marL="2057400" indent="-228600" defTabSz="876300" eaLnBrk="0"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5pPr>
              <a:lvl6pPr marL="25146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6pPr>
              <a:lvl7pPr marL="29718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7pPr>
              <a:lvl8pPr marL="34290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8pPr>
              <a:lvl9pPr marL="3886200" indent="-228600" algn="ctr" defTabSz="8763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panose="020F0502020204030203" charset="0"/>
                  <a:ea typeface="MS PGothic" panose="020B0600070205080204" pitchFamily="34" charset="-128"/>
                  <a:sym typeface="Lato" panose="020F0502020204030203" charset="0"/>
                </a:defRPr>
              </a:lvl9pPr>
            </a:lstStyle>
            <a:p>
              <a:pPr algn="ctr" eaLnBrk="1">
                <a:lnSpc>
                  <a:spcPct val="100000"/>
                </a:lnSpc>
              </a:pPr>
              <a:r>
                <a:rPr lang="en-US" sz="2000" dirty="0">
                  <a:latin typeface="+mn-lt"/>
                  <a:ea typeface="+mn-ea"/>
                  <a:cs typeface="+mn-ea"/>
                  <a:sym typeface="+mn-lt"/>
                </a:rPr>
                <a:t>1910</a:t>
              </a: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lang="en-US" altLang="zh-CN" sz="2000" dirty="0">
                  <a:latin typeface="+mn-lt"/>
                  <a:ea typeface="+mn-ea"/>
                  <a:cs typeface="+mn-ea"/>
                  <a:sym typeface="+mn-lt"/>
                </a:rPr>
                <a:t>3</a:t>
              </a:r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月</a:t>
              </a:r>
              <a:endParaRPr lang="zh-CN" altLang="en-US" sz="2000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AutoShape 30"/>
          <p:cNvSpPr/>
          <p:nvPr/>
        </p:nvSpPr>
        <p:spPr bwMode="auto">
          <a:xfrm>
            <a:off x="2882770" y="4430032"/>
            <a:ext cx="4976897" cy="9301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algn="l" defTabSz="914400" eaLnBrk="1">
              <a:lnSpc>
                <a:spcPct val="150000"/>
              </a:lnSpc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在丹麦哥本哈根召开的国际第二次社会主义者妇女大会上决定，为了促进国际劳动妇女的团结和解放，以每年3月8日为妇女节。也叫国际妇女节</a:t>
            </a:r>
            <a:endParaRPr lang="zh-CN" altLang="en-US" sz="1400" b="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511915" y="2045335"/>
            <a:ext cx="744855" cy="902335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0362565" y="142240"/>
            <a:ext cx="1512570" cy="1823085"/>
            <a:chOff x="4378324" y="1762126"/>
            <a:chExt cx="1023937" cy="1233488"/>
          </a:xfrm>
        </p:grpSpPr>
        <p:sp>
          <p:nvSpPr>
            <p:cNvPr id="44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96" name="图片 95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915" y="278130"/>
            <a:ext cx="692785" cy="597535"/>
          </a:xfrm>
          <a:prstGeom prst="rect">
            <a:avLst/>
          </a:prstGeom>
        </p:spPr>
      </p:pic>
      <p:pic>
        <p:nvPicPr>
          <p:cNvPr id="101" name="图片 100" descr="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343515" y="5175885"/>
            <a:ext cx="2170430" cy="1839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976418" y="1384990"/>
            <a:ext cx="2676787" cy="26767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74042" y="3383360"/>
            <a:ext cx="2431510" cy="3255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  <p:bldP spid="112" grpId="0" animBg="1"/>
      <p:bldP spid="112" grpId="1" bldLvl="0" animBg="1"/>
      <p:bldP spid="25" grpId="0" bldLvl="0" animBg="1"/>
      <p:bldP spid="39" grpId="0" animBg="1"/>
      <p:bldP spid="39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7"/>
          <p:cNvSpPr txBox="1"/>
          <p:nvPr/>
        </p:nvSpPr>
        <p:spPr>
          <a:xfrm>
            <a:off x="929824" y="146592"/>
            <a:ext cx="1356929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妇女节由来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0" name="文本框 38"/>
          <p:cNvSpPr txBox="1"/>
          <p:nvPr/>
        </p:nvSpPr>
        <p:spPr>
          <a:xfrm>
            <a:off x="929824" y="429428"/>
            <a:ext cx="2897505" cy="32321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400" b="1" dirty="0">
                <a:solidFill>
                  <a:schemeClr val="accent2"/>
                </a:solidFill>
                <a:cs typeface="+mn-ea"/>
                <a:sym typeface="+mn-lt"/>
              </a:rPr>
              <a:t>The origin of the women's day</a:t>
            </a:r>
            <a:endParaRPr lang="en-US" altLang="zh-CN" sz="1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" y="285115"/>
            <a:ext cx="692785" cy="597535"/>
          </a:xfrm>
          <a:prstGeom prst="rect">
            <a:avLst/>
          </a:prstGeom>
        </p:spPr>
      </p:pic>
      <p:pic>
        <p:nvPicPr>
          <p:cNvPr id="96" name="图片 95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4915" y="278130"/>
            <a:ext cx="692785" cy="5975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63725" y="2479675"/>
            <a:ext cx="9100820" cy="3827780"/>
          </a:xfrm>
          <a:prstGeom prst="rect">
            <a:avLst/>
          </a:prstGeom>
          <a:solidFill>
            <a:srgbClr val="EFA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12" tIns="32506" rIns="65012" bIns="32506" rtlCol="0" anchor="ctr"/>
          <a:lstStyle/>
          <a:p>
            <a:pPr algn="ctr"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64945" y="497205"/>
            <a:ext cx="3190875" cy="2677795"/>
            <a:chOff x="1464945" y="497205"/>
            <a:chExt cx="3190875" cy="26777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464945" y="497205"/>
              <a:ext cx="3190875" cy="2677795"/>
            </a:xfrm>
            <a:prstGeom prst="rect">
              <a:avLst/>
            </a:prstGeom>
          </p:spPr>
        </p:pic>
        <p:sp>
          <p:nvSpPr>
            <p:cNvPr id="4" name="文本框 37"/>
            <p:cNvSpPr txBox="1"/>
            <p:nvPr/>
          </p:nvSpPr>
          <p:spPr>
            <a:xfrm>
              <a:off x="2202999" y="2270032"/>
              <a:ext cx="1743252" cy="405152"/>
            </a:xfrm>
            <a:prstGeom prst="rect">
              <a:avLst/>
            </a:prstGeom>
            <a:noFill/>
          </p:spPr>
          <p:txBody>
            <a:bodyPr wrap="none" lIns="96434" tIns="48217" rIns="96434" bIns="48217" rtlCol="0">
              <a:spAutoFit/>
            </a:bodyPr>
            <a:lstStyle/>
            <a:p>
              <a:pPr defTabSz="963930"/>
              <a:r>
                <a:rPr lang="zh-CN" altLang="en-US" sz="2000" b="1" dirty="0">
                  <a:solidFill>
                    <a:schemeClr val="tx2"/>
                  </a:solidFill>
                  <a:cs typeface="+mn-ea"/>
                  <a:sym typeface="+mn-lt"/>
                </a:rPr>
                <a:t>妇女节的由来</a:t>
              </a:r>
              <a:endParaRPr lang="zh-CN" altLang="en-US" sz="2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5"/>
          <p:cNvSpPr txBox="1">
            <a:spLocks noChangeArrowheads="1"/>
          </p:cNvSpPr>
          <p:nvPr/>
        </p:nvSpPr>
        <p:spPr bwMode="auto">
          <a:xfrm>
            <a:off x="2225357" y="3384643"/>
            <a:ext cx="8377555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联合国从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1975</a:t>
            </a: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年国际妇女年开始庆祝国际妇女节，确认普通妇女争取平等参与社会的传统。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1997</a:t>
            </a:r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年大会通过了一项决议，请每个国家按照自己的历史和名族传统习俗，选定一年中的某一天宣布为联合国妇女权利和世界和平日。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955" y="-11430"/>
            <a:ext cx="4023995" cy="3411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67983" y="3806242"/>
            <a:ext cx="3190875" cy="3190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9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边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6365" y="-1480185"/>
            <a:ext cx="9399905" cy="8013700"/>
          </a:xfrm>
          <a:prstGeom prst="rect">
            <a:avLst/>
          </a:prstGeom>
        </p:spPr>
      </p:pic>
      <p:sp>
        <p:nvSpPr>
          <p:cNvPr id="295" name="云"/>
          <p:cNvSpPr/>
          <p:nvPr/>
        </p:nvSpPr>
        <p:spPr>
          <a:xfrm>
            <a:off x="2045335" y="2759710"/>
            <a:ext cx="1894205" cy="118935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rgbClr val="FAC6C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14575" y="2860040"/>
            <a:ext cx="41662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59BA3"/>
                </a:solidFill>
                <a:cs typeface="+mn-ea"/>
                <a:sym typeface="+mn-lt"/>
              </a:rPr>
              <a:t>part </a:t>
            </a:r>
            <a:r>
              <a:rPr lang="en-US" altLang="zh-CN" sz="6600" b="1" dirty="0">
                <a:solidFill>
                  <a:srgbClr val="059BA3"/>
                </a:solidFill>
                <a:cs typeface="+mn-ea"/>
                <a:sym typeface="+mn-lt"/>
              </a:rPr>
              <a:t>02</a:t>
            </a:r>
            <a:endParaRPr lang="en-US" altLang="zh-CN" sz="6600" b="1" dirty="0">
              <a:solidFill>
                <a:srgbClr val="059BA3"/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178810" y="4214495"/>
            <a:ext cx="3302000" cy="737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妇女节简介</a:t>
            </a:r>
            <a:endParaRPr lang="zh-CN" altLang="en-US" sz="48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33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" name="图片 7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5" y="808355"/>
            <a:ext cx="855980" cy="738505"/>
          </a:xfrm>
          <a:prstGeom prst="rect">
            <a:avLst/>
          </a:prstGeom>
        </p:spPr>
      </p:pic>
      <p:pic>
        <p:nvPicPr>
          <p:cNvPr id="15" name="图片 14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105" y="1898650"/>
            <a:ext cx="855980" cy="738505"/>
          </a:xfrm>
          <a:prstGeom prst="rect">
            <a:avLst/>
          </a:prstGeom>
        </p:spPr>
      </p:pic>
      <p:pic>
        <p:nvPicPr>
          <p:cNvPr id="6" name="图片 5" descr="16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082665" y="1870075"/>
            <a:ext cx="4173855" cy="3537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537395" y="3930649"/>
            <a:ext cx="1716669" cy="27254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7638414" y="2515193"/>
            <a:ext cx="3407410" cy="1439411"/>
            <a:chOff x="5752580" y="1667972"/>
            <a:chExt cx="2555557" cy="1079558"/>
          </a:xfrm>
        </p:grpSpPr>
        <p:sp>
          <p:nvSpPr>
            <p:cNvPr id="33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2219801" cy="29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defTabSz="796290" eaLnBrk="1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Font typeface="Arial" panose="020B0604020202020204" pitchFamily="34" charset="0"/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单击此处输入标题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5752580" y="1979916"/>
              <a:ext cx="2555557" cy="767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  <a:spcBef>
                  <a:spcPts val="1500"/>
                </a:spcBef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国际劳动妇女节 (International Working Women‘s Day) 又称“合国妇女权益和国际和平日” 或“三八”妇女节。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825490" y="1971675"/>
              <a:ext cx="2466975" cy="0"/>
            </a:xfrm>
            <a:custGeom>
              <a:avLst/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rgbClr val="FAC6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l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38414" y="4432893"/>
            <a:ext cx="3386514" cy="1476375"/>
            <a:chOff x="5752580" y="1667972"/>
            <a:chExt cx="2539885" cy="1107281"/>
          </a:xfrm>
        </p:grpSpPr>
        <p:sp>
          <p:nvSpPr>
            <p:cNvPr id="38" name="文本框 69"/>
            <p:cNvSpPr txBox="1">
              <a:spLocks noChangeArrowheads="1"/>
            </p:cNvSpPr>
            <p:nvPr/>
          </p:nvSpPr>
          <p:spPr bwMode="auto">
            <a:xfrm>
              <a:off x="5752580" y="1667972"/>
              <a:ext cx="2301716" cy="29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defTabSz="796290" eaLnBrk="1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Font typeface="Arial" panose="020B0604020202020204" pitchFamily="34" charset="0"/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单击此处输入标题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5752580" y="1979916"/>
              <a:ext cx="2539365" cy="79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  <a:spcBef>
                  <a:spcPts val="1500"/>
                </a:spcBef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在这一天，世界各大洲的妇女，不分国籍、种族、语言、文化、经济和政治的差异，共同关注妇女的人权。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825490" y="1971675"/>
              <a:ext cx="2466975" cy="0"/>
            </a:xfrm>
            <a:custGeom>
              <a:avLst/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rgbClr val="FAC6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l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2090" y="2599248"/>
            <a:ext cx="3761105" cy="1799590"/>
            <a:chOff x="456204" y="1667972"/>
            <a:chExt cx="2820828" cy="1349692"/>
          </a:xfrm>
        </p:grpSpPr>
        <p:sp>
          <p:nvSpPr>
            <p:cNvPr id="42" name="文本框 69"/>
            <p:cNvSpPr txBox="1">
              <a:spLocks noChangeArrowheads="1"/>
            </p:cNvSpPr>
            <p:nvPr/>
          </p:nvSpPr>
          <p:spPr bwMode="auto">
            <a:xfrm>
              <a:off x="1003891" y="1667972"/>
              <a:ext cx="2273141" cy="29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defTabSz="796290" eaLnBrk="1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Font typeface="Arial" panose="020B0604020202020204" pitchFamily="34" charset="0"/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单击此处输入标题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456204" y="1979916"/>
              <a:ext cx="2792253" cy="1037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  <a:spcBef>
                  <a:spcPts val="1500"/>
                </a:spcBef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根据国务院发布的《全国年节及纪念日放假办法》第三条规定：妇女节（3月8日）属于部分公民放假的节日及纪念日，妇女放假半天。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H="1">
              <a:off x="685800" y="1971675"/>
              <a:ext cx="2466975" cy="0"/>
            </a:xfrm>
            <a:custGeom>
              <a:avLst/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rgbClr val="FAC6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42090" y="4516948"/>
            <a:ext cx="3761105" cy="1115284"/>
            <a:chOff x="456204" y="1667972"/>
            <a:chExt cx="2820828" cy="836463"/>
          </a:xfrm>
        </p:grpSpPr>
        <p:sp>
          <p:nvSpPr>
            <p:cNvPr id="47" name="文本框 69"/>
            <p:cNvSpPr txBox="1">
              <a:spLocks noChangeArrowheads="1"/>
            </p:cNvSpPr>
            <p:nvPr/>
          </p:nvSpPr>
          <p:spPr bwMode="auto">
            <a:xfrm>
              <a:off x="903879" y="1667972"/>
              <a:ext cx="2373153" cy="29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defTabSz="796290" eaLnBrk="1" hangingPunct="1">
                <a:lnSpc>
                  <a:spcPct val="120000"/>
                </a:lnSpc>
                <a:spcBef>
                  <a:spcPct val="20000"/>
                </a:spcBef>
                <a:spcAft>
                  <a:spcPts val="0"/>
                </a:spcAft>
                <a:buFont typeface="Arial" panose="020B0604020202020204" pitchFamily="34" charset="0"/>
                <a:defRPr/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单击此处输入标题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456204" y="1979916"/>
              <a:ext cx="2792253" cy="524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50000"/>
                </a:lnSpc>
                <a:spcBef>
                  <a:spcPts val="1500"/>
                </a:spcBef>
                <a:buFont typeface="Arial" panose="020B0604020202020204" pitchFamily="34" charset="0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“三八”妇女节是全世界劳动妇女团结战斗的光辉节日。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685800" y="1971675"/>
              <a:ext cx="2466975" cy="0"/>
            </a:xfrm>
            <a:custGeom>
              <a:avLst/>
              <a:gdLst>
                <a:gd name="connsiteX0" fmla="*/ 0 w 2466975"/>
                <a:gd name="connsiteY0" fmla="*/ 0 h 0"/>
                <a:gd name="connsiteX1" fmla="*/ 2466975 w 2466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6975">
                  <a:moveTo>
                    <a:pt x="0" y="0"/>
                  </a:moveTo>
                  <a:lnTo>
                    <a:pt x="2466975" y="0"/>
                  </a:lnTo>
                </a:path>
              </a:pathLst>
            </a:custGeom>
            <a:ln>
              <a:solidFill>
                <a:srgbClr val="FAC6C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图片 12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75" y="165735"/>
            <a:ext cx="1079500" cy="931545"/>
          </a:xfrm>
          <a:prstGeom prst="rect">
            <a:avLst/>
          </a:prstGeom>
        </p:spPr>
      </p:pic>
      <p:pic>
        <p:nvPicPr>
          <p:cNvPr id="15" name="图片 14" descr="糖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1605" y="165735"/>
            <a:ext cx="1079500" cy="931545"/>
          </a:xfrm>
          <a:prstGeom prst="rect">
            <a:avLst/>
          </a:prstGeom>
        </p:spPr>
      </p:pic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4773930" y="323850"/>
            <a:ext cx="2644775" cy="6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妇女节简介</a:t>
            </a:r>
            <a:endParaRPr lang="zh-CN" altLang="en-US" sz="4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41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5" name="任意多边形 39"/>
          <p:cNvSpPr/>
          <p:nvPr/>
        </p:nvSpPr>
        <p:spPr>
          <a:xfrm>
            <a:off x="691515" y="750570"/>
            <a:ext cx="1238250" cy="61849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0" name="任意多边形 39"/>
          <p:cNvSpPr/>
          <p:nvPr/>
        </p:nvSpPr>
        <p:spPr>
          <a:xfrm>
            <a:off x="1468120" y="1046480"/>
            <a:ext cx="1238250" cy="61849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120473" y="2195178"/>
            <a:ext cx="3615153" cy="3615153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>
            <a:off x="392161" y="6502002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rgbClr val="FCEE70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rgbClr val="FCEE70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rgbClr val="FCEE70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FCEE70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FCEE70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rgbClr val="FCEE7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5" grpId="0" bldLvl="0" animBg="1"/>
      <p:bldP spid="9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496695" y="1428115"/>
            <a:ext cx="4373245" cy="3707765"/>
          </a:xfrm>
          <a:prstGeom prst="rect">
            <a:avLst/>
          </a:prstGeom>
        </p:spPr>
      </p:pic>
      <p:grpSp>
        <p:nvGrpSpPr>
          <p:cNvPr id="4" name="组合 12"/>
          <p:cNvGrpSpPr/>
          <p:nvPr/>
        </p:nvGrpSpPr>
        <p:grpSpPr bwMode="auto">
          <a:xfrm>
            <a:off x="5405169" y="1954782"/>
            <a:ext cx="2356247" cy="523220"/>
            <a:chOff x="0" y="0"/>
            <a:chExt cx="3141314" cy="697626"/>
          </a:xfrm>
        </p:grpSpPr>
        <p:sp>
          <p:nvSpPr>
            <p:cNvPr id="70" name="TextBox 1"/>
            <p:cNvSpPr>
              <a:spLocks noChangeArrowheads="1"/>
            </p:cNvSpPr>
            <p:nvPr/>
          </p:nvSpPr>
          <p:spPr bwMode="auto">
            <a:xfrm>
              <a:off x="0" y="0"/>
              <a:ext cx="541113" cy="697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en-US" altLang="en-US" sz="28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直接连接符 15"/>
            <p:cNvSpPr>
              <a:spLocks noChangeShapeType="1"/>
            </p:cNvSpPr>
            <p:nvPr/>
          </p:nvSpPr>
          <p:spPr bwMode="auto">
            <a:xfrm flipH="1">
              <a:off x="0" y="0"/>
              <a:ext cx="590550" cy="590550"/>
            </a:xfrm>
            <a:prstGeom prst="line">
              <a:avLst/>
            </a:prstGeom>
            <a:noFill/>
            <a:ln w="9525" cap="flat" cmpd="sng">
              <a:solidFill>
                <a:srgbClr val="FAC6CA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矩形 7"/>
            <p:cNvSpPr>
              <a:spLocks noChangeArrowheads="1"/>
            </p:cNvSpPr>
            <p:nvPr/>
          </p:nvSpPr>
          <p:spPr bwMode="auto">
            <a:xfrm>
              <a:off x="452437" y="70697"/>
              <a:ext cx="2688877" cy="531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国际妇女运动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3" name="矩形 8"/>
          <p:cNvSpPr>
            <a:spLocks noChangeArrowheads="1"/>
          </p:cNvSpPr>
          <p:nvPr/>
        </p:nvSpPr>
        <p:spPr bwMode="auto">
          <a:xfrm>
            <a:off x="5752465" y="2397760"/>
            <a:ext cx="5245735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l">
              <a:lnSpc>
                <a:spcPct val="150000"/>
              </a:lnSpc>
              <a:spcBef>
                <a:spcPts val="1500"/>
              </a:spcBef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近几十年来，联合国的四次全球性会议加强了国际妇女运动，随着国际妇女运动的成长，妇女节取得了全球性的意义。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18"/>
          <p:cNvGrpSpPr/>
          <p:nvPr/>
        </p:nvGrpSpPr>
        <p:grpSpPr bwMode="auto">
          <a:xfrm>
            <a:off x="721170" y="4742750"/>
            <a:ext cx="2851447" cy="523220"/>
            <a:chOff x="0" y="0"/>
            <a:chExt cx="3801731" cy="697626"/>
          </a:xfrm>
        </p:grpSpPr>
        <p:sp>
          <p:nvSpPr>
            <p:cNvPr id="75" name="TextBox 10"/>
            <p:cNvSpPr>
              <a:spLocks noChangeArrowheads="1"/>
            </p:cNvSpPr>
            <p:nvPr/>
          </p:nvSpPr>
          <p:spPr bwMode="auto">
            <a:xfrm>
              <a:off x="0" y="0"/>
              <a:ext cx="541145" cy="697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</a:t>
              </a:r>
              <a:endParaRPr lang="en-US" altLang="en-US" sz="28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直接连接符 20"/>
            <p:cNvSpPr>
              <a:spLocks noChangeShapeType="1"/>
            </p:cNvSpPr>
            <p:nvPr/>
          </p:nvSpPr>
          <p:spPr bwMode="auto">
            <a:xfrm flipH="1">
              <a:off x="0" y="0"/>
              <a:ext cx="590550" cy="590550"/>
            </a:xfrm>
            <a:prstGeom prst="line">
              <a:avLst/>
            </a:prstGeom>
            <a:noFill/>
            <a:ln w="9525" cap="flat" cmpd="sng">
              <a:solidFill>
                <a:srgbClr val="FAC6CA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矩形 12"/>
            <p:cNvSpPr>
              <a:spLocks noChangeArrowheads="1"/>
            </p:cNvSpPr>
            <p:nvPr/>
          </p:nvSpPr>
          <p:spPr bwMode="auto">
            <a:xfrm>
              <a:off x="458681" y="41063"/>
              <a:ext cx="3343050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国际妇女斗争纪念日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8" name="矩形 9"/>
          <p:cNvSpPr>
            <a:spLocks noChangeArrowheads="1"/>
          </p:cNvSpPr>
          <p:nvPr/>
        </p:nvSpPr>
        <p:spPr bwMode="auto">
          <a:xfrm>
            <a:off x="1056640" y="5135880"/>
            <a:ext cx="525399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l">
              <a:lnSpc>
                <a:spcPct val="150000"/>
              </a:lnSpc>
              <a:spcBef>
                <a:spcPts val="1500"/>
              </a:spcBef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这些进展使国际妇女节成为团结一致、协调努力要求归还妇女权利和参与政治、经济和社会生活的权利的日子。 妇女节是国际妇女斗争的纪念日。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165735"/>
            <a:ext cx="1079500" cy="931545"/>
          </a:xfrm>
          <a:prstGeom prst="rect">
            <a:avLst/>
          </a:prstGeom>
        </p:spPr>
      </p:pic>
      <p:pic>
        <p:nvPicPr>
          <p:cNvPr id="15" name="图片 14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1605" y="165735"/>
            <a:ext cx="1079500" cy="931545"/>
          </a:xfrm>
          <a:prstGeom prst="rect">
            <a:avLst/>
          </a:prstGeom>
        </p:spPr>
      </p:pic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4773930" y="323850"/>
            <a:ext cx="2644775" cy="6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2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妇女节简介</a:t>
            </a:r>
            <a:endParaRPr lang="zh-CN" altLang="en-US" sz="4000" b="1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185525" y="2517775"/>
            <a:ext cx="744855" cy="90233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0036175" y="614680"/>
            <a:ext cx="1512570" cy="1823085"/>
            <a:chOff x="4378324" y="1762126"/>
            <a:chExt cx="1023937" cy="1233488"/>
          </a:xfrm>
        </p:grpSpPr>
        <p:sp>
          <p:nvSpPr>
            <p:cNvPr id="41" name="Freeform 722"/>
            <p:cNvSpPr/>
            <p:nvPr/>
          </p:nvSpPr>
          <p:spPr bwMode="auto">
            <a:xfrm>
              <a:off x="4854574" y="2789239"/>
              <a:ext cx="87312" cy="141288"/>
            </a:xfrm>
            <a:custGeom>
              <a:avLst/>
              <a:gdLst>
                <a:gd name="T0" fmla="*/ 5 w 32"/>
                <a:gd name="T1" fmla="*/ 18 h 52"/>
                <a:gd name="T2" fmla="*/ 1 w 32"/>
                <a:gd name="T3" fmla="*/ 9 h 52"/>
                <a:gd name="T4" fmla="*/ 1 w 32"/>
                <a:gd name="T5" fmla="*/ 3 h 52"/>
                <a:gd name="T6" fmla="*/ 6 w 32"/>
                <a:gd name="T7" fmla="*/ 0 h 52"/>
                <a:gd name="T8" fmla="*/ 17 w 32"/>
                <a:gd name="T9" fmla="*/ 3 h 52"/>
                <a:gd name="T10" fmla="*/ 13 w 32"/>
                <a:gd name="T11" fmla="*/ 12 h 52"/>
                <a:gd name="T12" fmla="*/ 3 w 32"/>
                <a:gd name="T13" fmla="*/ 37 h 52"/>
                <a:gd name="T14" fmla="*/ 9 w 32"/>
                <a:gd name="T15" fmla="*/ 47 h 52"/>
                <a:gd name="T16" fmla="*/ 18 w 32"/>
                <a:gd name="T17" fmla="*/ 52 h 52"/>
                <a:gd name="T18" fmla="*/ 29 w 32"/>
                <a:gd name="T19" fmla="*/ 46 h 52"/>
                <a:gd name="T20" fmla="*/ 32 w 32"/>
                <a:gd name="T21" fmla="*/ 40 h 52"/>
                <a:gd name="T22" fmla="*/ 30 w 32"/>
                <a:gd name="T23" fmla="*/ 33 h 52"/>
                <a:gd name="T24" fmla="*/ 22 w 32"/>
                <a:gd name="T25" fmla="*/ 22 h 52"/>
                <a:gd name="T26" fmla="*/ 17 w 32"/>
                <a:gd name="T27" fmla="*/ 16 h 52"/>
                <a:gd name="T28" fmla="*/ 12 w 32"/>
                <a:gd name="T29" fmla="*/ 14 h 52"/>
                <a:gd name="T30" fmla="*/ 12 w 32"/>
                <a:gd name="T31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52">
                  <a:moveTo>
                    <a:pt x="5" y="18"/>
                  </a:moveTo>
                  <a:cubicBezTo>
                    <a:pt x="3" y="16"/>
                    <a:pt x="1" y="12"/>
                    <a:pt x="1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9" y="0"/>
                    <a:pt x="15" y="0"/>
                    <a:pt x="17" y="3"/>
                  </a:cubicBezTo>
                  <a:cubicBezTo>
                    <a:pt x="18" y="7"/>
                    <a:pt x="15" y="10"/>
                    <a:pt x="13" y="12"/>
                  </a:cubicBezTo>
                  <a:cubicBezTo>
                    <a:pt x="6" y="19"/>
                    <a:pt x="1" y="28"/>
                    <a:pt x="3" y="37"/>
                  </a:cubicBezTo>
                  <a:cubicBezTo>
                    <a:pt x="4" y="41"/>
                    <a:pt x="6" y="44"/>
                    <a:pt x="9" y="47"/>
                  </a:cubicBezTo>
                  <a:cubicBezTo>
                    <a:pt x="11" y="50"/>
                    <a:pt x="14" y="51"/>
                    <a:pt x="18" y="52"/>
                  </a:cubicBezTo>
                  <a:cubicBezTo>
                    <a:pt x="21" y="52"/>
                    <a:pt x="27" y="49"/>
                    <a:pt x="29" y="46"/>
                  </a:cubicBezTo>
                  <a:cubicBezTo>
                    <a:pt x="30" y="44"/>
                    <a:pt x="32" y="42"/>
                    <a:pt x="32" y="40"/>
                  </a:cubicBezTo>
                  <a:cubicBezTo>
                    <a:pt x="32" y="37"/>
                    <a:pt x="31" y="35"/>
                    <a:pt x="30" y="33"/>
                  </a:cubicBezTo>
                  <a:cubicBezTo>
                    <a:pt x="28" y="29"/>
                    <a:pt x="26" y="25"/>
                    <a:pt x="22" y="22"/>
                  </a:cubicBezTo>
                  <a:cubicBezTo>
                    <a:pt x="21" y="20"/>
                    <a:pt x="19" y="18"/>
                    <a:pt x="17" y="16"/>
                  </a:cubicBezTo>
                  <a:cubicBezTo>
                    <a:pt x="15" y="15"/>
                    <a:pt x="13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723"/>
            <p:cNvSpPr/>
            <p:nvPr/>
          </p:nvSpPr>
          <p:spPr bwMode="auto">
            <a:xfrm>
              <a:off x="4532311" y="2735264"/>
              <a:ext cx="128587" cy="149225"/>
            </a:xfrm>
            <a:custGeom>
              <a:avLst/>
              <a:gdLst>
                <a:gd name="T0" fmla="*/ 33 w 47"/>
                <a:gd name="T1" fmla="*/ 22 h 55"/>
                <a:gd name="T2" fmla="*/ 23 w 47"/>
                <a:gd name="T3" fmla="*/ 23 h 55"/>
                <a:gd name="T4" fmla="*/ 7 w 47"/>
                <a:gd name="T5" fmla="*/ 32 h 55"/>
                <a:gd name="T6" fmla="*/ 1 w 47"/>
                <a:gd name="T7" fmla="*/ 42 h 55"/>
                <a:gd name="T8" fmla="*/ 2 w 47"/>
                <a:gd name="T9" fmla="*/ 50 h 55"/>
                <a:gd name="T10" fmla="*/ 20 w 47"/>
                <a:gd name="T11" fmla="*/ 49 h 55"/>
                <a:gd name="T12" fmla="*/ 33 w 47"/>
                <a:gd name="T13" fmla="*/ 34 h 55"/>
                <a:gd name="T14" fmla="*/ 35 w 47"/>
                <a:gd name="T15" fmla="*/ 26 h 55"/>
                <a:gd name="T16" fmla="*/ 39 w 47"/>
                <a:gd name="T17" fmla="*/ 16 h 55"/>
                <a:gd name="T18" fmla="*/ 42 w 47"/>
                <a:gd name="T19" fmla="*/ 3 h 55"/>
                <a:gd name="T20" fmla="*/ 29 w 47"/>
                <a:gd name="T21" fmla="*/ 6 h 55"/>
                <a:gd name="T22" fmla="*/ 32 w 47"/>
                <a:gd name="T23" fmla="*/ 18 h 55"/>
                <a:gd name="T24" fmla="*/ 33 w 47"/>
                <a:gd name="T25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55">
                  <a:moveTo>
                    <a:pt x="33" y="22"/>
                  </a:moveTo>
                  <a:cubicBezTo>
                    <a:pt x="33" y="19"/>
                    <a:pt x="24" y="23"/>
                    <a:pt x="23" y="23"/>
                  </a:cubicBezTo>
                  <a:cubicBezTo>
                    <a:pt x="17" y="25"/>
                    <a:pt x="11" y="28"/>
                    <a:pt x="7" y="32"/>
                  </a:cubicBezTo>
                  <a:cubicBezTo>
                    <a:pt x="5" y="34"/>
                    <a:pt x="2" y="38"/>
                    <a:pt x="1" y="42"/>
                  </a:cubicBezTo>
                  <a:cubicBezTo>
                    <a:pt x="0" y="44"/>
                    <a:pt x="1" y="48"/>
                    <a:pt x="2" y="50"/>
                  </a:cubicBezTo>
                  <a:cubicBezTo>
                    <a:pt x="6" y="55"/>
                    <a:pt x="15" y="52"/>
                    <a:pt x="20" y="49"/>
                  </a:cubicBezTo>
                  <a:cubicBezTo>
                    <a:pt x="25" y="46"/>
                    <a:pt x="30" y="40"/>
                    <a:pt x="33" y="34"/>
                  </a:cubicBezTo>
                  <a:cubicBezTo>
                    <a:pt x="35" y="31"/>
                    <a:pt x="35" y="29"/>
                    <a:pt x="35" y="26"/>
                  </a:cubicBezTo>
                  <a:cubicBezTo>
                    <a:pt x="36" y="22"/>
                    <a:pt x="38" y="19"/>
                    <a:pt x="39" y="16"/>
                  </a:cubicBezTo>
                  <a:cubicBezTo>
                    <a:pt x="41" y="12"/>
                    <a:pt x="47" y="7"/>
                    <a:pt x="42" y="3"/>
                  </a:cubicBezTo>
                  <a:cubicBezTo>
                    <a:pt x="38" y="0"/>
                    <a:pt x="29" y="0"/>
                    <a:pt x="29" y="6"/>
                  </a:cubicBezTo>
                  <a:cubicBezTo>
                    <a:pt x="28" y="11"/>
                    <a:pt x="30" y="15"/>
                    <a:pt x="32" y="18"/>
                  </a:cubicBezTo>
                  <a:cubicBezTo>
                    <a:pt x="32" y="20"/>
                    <a:pt x="33" y="21"/>
                    <a:pt x="33" y="22"/>
                  </a:cubicBezTo>
                </a:path>
              </a:pathLst>
            </a:custGeom>
            <a:solidFill>
              <a:srgbClr val="C7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724"/>
            <p:cNvSpPr/>
            <p:nvPr/>
          </p:nvSpPr>
          <p:spPr bwMode="auto">
            <a:xfrm>
              <a:off x="4603749" y="2762251"/>
              <a:ext cx="303212" cy="233363"/>
            </a:xfrm>
            <a:custGeom>
              <a:avLst/>
              <a:gdLst>
                <a:gd name="T0" fmla="*/ 85 w 112"/>
                <a:gd name="T1" fmla="*/ 24 h 86"/>
                <a:gd name="T2" fmla="*/ 64 w 112"/>
                <a:gd name="T3" fmla="*/ 13 h 86"/>
                <a:gd name="T4" fmla="*/ 32 w 112"/>
                <a:gd name="T5" fmla="*/ 1 h 86"/>
                <a:gd name="T6" fmla="*/ 5 w 112"/>
                <a:gd name="T7" fmla="*/ 15 h 86"/>
                <a:gd name="T8" fmla="*/ 4 w 112"/>
                <a:gd name="T9" fmla="*/ 53 h 86"/>
                <a:gd name="T10" fmla="*/ 32 w 112"/>
                <a:gd name="T11" fmla="*/ 78 h 86"/>
                <a:gd name="T12" fmla="*/ 98 w 112"/>
                <a:gd name="T13" fmla="*/ 64 h 86"/>
                <a:gd name="T14" fmla="*/ 78 w 112"/>
                <a:gd name="T15" fmla="*/ 1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86">
                  <a:moveTo>
                    <a:pt x="85" y="24"/>
                  </a:moveTo>
                  <a:cubicBezTo>
                    <a:pt x="79" y="20"/>
                    <a:pt x="72" y="16"/>
                    <a:pt x="64" y="13"/>
                  </a:cubicBezTo>
                  <a:cubicBezTo>
                    <a:pt x="54" y="9"/>
                    <a:pt x="43" y="1"/>
                    <a:pt x="32" y="1"/>
                  </a:cubicBezTo>
                  <a:cubicBezTo>
                    <a:pt x="20" y="0"/>
                    <a:pt x="10" y="3"/>
                    <a:pt x="5" y="15"/>
                  </a:cubicBezTo>
                  <a:cubicBezTo>
                    <a:pt x="0" y="26"/>
                    <a:pt x="1" y="41"/>
                    <a:pt x="4" y="53"/>
                  </a:cubicBezTo>
                  <a:cubicBezTo>
                    <a:pt x="7" y="67"/>
                    <a:pt x="19" y="73"/>
                    <a:pt x="32" y="78"/>
                  </a:cubicBezTo>
                  <a:cubicBezTo>
                    <a:pt x="52" y="86"/>
                    <a:pt x="85" y="84"/>
                    <a:pt x="98" y="64"/>
                  </a:cubicBezTo>
                  <a:cubicBezTo>
                    <a:pt x="112" y="41"/>
                    <a:pt x="97" y="30"/>
                    <a:pt x="78" y="18"/>
                  </a:cubicBezTo>
                </a:path>
              </a:pathLst>
            </a:custGeom>
            <a:solidFill>
              <a:srgbClr val="C69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725"/>
            <p:cNvSpPr>
              <a:spLocks noEditPoints="1"/>
            </p:cNvSpPr>
            <p:nvPr/>
          </p:nvSpPr>
          <p:spPr bwMode="auto">
            <a:xfrm>
              <a:off x="4611686" y="2770189"/>
              <a:ext cx="273050" cy="214313"/>
            </a:xfrm>
            <a:custGeom>
              <a:avLst/>
              <a:gdLst>
                <a:gd name="T0" fmla="*/ 51 w 101"/>
                <a:gd name="T1" fmla="*/ 79 h 79"/>
                <a:gd name="T2" fmla="*/ 32 w 101"/>
                <a:gd name="T3" fmla="*/ 76 h 79"/>
                <a:gd name="T4" fmla="*/ 1 w 101"/>
                <a:gd name="T5" fmla="*/ 37 h 79"/>
                <a:gd name="T6" fmla="*/ 2 w 101"/>
                <a:gd name="T7" fmla="*/ 26 h 79"/>
                <a:gd name="T8" fmla="*/ 7 w 101"/>
                <a:gd name="T9" fmla="*/ 7 h 79"/>
                <a:gd name="T10" fmla="*/ 8 w 101"/>
                <a:gd name="T11" fmla="*/ 6 h 79"/>
                <a:gd name="T12" fmla="*/ 8 w 101"/>
                <a:gd name="T13" fmla="*/ 4 h 79"/>
                <a:gd name="T14" fmla="*/ 11 w 101"/>
                <a:gd name="T15" fmla="*/ 0 h 79"/>
                <a:gd name="T16" fmla="*/ 12 w 101"/>
                <a:gd name="T17" fmla="*/ 0 h 79"/>
                <a:gd name="T18" fmla="*/ 74 w 101"/>
                <a:gd name="T19" fmla="*/ 12 h 79"/>
                <a:gd name="T20" fmla="*/ 101 w 101"/>
                <a:gd name="T21" fmla="*/ 37 h 79"/>
                <a:gd name="T22" fmla="*/ 89 w 101"/>
                <a:gd name="T23" fmla="*/ 63 h 79"/>
                <a:gd name="T24" fmla="*/ 51 w 101"/>
                <a:gd name="T25" fmla="*/ 79 h 79"/>
                <a:gd name="T26" fmla="*/ 14 w 101"/>
                <a:gd name="T27" fmla="*/ 10 h 79"/>
                <a:gd name="T28" fmla="*/ 9 w 101"/>
                <a:gd name="T29" fmla="*/ 27 h 79"/>
                <a:gd name="T30" fmla="*/ 8 w 101"/>
                <a:gd name="T31" fmla="*/ 37 h 79"/>
                <a:gd name="T32" fmla="*/ 34 w 101"/>
                <a:gd name="T33" fmla="*/ 69 h 79"/>
                <a:gd name="T34" fmla="*/ 51 w 101"/>
                <a:gd name="T35" fmla="*/ 71 h 79"/>
                <a:gd name="T36" fmla="*/ 83 w 101"/>
                <a:gd name="T37" fmla="*/ 58 h 79"/>
                <a:gd name="T38" fmla="*/ 93 w 101"/>
                <a:gd name="T39" fmla="*/ 37 h 79"/>
                <a:gd name="T40" fmla="*/ 72 w 101"/>
                <a:gd name="T41" fmla="*/ 19 h 79"/>
                <a:gd name="T42" fmla="*/ 15 w 101"/>
                <a:gd name="T43" fmla="*/ 8 h 79"/>
                <a:gd name="T44" fmla="*/ 14 w 101"/>
                <a:gd name="T45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79">
                  <a:moveTo>
                    <a:pt x="51" y="79"/>
                  </a:moveTo>
                  <a:cubicBezTo>
                    <a:pt x="44" y="79"/>
                    <a:pt x="38" y="78"/>
                    <a:pt x="32" y="76"/>
                  </a:cubicBezTo>
                  <a:cubicBezTo>
                    <a:pt x="11" y="71"/>
                    <a:pt x="0" y="56"/>
                    <a:pt x="1" y="37"/>
                  </a:cubicBezTo>
                  <a:cubicBezTo>
                    <a:pt x="1" y="33"/>
                    <a:pt x="1" y="30"/>
                    <a:pt x="2" y="26"/>
                  </a:cubicBezTo>
                  <a:cubicBezTo>
                    <a:pt x="3" y="20"/>
                    <a:pt x="5" y="13"/>
                    <a:pt x="7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33" y="0"/>
                    <a:pt x="55" y="7"/>
                    <a:pt x="74" y="12"/>
                  </a:cubicBezTo>
                  <a:cubicBezTo>
                    <a:pt x="90" y="16"/>
                    <a:pt x="101" y="24"/>
                    <a:pt x="101" y="37"/>
                  </a:cubicBezTo>
                  <a:cubicBezTo>
                    <a:pt x="101" y="45"/>
                    <a:pt x="97" y="54"/>
                    <a:pt x="89" y="63"/>
                  </a:cubicBezTo>
                  <a:cubicBezTo>
                    <a:pt x="80" y="74"/>
                    <a:pt x="65" y="79"/>
                    <a:pt x="51" y="79"/>
                  </a:cubicBezTo>
                  <a:close/>
                  <a:moveTo>
                    <a:pt x="14" y="10"/>
                  </a:moveTo>
                  <a:cubicBezTo>
                    <a:pt x="12" y="15"/>
                    <a:pt x="10" y="21"/>
                    <a:pt x="9" y="27"/>
                  </a:cubicBezTo>
                  <a:cubicBezTo>
                    <a:pt x="9" y="30"/>
                    <a:pt x="8" y="34"/>
                    <a:pt x="8" y="37"/>
                  </a:cubicBezTo>
                  <a:cubicBezTo>
                    <a:pt x="9" y="54"/>
                    <a:pt x="15" y="64"/>
                    <a:pt x="34" y="69"/>
                  </a:cubicBezTo>
                  <a:cubicBezTo>
                    <a:pt x="39" y="70"/>
                    <a:pt x="45" y="71"/>
                    <a:pt x="51" y="71"/>
                  </a:cubicBezTo>
                  <a:cubicBezTo>
                    <a:pt x="63" y="71"/>
                    <a:pt x="76" y="67"/>
                    <a:pt x="83" y="58"/>
                  </a:cubicBezTo>
                  <a:cubicBezTo>
                    <a:pt x="90" y="49"/>
                    <a:pt x="93" y="42"/>
                    <a:pt x="93" y="37"/>
                  </a:cubicBezTo>
                  <a:cubicBezTo>
                    <a:pt x="93" y="29"/>
                    <a:pt x="87" y="23"/>
                    <a:pt x="72" y="19"/>
                  </a:cubicBezTo>
                  <a:cubicBezTo>
                    <a:pt x="54" y="15"/>
                    <a:pt x="33" y="9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726"/>
            <p:cNvSpPr>
              <a:spLocks noEditPoints="1"/>
            </p:cNvSpPr>
            <p:nvPr/>
          </p:nvSpPr>
          <p:spPr bwMode="auto">
            <a:xfrm>
              <a:off x="4846636" y="2781301"/>
              <a:ext cx="71437" cy="68263"/>
            </a:xfrm>
            <a:custGeom>
              <a:avLst/>
              <a:gdLst>
                <a:gd name="T0" fmla="*/ 4 w 26"/>
                <a:gd name="T1" fmla="*/ 23 h 25"/>
                <a:gd name="T2" fmla="*/ 0 w 26"/>
                <a:gd name="T3" fmla="*/ 10 h 25"/>
                <a:gd name="T4" fmla="*/ 3 w 26"/>
                <a:gd name="T5" fmla="*/ 2 h 25"/>
                <a:gd name="T6" fmla="*/ 10 w 26"/>
                <a:gd name="T7" fmla="*/ 0 h 25"/>
                <a:gd name="T8" fmla="*/ 25 w 26"/>
                <a:gd name="T9" fmla="*/ 5 h 25"/>
                <a:gd name="T10" fmla="*/ 26 w 26"/>
                <a:gd name="T11" fmla="*/ 9 h 25"/>
                <a:gd name="T12" fmla="*/ 11 w 26"/>
                <a:gd name="T13" fmla="*/ 23 h 25"/>
                <a:gd name="T14" fmla="*/ 9 w 26"/>
                <a:gd name="T15" fmla="*/ 24 h 25"/>
                <a:gd name="T16" fmla="*/ 7 w 26"/>
                <a:gd name="T17" fmla="*/ 25 h 25"/>
                <a:gd name="T18" fmla="*/ 4 w 26"/>
                <a:gd name="T19" fmla="*/ 23 h 25"/>
                <a:gd name="T20" fmla="*/ 9 w 26"/>
                <a:gd name="T21" fmla="*/ 16 h 25"/>
                <a:gd name="T22" fmla="*/ 9 w 26"/>
                <a:gd name="T23" fmla="*/ 16 h 25"/>
                <a:gd name="T24" fmla="*/ 8 w 26"/>
                <a:gd name="T25" fmla="*/ 8 h 25"/>
                <a:gd name="T26" fmla="*/ 8 w 26"/>
                <a:gd name="T27" fmla="*/ 10 h 25"/>
                <a:gd name="T28" fmla="*/ 9 w 26"/>
                <a:gd name="T29" fmla="*/ 16 h 25"/>
                <a:gd name="T30" fmla="*/ 10 w 26"/>
                <a:gd name="T31" fmla="*/ 16 h 25"/>
                <a:gd name="T32" fmla="*/ 14 w 26"/>
                <a:gd name="T33" fmla="*/ 13 h 25"/>
                <a:gd name="T34" fmla="*/ 17 w 26"/>
                <a:gd name="T35" fmla="*/ 10 h 25"/>
                <a:gd name="T36" fmla="*/ 10 w 26"/>
                <a:gd name="T37" fmla="*/ 8 h 25"/>
                <a:gd name="T38" fmla="*/ 9 w 26"/>
                <a:gd name="T39" fmla="*/ 8 h 25"/>
                <a:gd name="T40" fmla="*/ 8 w 26"/>
                <a:gd name="T4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5">
                  <a:moveTo>
                    <a:pt x="4" y="23"/>
                  </a:moveTo>
                  <a:cubicBezTo>
                    <a:pt x="2" y="20"/>
                    <a:pt x="0" y="15"/>
                    <a:pt x="0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5" y="1"/>
                    <a:pt x="21" y="2"/>
                    <a:pt x="25" y="5"/>
                  </a:cubicBezTo>
                  <a:cubicBezTo>
                    <a:pt x="26" y="6"/>
                    <a:pt x="26" y="8"/>
                    <a:pt x="26" y="9"/>
                  </a:cubicBezTo>
                  <a:cubicBezTo>
                    <a:pt x="24" y="16"/>
                    <a:pt x="17" y="21"/>
                    <a:pt x="11" y="23"/>
                  </a:cubicBezTo>
                  <a:cubicBezTo>
                    <a:pt x="11" y="24"/>
                    <a:pt x="10" y="24"/>
                    <a:pt x="9" y="24"/>
                  </a:cubicBezTo>
                  <a:cubicBezTo>
                    <a:pt x="9" y="24"/>
                    <a:pt x="8" y="25"/>
                    <a:pt x="7" y="25"/>
                  </a:cubicBezTo>
                  <a:cubicBezTo>
                    <a:pt x="6" y="25"/>
                    <a:pt x="5" y="24"/>
                    <a:pt x="4" y="23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8" y="8"/>
                  </a:moveTo>
                  <a:cubicBezTo>
                    <a:pt x="8" y="8"/>
                    <a:pt x="8" y="9"/>
                    <a:pt x="8" y="10"/>
                  </a:cubicBezTo>
                  <a:cubicBezTo>
                    <a:pt x="8" y="12"/>
                    <a:pt x="8" y="14"/>
                    <a:pt x="9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3" y="14"/>
                    <a:pt x="14" y="13"/>
                  </a:cubicBezTo>
                  <a:cubicBezTo>
                    <a:pt x="15" y="12"/>
                    <a:pt x="16" y="11"/>
                    <a:pt x="17" y="10"/>
                  </a:cubicBezTo>
                  <a:cubicBezTo>
                    <a:pt x="15" y="9"/>
                    <a:pt x="12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727"/>
            <p:cNvSpPr>
              <a:spLocks noEditPoints="1"/>
            </p:cNvSpPr>
            <p:nvPr/>
          </p:nvSpPr>
          <p:spPr bwMode="auto">
            <a:xfrm>
              <a:off x="4860924" y="2819401"/>
              <a:ext cx="88900" cy="115888"/>
            </a:xfrm>
            <a:custGeom>
              <a:avLst/>
              <a:gdLst>
                <a:gd name="T0" fmla="*/ 16 w 33"/>
                <a:gd name="T1" fmla="*/ 43 h 43"/>
                <a:gd name="T2" fmla="*/ 0 w 33"/>
                <a:gd name="T3" fmla="*/ 20 h 43"/>
                <a:gd name="T4" fmla="*/ 1 w 33"/>
                <a:gd name="T5" fmla="*/ 5 h 43"/>
                <a:gd name="T6" fmla="*/ 1 w 33"/>
                <a:gd name="T7" fmla="*/ 3 h 43"/>
                <a:gd name="T8" fmla="*/ 5 w 33"/>
                <a:gd name="T9" fmla="*/ 1 h 43"/>
                <a:gd name="T10" fmla="*/ 7 w 33"/>
                <a:gd name="T11" fmla="*/ 1 h 43"/>
                <a:gd name="T12" fmla="*/ 30 w 33"/>
                <a:gd name="T13" fmla="*/ 18 h 43"/>
                <a:gd name="T14" fmla="*/ 32 w 33"/>
                <a:gd name="T15" fmla="*/ 28 h 43"/>
                <a:gd name="T16" fmla="*/ 19 w 33"/>
                <a:gd name="T17" fmla="*/ 42 h 43"/>
                <a:gd name="T18" fmla="*/ 16 w 33"/>
                <a:gd name="T19" fmla="*/ 43 h 43"/>
                <a:gd name="T20" fmla="*/ 8 w 33"/>
                <a:gd name="T21" fmla="*/ 20 h 43"/>
                <a:gd name="T22" fmla="*/ 16 w 33"/>
                <a:gd name="T23" fmla="*/ 35 h 43"/>
                <a:gd name="T24" fmla="*/ 18 w 33"/>
                <a:gd name="T25" fmla="*/ 35 h 43"/>
                <a:gd name="T26" fmla="*/ 24 w 33"/>
                <a:gd name="T27" fmla="*/ 28 h 43"/>
                <a:gd name="T28" fmla="*/ 23 w 33"/>
                <a:gd name="T29" fmla="*/ 22 h 43"/>
                <a:gd name="T30" fmla="*/ 8 w 33"/>
                <a:gd name="T31" fmla="*/ 10 h 43"/>
                <a:gd name="T32" fmla="*/ 8 w 33"/>
                <a:gd name="T33" fmla="*/ 2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3">
                  <a:moveTo>
                    <a:pt x="16" y="43"/>
                  </a:moveTo>
                  <a:cubicBezTo>
                    <a:pt x="2" y="42"/>
                    <a:pt x="0" y="29"/>
                    <a:pt x="0" y="20"/>
                  </a:cubicBezTo>
                  <a:cubicBezTo>
                    <a:pt x="0" y="14"/>
                    <a:pt x="1" y="8"/>
                    <a:pt x="1" y="5"/>
                  </a:cubicBezTo>
                  <a:cubicBezTo>
                    <a:pt x="1" y="5"/>
                    <a:pt x="0" y="5"/>
                    <a:pt x="1" y="3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16" y="4"/>
                    <a:pt x="25" y="9"/>
                    <a:pt x="30" y="18"/>
                  </a:cubicBezTo>
                  <a:cubicBezTo>
                    <a:pt x="31" y="21"/>
                    <a:pt x="32" y="24"/>
                    <a:pt x="32" y="28"/>
                  </a:cubicBezTo>
                  <a:cubicBezTo>
                    <a:pt x="33" y="34"/>
                    <a:pt x="28" y="41"/>
                    <a:pt x="19" y="42"/>
                  </a:cubicBezTo>
                  <a:cubicBezTo>
                    <a:pt x="18" y="43"/>
                    <a:pt x="17" y="43"/>
                    <a:pt x="16" y="43"/>
                  </a:cubicBezTo>
                  <a:close/>
                  <a:moveTo>
                    <a:pt x="8" y="20"/>
                  </a:moveTo>
                  <a:cubicBezTo>
                    <a:pt x="8" y="29"/>
                    <a:pt x="9" y="35"/>
                    <a:pt x="16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3" y="34"/>
                    <a:pt x="24" y="31"/>
                    <a:pt x="24" y="28"/>
                  </a:cubicBezTo>
                  <a:cubicBezTo>
                    <a:pt x="24" y="26"/>
                    <a:pt x="24" y="24"/>
                    <a:pt x="23" y="22"/>
                  </a:cubicBezTo>
                  <a:cubicBezTo>
                    <a:pt x="20" y="16"/>
                    <a:pt x="14" y="12"/>
                    <a:pt x="8" y="10"/>
                  </a:cubicBezTo>
                  <a:cubicBezTo>
                    <a:pt x="8" y="13"/>
                    <a:pt x="8" y="16"/>
                    <a:pt x="8" y="2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728"/>
            <p:cNvSpPr>
              <a:spLocks noEditPoints="1"/>
            </p:cNvSpPr>
            <p:nvPr/>
          </p:nvSpPr>
          <p:spPr bwMode="auto">
            <a:xfrm>
              <a:off x="4527549" y="2727326"/>
              <a:ext cx="138112" cy="168275"/>
            </a:xfrm>
            <a:custGeom>
              <a:avLst/>
              <a:gdLst>
                <a:gd name="T0" fmla="*/ 3 w 51"/>
                <a:gd name="T1" fmla="*/ 57 h 62"/>
                <a:gd name="T2" fmla="*/ 0 w 51"/>
                <a:gd name="T3" fmla="*/ 48 h 62"/>
                <a:gd name="T4" fmla="*/ 29 w 51"/>
                <a:gd name="T5" fmla="*/ 19 h 62"/>
                <a:gd name="T6" fmla="*/ 25 w 51"/>
                <a:gd name="T7" fmla="*/ 10 h 62"/>
                <a:gd name="T8" fmla="*/ 27 w 51"/>
                <a:gd name="T9" fmla="*/ 5 h 62"/>
                <a:gd name="T10" fmla="*/ 36 w 51"/>
                <a:gd name="T11" fmla="*/ 0 h 62"/>
                <a:gd name="T12" fmla="*/ 51 w 51"/>
                <a:gd name="T13" fmla="*/ 8 h 62"/>
                <a:gd name="T14" fmla="*/ 51 w 51"/>
                <a:gd name="T15" fmla="*/ 11 h 62"/>
                <a:gd name="T16" fmla="*/ 44 w 51"/>
                <a:gd name="T17" fmla="*/ 24 h 62"/>
                <a:gd name="T18" fmla="*/ 44 w 51"/>
                <a:gd name="T19" fmla="*/ 24 h 62"/>
                <a:gd name="T20" fmla="*/ 41 w 51"/>
                <a:gd name="T21" fmla="*/ 25 h 62"/>
                <a:gd name="T22" fmla="*/ 41 w 51"/>
                <a:gd name="T23" fmla="*/ 26 h 62"/>
                <a:gd name="T24" fmla="*/ 32 w 51"/>
                <a:gd name="T25" fmla="*/ 52 h 62"/>
                <a:gd name="T26" fmla="*/ 14 w 51"/>
                <a:gd name="T27" fmla="*/ 62 h 62"/>
                <a:gd name="T28" fmla="*/ 14 w 51"/>
                <a:gd name="T29" fmla="*/ 62 h 62"/>
                <a:gd name="T30" fmla="*/ 3 w 51"/>
                <a:gd name="T31" fmla="*/ 57 h 62"/>
                <a:gd name="T32" fmla="*/ 17 w 51"/>
                <a:gd name="T33" fmla="*/ 34 h 62"/>
                <a:gd name="T34" fmla="*/ 8 w 51"/>
                <a:gd name="T35" fmla="*/ 48 h 62"/>
                <a:gd name="T36" fmla="*/ 9 w 51"/>
                <a:gd name="T37" fmla="*/ 52 h 62"/>
                <a:gd name="T38" fmla="*/ 14 w 51"/>
                <a:gd name="T39" fmla="*/ 54 h 62"/>
                <a:gd name="T40" fmla="*/ 26 w 51"/>
                <a:gd name="T41" fmla="*/ 47 h 62"/>
                <a:gd name="T42" fmla="*/ 33 w 51"/>
                <a:gd name="T43" fmla="*/ 26 h 62"/>
                <a:gd name="T44" fmla="*/ 32 w 51"/>
                <a:gd name="T45" fmla="*/ 26 h 62"/>
                <a:gd name="T46" fmla="*/ 32 w 51"/>
                <a:gd name="T47" fmla="*/ 26 h 62"/>
                <a:gd name="T48" fmla="*/ 17 w 51"/>
                <a:gd name="T49" fmla="*/ 34 h 62"/>
                <a:gd name="T50" fmla="*/ 36 w 51"/>
                <a:gd name="T51" fmla="*/ 8 h 62"/>
                <a:gd name="T52" fmla="*/ 33 w 51"/>
                <a:gd name="T53" fmla="*/ 9 h 62"/>
                <a:gd name="T54" fmla="*/ 33 w 51"/>
                <a:gd name="T55" fmla="*/ 10 h 62"/>
                <a:gd name="T56" fmla="*/ 38 w 51"/>
                <a:gd name="T57" fmla="*/ 18 h 62"/>
                <a:gd name="T58" fmla="*/ 43 w 51"/>
                <a:gd name="T59" fmla="*/ 11 h 62"/>
                <a:gd name="T60" fmla="*/ 36 w 51"/>
                <a:gd name="T61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62">
                  <a:moveTo>
                    <a:pt x="3" y="57"/>
                  </a:moveTo>
                  <a:cubicBezTo>
                    <a:pt x="1" y="54"/>
                    <a:pt x="0" y="51"/>
                    <a:pt x="0" y="48"/>
                  </a:cubicBezTo>
                  <a:cubicBezTo>
                    <a:pt x="1" y="34"/>
                    <a:pt x="16" y="22"/>
                    <a:pt x="29" y="19"/>
                  </a:cubicBezTo>
                  <a:cubicBezTo>
                    <a:pt x="27" y="16"/>
                    <a:pt x="25" y="13"/>
                    <a:pt x="25" y="10"/>
                  </a:cubicBezTo>
                  <a:cubicBezTo>
                    <a:pt x="25" y="8"/>
                    <a:pt x="26" y="6"/>
                    <a:pt x="27" y="5"/>
                  </a:cubicBezTo>
                  <a:cubicBezTo>
                    <a:pt x="29" y="1"/>
                    <a:pt x="33" y="0"/>
                    <a:pt x="36" y="0"/>
                  </a:cubicBezTo>
                  <a:cubicBezTo>
                    <a:pt x="42" y="0"/>
                    <a:pt x="48" y="3"/>
                    <a:pt x="51" y="8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7"/>
                    <a:pt x="46" y="20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4"/>
                    <a:pt x="42" y="25"/>
                    <a:pt x="41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8" y="33"/>
                    <a:pt x="40" y="42"/>
                    <a:pt x="32" y="52"/>
                  </a:cubicBezTo>
                  <a:cubicBezTo>
                    <a:pt x="28" y="56"/>
                    <a:pt x="22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0" y="62"/>
                    <a:pt x="6" y="60"/>
                    <a:pt x="3" y="57"/>
                  </a:cubicBezTo>
                  <a:close/>
                  <a:moveTo>
                    <a:pt x="17" y="34"/>
                  </a:moveTo>
                  <a:cubicBezTo>
                    <a:pt x="11" y="38"/>
                    <a:pt x="8" y="44"/>
                    <a:pt x="8" y="48"/>
                  </a:cubicBezTo>
                  <a:cubicBezTo>
                    <a:pt x="8" y="49"/>
                    <a:pt x="8" y="50"/>
                    <a:pt x="9" y="52"/>
                  </a:cubicBezTo>
                  <a:cubicBezTo>
                    <a:pt x="11" y="54"/>
                    <a:pt x="12" y="54"/>
                    <a:pt x="14" y="54"/>
                  </a:cubicBezTo>
                  <a:cubicBezTo>
                    <a:pt x="17" y="54"/>
                    <a:pt x="23" y="50"/>
                    <a:pt x="26" y="47"/>
                  </a:cubicBezTo>
                  <a:cubicBezTo>
                    <a:pt x="32" y="41"/>
                    <a:pt x="30" y="35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29" y="26"/>
                    <a:pt x="22" y="29"/>
                    <a:pt x="17" y="34"/>
                  </a:cubicBezTo>
                  <a:close/>
                  <a:moveTo>
                    <a:pt x="36" y="8"/>
                  </a:moveTo>
                  <a:cubicBezTo>
                    <a:pt x="34" y="8"/>
                    <a:pt x="34" y="8"/>
                    <a:pt x="33" y="9"/>
                  </a:cubicBezTo>
                  <a:cubicBezTo>
                    <a:pt x="33" y="9"/>
                    <a:pt x="33" y="9"/>
                    <a:pt x="33" y="10"/>
                  </a:cubicBezTo>
                  <a:cubicBezTo>
                    <a:pt x="33" y="11"/>
                    <a:pt x="35" y="15"/>
                    <a:pt x="38" y="18"/>
                  </a:cubicBezTo>
                  <a:cubicBezTo>
                    <a:pt x="40" y="15"/>
                    <a:pt x="42" y="13"/>
                    <a:pt x="43" y="11"/>
                  </a:cubicBezTo>
                  <a:cubicBezTo>
                    <a:pt x="41" y="9"/>
                    <a:pt x="38" y="8"/>
                    <a:pt x="36" y="8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29"/>
            <p:cNvSpPr/>
            <p:nvPr/>
          </p:nvSpPr>
          <p:spPr bwMode="auto">
            <a:xfrm>
              <a:off x="4646611" y="2611439"/>
              <a:ext cx="60325" cy="165100"/>
            </a:xfrm>
            <a:custGeom>
              <a:avLst/>
              <a:gdLst>
                <a:gd name="T0" fmla="*/ 3 w 22"/>
                <a:gd name="T1" fmla="*/ 61 h 61"/>
                <a:gd name="T2" fmla="*/ 0 w 22"/>
                <a:gd name="T3" fmla="*/ 57 h 61"/>
                <a:gd name="T4" fmla="*/ 14 w 22"/>
                <a:gd name="T5" fmla="*/ 2 h 61"/>
                <a:gd name="T6" fmla="*/ 14 w 22"/>
                <a:gd name="T7" fmla="*/ 2 h 61"/>
                <a:gd name="T8" fmla="*/ 19 w 22"/>
                <a:gd name="T9" fmla="*/ 1 h 61"/>
                <a:gd name="T10" fmla="*/ 21 w 22"/>
                <a:gd name="T11" fmla="*/ 6 h 61"/>
                <a:gd name="T12" fmla="*/ 8 w 22"/>
                <a:gd name="T13" fmla="*/ 58 h 61"/>
                <a:gd name="T14" fmla="*/ 4 w 22"/>
                <a:gd name="T15" fmla="*/ 61 h 61"/>
                <a:gd name="T16" fmla="*/ 3 w 22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1">
                  <a:moveTo>
                    <a:pt x="3" y="61"/>
                  </a:moveTo>
                  <a:cubicBezTo>
                    <a:pt x="1" y="61"/>
                    <a:pt x="0" y="59"/>
                    <a:pt x="0" y="57"/>
                  </a:cubicBezTo>
                  <a:cubicBezTo>
                    <a:pt x="2" y="41"/>
                    <a:pt x="5" y="18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21" y="2"/>
                    <a:pt x="22" y="4"/>
                    <a:pt x="21" y="6"/>
                  </a:cubicBezTo>
                  <a:cubicBezTo>
                    <a:pt x="13" y="19"/>
                    <a:pt x="10" y="42"/>
                    <a:pt x="8" y="58"/>
                  </a:cubicBezTo>
                  <a:cubicBezTo>
                    <a:pt x="8" y="60"/>
                    <a:pt x="6" y="61"/>
                    <a:pt x="4" y="61"/>
                  </a:cubicBezTo>
                  <a:lnTo>
                    <a:pt x="3" y="61"/>
                  </a:ln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730"/>
            <p:cNvSpPr/>
            <p:nvPr/>
          </p:nvSpPr>
          <p:spPr bwMode="auto">
            <a:xfrm>
              <a:off x="4868861" y="2657476"/>
              <a:ext cx="46037" cy="131763"/>
            </a:xfrm>
            <a:custGeom>
              <a:avLst/>
              <a:gdLst>
                <a:gd name="T0" fmla="*/ 4 w 17"/>
                <a:gd name="T1" fmla="*/ 49 h 49"/>
                <a:gd name="T2" fmla="*/ 0 w 17"/>
                <a:gd name="T3" fmla="*/ 45 h 49"/>
                <a:gd name="T4" fmla="*/ 5 w 17"/>
                <a:gd name="T5" fmla="*/ 24 h 49"/>
                <a:gd name="T6" fmla="*/ 9 w 17"/>
                <a:gd name="T7" fmla="*/ 6 h 49"/>
                <a:gd name="T8" fmla="*/ 9 w 17"/>
                <a:gd name="T9" fmla="*/ 6 h 49"/>
                <a:gd name="T10" fmla="*/ 11 w 17"/>
                <a:gd name="T11" fmla="*/ 0 h 49"/>
                <a:gd name="T12" fmla="*/ 16 w 17"/>
                <a:gd name="T13" fmla="*/ 3 h 49"/>
                <a:gd name="T14" fmla="*/ 17 w 17"/>
                <a:gd name="T15" fmla="*/ 6 h 49"/>
                <a:gd name="T16" fmla="*/ 12 w 17"/>
                <a:gd name="T17" fmla="*/ 26 h 49"/>
                <a:gd name="T18" fmla="*/ 8 w 17"/>
                <a:gd name="T19" fmla="*/ 46 h 49"/>
                <a:gd name="T20" fmla="*/ 4 w 1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49">
                  <a:moveTo>
                    <a:pt x="4" y="49"/>
                  </a:moveTo>
                  <a:cubicBezTo>
                    <a:pt x="2" y="49"/>
                    <a:pt x="0" y="47"/>
                    <a:pt x="0" y="45"/>
                  </a:cubicBezTo>
                  <a:cubicBezTo>
                    <a:pt x="1" y="39"/>
                    <a:pt x="4" y="30"/>
                    <a:pt x="5" y="24"/>
                  </a:cubicBezTo>
                  <a:cubicBezTo>
                    <a:pt x="6" y="20"/>
                    <a:pt x="9" y="9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4"/>
                    <a:pt x="9" y="1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7" y="4"/>
                    <a:pt x="17" y="5"/>
                    <a:pt x="17" y="6"/>
                  </a:cubicBezTo>
                  <a:cubicBezTo>
                    <a:pt x="16" y="12"/>
                    <a:pt x="13" y="22"/>
                    <a:pt x="12" y="26"/>
                  </a:cubicBezTo>
                  <a:cubicBezTo>
                    <a:pt x="11" y="33"/>
                    <a:pt x="8" y="42"/>
                    <a:pt x="8" y="46"/>
                  </a:cubicBezTo>
                  <a:cubicBezTo>
                    <a:pt x="8" y="48"/>
                    <a:pt x="6" y="49"/>
                    <a:pt x="4" y="4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731"/>
            <p:cNvSpPr/>
            <p:nvPr/>
          </p:nvSpPr>
          <p:spPr bwMode="auto">
            <a:xfrm>
              <a:off x="4651374" y="28146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732"/>
            <p:cNvSpPr/>
            <p:nvPr/>
          </p:nvSpPr>
          <p:spPr bwMode="auto">
            <a:xfrm>
              <a:off x="4700586" y="282575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2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733"/>
            <p:cNvSpPr/>
            <p:nvPr/>
          </p:nvSpPr>
          <p:spPr bwMode="auto">
            <a:xfrm>
              <a:off x="4749799" y="2835276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734"/>
            <p:cNvSpPr/>
            <p:nvPr/>
          </p:nvSpPr>
          <p:spPr bwMode="auto">
            <a:xfrm>
              <a:off x="4800599" y="28463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3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735"/>
            <p:cNvSpPr/>
            <p:nvPr/>
          </p:nvSpPr>
          <p:spPr bwMode="auto">
            <a:xfrm>
              <a:off x="4673599" y="2852739"/>
              <a:ext cx="41275" cy="31750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36"/>
            <p:cNvSpPr/>
            <p:nvPr/>
          </p:nvSpPr>
          <p:spPr bwMode="auto">
            <a:xfrm>
              <a:off x="4633911" y="2841626"/>
              <a:ext cx="34925" cy="28575"/>
            </a:xfrm>
            <a:custGeom>
              <a:avLst/>
              <a:gdLst>
                <a:gd name="T0" fmla="*/ 3 w 13"/>
                <a:gd name="T1" fmla="*/ 0 h 11"/>
                <a:gd name="T2" fmla="*/ 12 w 13"/>
                <a:gd name="T3" fmla="*/ 2 h 11"/>
                <a:gd name="T4" fmla="*/ 3 w 13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0"/>
                  </a:moveTo>
                  <a:cubicBezTo>
                    <a:pt x="0" y="8"/>
                    <a:pt x="13" y="11"/>
                    <a:pt x="12" y="2"/>
                  </a:cubicBezTo>
                  <a:cubicBezTo>
                    <a:pt x="10" y="3"/>
                    <a:pt x="5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737"/>
            <p:cNvSpPr/>
            <p:nvPr/>
          </p:nvSpPr>
          <p:spPr bwMode="auto">
            <a:xfrm>
              <a:off x="4719636" y="2862264"/>
              <a:ext cx="41275" cy="36513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738"/>
            <p:cNvSpPr/>
            <p:nvPr/>
          </p:nvSpPr>
          <p:spPr bwMode="auto">
            <a:xfrm>
              <a:off x="4770436" y="2870201"/>
              <a:ext cx="41275" cy="36513"/>
            </a:xfrm>
            <a:custGeom>
              <a:avLst/>
              <a:gdLst>
                <a:gd name="T0" fmla="*/ 3 w 15"/>
                <a:gd name="T1" fmla="*/ 0 h 13"/>
                <a:gd name="T2" fmla="*/ 14 w 15"/>
                <a:gd name="T3" fmla="*/ 3 h 13"/>
                <a:gd name="T4" fmla="*/ 3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3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1" y="4"/>
                    <a:pt x="6" y="2"/>
                    <a:pt x="3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739"/>
            <p:cNvSpPr/>
            <p:nvPr/>
          </p:nvSpPr>
          <p:spPr bwMode="auto">
            <a:xfrm>
              <a:off x="4814886" y="2876551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40"/>
            <p:cNvSpPr/>
            <p:nvPr/>
          </p:nvSpPr>
          <p:spPr bwMode="auto">
            <a:xfrm>
              <a:off x="4643436" y="28844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9"/>
                    <a:pt x="15" y="13"/>
                    <a:pt x="14" y="3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41"/>
            <p:cNvSpPr/>
            <p:nvPr/>
          </p:nvSpPr>
          <p:spPr bwMode="auto">
            <a:xfrm>
              <a:off x="4692649" y="2895601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42"/>
            <p:cNvSpPr/>
            <p:nvPr/>
          </p:nvSpPr>
          <p:spPr bwMode="auto">
            <a:xfrm>
              <a:off x="4741861" y="2906714"/>
              <a:ext cx="39687" cy="34925"/>
            </a:xfrm>
            <a:custGeom>
              <a:avLst/>
              <a:gdLst>
                <a:gd name="T0" fmla="*/ 4 w 15"/>
                <a:gd name="T1" fmla="*/ 0 h 13"/>
                <a:gd name="T2" fmla="*/ 15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5" y="3"/>
                  </a:cubicBezTo>
                  <a:cubicBezTo>
                    <a:pt x="12" y="4"/>
                    <a:pt x="6" y="3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743"/>
            <p:cNvSpPr/>
            <p:nvPr/>
          </p:nvSpPr>
          <p:spPr bwMode="auto">
            <a:xfrm>
              <a:off x="4789486" y="2916239"/>
              <a:ext cx="44450" cy="33338"/>
            </a:xfrm>
            <a:custGeom>
              <a:avLst/>
              <a:gdLst>
                <a:gd name="T0" fmla="*/ 4 w 16"/>
                <a:gd name="T1" fmla="*/ 0 h 12"/>
                <a:gd name="T2" fmla="*/ 15 w 16"/>
                <a:gd name="T3" fmla="*/ 2 h 12"/>
                <a:gd name="T4" fmla="*/ 4 w 16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4" y="0"/>
                  </a:moveTo>
                  <a:cubicBezTo>
                    <a:pt x="0" y="9"/>
                    <a:pt x="16" y="12"/>
                    <a:pt x="15" y="2"/>
                  </a:cubicBezTo>
                  <a:cubicBezTo>
                    <a:pt x="12" y="3"/>
                    <a:pt x="7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744"/>
            <p:cNvSpPr/>
            <p:nvPr/>
          </p:nvSpPr>
          <p:spPr bwMode="auto">
            <a:xfrm>
              <a:off x="4665661" y="2922589"/>
              <a:ext cx="41275" cy="34925"/>
            </a:xfrm>
            <a:custGeom>
              <a:avLst/>
              <a:gdLst>
                <a:gd name="T0" fmla="*/ 4 w 15"/>
                <a:gd name="T1" fmla="*/ 0 h 13"/>
                <a:gd name="T2" fmla="*/ 14 w 15"/>
                <a:gd name="T3" fmla="*/ 3 h 13"/>
                <a:gd name="T4" fmla="*/ 4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0" y="10"/>
                    <a:pt x="15" y="13"/>
                    <a:pt x="14" y="3"/>
                  </a:cubicBezTo>
                  <a:cubicBezTo>
                    <a:pt x="11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745"/>
            <p:cNvSpPr/>
            <p:nvPr/>
          </p:nvSpPr>
          <p:spPr bwMode="auto">
            <a:xfrm>
              <a:off x="4711699" y="2935289"/>
              <a:ext cx="41275" cy="33338"/>
            </a:xfrm>
            <a:custGeom>
              <a:avLst/>
              <a:gdLst>
                <a:gd name="T0" fmla="*/ 4 w 15"/>
                <a:gd name="T1" fmla="*/ 0 h 12"/>
                <a:gd name="T2" fmla="*/ 14 w 15"/>
                <a:gd name="T3" fmla="*/ 2 h 12"/>
                <a:gd name="T4" fmla="*/ 4 w 1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2">
                  <a:moveTo>
                    <a:pt x="4" y="0"/>
                  </a:moveTo>
                  <a:cubicBezTo>
                    <a:pt x="0" y="9"/>
                    <a:pt x="15" y="12"/>
                    <a:pt x="14" y="2"/>
                  </a:cubicBezTo>
                  <a:cubicBezTo>
                    <a:pt x="12" y="4"/>
                    <a:pt x="6" y="2"/>
                    <a:pt x="4" y="0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46"/>
            <p:cNvSpPr/>
            <p:nvPr/>
          </p:nvSpPr>
          <p:spPr bwMode="auto">
            <a:xfrm>
              <a:off x="4378324" y="1771651"/>
              <a:ext cx="1023937" cy="920750"/>
            </a:xfrm>
            <a:custGeom>
              <a:avLst/>
              <a:gdLst>
                <a:gd name="T0" fmla="*/ 188 w 378"/>
                <a:gd name="T1" fmla="*/ 0 h 340"/>
                <a:gd name="T2" fmla="*/ 55 w 378"/>
                <a:gd name="T3" fmla="*/ 54 h 340"/>
                <a:gd name="T4" fmla="*/ 11 w 378"/>
                <a:gd name="T5" fmla="*/ 113 h 340"/>
                <a:gd name="T6" fmla="*/ 6 w 378"/>
                <a:gd name="T7" fmla="*/ 179 h 340"/>
                <a:gd name="T8" fmla="*/ 23 w 378"/>
                <a:gd name="T9" fmla="*/ 233 h 340"/>
                <a:gd name="T10" fmla="*/ 51 w 378"/>
                <a:gd name="T11" fmla="*/ 278 h 340"/>
                <a:gd name="T12" fmla="*/ 155 w 378"/>
                <a:gd name="T13" fmla="*/ 338 h 340"/>
                <a:gd name="T14" fmla="*/ 199 w 378"/>
                <a:gd name="T15" fmla="*/ 337 h 340"/>
                <a:gd name="T16" fmla="*/ 211 w 378"/>
                <a:gd name="T17" fmla="*/ 337 h 340"/>
                <a:gd name="T18" fmla="*/ 225 w 378"/>
                <a:gd name="T19" fmla="*/ 337 h 340"/>
                <a:gd name="T20" fmla="*/ 282 w 378"/>
                <a:gd name="T21" fmla="*/ 307 h 340"/>
                <a:gd name="T22" fmla="*/ 365 w 378"/>
                <a:gd name="T23" fmla="*/ 207 h 340"/>
                <a:gd name="T24" fmla="*/ 351 w 378"/>
                <a:gd name="T25" fmla="*/ 84 h 340"/>
                <a:gd name="T26" fmla="*/ 265 w 378"/>
                <a:gd name="T27" fmla="*/ 15 h 340"/>
                <a:gd name="T28" fmla="*/ 220 w 378"/>
                <a:gd name="T29" fmla="*/ 2 h 340"/>
                <a:gd name="T30" fmla="*/ 197 w 378"/>
                <a:gd name="T31" fmla="*/ 1 h 340"/>
                <a:gd name="T32" fmla="*/ 184 w 378"/>
                <a:gd name="T33" fmla="*/ 1 h 340"/>
                <a:gd name="T34" fmla="*/ 185 w 378"/>
                <a:gd name="T35" fmla="*/ 3 h 340"/>
                <a:gd name="T36" fmla="*/ 188 w 378"/>
                <a:gd name="T37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8" h="340">
                  <a:moveTo>
                    <a:pt x="188" y="0"/>
                  </a:moveTo>
                  <a:cubicBezTo>
                    <a:pt x="137" y="0"/>
                    <a:pt x="91" y="19"/>
                    <a:pt x="55" y="54"/>
                  </a:cubicBezTo>
                  <a:cubicBezTo>
                    <a:pt x="36" y="72"/>
                    <a:pt x="23" y="90"/>
                    <a:pt x="11" y="113"/>
                  </a:cubicBezTo>
                  <a:cubicBezTo>
                    <a:pt x="0" y="133"/>
                    <a:pt x="2" y="158"/>
                    <a:pt x="6" y="179"/>
                  </a:cubicBezTo>
                  <a:cubicBezTo>
                    <a:pt x="9" y="198"/>
                    <a:pt x="14" y="216"/>
                    <a:pt x="23" y="233"/>
                  </a:cubicBezTo>
                  <a:cubicBezTo>
                    <a:pt x="31" y="248"/>
                    <a:pt x="41" y="264"/>
                    <a:pt x="51" y="278"/>
                  </a:cubicBezTo>
                  <a:cubicBezTo>
                    <a:pt x="73" y="312"/>
                    <a:pt x="116" y="333"/>
                    <a:pt x="155" y="338"/>
                  </a:cubicBezTo>
                  <a:cubicBezTo>
                    <a:pt x="168" y="340"/>
                    <a:pt x="185" y="338"/>
                    <a:pt x="199" y="337"/>
                  </a:cubicBezTo>
                  <a:cubicBezTo>
                    <a:pt x="203" y="336"/>
                    <a:pt x="207" y="337"/>
                    <a:pt x="211" y="337"/>
                  </a:cubicBezTo>
                  <a:cubicBezTo>
                    <a:pt x="215" y="337"/>
                    <a:pt x="220" y="337"/>
                    <a:pt x="225" y="337"/>
                  </a:cubicBezTo>
                  <a:cubicBezTo>
                    <a:pt x="247" y="334"/>
                    <a:pt x="262" y="318"/>
                    <a:pt x="282" y="307"/>
                  </a:cubicBezTo>
                  <a:cubicBezTo>
                    <a:pt x="319" y="286"/>
                    <a:pt x="352" y="248"/>
                    <a:pt x="365" y="207"/>
                  </a:cubicBezTo>
                  <a:cubicBezTo>
                    <a:pt x="378" y="167"/>
                    <a:pt x="375" y="118"/>
                    <a:pt x="351" y="84"/>
                  </a:cubicBezTo>
                  <a:cubicBezTo>
                    <a:pt x="330" y="54"/>
                    <a:pt x="297" y="29"/>
                    <a:pt x="265" y="15"/>
                  </a:cubicBezTo>
                  <a:cubicBezTo>
                    <a:pt x="250" y="9"/>
                    <a:pt x="234" y="5"/>
                    <a:pt x="220" y="2"/>
                  </a:cubicBezTo>
                  <a:cubicBezTo>
                    <a:pt x="212" y="1"/>
                    <a:pt x="205" y="1"/>
                    <a:pt x="197" y="1"/>
                  </a:cubicBezTo>
                  <a:cubicBezTo>
                    <a:pt x="193" y="1"/>
                    <a:pt x="188" y="1"/>
                    <a:pt x="184" y="1"/>
                  </a:cubicBezTo>
                  <a:cubicBezTo>
                    <a:pt x="184" y="2"/>
                    <a:pt x="184" y="3"/>
                    <a:pt x="185" y="3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7"/>
            <p:cNvSpPr/>
            <p:nvPr/>
          </p:nvSpPr>
          <p:spPr bwMode="auto">
            <a:xfrm>
              <a:off x="4397374" y="1790701"/>
              <a:ext cx="979487" cy="877888"/>
            </a:xfrm>
            <a:custGeom>
              <a:avLst/>
              <a:gdLst>
                <a:gd name="T0" fmla="*/ 182 w 362"/>
                <a:gd name="T1" fmla="*/ 0 h 324"/>
                <a:gd name="T2" fmla="*/ 53 w 362"/>
                <a:gd name="T3" fmla="*/ 53 h 324"/>
                <a:gd name="T4" fmla="*/ 10 w 362"/>
                <a:gd name="T5" fmla="*/ 110 h 324"/>
                <a:gd name="T6" fmla="*/ 5 w 362"/>
                <a:gd name="T7" fmla="*/ 174 h 324"/>
                <a:gd name="T8" fmla="*/ 21 w 362"/>
                <a:gd name="T9" fmla="*/ 227 h 324"/>
                <a:gd name="T10" fmla="*/ 47 w 362"/>
                <a:gd name="T11" fmla="*/ 270 h 324"/>
                <a:gd name="T12" fmla="*/ 143 w 362"/>
                <a:gd name="T13" fmla="*/ 322 h 324"/>
                <a:gd name="T14" fmla="*/ 180 w 362"/>
                <a:gd name="T15" fmla="*/ 319 h 324"/>
                <a:gd name="T16" fmla="*/ 208 w 362"/>
                <a:gd name="T17" fmla="*/ 317 h 324"/>
                <a:gd name="T18" fmla="*/ 268 w 362"/>
                <a:gd name="T19" fmla="*/ 296 h 324"/>
                <a:gd name="T20" fmla="*/ 350 w 362"/>
                <a:gd name="T21" fmla="*/ 198 h 324"/>
                <a:gd name="T22" fmla="*/ 337 w 362"/>
                <a:gd name="T23" fmla="*/ 79 h 324"/>
                <a:gd name="T24" fmla="*/ 255 w 362"/>
                <a:gd name="T25" fmla="*/ 13 h 324"/>
                <a:gd name="T26" fmla="*/ 212 w 362"/>
                <a:gd name="T27" fmla="*/ 1 h 324"/>
                <a:gd name="T28" fmla="*/ 190 w 362"/>
                <a:gd name="T29" fmla="*/ 0 h 324"/>
                <a:gd name="T30" fmla="*/ 177 w 362"/>
                <a:gd name="T31" fmla="*/ 0 h 324"/>
                <a:gd name="T32" fmla="*/ 178 w 362"/>
                <a:gd name="T33" fmla="*/ 2 h 324"/>
                <a:gd name="T34" fmla="*/ 182 w 362"/>
                <a:gd name="T35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324">
                  <a:moveTo>
                    <a:pt x="182" y="0"/>
                  </a:moveTo>
                  <a:cubicBezTo>
                    <a:pt x="133" y="0"/>
                    <a:pt x="88" y="18"/>
                    <a:pt x="53" y="53"/>
                  </a:cubicBezTo>
                  <a:cubicBezTo>
                    <a:pt x="35" y="71"/>
                    <a:pt x="22" y="88"/>
                    <a:pt x="10" y="110"/>
                  </a:cubicBezTo>
                  <a:cubicBezTo>
                    <a:pt x="0" y="130"/>
                    <a:pt x="1" y="154"/>
                    <a:pt x="5" y="174"/>
                  </a:cubicBezTo>
                  <a:cubicBezTo>
                    <a:pt x="8" y="192"/>
                    <a:pt x="12" y="210"/>
                    <a:pt x="21" y="227"/>
                  </a:cubicBezTo>
                  <a:cubicBezTo>
                    <a:pt x="28" y="241"/>
                    <a:pt x="38" y="256"/>
                    <a:pt x="47" y="270"/>
                  </a:cubicBezTo>
                  <a:cubicBezTo>
                    <a:pt x="68" y="302"/>
                    <a:pt x="106" y="317"/>
                    <a:pt x="143" y="322"/>
                  </a:cubicBezTo>
                  <a:cubicBezTo>
                    <a:pt x="156" y="324"/>
                    <a:pt x="168" y="320"/>
                    <a:pt x="180" y="319"/>
                  </a:cubicBezTo>
                  <a:cubicBezTo>
                    <a:pt x="190" y="318"/>
                    <a:pt x="199" y="318"/>
                    <a:pt x="208" y="317"/>
                  </a:cubicBezTo>
                  <a:cubicBezTo>
                    <a:pt x="230" y="314"/>
                    <a:pt x="250" y="307"/>
                    <a:pt x="268" y="296"/>
                  </a:cubicBezTo>
                  <a:cubicBezTo>
                    <a:pt x="304" y="275"/>
                    <a:pt x="337" y="238"/>
                    <a:pt x="350" y="198"/>
                  </a:cubicBezTo>
                  <a:cubicBezTo>
                    <a:pt x="362" y="159"/>
                    <a:pt x="360" y="112"/>
                    <a:pt x="337" y="79"/>
                  </a:cubicBezTo>
                  <a:cubicBezTo>
                    <a:pt x="317" y="50"/>
                    <a:pt x="286" y="26"/>
                    <a:pt x="255" y="13"/>
                  </a:cubicBezTo>
                  <a:cubicBezTo>
                    <a:pt x="241" y="8"/>
                    <a:pt x="226" y="4"/>
                    <a:pt x="212" y="1"/>
                  </a:cubicBezTo>
                  <a:cubicBezTo>
                    <a:pt x="204" y="0"/>
                    <a:pt x="197" y="0"/>
                    <a:pt x="190" y="0"/>
                  </a:cubicBezTo>
                  <a:cubicBezTo>
                    <a:pt x="186" y="0"/>
                    <a:pt x="182" y="1"/>
                    <a:pt x="177" y="0"/>
                  </a:cubicBezTo>
                  <a:cubicBezTo>
                    <a:pt x="178" y="1"/>
                    <a:pt x="178" y="2"/>
                    <a:pt x="178" y="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FCE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48"/>
            <p:cNvSpPr/>
            <p:nvPr/>
          </p:nvSpPr>
          <p:spPr bwMode="auto">
            <a:xfrm>
              <a:off x="4538661" y="1763714"/>
              <a:ext cx="452437" cy="901700"/>
            </a:xfrm>
            <a:custGeom>
              <a:avLst/>
              <a:gdLst>
                <a:gd name="T0" fmla="*/ 112 w 167"/>
                <a:gd name="T1" fmla="*/ 4 h 333"/>
                <a:gd name="T2" fmla="*/ 80 w 167"/>
                <a:gd name="T3" fmla="*/ 42 h 333"/>
                <a:gd name="T4" fmla="*/ 43 w 167"/>
                <a:gd name="T5" fmla="*/ 89 h 333"/>
                <a:gd name="T6" fmla="*/ 16 w 167"/>
                <a:gd name="T7" fmla="*/ 143 h 333"/>
                <a:gd name="T8" fmla="*/ 8 w 167"/>
                <a:gd name="T9" fmla="*/ 226 h 333"/>
                <a:gd name="T10" fmla="*/ 21 w 167"/>
                <a:gd name="T11" fmla="*/ 264 h 333"/>
                <a:gd name="T12" fmla="*/ 31 w 167"/>
                <a:gd name="T13" fmla="*/ 300 h 333"/>
                <a:gd name="T14" fmla="*/ 54 w 167"/>
                <a:gd name="T15" fmla="*/ 326 h 333"/>
                <a:gd name="T16" fmla="*/ 82 w 167"/>
                <a:gd name="T17" fmla="*/ 320 h 333"/>
                <a:gd name="T18" fmla="*/ 86 w 167"/>
                <a:gd name="T19" fmla="*/ 284 h 333"/>
                <a:gd name="T20" fmla="*/ 93 w 167"/>
                <a:gd name="T21" fmla="*/ 241 h 333"/>
                <a:gd name="T22" fmla="*/ 108 w 167"/>
                <a:gd name="T23" fmla="*/ 169 h 333"/>
                <a:gd name="T24" fmla="*/ 121 w 167"/>
                <a:gd name="T25" fmla="*/ 133 h 333"/>
                <a:gd name="T26" fmla="*/ 132 w 167"/>
                <a:gd name="T27" fmla="*/ 99 h 333"/>
                <a:gd name="T28" fmla="*/ 142 w 167"/>
                <a:gd name="T29" fmla="*/ 57 h 333"/>
                <a:gd name="T30" fmla="*/ 162 w 167"/>
                <a:gd name="T31" fmla="*/ 11 h 333"/>
                <a:gd name="T32" fmla="*/ 160 w 167"/>
                <a:gd name="T33" fmla="*/ 5 h 333"/>
                <a:gd name="T34" fmla="*/ 141 w 167"/>
                <a:gd name="T35" fmla="*/ 1 h 333"/>
                <a:gd name="T36" fmla="*/ 104 w 167"/>
                <a:gd name="T37" fmla="*/ 9 h 333"/>
                <a:gd name="T38" fmla="*/ 112 w 167"/>
                <a:gd name="T39" fmla="*/ 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333">
                  <a:moveTo>
                    <a:pt x="112" y="4"/>
                  </a:moveTo>
                  <a:cubicBezTo>
                    <a:pt x="99" y="13"/>
                    <a:pt x="90" y="30"/>
                    <a:pt x="80" y="42"/>
                  </a:cubicBezTo>
                  <a:cubicBezTo>
                    <a:pt x="67" y="57"/>
                    <a:pt x="55" y="73"/>
                    <a:pt x="43" y="89"/>
                  </a:cubicBezTo>
                  <a:cubicBezTo>
                    <a:pt x="32" y="106"/>
                    <a:pt x="23" y="124"/>
                    <a:pt x="16" y="143"/>
                  </a:cubicBezTo>
                  <a:cubicBezTo>
                    <a:pt x="5" y="172"/>
                    <a:pt x="0" y="197"/>
                    <a:pt x="8" y="226"/>
                  </a:cubicBezTo>
                  <a:cubicBezTo>
                    <a:pt x="12" y="239"/>
                    <a:pt x="16" y="252"/>
                    <a:pt x="21" y="264"/>
                  </a:cubicBezTo>
                  <a:cubicBezTo>
                    <a:pt x="25" y="276"/>
                    <a:pt x="27" y="289"/>
                    <a:pt x="31" y="300"/>
                  </a:cubicBezTo>
                  <a:cubicBezTo>
                    <a:pt x="36" y="311"/>
                    <a:pt x="43" y="321"/>
                    <a:pt x="54" y="326"/>
                  </a:cubicBezTo>
                  <a:cubicBezTo>
                    <a:pt x="63" y="330"/>
                    <a:pt x="80" y="333"/>
                    <a:pt x="82" y="320"/>
                  </a:cubicBezTo>
                  <a:cubicBezTo>
                    <a:pt x="84" y="308"/>
                    <a:pt x="84" y="296"/>
                    <a:pt x="86" y="284"/>
                  </a:cubicBezTo>
                  <a:cubicBezTo>
                    <a:pt x="89" y="270"/>
                    <a:pt x="89" y="255"/>
                    <a:pt x="93" y="241"/>
                  </a:cubicBezTo>
                  <a:cubicBezTo>
                    <a:pt x="99" y="217"/>
                    <a:pt x="101" y="193"/>
                    <a:pt x="108" y="169"/>
                  </a:cubicBezTo>
                  <a:cubicBezTo>
                    <a:pt x="111" y="156"/>
                    <a:pt x="116" y="145"/>
                    <a:pt x="121" y="133"/>
                  </a:cubicBezTo>
                  <a:cubicBezTo>
                    <a:pt x="126" y="122"/>
                    <a:pt x="129" y="110"/>
                    <a:pt x="132" y="99"/>
                  </a:cubicBezTo>
                  <a:cubicBezTo>
                    <a:pt x="136" y="83"/>
                    <a:pt x="137" y="72"/>
                    <a:pt x="142" y="57"/>
                  </a:cubicBezTo>
                  <a:cubicBezTo>
                    <a:pt x="147" y="45"/>
                    <a:pt x="159" y="23"/>
                    <a:pt x="162" y="11"/>
                  </a:cubicBezTo>
                  <a:cubicBezTo>
                    <a:pt x="164" y="4"/>
                    <a:pt x="167" y="8"/>
                    <a:pt x="160" y="5"/>
                  </a:cubicBezTo>
                  <a:cubicBezTo>
                    <a:pt x="155" y="3"/>
                    <a:pt x="147" y="1"/>
                    <a:pt x="141" y="1"/>
                  </a:cubicBezTo>
                  <a:cubicBezTo>
                    <a:pt x="134" y="0"/>
                    <a:pt x="107" y="3"/>
                    <a:pt x="104" y="9"/>
                  </a:cubicBezTo>
                  <a:cubicBezTo>
                    <a:pt x="112" y="4"/>
                    <a:pt x="112" y="4"/>
                    <a:pt x="112" y="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49"/>
            <p:cNvSpPr/>
            <p:nvPr/>
          </p:nvSpPr>
          <p:spPr bwMode="auto">
            <a:xfrm>
              <a:off x="4830761" y="1863726"/>
              <a:ext cx="538162" cy="836613"/>
            </a:xfrm>
            <a:custGeom>
              <a:avLst/>
              <a:gdLst>
                <a:gd name="T0" fmla="*/ 5 w 199"/>
                <a:gd name="T1" fmla="*/ 304 h 309"/>
                <a:gd name="T2" fmla="*/ 23 w 199"/>
                <a:gd name="T3" fmla="*/ 287 h 309"/>
                <a:gd name="T4" fmla="*/ 45 w 199"/>
                <a:gd name="T5" fmla="*/ 270 h 309"/>
                <a:gd name="T6" fmla="*/ 82 w 199"/>
                <a:gd name="T7" fmla="*/ 242 h 309"/>
                <a:gd name="T8" fmla="*/ 130 w 199"/>
                <a:gd name="T9" fmla="*/ 176 h 309"/>
                <a:gd name="T10" fmla="*/ 143 w 199"/>
                <a:gd name="T11" fmla="*/ 110 h 309"/>
                <a:gd name="T12" fmla="*/ 131 w 199"/>
                <a:gd name="T13" fmla="*/ 46 h 309"/>
                <a:gd name="T14" fmla="*/ 116 w 199"/>
                <a:gd name="T15" fmla="*/ 4 h 309"/>
                <a:gd name="T16" fmla="*/ 144 w 199"/>
                <a:gd name="T17" fmla="*/ 22 h 309"/>
                <a:gd name="T18" fmla="*/ 169 w 199"/>
                <a:gd name="T19" fmla="*/ 60 h 309"/>
                <a:gd name="T20" fmla="*/ 191 w 199"/>
                <a:gd name="T21" fmla="*/ 101 h 309"/>
                <a:gd name="T22" fmla="*/ 198 w 199"/>
                <a:gd name="T23" fmla="*/ 149 h 309"/>
                <a:gd name="T24" fmla="*/ 156 w 199"/>
                <a:gd name="T25" fmla="*/ 236 h 309"/>
                <a:gd name="T26" fmla="*/ 98 w 199"/>
                <a:gd name="T27" fmla="*/ 284 h 309"/>
                <a:gd name="T28" fmla="*/ 46 w 199"/>
                <a:gd name="T29" fmla="*/ 303 h 309"/>
                <a:gd name="T30" fmla="*/ 23 w 199"/>
                <a:gd name="T31" fmla="*/ 308 h 309"/>
                <a:gd name="T32" fmla="*/ 7 w 199"/>
                <a:gd name="T33" fmla="*/ 299 h 309"/>
                <a:gd name="T34" fmla="*/ 5 w 199"/>
                <a:gd name="T35" fmla="*/ 30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9" h="309">
                  <a:moveTo>
                    <a:pt x="5" y="304"/>
                  </a:moveTo>
                  <a:cubicBezTo>
                    <a:pt x="6" y="299"/>
                    <a:pt x="18" y="291"/>
                    <a:pt x="23" y="287"/>
                  </a:cubicBezTo>
                  <a:cubicBezTo>
                    <a:pt x="30" y="280"/>
                    <a:pt x="38" y="276"/>
                    <a:pt x="45" y="270"/>
                  </a:cubicBezTo>
                  <a:cubicBezTo>
                    <a:pt x="57" y="261"/>
                    <a:pt x="72" y="252"/>
                    <a:pt x="82" y="242"/>
                  </a:cubicBezTo>
                  <a:cubicBezTo>
                    <a:pt x="101" y="221"/>
                    <a:pt x="119" y="202"/>
                    <a:pt x="130" y="176"/>
                  </a:cubicBezTo>
                  <a:cubicBezTo>
                    <a:pt x="139" y="157"/>
                    <a:pt x="142" y="131"/>
                    <a:pt x="143" y="110"/>
                  </a:cubicBezTo>
                  <a:cubicBezTo>
                    <a:pt x="145" y="89"/>
                    <a:pt x="134" y="66"/>
                    <a:pt x="131" y="46"/>
                  </a:cubicBezTo>
                  <a:cubicBezTo>
                    <a:pt x="128" y="31"/>
                    <a:pt x="118" y="18"/>
                    <a:pt x="116" y="4"/>
                  </a:cubicBezTo>
                  <a:cubicBezTo>
                    <a:pt x="124" y="0"/>
                    <a:pt x="137" y="18"/>
                    <a:pt x="144" y="22"/>
                  </a:cubicBezTo>
                  <a:cubicBezTo>
                    <a:pt x="155" y="31"/>
                    <a:pt x="162" y="47"/>
                    <a:pt x="169" y="60"/>
                  </a:cubicBezTo>
                  <a:cubicBezTo>
                    <a:pt x="177" y="73"/>
                    <a:pt x="183" y="87"/>
                    <a:pt x="191" y="101"/>
                  </a:cubicBezTo>
                  <a:cubicBezTo>
                    <a:pt x="199" y="114"/>
                    <a:pt x="199" y="134"/>
                    <a:pt x="198" y="149"/>
                  </a:cubicBezTo>
                  <a:cubicBezTo>
                    <a:pt x="195" y="180"/>
                    <a:pt x="176" y="212"/>
                    <a:pt x="156" y="236"/>
                  </a:cubicBezTo>
                  <a:cubicBezTo>
                    <a:pt x="140" y="256"/>
                    <a:pt x="120" y="272"/>
                    <a:pt x="98" y="284"/>
                  </a:cubicBezTo>
                  <a:cubicBezTo>
                    <a:pt x="80" y="293"/>
                    <a:pt x="65" y="300"/>
                    <a:pt x="46" y="303"/>
                  </a:cubicBezTo>
                  <a:cubicBezTo>
                    <a:pt x="38" y="304"/>
                    <a:pt x="31" y="307"/>
                    <a:pt x="23" y="308"/>
                  </a:cubicBezTo>
                  <a:cubicBezTo>
                    <a:pt x="19" y="309"/>
                    <a:pt x="0" y="306"/>
                    <a:pt x="7" y="299"/>
                  </a:cubicBezTo>
                  <a:cubicBezTo>
                    <a:pt x="5" y="304"/>
                    <a:pt x="5" y="304"/>
                    <a:pt x="5" y="304"/>
                  </a:cubicBezTo>
                </a:path>
              </a:pathLst>
            </a:custGeom>
            <a:solidFill>
              <a:srgbClr val="FB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750"/>
            <p:cNvSpPr/>
            <p:nvPr/>
          </p:nvSpPr>
          <p:spPr bwMode="auto">
            <a:xfrm>
              <a:off x="4979986" y="1790701"/>
              <a:ext cx="296862" cy="173038"/>
            </a:xfrm>
            <a:custGeom>
              <a:avLst/>
              <a:gdLst>
                <a:gd name="T0" fmla="*/ 5 w 110"/>
                <a:gd name="T1" fmla="*/ 0 h 64"/>
                <a:gd name="T2" fmla="*/ 0 w 110"/>
                <a:gd name="T3" fmla="*/ 2 h 64"/>
                <a:gd name="T4" fmla="*/ 40 w 110"/>
                <a:gd name="T5" fmla="*/ 13 h 64"/>
                <a:gd name="T6" fmla="*/ 110 w 110"/>
                <a:gd name="T7" fmla="*/ 64 h 64"/>
                <a:gd name="T8" fmla="*/ 100 w 110"/>
                <a:gd name="T9" fmla="*/ 52 h 64"/>
                <a:gd name="T10" fmla="*/ 33 w 110"/>
                <a:gd name="T11" fmla="*/ 9 h 64"/>
                <a:gd name="T12" fmla="*/ 5 w 11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4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3" y="4"/>
                    <a:pt x="27" y="8"/>
                    <a:pt x="40" y="13"/>
                  </a:cubicBezTo>
                  <a:cubicBezTo>
                    <a:pt x="65" y="24"/>
                    <a:pt x="91" y="42"/>
                    <a:pt x="110" y="64"/>
                  </a:cubicBezTo>
                  <a:cubicBezTo>
                    <a:pt x="106" y="59"/>
                    <a:pt x="103" y="54"/>
                    <a:pt x="100" y="52"/>
                  </a:cubicBezTo>
                  <a:cubicBezTo>
                    <a:pt x="81" y="31"/>
                    <a:pt x="58" y="18"/>
                    <a:pt x="33" y="9"/>
                  </a:cubicBezTo>
                  <a:cubicBezTo>
                    <a:pt x="27" y="7"/>
                    <a:pt x="14" y="0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751"/>
            <p:cNvSpPr/>
            <p:nvPr/>
          </p:nvSpPr>
          <p:spPr bwMode="auto">
            <a:xfrm>
              <a:off x="4973636" y="1797051"/>
              <a:ext cx="344487" cy="257175"/>
            </a:xfrm>
            <a:custGeom>
              <a:avLst/>
              <a:gdLst>
                <a:gd name="T0" fmla="*/ 2 w 127"/>
                <a:gd name="T1" fmla="*/ 0 h 95"/>
                <a:gd name="T2" fmla="*/ 1 w 127"/>
                <a:gd name="T3" fmla="*/ 0 h 95"/>
                <a:gd name="T4" fmla="*/ 0 w 127"/>
                <a:gd name="T5" fmla="*/ 3 h 95"/>
                <a:gd name="T6" fmla="*/ 10 w 127"/>
                <a:gd name="T7" fmla="*/ 4 h 95"/>
                <a:gd name="T8" fmla="*/ 8 w 127"/>
                <a:gd name="T9" fmla="*/ 25 h 95"/>
                <a:gd name="T10" fmla="*/ 36 w 127"/>
                <a:gd name="T11" fmla="*/ 60 h 95"/>
                <a:gd name="T12" fmla="*/ 83 w 127"/>
                <a:gd name="T13" fmla="*/ 93 h 95"/>
                <a:gd name="T14" fmla="*/ 78 w 127"/>
                <a:gd name="T15" fmla="*/ 71 h 95"/>
                <a:gd name="T16" fmla="*/ 63 w 127"/>
                <a:gd name="T17" fmla="*/ 29 h 95"/>
                <a:gd name="T18" fmla="*/ 65 w 127"/>
                <a:gd name="T19" fmla="*/ 28 h 95"/>
                <a:gd name="T20" fmla="*/ 91 w 127"/>
                <a:gd name="T21" fmla="*/ 47 h 95"/>
                <a:gd name="T22" fmla="*/ 116 w 127"/>
                <a:gd name="T23" fmla="*/ 85 h 95"/>
                <a:gd name="T24" fmla="*/ 122 w 127"/>
                <a:gd name="T25" fmla="*/ 95 h 95"/>
                <a:gd name="T26" fmla="*/ 112 w 127"/>
                <a:gd name="T27" fmla="*/ 62 h 95"/>
                <a:gd name="T28" fmla="*/ 42 w 127"/>
                <a:gd name="T29" fmla="*/ 11 h 95"/>
                <a:gd name="T30" fmla="*/ 2 w 127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9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5" y="5"/>
                    <a:pt x="6" y="20"/>
                    <a:pt x="8" y="25"/>
                  </a:cubicBezTo>
                  <a:cubicBezTo>
                    <a:pt x="13" y="37"/>
                    <a:pt x="27" y="51"/>
                    <a:pt x="36" y="60"/>
                  </a:cubicBezTo>
                  <a:cubicBezTo>
                    <a:pt x="46" y="68"/>
                    <a:pt x="65" y="84"/>
                    <a:pt x="83" y="93"/>
                  </a:cubicBezTo>
                  <a:cubicBezTo>
                    <a:pt x="81" y="86"/>
                    <a:pt x="79" y="78"/>
                    <a:pt x="78" y="71"/>
                  </a:cubicBezTo>
                  <a:cubicBezTo>
                    <a:pt x="75" y="56"/>
                    <a:pt x="65" y="43"/>
                    <a:pt x="63" y="29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73" y="28"/>
                    <a:pt x="85" y="43"/>
                    <a:pt x="91" y="47"/>
                  </a:cubicBezTo>
                  <a:cubicBezTo>
                    <a:pt x="102" y="56"/>
                    <a:pt x="109" y="72"/>
                    <a:pt x="116" y="85"/>
                  </a:cubicBezTo>
                  <a:cubicBezTo>
                    <a:pt x="118" y="88"/>
                    <a:pt x="120" y="91"/>
                    <a:pt x="122" y="95"/>
                  </a:cubicBezTo>
                  <a:cubicBezTo>
                    <a:pt x="127" y="87"/>
                    <a:pt x="120" y="73"/>
                    <a:pt x="112" y="62"/>
                  </a:cubicBezTo>
                  <a:cubicBezTo>
                    <a:pt x="93" y="40"/>
                    <a:pt x="67" y="22"/>
                    <a:pt x="42" y="11"/>
                  </a:cubicBezTo>
                  <a:cubicBezTo>
                    <a:pt x="29" y="6"/>
                    <a:pt x="15" y="2"/>
                    <a:pt x="2" y="0"/>
                  </a:cubicBezTo>
                </a:path>
              </a:pathLst>
            </a:custGeom>
            <a:solidFill>
              <a:srgbClr val="FEF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52"/>
            <p:cNvSpPr/>
            <p:nvPr/>
          </p:nvSpPr>
          <p:spPr bwMode="auto">
            <a:xfrm>
              <a:off x="4972049" y="1797051"/>
              <a:ext cx="4762" cy="793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53"/>
            <p:cNvSpPr/>
            <p:nvPr/>
          </p:nvSpPr>
          <p:spPr bwMode="auto">
            <a:xfrm>
              <a:off x="5145086" y="1871664"/>
              <a:ext cx="158750" cy="198438"/>
            </a:xfrm>
            <a:custGeom>
              <a:avLst/>
              <a:gdLst>
                <a:gd name="T0" fmla="*/ 2 w 59"/>
                <a:gd name="T1" fmla="*/ 0 h 73"/>
                <a:gd name="T2" fmla="*/ 0 w 59"/>
                <a:gd name="T3" fmla="*/ 1 h 73"/>
                <a:gd name="T4" fmla="*/ 15 w 59"/>
                <a:gd name="T5" fmla="*/ 43 h 73"/>
                <a:gd name="T6" fmla="*/ 20 w 59"/>
                <a:gd name="T7" fmla="*/ 65 h 73"/>
                <a:gd name="T8" fmla="*/ 45 w 59"/>
                <a:gd name="T9" fmla="*/ 73 h 73"/>
                <a:gd name="T10" fmla="*/ 50 w 59"/>
                <a:gd name="T11" fmla="*/ 72 h 73"/>
                <a:gd name="T12" fmla="*/ 59 w 59"/>
                <a:gd name="T13" fmla="*/ 67 h 73"/>
                <a:gd name="T14" fmla="*/ 53 w 59"/>
                <a:gd name="T15" fmla="*/ 57 h 73"/>
                <a:gd name="T16" fmla="*/ 28 w 59"/>
                <a:gd name="T17" fmla="*/ 19 h 73"/>
                <a:gd name="T18" fmla="*/ 2 w 59"/>
                <a:gd name="T1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15"/>
                    <a:pt x="12" y="28"/>
                    <a:pt x="15" y="43"/>
                  </a:cubicBezTo>
                  <a:cubicBezTo>
                    <a:pt x="16" y="50"/>
                    <a:pt x="18" y="58"/>
                    <a:pt x="20" y="65"/>
                  </a:cubicBezTo>
                  <a:cubicBezTo>
                    <a:pt x="29" y="70"/>
                    <a:pt x="37" y="73"/>
                    <a:pt x="45" y="73"/>
                  </a:cubicBezTo>
                  <a:cubicBezTo>
                    <a:pt x="47" y="73"/>
                    <a:pt x="49" y="72"/>
                    <a:pt x="50" y="72"/>
                  </a:cubicBezTo>
                  <a:cubicBezTo>
                    <a:pt x="54" y="71"/>
                    <a:pt x="57" y="69"/>
                    <a:pt x="59" y="67"/>
                  </a:cubicBezTo>
                  <a:cubicBezTo>
                    <a:pt x="57" y="63"/>
                    <a:pt x="55" y="60"/>
                    <a:pt x="53" y="57"/>
                  </a:cubicBezTo>
                  <a:cubicBezTo>
                    <a:pt x="46" y="44"/>
                    <a:pt x="39" y="28"/>
                    <a:pt x="28" y="19"/>
                  </a:cubicBezTo>
                  <a:cubicBezTo>
                    <a:pt x="22" y="15"/>
                    <a:pt x="10" y="0"/>
                    <a:pt x="2" y="0"/>
                  </a:cubicBezTo>
                </a:path>
              </a:pathLst>
            </a:custGeom>
            <a:solidFill>
              <a:srgbClr val="FDE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54"/>
            <p:cNvSpPr>
              <a:spLocks noEditPoints="1"/>
            </p:cNvSpPr>
            <p:nvPr/>
          </p:nvSpPr>
          <p:spPr bwMode="auto">
            <a:xfrm>
              <a:off x="4408487" y="1762126"/>
              <a:ext cx="958850" cy="944563"/>
            </a:xfrm>
            <a:custGeom>
              <a:avLst/>
              <a:gdLst>
                <a:gd name="T0" fmla="*/ 91 w 354"/>
                <a:gd name="T1" fmla="*/ 328 h 349"/>
                <a:gd name="T2" fmla="*/ 0 w 354"/>
                <a:gd name="T3" fmla="*/ 173 h 349"/>
                <a:gd name="T4" fmla="*/ 25 w 354"/>
                <a:gd name="T5" fmla="*/ 82 h 349"/>
                <a:gd name="T6" fmla="*/ 175 w 354"/>
                <a:gd name="T7" fmla="*/ 0 h 349"/>
                <a:gd name="T8" fmla="*/ 264 w 354"/>
                <a:gd name="T9" fmla="*/ 24 h 349"/>
                <a:gd name="T10" fmla="*/ 354 w 354"/>
                <a:gd name="T11" fmla="*/ 171 h 349"/>
                <a:gd name="T12" fmla="*/ 330 w 354"/>
                <a:gd name="T13" fmla="*/ 252 h 349"/>
                <a:gd name="T14" fmla="*/ 172 w 354"/>
                <a:gd name="T15" fmla="*/ 349 h 349"/>
                <a:gd name="T16" fmla="*/ 91 w 354"/>
                <a:gd name="T17" fmla="*/ 328 h 349"/>
                <a:gd name="T18" fmla="*/ 32 w 354"/>
                <a:gd name="T19" fmla="*/ 86 h 349"/>
                <a:gd name="T20" fmla="*/ 8 w 354"/>
                <a:gd name="T21" fmla="*/ 173 h 349"/>
                <a:gd name="T22" fmla="*/ 95 w 354"/>
                <a:gd name="T23" fmla="*/ 321 h 349"/>
                <a:gd name="T24" fmla="*/ 172 w 354"/>
                <a:gd name="T25" fmla="*/ 342 h 349"/>
                <a:gd name="T26" fmla="*/ 324 w 354"/>
                <a:gd name="T27" fmla="*/ 248 h 349"/>
                <a:gd name="T28" fmla="*/ 346 w 354"/>
                <a:gd name="T29" fmla="*/ 171 h 349"/>
                <a:gd name="T30" fmla="*/ 260 w 354"/>
                <a:gd name="T31" fmla="*/ 30 h 349"/>
                <a:gd name="T32" fmla="*/ 175 w 354"/>
                <a:gd name="T33" fmla="*/ 8 h 349"/>
                <a:gd name="T34" fmla="*/ 32 w 354"/>
                <a:gd name="T35" fmla="*/ 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49">
                  <a:moveTo>
                    <a:pt x="91" y="328"/>
                  </a:moveTo>
                  <a:cubicBezTo>
                    <a:pt x="30" y="292"/>
                    <a:pt x="0" y="232"/>
                    <a:pt x="0" y="173"/>
                  </a:cubicBezTo>
                  <a:cubicBezTo>
                    <a:pt x="0" y="141"/>
                    <a:pt x="8" y="109"/>
                    <a:pt x="25" y="82"/>
                  </a:cubicBezTo>
                  <a:cubicBezTo>
                    <a:pt x="58" y="29"/>
                    <a:pt x="116" y="0"/>
                    <a:pt x="175" y="0"/>
                  </a:cubicBezTo>
                  <a:cubicBezTo>
                    <a:pt x="206" y="0"/>
                    <a:pt x="236" y="8"/>
                    <a:pt x="264" y="24"/>
                  </a:cubicBezTo>
                  <a:cubicBezTo>
                    <a:pt x="321" y="56"/>
                    <a:pt x="354" y="113"/>
                    <a:pt x="354" y="171"/>
                  </a:cubicBezTo>
                  <a:cubicBezTo>
                    <a:pt x="354" y="199"/>
                    <a:pt x="346" y="227"/>
                    <a:pt x="330" y="252"/>
                  </a:cubicBezTo>
                  <a:cubicBezTo>
                    <a:pt x="290" y="316"/>
                    <a:pt x="231" y="349"/>
                    <a:pt x="172" y="349"/>
                  </a:cubicBezTo>
                  <a:cubicBezTo>
                    <a:pt x="144" y="349"/>
                    <a:pt x="117" y="342"/>
                    <a:pt x="91" y="328"/>
                  </a:cubicBezTo>
                  <a:close/>
                  <a:moveTo>
                    <a:pt x="32" y="86"/>
                  </a:moveTo>
                  <a:cubicBezTo>
                    <a:pt x="16" y="112"/>
                    <a:pt x="8" y="142"/>
                    <a:pt x="8" y="173"/>
                  </a:cubicBezTo>
                  <a:cubicBezTo>
                    <a:pt x="8" y="230"/>
                    <a:pt x="36" y="287"/>
                    <a:pt x="95" y="321"/>
                  </a:cubicBezTo>
                  <a:cubicBezTo>
                    <a:pt x="120" y="335"/>
                    <a:pt x="146" y="342"/>
                    <a:pt x="172" y="342"/>
                  </a:cubicBezTo>
                  <a:cubicBezTo>
                    <a:pt x="228" y="342"/>
                    <a:pt x="285" y="310"/>
                    <a:pt x="324" y="248"/>
                  </a:cubicBezTo>
                  <a:cubicBezTo>
                    <a:pt x="339" y="224"/>
                    <a:pt x="346" y="197"/>
                    <a:pt x="346" y="171"/>
                  </a:cubicBezTo>
                  <a:cubicBezTo>
                    <a:pt x="346" y="116"/>
                    <a:pt x="315" y="62"/>
                    <a:pt x="260" y="30"/>
                  </a:cubicBezTo>
                  <a:cubicBezTo>
                    <a:pt x="234" y="15"/>
                    <a:pt x="204" y="8"/>
                    <a:pt x="175" y="8"/>
                  </a:cubicBezTo>
                  <a:cubicBezTo>
                    <a:pt x="118" y="8"/>
                    <a:pt x="63" y="36"/>
                    <a:pt x="32" y="86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55"/>
            <p:cNvSpPr>
              <a:spLocks noEditPoints="1"/>
            </p:cNvSpPr>
            <p:nvPr/>
          </p:nvSpPr>
          <p:spPr bwMode="auto">
            <a:xfrm>
              <a:off x="4559299" y="1778001"/>
              <a:ext cx="282575" cy="860425"/>
            </a:xfrm>
            <a:custGeom>
              <a:avLst/>
              <a:gdLst>
                <a:gd name="T0" fmla="*/ 34 w 104"/>
                <a:gd name="T1" fmla="*/ 310 h 318"/>
                <a:gd name="T2" fmla="*/ 42 w 104"/>
                <a:gd name="T3" fmla="*/ 314 h 318"/>
                <a:gd name="T4" fmla="*/ 38 w 104"/>
                <a:gd name="T5" fmla="*/ 317 h 318"/>
                <a:gd name="T6" fmla="*/ 27 w 104"/>
                <a:gd name="T7" fmla="*/ 293 h 318"/>
                <a:gd name="T8" fmla="*/ 33 w 104"/>
                <a:gd name="T9" fmla="*/ 304 h 318"/>
                <a:gd name="T10" fmla="*/ 23 w 104"/>
                <a:gd name="T11" fmla="*/ 290 h 318"/>
                <a:gd name="T12" fmla="*/ 23 w 104"/>
                <a:gd name="T13" fmla="*/ 281 h 318"/>
                <a:gd name="T14" fmla="*/ 25 w 104"/>
                <a:gd name="T15" fmla="*/ 291 h 318"/>
                <a:gd name="T16" fmla="*/ 13 w 104"/>
                <a:gd name="T17" fmla="*/ 268 h 318"/>
                <a:gd name="T18" fmla="*/ 17 w 104"/>
                <a:gd name="T19" fmla="*/ 266 h 318"/>
                <a:gd name="T20" fmla="*/ 18 w 104"/>
                <a:gd name="T21" fmla="*/ 277 h 318"/>
                <a:gd name="T22" fmla="*/ 8 w 104"/>
                <a:gd name="T23" fmla="*/ 253 h 318"/>
                <a:gd name="T24" fmla="*/ 15 w 104"/>
                <a:gd name="T25" fmla="*/ 259 h 318"/>
                <a:gd name="T26" fmla="*/ 10 w 104"/>
                <a:gd name="T27" fmla="*/ 260 h 318"/>
                <a:gd name="T28" fmla="*/ 4 w 104"/>
                <a:gd name="T29" fmla="*/ 238 h 318"/>
                <a:gd name="T30" fmla="*/ 11 w 104"/>
                <a:gd name="T31" fmla="*/ 244 h 318"/>
                <a:gd name="T32" fmla="*/ 6 w 104"/>
                <a:gd name="T33" fmla="*/ 245 h 318"/>
                <a:gd name="T34" fmla="*/ 4 w 104"/>
                <a:gd name="T35" fmla="*/ 219 h 318"/>
                <a:gd name="T36" fmla="*/ 5 w 104"/>
                <a:gd name="T37" fmla="*/ 232 h 318"/>
                <a:gd name="T38" fmla="*/ 1 w 104"/>
                <a:gd name="T39" fmla="*/ 214 h 318"/>
                <a:gd name="T40" fmla="*/ 5 w 104"/>
                <a:gd name="T41" fmla="*/ 206 h 318"/>
                <a:gd name="T42" fmla="*/ 3 w 104"/>
                <a:gd name="T43" fmla="*/ 216 h 318"/>
                <a:gd name="T44" fmla="*/ 0 w 104"/>
                <a:gd name="T45" fmla="*/ 196 h 318"/>
                <a:gd name="T46" fmla="*/ 5 w 104"/>
                <a:gd name="T47" fmla="*/ 191 h 318"/>
                <a:gd name="T48" fmla="*/ 2 w 104"/>
                <a:gd name="T49" fmla="*/ 201 h 318"/>
                <a:gd name="T50" fmla="*/ 0 w 104"/>
                <a:gd name="T51" fmla="*/ 183 h 318"/>
                <a:gd name="T52" fmla="*/ 6 w 104"/>
                <a:gd name="T53" fmla="*/ 175 h 318"/>
                <a:gd name="T54" fmla="*/ 2 w 104"/>
                <a:gd name="T55" fmla="*/ 185 h 318"/>
                <a:gd name="T56" fmla="*/ 3 w 104"/>
                <a:gd name="T57" fmla="*/ 159 h 318"/>
                <a:gd name="T58" fmla="*/ 7 w 104"/>
                <a:gd name="T59" fmla="*/ 168 h 318"/>
                <a:gd name="T60" fmla="*/ 5 w 104"/>
                <a:gd name="T61" fmla="*/ 152 h 318"/>
                <a:gd name="T62" fmla="*/ 11 w 104"/>
                <a:gd name="T63" fmla="*/ 145 h 318"/>
                <a:gd name="T64" fmla="*/ 10 w 104"/>
                <a:gd name="T65" fmla="*/ 139 h 318"/>
                <a:gd name="T66" fmla="*/ 14 w 104"/>
                <a:gd name="T67" fmla="*/ 127 h 318"/>
                <a:gd name="T68" fmla="*/ 11 w 104"/>
                <a:gd name="T69" fmla="*/ 139 h 318"/>
                <a:gd name="T70" fmla="*/ 14 w 104"/>
                <a:gd name="T71" fmla="*/ 121 h 318"/>
                <a:gd name="T72" fmla="*/ 21 w 104"/>
                <a:gd name="T73" fmla="*/ 116 h 318"/>
                <a:gd name="T74" fmla="*/ 15 w 104"/>
                <a:gd name="T75" fmla="*/ 124 h 318"/>
                <a:gd name="T76" fmla="*/ 23 w 104"/>
                <a:gd name="T77" fmla="*/ 100 h 318"/>
                <a:gd name="T78" fmla="*/ 27 w 104"/>
                <a:gd name="T79" fmla="*/ 102 h 318"/>
                <a:gd name="T80" fmla="*/ 21 w 104"/>
                <a:gd name="T81" fmla="*/ 110 h 318"/>
                <a:gd name="T82" fmla="*/ 30 w 104"/>
                <a:gd name="T83" fmla="*/ 86 h 318"/>
                <a:gd name="T84" fmla="*/ 31 w 104"/>
                <a:gd name="T85" fmla="*/ 95 h 318"/>
                <a:gd name="T86" fmla="*/ 35 w 104"/>
                <a:gd name="T87" fmla="*/ 82 h 318"/>
                <a:gd name="T88" fmla="*/ 42 w 104"/>
                <a:gd name="T89" fmla="*/ 71 h 318"/>
                <a:gd name="T90" fmla="*/ 36 w 104"/>
                <a:gd name="T91" fmla="*/ 82 h 318"/>
                <a:gd name="T92" fmla="*/ 43 w 104"/>
                <a:gd name="T93" fmla="*/ 65 h 318"/>
                <a:gd name="T94" fmla="*/ 51 w 104"/>
                <a:gd name="T95" fmla="*/ 62 h 318"/>
                <a:gd name="T96" fmla="*/ 43 w 104"/>
                <a:gd name="T97" fmla="*/ 69 h 318"/>
                <a:gd name="T98" fmla="*/ 56 w 104"/>
                <a:gd name="T99" fmla="*/ 46 h 318"/>
                <a:gd name="T100" fmla="*/ 55 w 104"/>
                <a:gd name="T101" fmla="*/ 55 h 318"/>
                <a:gd name="T102" fmla="*/ 62 w 104"/>
                <a:gd name="T103" fmla="*/ 43 h 318"/>
                <a:gd name="T104" fmla="*/ 70 w 104"/>
                <a:gd name="T105" fmla="*/ 34 h 318"/>
                <a:gd name="T106" fmla="*/ 63 w 104"/>
                <a:gd name="T107" fmla="*/ 44 h 318"/>
                <a:gd name="T108" fmla="*/ 72 w 104"/>
                <a:gd name="T109" fmla="*/ 28 h 318"/>
                <a:gd name="T110" fmla="*/ 80 w 104"/>
                <a:gd name="T111" fmla="*/ 26 h 318"/>
                <a:gd name="T112" fmla="*/ 72 w 104"/>
                <a:gd name="T113" fmla="*/ 32 h 318"/>
                <a:gd name="T114" fmla="*/ 88 w 104"/>
                <a:gd name="T115" fmla="*/ 11 h 318"/>
                <a:gd name="T116" fmla="*/ 86 w 104"/>
                <a:gd name="T117" fmla="*/ 20 h 318"/>
                <a:gd name="T118" fmla="*/ 94 w 104"/>
                <a:gd name="T119" fmla="*/ 9 h 318"/>
                <a:gd name="T120" fmla="*/ 100 w 104"/>
                <a:gd name="T121" fmla="*/ 1 h 318"/>
                <a:gd name="T122" fmla="*/ 97 w 104"/>
                <a:gd name="T123" fmla="*/ 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4" h="318">
                  <a:moveTo>
                    <a:pt x="38" y="317"/>
                  </a:moveTo>
                  <a:cubicBezTo>
                    <a:pt x="37" y="315"/>
                    <a:pt x="35" y="312"/>
                    <a:pt x="34" y="310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33" y="309"/>
                    <a:pt x="34" y="308"/>
                    <a:pt x="35" y="307"/>
                  </a:cubicBezTo>
                  <a:cubicBezTo>
                    <a:pt x="36" y="306"/>
                    <a:pt x="37" y="307"/>
                    <a:pt x="38" y="308"/>
                  </a:cubicBezTo>
                  <a:cubicBezTo>
                    <a:pt x="39" y="310"/>
                    <a:pt x="41" y="312"/>
                    <a:pt x="42" y="314"/>
                  </a:cubicBezTo>
                  <a:cubicBezTo>
                    <a:pt x="43" y="315"/>
                    <a:pt x="42" y="317"/>
                    <a:pt x="41" y="318"/>
                  </a:cubicBezTo>
                  <a:cubicBezTo>
                    <a:pt x="41" y="318"/>
                    <a:pt x="40" y="318"/>
                    <a:pt x="40" y="318"/>
                  </a:cubicBezTo>
                  <a:cubicBezTo>
                    <a:pt x="39" y="318"/>
                    <a:pt x="39" y="318"/>
                    <a:pt x="38" y="317"/>
                  </a:cubicBezTo>
                  <a:close/>
                  <a:moveTo>
                    <a:pt x="30" y="303"/>
                  </a:moveTo>
                  <a:cubicBezTo>
                    <a:pt x="29" y="301"/>
                    <a:pt x="27" y="299"/>
                    <a:pt x="26" y="297"/>
                  </a:cubicBezTo>
                  <a:cubicBezTo>
                    <a:pt x="25" y="295"/>
                    <a:pt x="26" y="294"/>
                    <a:pt x="27" y="293"/>
                  </a:cubicBezTo>
                  <a:cubicBezTo>
                    <a:pt x="28" y="293"/>
                    <a:pt x="30" y="293"/>
                    <a:pt x="30" y="294"/>
                  </a:cubicBezTo>
                  <a:cubicBezTo>
                    <a:pt x="31" y="297"/>
                    <a:pt x="33" y="299"/>
                    <a:pt x="34" y="301"/>
                  </a:cubicBezTo>
                  <a:cubicBezTo>
                    <a:pt x="35" y="302"/>
                    <a:pt x="34" y="304"/>
                    <a:pt x="33" y="304"/>
                  </a:cubicBezTo>
                  <a:cubicBezTo>
                    <a:pt x="33" y="305"/>
                    <a:pt x="32" y="305"/>
                    <a:pt x="32" y="305"/>
                  </a:cubicBezTo>
                  <a:cubicBezTo>
                    <a:pt x="31" y="305"/>
                    <a:pt x="30" y="304"/>
                    <a:pt x="30" y="303"/>
                  </a:cubicBezTo>
                  <a:close/>
                  <a:moveTo>
                    <a:pt x="23" y="290"/>
                  </a:moveTo>
                  <a:cubicBezTo>
                    <a:pt x="21" y="287"/>
                    <a:pt x="20" y="285"/>
                    <a:pt x="19" y="282"/>
                  </a:cubicBezTo>
                  <a:cubicBezTo>
                    <a:pt x="19" y="281"/>
                    <a:pt x="19" y="280"/>
                    <a:pt x="20" y="279"/>
                  </a:cubicBezTo>
                  <a:cubicBezTo>
                    <a:pt x="21" y="279"/>
                    <a:pt x="23" y="279"/>
                    <a:pt x="23" y="281"/>
                  </a:cubicBezTo>
                  <a:cubicBezTo>
                    <a:pt x="24" y="283"/>
                    <a:pt x="26" y="285"/>
                    <a:pt x="27" y="287"/>
                  </a:cubicBezTo>
                  <a:cubicBezTo>
                    <a:pt x="27" y="289"/>
                    <a:pt x="27" y="290"/>
                    <a:pt x="26" y="291"/>
                  </a:cubicBezTo>
                  <a:cubicBezTo>
                    <a:pt x="25" y="291"/>
                    <a:pt x="25" y="291"/>
                    <a:pt x="25" y="291"/>
                  </a:cubicBezTo>
                  <a:cubicBezTo>
                    <a:pt x="24" y="291"/>
                    <a:pt x="23" y="290"/>
                    <a:pt x="23" y="290"/>
                  </a:cubicBezTo>
                  <a:close/>
                  <a:moveTo>
                    <a:pt x="16" y="275"/>
                  </a:moveTo>
                  <a:cubicBezTo>
                    <a:pt x="15" y="273"/>
                    <a:pt x="14" y="270"/>
                    <a:pt x="13" y="268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7"/>
                    <a:pt x="13" y="265"/>
                    <a:pt x="14" y="265"/>
                  </a:cubicBezTo>
                  <a:cubicBezTo>
                    <a:pt x="16" y="264"/>
                    <a:pt x="17" y="265"/>
                    <a:pt x="17" y="266"/>
                  </a:cubicBezTo>
                  <a:cubicBezTo>
                    <a:pt x="18" y="269"/>
                    <a:pt x="19" y="271"/>
                    <a:pt x="20" y="273"/>
                  </a:cubicBezTo>
                  <a:cubicBezTo>
                    <a:pt x="21" y="275"/>
                    <a:pt x="20" y="276"/>
                    <a:pt x="19" y="276"/>
                  </a:cubicBezTo>
                  <a:cubicBezTo>
                    <a:pt x="18" y="277"/>
                    <a:pt x="18" y="277"/>
                    <a:pt x="18" y="277"/>
                  </a:cubicBezTo>
                  <a:cubicBezTo>
                    <a:pt x="17" y="277"/>
                    <a:pt x="16" y="276"/>
                    <a:pt x="16" y="275"/>
                  </a:cubicBezTo>
                  <a:close/>
                  <a:moveTo>
                    <a:pt x="10" y="260"/>
                  </a:moveTo>
                  <a:cubicBezTo>
                    <a:pt x="10" y="258"/>
                    <a:pt x="9" y="255"/>
                    <a:pt x="8" y="253"/>
                  </a:cubicBezTo>
                  <a:cubicBezTo>
                    <a:pt x="8" y="252"/>
                    <a:pt x="8" y="250"/>
                    <a:pt x="10" y="250"/>
                  </a:cubicBezTo>
                  <a:cubicBezTo>
                    <a:pt x="11" y="250"/>
                    <a:pt x="12" y="250"/>
                    <a:pt x="13" y="252"/>
                  </a:cubicBezTo>
                  <a:cubicBezTo>
                    <a:pt x="13" y="254"/>
                    <a:pt x="14" y="256"/>
                    <a:pt x="15" y="259"/>
                  </a:cubicBezTo>
                  <a:cubicBezTo>
                    <a:pt x="15" y="260"/>
                    <a:pt x="15" y="262"/>
                    <a:pt x="13" y="262"/>
                  </a:cubicBezTo>
                  <a:cubicBezTo>
                    <a:pt x="13" y="262"/>
                    <a:pt x="13" y="262"/>
                    <a:pt x="13" y="262"/>
                  </a:cubicBezTo>
                  <a:cubicBezTo>
                    <a:pt x="12" y="262"/>
                    <a:pt x="11" y="261"/>
                    <a:pt x="10" y="260"/>
                  </a:cubicBezTo>
                  <a:close/>
                  <a:moveTo>
                    <a:pt x="6" y="245"/>
                  </a:moveTo>
                  <a:cubicBezTo>
                    <a:pt x="5" y="243"/>
                    <a:pt x="5" y="240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6"/>
                    <a:pt x="5" y="235"/>
                    <a:pt x="6" y="235"/>
                  </a:cubicBezTo>
                  <a:cubicBezTo>
                    <a:pt x="7" y="235"/>
                    <a:pt x="9" y="235"/>
                    <a:pt x="9" y="237"/>
                  </a:cubicBezTo>
                  <a:cubicBezTo>
                    <a:pt x="9" y="239"/>
                    <a:pt x="10" y="242"/>
                    <a:pt x="11" y="244"/>
                  </a:cubicBezTo>
                  <a:cubicBezTo>
                    <a:pt x="11" y="245"/>
                    <a:pt x="10" y="247"/>
                    <a:pt x="9" y="247"/>
                  </a:cubicBezTo>
                  <a:cubicBezTo>
                    <a:pt x="8" y="247"/>
                    <a:pt x="8" y="247"/>
                    <a:pt x="8" y="247"/>
                  </a:cubicBezTo>
                  <a:cubicBezTo>
                    <a:pt x="7" y="247"/>
                    <a:pt x="6" y="246"/>
                    <a:pt x="6" y="245"/>
                  </a:cubicBezTo>
                  <a:close/>
                  <a:moveTo>
                    <a:pt x="3" y="230"/>
                  </a:moveTo>
                  <a:cubicBezTo>
                    <a:pt x="2" y="227"/>
                    <a:pt x="2" y="225"/>
                    <a:pt x="2" y="222"/>
                  </a:cubicBezTo>
                  <a:cubicBezTo>
                    <a:pt x="1" y="221"/>
                    <a:pt x="2" y="220"/>
                    <a:pt x="4" y="219"/>
                  </a:cubicBezTo>
                  <a:cubicBezTo>
                    <a:pt x="5" y="219"/>
                    <a:pt x="6" y="220"/>
                    <a:pt x="6" y="221"/>
                  </a:cubicBezTo>
                  <a:cubicBezTo>
                    <a:pt x="6" y="224"/>
                    <a:pt x="7" y="227"/>
                    <a:pt x="7" y="229"/>
                  </a:cubicBezTo>
                  <a:cubicBezTo>
                    <a:pt x="8" y="230"/>
                    <a:pt x="7" y="232"/>
                    <a:pt x="5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4" y="232"/>
                    <a:pt x="3" y="231"/>
                    <a:pt x="3" y="230"/>
                  </a:cubicBezTo>
                  <a:close/>
                  <a:moveTo>
                    <a:pt x="1" y="214"/>
                  </a:moveTo>
                  <a:cubicBezTo>
                    <a:pt x="0" y="212"/>
                    <a:pt x="0" y="209"/>
                    <a:pt x="0" y="206"/>
                  </a:cubicBezTo>
                  <a:cubicBezTo>
                    <a:pt x="0" y="205"/>
                    <a:pt x="1" y="204"/>
                    <a:pt x="2" y="204"/>
                  </a:cubicBezTo>
                  <a:cubicBezTo>
                    <a:pt x="4" y="204"/>
                    <a:pt x="5" y="205"/>
                    <a:pt x="5" y="206"/>
                  </a:cubicBezTo>
                  <a:cubicBezTo>
                    <a:pt x="5" y="209"/>
                    <a:pt x="5" y="211"/>
                    <a:pt x="5" y="214"/>
                  </a:cubicBezTo>
                  <a:cubicBezTo>
                    <a:pt x="5" y="215"/>
                    <a:pt x="5" y="216"/>
                    <a:pt x="3" y="216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" y="216"/>
                    <a:pt x="1" y="215"/>
                    <a:pt x="1" y="214"/>
                  </a:cubicBezTo>
                  <a:close/>
                  <a:moveTo>
                    <a:pt x="0" y="198"/>
                  </a:moveTo>
                  <a:cubicBezTo>
                    <a:pt x="0" y="198"/>
                    <a:pt x="0" y="197"/>
                    <a:pt x="0" y="196"/>
                  </a:cubicBezTo>
                  <a:cubicBezTo>
                    <a:pt x="0" y="194"/>
                    <a:pt x="0" y="192"/>
                    <a:pt x="0" y="191"/>
                  </a:cubicBezTo>
                  <a:cubicBezTo>
                    <a:pt x="0" y="189"/>
                    <a:pt x="1" y="188"/>
                    <a:pt x="2" y="188"/>
                  </a:cubicBezTo>
                  <a:cubicBezTo>
                    <a:pt x="4" y="188"/>
                    <a:pt x="5" y="189"/>
                    <a:pt x="5" y="191"/>
                  </a:cubicBezTo>
                  <a:cubicBezTo>
                    <a:pt x="5" y="193"/>
                    <a:pt x="5" y="194"/>
                    <a:pt x="5" y="196"/>
                  </a:cubicBezTo>
                  <a:cubicBezTo>
                    <a:pt x="5" y="197"/>
                    <a:pt x="5" y="198"/>
                    <a:pt x="5" y="198"/>
                  </a:cubicBezTo>
                  <a:cubicBezTo>
                    <a:pt x="5" y="200"/>
                    <a:pt x="3" y="201"/>
                    <a:pt x="2" y="201"/>
                  </a:cubicBezTo>
                  <a:cubicBezTo>
                    <a:pt x="1" y="201"/>
                    <a:pt x="0" y="200"/>
                    <a:pt x="0" y="198"/>
                  </a:cubicBezTo>
                  <a:close/>
                  <a:moveTo>
                    <a:pt x="2" y="185"/>
                  </a:moveTo>
                  <a:cubicBezTo>
                    <a:pt x="1" y="185"/>
                    <a:pt x="0" y="184"/>
                    <a:pt x="0" y="183"/>
                  </a:cubicBezTo>
                  <a:cubicBezTo>
                    <a:pt x="0" y="180"/>
                    <a:pt x="1" y="177"/>
                    <a:pt x="1" y="175"/>
                  </a:cubicBezTo>
                  <a:cubicBezTo>
                    <a:pt x="1" y="174"/>
                    <a:pt x="2" y="173"/>
                    <a:pt x="4" y="173"/>
                  </a:cubicBezTo>
                  <a:cubicBezTo>
                    <a:pt x="5" y="173"/>
                    <a:pt x="6" y="174"/>
                    <a:pt x="6" y="175"/>
                  </a:cubicBezTo>
                  <a:cubicBezTo>
                    <a:pt x="5" y="178"/>
                    <a:pt x="5" y="180"/>
                    <a:pt x="5" y="183"/>
                  </a:cubicBezTo>
                  <a:cubicBezTo>
                    <a:pt x="5" y="184"/>
                    <a:pt x="4" y="185"/>
                    <a:pt x="3" y="185"/>
                  </a:cubicBezTo>
                  <a:lnTo>
                    <a:pt x="2" y="185"/>
                  </a:lnTo>
                  <a:close/>
                  <a:moveTo>
                    <a:pt x="4" y="170"/>
                  </a:moveTo>
                  <a:cubicBezTo>
                    <a:pt x="3" y="169"/>
                    <a:pt x="2" y="168"/>
                    <a:pt x="2" y="167"/>
                  </a:cubicBezTo>
                  <a:cubicBezTo>
                    <a:pt x="2" y="164"/>
                    <a:pt x="3" y="162"/>
                    <a:pt x="3" y="159"/>
                  </a:cubicBezTo>
                  <a:cubicBezTo>
                    <a:pt x="3" y="158"/>
                    <a:pt x="5" y="157"/>
                    <a:pt x="6" y="157"/>
                  </a:cubicBezTo>
                  <a:cubicBezTo>
                    <a:pt x="7" y="158"/>
                    <a:pt x="8" y="159"/>
                    <a:pt x="8" y="160"/>
                  </a:cubicBezTo>
                  <a:cubicBezTo>
                    <a:pt x="7" y="163"/>
                    <a:pt x="7" y="165"/>
                    <a:pt x="7" y="168"/>
                  </a:cubicBezTo>
                  <a:cubicBezTo>
                    <a:pt x="6" y="169"/>
                    <a:pt x="5" y="170"/>
                    <a:pt x="4" y="170"/>
                  </a:cubicBezTo>
                  <a:close/>
                  <a:moveTo>
                    <a:pt x="7" y="154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49"/>
                    <a:pt x="6" y="146"/>
                    <a:pt x="7" y="144"/>
                  </a:cubicBezTo>
                  <a:cubicBezTo>
                    <a:pt x="7" y="143"/>
                    <a:pt x="8" y="142"/>
                    <a:pt x="10" y="142"/>
                  </a:cubicBezTo>
                  <a:cubicBezTo>
                    <a:pt x="11" y="142"/>
                    <a:pt x="12" y="144"/>
                    <a:pt x="11" y="145"/>
                  </a:cubicBezTo>
                  <a:cubicBezTo>
                    <a:pt x="11" y="147"/>
                    <a:pt x="10" y="150"/>
                    <a:pt x="9" y="153"/>
                  </a:cubicBezTo>
                  <a:cubicBezTo>
                    <a:pt x="9" y="154"/>
                    <a:pt x="8" y="154"/>
                    <a:pt x="7" y="154"/>
                  </a:cubicBezTo>
                  <a:close/>
                  <a:moveTo>
                    <a:pt x="10" y="139"/>
                  </a:moveTo>
                  <a:cubicBezTo>
                    <a:pt x="9" y="139"/>
                    <a:pt x="8" y="137"/>
                    <a:pt x="9" y="136"/>
                  </a:cubicBezTo>
                  <a:cubicBezTo>
                    <a:pt x="10" y="134"/>
                    <a:pt x="10" y="131"/>
                    <a:pt x="11" y="129"/>
                  </a:cubicBezTo>
                  <a:cubicBezTo>
                    <a:pt x="12" y="128"/>
                    <a:pt x="13" y="127"/>
                    <a:pt x="14" y="127"/>
                  </a:cubicBezTo>
                  <a:cubicBezTo>
                    <a:pt x="15" y="128"/>
                    <a:pt x="16" y="129"/>
                    <a:pt x="16" y="130"/>
                  </a:cubicBezTo>
                  <a:cubicBezTo>
                    <a:pt x="15" y="133"/>
                    <a:pt x="14" y="135"/>
                    <a:pt x="13" y="138"/>
                  </a:cubicBezTo>
                  <a:cubicBezTo>
                    <a:pt x="13" y="139"/>
                    <a:pt x="12" y="139"/>
                    <a:pt x="11" y="139"/>
                  </a:cubicBezTo>
                  <a:lnTo>
                    <a:pt x="10" y="139"/>
                  </a:lnTo>
                  <a:close/>
                  <a:moveTo>
                    <a:pt x="15" y="124"/>
                  </a:moveTo>
                  <a:cubicBezTo>
                    <a:pt x="14" y="124"/>
                    <a:pt x="13" y="123"/>
                    <a:pt x="14" y="121"/>
                  </a:cubicBezTo>
                  <a:cubicBezTo>
                    <a:pt x="15" y="119"/>
                    <a:pt x="16" y="116"/>
                    <a:pt x="17" y="114"/>
                  </a:cubicBezTo>
                  <a:cubicBezTo>
                    <a:pt x="17" y="113"/>
                    <a:pt x="19" y="112"/>
                    <a:pt x="20" y="113"/>
                  </a:cubicBezTo>
                  <a:cubicBezTo>
                    <a:pt x="21" y="113"/>
                    <a:pt x="21" y="115"/>
                    <a:pt x="21" y="116"/>
                  </a:cubicBezTo>
                  <a:cubicBezTo>
                    <a:pt x="20" y="118"/>
                    <a:pt x="19" y="121"/>
                    <a:pt x="18" y="123"/>
                  </a:cubicBezTo>
                  <a:cubicBezTo>
                    <a:pt x="18" y="124"/>
                    <a:pt x="17" y="124"/>
                    <a:pt x="16" y="124"/>
                  </a:cubicBezTo>
                  <a:lnTo>
                    <a:pt x="15" y="124"/>
                  </a:lnTo>
                  <a:close/>
                  <a:moveTo>
                    <a:pt x="21" y="110"/>
                  </a:moveTo>
                  <a:cubicBezTo>
                    <a:pt x="20" y="109"/>
                    <a:pt x="19" y="108"/>
                    <a:pt x="20" y="107"/>
                  </a:cubicBezTo>
                  <a:cubicBezTo>
                    <a:pt x="21" y="104"/>
                    <a:pt x="22" y="102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4" y="98"/>
                    <a:pt x="25" y="98"/>
                    <a:pt x="26" y="99"/>
                  </a:cubicBezTo>
                  <a:cubicBezTo>
                    <a:pt x="27" y="99"/>
                    <a:pt x="28" y="100"/>
                    <a:pt x="27" y="102"/>
                  </a:cubicBezTo>
                  <a:cubicBezTo>
                    <a:pt x="26" y="104"/>
                    <a:pt x="25" y="106"/>
                    <a:pt x="24" y="109"/>
                  </a:cubicBezTo>
                  <a:cubicBezTo>
                    <a:pt x="24" y="110"/>
                    <a:pt x="23" y="110"/>
                    <a:pt x="22" y="110"/>
                  </a:cubicBezTo>
                  <a:lnTo>
                    <a:pt x="21" y="110"/>
                  </a:lnTo>
                  <a:close/>
                  <a:moveTo>
                    <a:pt x="28" y="96"/>
                  </a:moveTo>
                  <a:cubicBezTo>
                    <a:pt x="26" y="95"/>
                    <a:pt x="26" y="94"/>
                    <a:pt x="27" y="93"/>
                  </a:cubicBezTo>
                  <a:cubicBezTo>
                    <a:pt x="28" y="90"/>
                    <a:pt x="29" y="88"/>
                    <a:pt x="30" y="86"/>
                  </a:cubicBezTo>
                  <a:cubicBezTo>
                    <a:pt x="31" y="85"/>
                    <a:pt x="32" y="84"/>
                    <a:pt x="34" y="85"/>
                  </a:cubicBezTo>
                  <a:cubicBezTo>
                    <a:pt x="35" y="85"/>
                    <a:pt x="35" y="87"/>
                    <a:pt x="34" y="88"/>
                  </a:cubicBezTo>
                  <a:cubicBezTo>
                    <a:pt x="33" y="90"/>
                    <a:pt x="32" y="92"/>
                    <a:pt x="31" y="95"/>
                  </a:cubicBezTo>
                  <a:cubicBezTo>
                    <a:pt x="30" y="96"/>
                    <a:pt x="30" y="96"/>
                    <a:pt x="29" y="96"/>
                  </a:cubicBezTo>
                  <a:lnTo>
                    <a:pt x="28" y="96"/>
                  </a:lnTo>
                  <a:close/>
                  <a:moveTo>
                    <a:pt x="35" y="82"/>
                  </a:moveTo>
                  <a:cubicBezTo>
                    <a:pt x="34" y="81"/>
                    <a:pt x="34" y="80"/>
                    <a:pt x="34" y="79"/>
                  </a:cubicBezTo>
                  <a:cubicBezTo>
                    <a:pt x="36" y="77"/>
                    <a:pt x="37" y="74"/>
                    <a:pt x="38" y="72"/>
                  </a:cubicBezTo>
                  <a:cubicBezTo>
                    <a:pt x="39" y="71"/>
                    <a:pt x="40" y="71"/>
                    <a:pt x="42" y="71"/>
                  </a:cubicBezTo>
                  <a:cubicBezTo>
                    <a:pt x="43" y="72"/>
                    <a:pt x="43" y="73"/>
                    <a:pt x="42" y="75"/>
                  </a:cubicBezTo>
                  <a:cubicBezTo>
                    <a:pt x="41" y="77"/>
                    <a:pt x="40" y="79"/>
                    <a:pt x="38" y="81"/>
                  </a:cubicBezTo>
                  <a:cubicBezTo>
                    <a:pt x="38" y="82"/>
                    <a:pt x="37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lose/>
                  <a:moveTo>
                    <a:pt x="43" y="69"/>
                  </a:moveTo>
                  <a:cubicBezTo>
                    <a:pt x="42" y="68"/>
                    <a:pt x="42" y="67"/>
                    <a:pt x="43" y="65"/>
                  </a:cubicBezTo>
                  <a:cubicBezTo>
                    <a:pt x="44" y="63"/>
                    <a:pt x="46" y="61"/>
                    <a:pt x="47" y="59"/>
                  </a:cubicBezTo>
                  <a:cubicBezTo>
                    <a:pt x="48" y="58"/>
                    <a:pt x="49" y="58"/>
                    <a:pt x="50" y="58"/>
                  </a:cubicBezTo>
                  <a:cubicBezTo>
                    <a:pt x="51" y="59"/>
                    <a:pt x="52" y="61"/>
                    <a:pt x="51" y="62"/>
                  </a:cubicBezTo>
                  <a:cubicBezTo>
                    <a:pt x="49" y="64"/>
                    <a:pt x="48" y="66"/>
                    <a:pt x="47" y="68"/>
                  </a:cubicBezTo>
                  <a:cubicBezTo>
                    <a:pt x="46" y="69"/>
                    <a:pt x="45" y="69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lose/>
                  <a:moveTo>
                    <a:pt x="52" y="56"/>
                  </a:moveTo>
                  <a:cubicBezTo>
                    <a:pt x="51" y="55"/>
                    <a:pt x="51" y="54"/>
                    <a:pt x="52" y="53"/>
                  </a:cubicBezTo>
                  <a:cubicBezTo>
                    <a:pt x="53" y="50"/>
                    <a:pt x="55" y="48"/>
                    <a:pt x="56" y="46"/>
                  </a:cubicBezTo>
                  <a:cubicBezTo>
                    <a:pt x="57" y="45"/>
                    <a:pt x="59" y="45"/>
                    <a:pt x="60" y="46"/>
                  </a:cubicBezTo>
                  <a:cubicBezTo>
                    <a:pt x="61" y="47"/>
                    <a:pt x="61" y="48"/>
                    <a:pt x="60" y="49"/>
                  </a:cubicBezTo>
                  <a:cubicBezTo>
                    <a:pt x="59" y="51"/>
                    <a:pt x="57" y="53"/>
                    <a:pt x="55" y="55"/>
                  </a:cubicBezTo>
                  <a:cubicBezTo>
                    <a:pt x="55" y="56"/>
                    <a:pt x="54" y="56"/>
                    <a:pt x="54" y="56"/>
                  </a:cubicBezTo>
                  <a:cubicBezTo>
                    <a:pt x="53" y="56"/>
                    <a:pt x="53" y="56"/>
                    <a:pt x="52" y="56"/>
                  </a:cubicBezTo>
                  <a:close/>
                  <a:moveTo>
                    <a:pt x="62" y="43"/>
                  </a:moveTo>
                  <a:cubicBezTo>
                    <a:pt x="61" y="43"/>
                    <a:pt x="60" y="41"/>
                    <a:pt x="61" y="40"/>
                  </a:cubicBezTo>
                  <a:cubicBezTo>
                    <a:pt x="63" y="38"/>
                    <a:pt x="65" y="36"/>
                    <a:pt x="66" y="34"/>
                  </a:cubicBezTo>
                  <a:cubicBezTo>
                    <a:pt x="67" y="33"/>
                    <a:pt x="69" y="33"/>
                    <a:pt x="70" y="34"/>
                  </a:cubicBezTo>
                  <a:cubicBezTo>
                    <a:pt x="71" y="35"/>
                    <a:pt x="71" y="36"/>
                    <a:pt x="70" y="37"/>
                  </a:cubicBezTo>
                  <a:cubicBezTo>
                    <a:pt x="68" y="39"/>
                    <a:pt x="67" y="41"/>
                    <a:pt x="65" y="43"/>
                  </a:cubicBezTo>
                  <a:cubicBezTo>
                    <a:pt x="64" y="44"/>
                    <a:pt x="64" y="44"/>
                    <a:pt x="63" y="44"/>
                  </a:cubicBezTo>
                  <a:cubicBezTo>
                    <a:pt x="63" y="44"/>
                    <a:pt x="62" y="44"/>
                    <a:pt x="62" y="43"/>
                  </a:cubicBezTo>
                  <a:close/>
                  <a:moveTo>
                    <a:pt x="72" y="32"/>
                  </a:moveTo>
                  <a:cubicBezTo>
                    <a:pt x="71" y="31"/>
                    <a:pt x="71" y="29"/>
                    <a:pt x="72" y="28"/>
                  </a:cubicBezTo>
                  <a:cubicBezTo>
                    <a:pt x="73" y="26"/>
                    <a:pt x="75" y="24"/>
                    <a:pt x="77" y="22"/>
                  </a:cubicBezTo>
                  <a:cubicBezTo>
                    <a:pt x="78" y="22"/>
                    <a:pt x="79" y="21"/>
                    <a:pt x="80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79" y="27"/>
                    <a:pt x="77" y="29"/>
                    <a:pt x="75" y="31"/>
                  </a:cubicBezTo>
                  <a:cubicBezTo>
                    <a:pt x="75" y="32"/>
                    <a:pt x="74" y="32"/>
                    <a:pt x="73" y="32"/>
                  </a:cubicBezTo>
                  <a:cubicBezTo>
                    <a:pt x="73" y="32"/>
                    <a:pt x="72" y="32"/>
                    <a:pt x="72" y="32"/>
                  </a:cubicBezTo>
                  <a:close/>
                  <a:moveTo>
                    <a:pt x="82" y="20"/>
                  </a:moveTo>
                  <a:cubicBezTo>
                    <a:pt x="81" y="19"/>
                    <a:pt x="81" y="18"/>
                    <a:pt x="82" y="17"/>
                  </a:cubicBezTo>
                  <a:cubicBezTo>
                    <a:pt x="84" y="15"/>
                    <a:pt x="86" y="13"/>
                    <a:pt x="88" y="11"/>
                  </a:cubicBezTo>
                  <a:cubicBezTo>
                    <a:pt x="89" y="10"/>
                    <a:pt x="90" y="10"/>
                    <a:pt x="91" y="11"/>
                  </a:cubicBezTo>
                  <a:cubicBezTo>
                    <a:pt x="92" y="12"/>
                    <a:pt x="92" y="14"/>
                    <a:pt x="91" y="15"/>
                  </a:cubicBezTo>
                  <a:cubicBezTo>
                    <a:pt x="89" y="16"/>
                    <a:pt x="88" y="18"/>
                    <a:pt x="86" y="20"/>
                  </a:cubicBezTo>
                  <a:cubicBezTo>
                    <a:pt x="85" y="20"/>
                    <a:pt x="85" y="21"/>
                    <a:pt x="84" y="21"/>
                  </a:cubicBezTo>
                  <a:cubicBezTo>
                    <a:pt x="83" y="21"/>
                    <a:pt x="83" y="20"/>
                    <a:pt x="82" y="20"/>
                  </a:cubicBezTo>
                  <a:close/>
                  <a:moveTo>
                    <a:pt x="94" y="9"/>
                  </a:moveTo>
                  <a:cubicBezTo>
                    <a:pt x="93" y="8"/>
                    <a:pt x="93" y="7"/>
                    <a:pt x="94" y="6"/>
                  </a:cubicBezTo>
                  <a:cubicBezTo>
                    <a:pt x="97" y="2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0"/>
                    <a:pt x="102" y="0"/>
                    <a:pt x="103" y="1"/>
                  </a:cubicBezTo>
                  <a:cubicBezTo>
                    <a:pt x="104" y="2"/>
                    <a:pt x="104" y="3"/>
                    <a:pt x="103" y="4"/>
                  </a:cubicBezTo>
                  <a:cubicBezTo>
                    <a:pt x="103" y="4"/>
                    <a:pt x="101" y="6"/>
                    <a:pt x="97" y="9"/>
                  </a:cubicBezTo>
                  <a:cubicBezTo>
                    <a:pt x="96" y="10"/>
                    <a:pt x="96" y="10"/>
                    <a:pt x="95" y="10"/>
                  </a:cubicBezTo>
                  <a:cubicBezTo>
                    <a:pt x="95" y="10"/>
                    <a:pt x="94" y="10"/>
                    <a:pt x="94" y="9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56"/>
            <p:cNvSpPr>
              <a:spLocks noEditPoints="1"/>
            </p:cNvSpPr>
            <p:nvPr/>
          </p:nvSpPr>
          <p:spPr bwMode="auto">
            <a:xfrm>
              <a:off x="4819649" y="1854201"/>
              <a:ext cx="387350" cy="841375"/>
            </a:xfrm>
            <a:custGeom>
              <a:avLst/>
              <a:gdLst>
                <a:gd name="T0" fmla="*/ 12 w 143"/>
                <a:gd name="T1" fmla="*/ 304 h 311"/>
                <a:gd name="T2" fmla="*/ 1 w 143"/>
                <a:gd name="T3" fmla="*/ 310 h 311"/>
                <a:gd name="T4" fmla="*/ 26 w 143"/>
                <a:gd name="T5" fmla="*/ 297 h 311"/>
                <a:gd name="T6" fmla="*/ 15 w 143"/>
                <a:gd name="T7" fmla="*/ 303 h 311"/>
                <a:gd name="T8" fmla="*/ 39 w 143"/>
                <a:gd name="T9" fmla="*/ 289 h 311"/>
                <a:gd name="T10" fmla="*/ 29 w 143"/>
                <a:gd name="T11" fmla="*/ 295 h 311"/>
                <a:gd name="T12" fmla="*/ 52 w 143"/>
                <a:gd name="T13" fmla="*/ 280 h 311"/>
                <a:gd name="T14" fmla="*/ 42 w 143"/>
                <a:gd name="T15" fmla="*/ 287 h 311"/>
                <a:gd name="T16" fmla="*/ 61 w 143"/>
                <a:gd name="T17" fmla="*/ 270 h 311"/>
                <a:gd name="T18" fmla="*/ 57 w 143"/>
                <a:gd name="T19" fmla="*/ 279 h 311"/>
                <a:gd name="T20" fmla="*/ 73 w 143"/>
                <a:gd name="T21" fmla="*/ 260 h 311"/>
                <a:gd name="T22" fmla="*/ 69 w 143"/>
                <a:gd name="T23" fmla="*/ 269 h 311"/>
                <a:gd name="T24" fmla="*/ 84 w 143"/>
                <a:gd name="T25" fmla="*/ 249 h 311"/>
                <a:gd name="T26" fmla="*/ 80 w 143"/>
                <a:gd name="T27" fmla="*/ 259 h 311"/>
                <a:gd name="T28" fmla="*/ 84 w 143"/>
                <a:gd name="T29" fmla="*/ 249 h 311"/>
                <a:gd name="T30" fmla="*/ 94 w 143"/>
                <a:gd name="T31" fmla="*/ 238 h 311"/>
                <a:gd name="T32" fmla="*/ 91 w 143"/>
                <a:gd name="T33" fmla="*/ 247 h 311"/>
                <a:gd name="T34" fmla="*/ 103 w 143"/>
                <a:gd name="T35" fmla="*/ 225 h 311"/>
                <a:gd name="T36" fmla="*/ 101 w 143"/>
                <a:gd name="T37" fmla="*/ 235 h 311"/>
                <a:gd name="T38" fmla="*/ 112 w 143"/>
                <a:gd name="T39" fmla="*/ 212 h 311"/>
                <a:gd name="T40" fmla="*/ 110 w 143"/>
                <a:gd name="T41" fmla="*/ 223 h 311"/>
                <a:gd name="T42" fmla="*/ 119 w 143"/>
                <a:gd name="T43" fmla="*/ 199 h 311"/>
                <a:gd name="T44" fmla="*/ 117 w 143"/>
                <a:gd name="T45" fmla="*/ 209 h 311"/>
                <a:gd name="T46" fmla="*/ 125 w 143"/>
                <a:gd name="T47" fmla="*/ 185 h 311"/>
                <a:gd name="T48" fmla="*/ 124 w 143"/>
                <a:gd name="T49" fmla="*/ 195 h 311"/>
                <a:gd name="T50" fmla="*/ 130 w 143"/>
                <a:gd name="T51" fmla="*/ 170 h 311"/>
                <a:gd name="T52" fmla="*/ 130 w 143"/>
                <a:gd name="T53" fmla="*/ 180 h 311"/>
                <a:gd name="T54" fmla="*/ 134 w 143"/>
                <a:gd name="T55" fmla="*/ 155 h 311"/>
                <a:gd name="T56" fmla="*/ 136 w 143"/>
                <a:gd name="T57" fmla="*/ 164 h 311"/>
                <a:gd name="T58" fmla="*/ 136 w 143"/>
                <a:gd name="T59" fmla="*/ 140 h 311"/>
                <a:gd name="T60" fmla="*/ 137 w 143"/>
                <a:gd name="T61" fmla="*/ 150 h 311"/>
                <a:gd name="T62" fmla="*/ 138 w 143"/>
                <a:gd name="T63" fmla="*/ 125 h 311"/>
                <a:gd name="T64" fmla="*/ 140 w 143"/>
                <a:gd name="T65" fmla="*/ 135 h 311"/>
                <a:gd name="T66" fmla="*/ 139 w 143"/>
                <a:gd name="T67" fmla="*/ 109 h 311"/>
                <a:gd name="T68" fmla="*/ 141 w 143"/>
                <a:gd name="T69" fmla="*/ 119 h 311"/>
                <a:gd name="T70" fmla="*/ 141 w 143"/>
                <a:gd name="T71" fmla="*/ 91 h 311"/>
                <a:gd name="T72" fmla="*/ 141 w 143"/>
                <a:gd name="T73" fmla="*/ 104 h 311"/>
                <a:gd name="T74" fmla="*/ 139 w 143"/>
                <a:gd name="T75" fmla="*/ 76 h 311"/>
                <a:gd name="T76" fmla="*/ 140 w 143"/>
                <a:gd name="T77" fmla="*/ 88 h 311"/>
                <a:gd name="T78" fmla="*/ 135 w 143"/>
                <a:gd name="T79" fmla="*/ 63 h 311"/>
                <a:gd name="T80" fmla="*/ 139 w 143"/>
                <a:gd name="T81" fmla="*/ 72 h 311"/>
                <a:gd name="T82" fmla="*/ 132 w 143"/>
                <a:gd name="T83" fmla="*/ 48 h 311"/>
                <a:gd name="T84" fmla="*/ 138 w 143"/>
                <a:gd name="T85" fmla="*/ 54 h 311"/>
                <a:gd name="T86" fmla="*/ 131 w 143"/>
                <a:gd name="T87" fmla="*/ 40 h 311"/>
                <a:gd name="T88" fmla="*/ 133 w 143"/>
                <a:gd name="T89" fmla="*/ 31 h 311"/>
                <a:gd name="T90" fmla="*/ 131 w 143"/>
                <a:gd name="T91" fmla="*/ 40 h 311"/>
                <a:gd name="T92" fmla="*/ 129 w 143"/>
                <a:gd name="T93" fmla="*/ 16 h 311"/>
                <a:gd name="T94" fmla="*/ 126 w 143"/>
                <a:gd name="T95" fmla="*/ 25 h 311"/>
                <a:gd name="T96" fmla="*/ 120 w 143"/>
                <a:gd name="T97" fmla="*/ 0 h 311"/>
                <a:gd name="T98" fmla="*/ 124 w 143"/>
                <a:gd name="T99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311">
                  <a:moveTo>
                    <a:pt x="1" y="310"/>
                  </a:moveTo>
                  <a:cubicBezTo>
                    <a:pt x="0" y="308"/>
                    <a:pt x="1" y="307"/>
                    <a:pt x="2" y="306"/>
                  </a:cubicBezTo>
                  <a:cubicBezTo>
                    <a:pt x="5" y="305"/>
                    <a:pt x="7" y="304"/>
                    <a:pt x="9" y="303"/>
                  </a:cubicBezTo>
                  <a:cubicBezTo>
                    <a:pt x="10" y="302"/>
                    <a:pt x="12" y="303"/>
                    <a:pt x="12" y="304"/>
                  </a:cubicBezTo>
                  <a:cubicBezTo>
                    <a:pt x="13" y="305"/>
                    <a:pt x="12" y="307"/>
                    <a:pt x="11" y="307"/>
                  </a:cubicBezTo>
                  <a:cubicBezTo>
                    <a:pt x="9" y="308"/>
                    <a:pt x="7" y="310"/>
                    <a:pt x="4" y="311"/>
                  </a:cubicBezTo>
                  <a:cubicBezTo>
                    <a:pt x="3" y="311"/>
                    <a:pt x="3" y="311"/>
                    <a:pt x="3" y="311"/>
                  </a:cubicBezTo>
                  <a:cubicBezTo>
                    <a:pt x="2" y="311"/>
                    <a:pt x="1" y="310"/>
                    <a:pt x="1" y="310"/>
                  </a:cubicBezTo>
                  <a:close/>
                  <a:moveTo>
                    <a:pt x="15" y="303"/>
                  </a:moveTo>
                  <a:cubicBezTo>
                    <a:pt x="14" y="302"/>
                    <a:pt x="15" y="300"/>
                    <a:pt x="16" y="300"/>
                  </a:cubicBezTo>
                  <a:cubicBezTo>
                    <a:pt x="18" y="298"/>
                    <a:pt x="21" y="297"/>
                    <a:pt x="23" y="296"/>
                  </a:cubicBezTo>
                  <a:cubicBezTo>
                    <a:pt x="24" y="295"/>
                    <a:pt x="25" y="296"/>
                    <a:pt x="26" y="297"/>
                  </a:cubicBezTo>
                  <a:cubicBezTo>
                    <a:pt x="27" y="298"/>
                    <a:pt x="26" y="299"/>
                    <a:pt x="25" y="300"/>
                  </a:cubicBezTo>
                  <a:cubicBezTo>
                    <a:pt x="23" y="301"/>
                    <a:pt x="21" y="302"/>
                    <a:pt x="18" y="304"/>
                  </a:cubicBezTo>
                  <a:cubicBezTo>
                    <a:pt x="18" y="304"/>
                    <a:pt x="17" y="304"/>
                    <a:pt x="17" y="304"/>
                  </a:cubicBezTo>
                  <a:cubicBezTo>
                    <a:pt x="16" y="304"/>
                    <a:pt x="15" y="304"/>
                    <a:pt x="15" y="303"/>
                  </a:cubicBezTo>
                  <a:close/>
                  <a:moveTo>
                    <a:pt x="29" y="295"/>
                  </a:moveTo>
                  <a:cubicBezTo>
                    <a:pt x="28" y="294"/>
                    <a:pt x="28" y="293"/>
                    <a:pt x="30" y="292"/>
                  </a:cubicBezTo>
                  <a:cubicBezTo>
                    <a:pt x="32" y="291"/>
                    <a:pt x="34" y="289"/>
                    <a:pt x="36" y="288"/>
                  </a:cubicBezTo>
                  <a:cubicBezTo>
                    <a:pt x="37" y="287"/>
                    <a:pt x="39" y="288"/>
                    <a:pt x="39" y="289"/>
                  </a:cubicBezTo>
                  <a:cubicBezTo>
                    <a:pt x="40" y="290"/>
                    <a:pt x="40" y="291"/>
                    <a:pt x="39" y="292"/>
                  </a:cubicBezTo>
                  <a:cubicBezTo>
                    <a:pt x="36" y="293"/>
                    <a:pt x="34" y="295"/>
                    <a:pt x="32" y="296"/>
                  </a:cubicBezTo>
                  <a:cubicBezTo>
                    <a:pt x="32" y="296"/>
                    <a:pt x="31" y="296"/>
                    <a:pt x="31" y="296"/>
                  </a:cubicBezTo>
                  <a:cubicBezTo>
                    <a:pt x="30" y="296"/>
                    <a:pt x="29" y="296"/>
                    <a:pt x="29" y="295"/>
                  </a:cubicBezTo>
                  <a:close/>
                  <a:moveTo>
                    <a:pt x="42" y="287"/>
                  </a:moveTo>
                  <a:cubicBezTo>
                    <a:pt x="41" y="286"/>
                    <a:pt x="42" y="285"/>
                    <a:pt x="43" y="284"/>
                  </a:cubicBezTo>
                  <a:cubicBezTo>
                    <a:pt x="45" y="282"/>
                    <a:pt x="47" y="281"/>
                    <a:pt x="49" y="280"/>
                  </a:cubicBezTo>
                  <a:cubicBezTo>
                    <a:pt x="50" y="279"/>
                    <a:pt x="52" y="279"/>
                    <a:pt x="52" y="280"/>
                  </a:cubicBezTo>
                  <a:cubicBezTo>
                    <a:pt x="53" y="281"/>
                    <a:pt x="53" y="283"/>
                    <a:pt x="52" y="283"/>
                  </a:cubicBezTo>
                  <a:cubicBezTo>
                    <a:pt x="50" y="285"/>
                    <a:pt x="47" y="286"/>
                    <a:pt x="45" y="288"/>
                  </a:cubicBezTo>
                  <a:cubicBezTo>
                    <a:pt x="45" y="288"/>
                    <a:pt x="44" y="288"/>
                    <a:pt x="44" y="288"/>
                  </a:cubicBezTo>
                  <a:cubicBezTo>
                    <a:pt x="43" y="288"/>
                    <a:pt x="42" y="288"/>
                    <a:pt x="42" y="287"/>
                  </a:cubicBezTo>
                  <a:close/>
                  <a:moveTo>
                    <a:pt x="55" y="278"/>
                  </a:moveTo>
                  <a:cubicBezTo>
                    <a:pt x="54" y="277"/>
                    <a:pt x="54" y="276"/>
                    <a:pt x="55" y="275"/>
                  </a:cubicBezTo>
                  <a:cubicBezTo>
                    <a:pt x="57" y="273"/>
                    <a:pt x="59" y="272"/>
                    <a:pt x="61" y="270"/>
                  </a:cubicBezTo>
                  <a:cubicBezTo>
                    <a:pt x="61" y="270"/>
                    <a:pt x="61" y="270"/>
                    <a:pt x="61" y="270"/>
                  </a:cubicBezTo>
                  <a:cubicBezTo>
                    <a:pt x="62" y="269"/>
                    <a:pt x="64" y="270"/>
                    <a:pt x="65" y="271"/>
                  </a:cubicBezTo>
                  <a:cubicBezTo>
                    <a:pt x="65" y="272"/>
                    <a:pt x="65" y="273"/>
                    <a:pt x="64" y="274"/>
                  </a:cubicBezTo>
                  <a:cubicBezTo>
                    <a:pt x="62" y="276"/>
                    <a:pt x="60" y="277"/>
                    <a:pt x="58" y="279"/>
                  </a:cubicBezTo>
                  <a:cubicBezTo>
                    <a:pt x="58" y="279"/>
                    <a:pt x="57" y="279"/>
                    <a:pt x="57" y="279"/>
                  </a:cubicBezTo>
                  <a:cubicBezTo>
                    <a:pt x="56" y="279"/>
                    <a:pt x="55" y="279"/>
                    <a:pt x="55" y="278"/>
                  </a:cubicBezTo>
                  <a:close/>
                  <a:moveTo>
                    <a:pt x="67" y="269"/>
                  </a:moveTo>
                  <a:cubicBezTo>
                    <a:pt x="66" y="268"/>
                    <a:pt x="66" y="266"/>
                    <a:pt x="67" y="265"/>
                  </a:cubicBezTo>
                  <a:cubicBezTo>
                    <a:pt x="69" y="264"/>
                    <a:pt x="71" y="262"/>
                    <a:pt x="73" y="260"/>
                  </a:cubicBezTo>
                  <a:cubicBezTo>
                    <a:pt x="74" y="259"/>
                    <a:pt x="76" y="259"/>
                    <a:pt x="76" y="260"/>
                  </a:cubicBezTo>
                  <a:cubicBezTo>
                    <a:pt x="77" y="261"/>
                    <a:pt x="77" y="263"/>
                    <a:pt x="76" y="264"/>
                  </a:cubicBezTo>
                  <a:cubicBezTo>
                    <a:pt x="74" y="265"/>
                    <a:pt x="72" y="267"/>
                    <a:pt x="70" y="269"/>
                  </a:cubicBezTo>
                  <a:cubicBezTo>
                    <a:pt x="70" y="269"/>
                    <a:pt x="69" y="269"/>
                    <a:pt x="69" y="269"/>
                  </a:cubicBezTo>
                  <a:cubicBezTo>
                    <a:pt x="68" y="269"/>
                    <a:pt x="68" y="269"/>
                    <a:pt x="67" y="269"/>
                  </a:cubicBezTo>
                  <a:close/>
                  <a:moveTo>
                    <a:pt x="79" y="258"/>
                  </a:moveTo>
                  <a:cubicBezTo>
                    <a:pt x="78" y="257"/>
                    <a:pt x="78" y="256"/>
                    <a:pt x="79" y="255"/>
                  </a:cubicBezTo>
                  <a:cubicBezTo>
                    <a:pt x="81" y="253"/>
                    <a:pt x="82" y="251"/>
                    <a:pt x="84" y="249"/>
                  </a:cubicBezTo>
                  <a:cubicBezTo>
                    <a:pt x="85" y="248"/>
                    <a:pt x="86" y="248"/>
                    <a:pt x="87" y="249"/>
                  </a:cubicBezTo>
                  <a:cubicBezTo>
                    <a:pt x="88" y="250"/>
                    <a:pt x="88" y="252"/>
                    <a:pt x="87" y="253"/>
                  </a:cubicBezTo>
                  <a:cubicBezTo>
                    <a:pt x="86" y="254"/>
                    <a:pt x="84" y="256"/>
                    <a:pt x="82" y="258"/>
                  </a:cubicBezTo>
                  <a:cubicBezTo>
                    <a:pt x="82" y="259"/>
                    <a:pt x="81" y="259"/>
                    <a:pt x="80" y="259"/>
                  </a:cubicBezTo>
                  <a:cubicBezTo>
                    <a:pt x="80" y="259"/>
                    <a:pt x="79" y="259"/>
                    <a:pt x="79" y="258"/>
                  </a:cubicBezTo>
                  <a:close/>
                  <a:moveTo>
                    <a:pt x="84" y="249"/>
                  </a:moveTo>
                  <a:cubicBezTo>
                    <a:pt x="84" y="249"/>
                    <a:pt x="84" y="249"/>
                    <a:pt x="84" y="249"/>
                  </a:cubicBezTo>
                  <a:cubicBezTo>
                    <a:pt x="84" y="249"/>
                    <a:pt x="84" y="249"/>
                    <a:pt x="84" y="249"/>
                  </a:cubicBezTo>
                  <a:close/>
                  <a:moveTo>
                    <a:pt x="89" y="247"/>
                  </a:moveTo>
                  <a:cubicBezTo>
                    <a:pt x="88" y="246"/>
                    <a:pt x="88" y="245"/>
                    <a:pt x="89" y="244"/>
                  </a:cubicBezTo>
                  <a:cubicBezTo>
                    <a:pt x="91" y="242"/>
                    <a:pt x="93" y="240"/>
                    <a:pt x="94" y="238"/>
                  </a:cubicBezTo>
                  <a:cubicBezTo>
                    <a:pt x="94" y="238"/>
                    <a:pt x="94" y="238"/>
                    <a:pt x="94" y="238"/>
                  </a:cubicBezTo>
                  <a:cubicBezTo>
                    <a:pt x="95" y="237"/>
                    <a:pt x="97" y="237"/>
                    <a:pt x="98" y="237"/>
                  </a:cubicBezTo>
                  <a:cubicBezTo>
                    <a:pt x="98" y="238"/>
                    <a:pt x="99" y="240"/>
                    <a:pt x="98" y="241"/>
                  </a:cubicBezTo>
                  <a:cubicBezTo>
                    <a:pt x="96" y="243"/>
                    <a:pt x="95" y="245"/>
                    <a:pt x="93" y="247"/>
                  </a:cubicBezTo>
                  <a:cubicBezTo>
                    <a:pt x="92" y="247"/>
                    <a:pt x="92" y="247"/>
                    <a:pt x="91" y="247"/>
                  </a:cubicBezTo>
                  <a:cubicBezTo>
                    <a:pt x="90" y="247"/>
                    <a:pt x="90" y="247"/>
                    <a:pt x="89" y="247"/>
                  </a:cubicBezTo>
                  <a:close/>
                  <a:moveTo>
                    <a:pt x="99" y="235"/>
                  </a:moveTo>
                  <a:cubicBezTo>
                    <a:pt x="98" y="234"/>
                    <a:pt x="98" y="233"/>
                    <a:pt x="99" y="232"/>
                  </a:cubicBezTo>
                  <a:cubicBezTo>
                    <a:pt x="101" y="230"/>
                    <a:pt x="102" y="227"/>
                    <a:pt x="103" y="225"/>
                  </a:cubicBezTo>
                  <a:cubicBezTo>
                    <a:pt x="104" y="224"/>
                    <a:pt x="106" y="224"/>
                    <a:pt x="107" y="225"/>
                  </a:cubicBezTo>
                  <a:cubicBezTo>
                    <a:pt x="108" y="226"/>
                    <a:pt x="108" y="227"/>
                    <a:pt x="107" y="228"/>
                  </a:cubicBezTo>
                  <a:cubicBezTo>
                    <a:pt x="106" y="230"/>
                    <a:pt x="104" y="232"/>
                    <a:pt x="103" y="234"/>
                  </a:cubicBezTo>
                  <a:cubicBezTo>
                    <a:pt x="102" y="235"/>
                    <a:pt x="102" y="235"/>
                    <a:pt x="101" y="235"/>
                  </a:cubicBezTo>
                  <a:cubicBezTo>
                    <a:pt x="100" y="235"/>
                    <a:pt x="100" y="235"/>
                    <a:pt x="99" y="235"/>
                  </a:cubicBezTo>
                  <a:close/>
                  <a:moveTo>
                    <a:pt x="108" y="222"/>
                  </a:moveTo>
                  <a:cubicBezTo>
                    <a:pt x="107" y="221"/>
                    <a:pt x="107" y="220"/>
                    <a:pt x="108" y="219"/>
                  </a:cubicBezTo>
                  <a:cubicBezTo>
                    <a:pt x="109" y="217"/>
                    <a:pt x="110" y="215"/>
                    <a:pt x="112" y="212"/>
                  </a:cubicBezTo>
                  <a:cubicBezTo>
                    <a:pt x="112" y="211"/>
                    <a:pt x="114" y="211"/>
                    <a:pt x="115" y="212"/>
                  </a:cubicBezTo>
                  <a:cubicBezTo>
                    <a:pt x="116" y="212"/>
                    <a:pt x="116" y="214"/>
                    <a:pt x="116" y="215"/>
                  </a:cubicBezTo>
                  <a:cubicBezTo>
                    <a:pt x="114" y="217"/>
                    <a:pt x="113" y="219"/>
                    <a:pt x="112" y="221"/>
                  </a:cubicBezTo>
                  <a:cubicBezTo>
                    <a:pt x="111" y="222"/>
                    <a:pt x="110" y="223"/>
                    <a:pt x="110" y="223"/>
                  </a:cubicBezTo>
                  <a:cubicBezTo>
                    <a:pt x="109" y="223"/>
                    <a:pt x="109" y="222"/>
                    <a:pt x="108" y="222"/>
                  </a:cubicBezTo>
                  <a:close/>
                  <a:moveTo>
                    <a:pt x="116" y="209"/>
                  </a:moveTo>
                  <a:cubicBezTo>
                    <a:pt x="115" y="208"/>
                    <a:pt x="115" y="207"/>
                    <a:pt x="115" y="206"/>
                  </a:cubicBezTo>
                  <a:cubicBezTo>
                    <a:pt x="117" y="203"/>
                    <a:pt x="118" y="201"/>
                    <a:pt x="119" y="199"/>
                  </a:cubicBezTo>
                  <a:cubicBezTo>
                    <a:pt x="119" y="198"/>
                    <a:pt x="121" y="197"/>
                    <a:pt x="122" y="198"/>
                  </a:cubicBezTo>
                  <a:cubicBezTo>
                    <a:pt x="123" y="198"/>
                    <a:pt x="124" y="200"/>
                    <a:pt x="123" y="201"/>
                  </a:cubicBezTo>
                  <a:cubicBezTo>
                    <a:pt x="122" y="203"/>
                    <a:pt x="121" y="205"/>
                    <a:pt x="120" y="208"/>
                  </a:cubicBezTo>
                  <a:cubicBezTo>
                    <a:pt x="119" y="209"/>
                    <a:pt x="118" y="209"/>
                    <a:pt x="117" y="209"/>
                  </a:cubicBezTo>
                  <a:lnTo>
                    <a:pt x="116" y="209"/>
                  </a:lnTo>
                  <a:close/>
                  <a:moveTo>
                    <a:pt x="123" y="195"/>
                  </a:moveTo>
                  <a:cubicBezTo>
                    <a:pt x="122" y="194"/>
                    <a:pt x="122" y="193"/>
                    <a:pt x="122" y="192"/>
                  </a:cubicBezTo>
                  <a:cubicBezTo>
                    <a:pt x="123" y="189"/>
                    <a:pt x="124" y="187"/>
                    <a:pt x="125" y="185"/>
                  </a:cubicBezTo>
                  <a:cubicBezTo>
                    <a:pt x="125" y="183"/>
                    <a:pt x="127" y="183"/>
                    <a:pt x="128" y="183"/>
                  </a:cubicBezTo>
                  <a:cubicBezTo>
                    <a:pt x="129" y="184"/>
                    <a:pt x="130" y="185"/>
                    <a:pt x="129" y="186"/>
                  </a:cubicBezTo>
                  <a:cubicBezTo>
                    <a:pt x="128" y="189"/>
                    <a:pt x="127" y="191"/>
                    <a:pt x="126" y="194"/>
                  </a:cubicBezTo>
                  <a:cubicBezTo>
                    <a:pt x="126" y="194"/>
                    <a:pt x="125" y="195"/>
                    <a:pt x="124" y="195"/>
                  </a:cubicBezTo>
                  <a:lnTo>
                    <a:pt x="123" y="195"/>
                  </a:lnTo>
                  <a:close/>
                  <a:moveTo>
                    <a:pt x="129" y="180"/>
                  </a:moveTo>
                  <a:cubicBezTo>
                    <a:pt x="128" y="180"/>
                    <a:pt x="127" y="179"/>
                    <a:pt x="128" y="177"/>
                  </a:cubicBezTo>
                  <a:cubicBezTo>
                    <a:pt x="128" y="175"/>
                    <a:pt x="129" y="172"/>
                    <a:pt x="130" y="170"/>
                  </a:cubicBezTo>
                  <a:cubicBezTo>
                    <a:pt x="130" y="169"/>
                    <a:pt x="132" y="168"/>
                    <a:pt x="133" y="168"/>
                  </a:cubicBezTo>
                  <a:cubicBezTo>
                    <a:pt x="134" y="169"/>
                    <a:pt x="135" y="170"/>
                    <a:pt x="134" y="171"/>
                  </a:cubicBezTo>
                  <a:cubicBezTo>
                    <a:pt x="134" y="174"/>
                    <a:pt x="133" y="176"/>
                    <a:pt x="132" y="179"/>
                  </a:cubicBezTo>
                  <a:cubicBezTo>
                    <a:pt x="132" y="180"/>
                    <a:pt x="131" y="180"/>
                    <a:pt x="130" y="180"/>
                  </a:cubicBezTo>
                  <a:lnTo>
                    <a:pt x="129" y="180"/>
                  </a:lnTo>
                  <a:close/>
                  <a:moveTo>
                    <a:pt x="134" y="165"/>
                  </a:moveTo>
                  <a:cubicBezTo>
                    <a:pt x="132" y="165"/>
                    <a:pt x="132" y="164"/>
                    <a:pt x="132" y="163"/>
                  </a:cubicBezTo>
                  <a:cubicBezTo>
                    <a:pt x="133" y="160"/>
                    <a:pt x="133" y="158"/>
                    <a:pt x="134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5" y="153"/>
                    <a:pt x="136" y="153"/>
                  </a:cubicBezTo>
                  <a:cubicBezTo>
                    <a:pt x="138" y="154"/>
                    <a:pt x="139" y="155"/>
                    <a:pt x="138" y="156"/>
                  </a:cubicBezTo>
                  <a:cubicBezTo>
                    <a:pt x="138" y="159"/>
                    <a:pt x="137" y="161"/>
                    <a:pt x="136" y="164"/>
                  </a:cubicBezTo>
                  <a:cubicBezTo>
                    <a:pt x="136" y="165"/>
                    <a:pt x="135" y="165"/>
                    <a:pt x="134" y="165"/>
                  </a:cubicBezTo>
                  <a:close/>
                  <a:moveTo>
                    <a:pt x="137" y="150"/>
                  </a:moveTo>
                  <a:cubicBezTo>
                    <a:pt x="136" y="150"/>
                    <a:pt x="135" y="149"/>
                    <a:pt x="135" y="147"/>
                  </a:cubicBezTo>
                  <a:cubicBezTo>
                    <a:pt x="136" y="145"/>
                    <a:pt x="136" y="142"/>
                    <a:pt x="136" y="140"/>
                  </a:cubicBezTo>
                  <a:cubicBezTo>
                    <a:pt x="137" y="139"/>
                    <a:pt x="138" y="138"/>
                    <a:pt x="139" y="138"/>
                  </a:cubicBezTo>
                  <a:cubicBezTo>
                    <a:pt x="140" y="138"/>
                    <a:pt x="141" y="139"/>
                    <a:pt x="141" y="140"/>
                  </a:cubicBezTo>
                  <a:cubicBezTo>
                    <a:pt x="141" y="143"/>
                    <a:pt x="140" y="146"/>
                    <a:pt x="140" y="148"/>
                  </a:cubicBezTo>
                  <a:cubicBezTo>
                    <a:pt x="140" y="149"/>
                    <a:pt x="139" y="150"/>
                    <a:pt x="137" y="150"/>
                  </a:cubicBezTo>
                  <a:close/>
                  <a:moveTo>
                    <a:pt x="139" y="135"/>
                  </a:moveTo>
                  <a:cubicBezTo>
                    <a:pt x="138" y="135"/>
                    <a:pt x="137" y="133"/>
                    <a:pt x="137" y="132"/>
                  </a:cubicBezTo>
                  <a:cubicBezTo>
                    <a:pt x="138" y="130"/>
                    <a:pt x="138" y="127"/>
                    <a:pt x="138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3"/>
                    <a:pt x="139" y="122"/>
                    <a:pt x="141" y="122"/>
                  </a:cubicBezTo>
                  <a:cubicBezTo>
                    <a:pt x="142" y="122"/>
                    <a:pt x="143" y="124"/>
                    <a:pt x="143" y="125"/>
                  </a:cubicBezTo>
                  <a:cubicBezTo>
                    <a:pt x="143" y="127"/>
                    <a:pt x="142" y="130"/>
                    <a:pt x="142" y="133"/>
                  </a:cubicBezTo>
                  <a:cubicBezTo>
                    <a:pt x="142" y="134"/>
                    <a:pt x="141" y="135"/>
                    <a:pt x="140" y="135"/>
                  </a:cubicBezTo>
                  <a:lnTo>
                    <a:pt x="139" y="135"/>
                  </a:lnTo>
                  <a:close/>
                  <a:moveTo>
                    <a:pt x="141" y="119"/>
                  </a:moveTo>
                  <a:cubicBezTo>
                    <a:pt x="139" y="119"/>
                    <a:pt x="138" y="118"/>
                    <a:pt x="138" y="117"/>
                  </a:cubicBezTo>
                  <a:cubicBezTo>
                    <a:pt x="139" y="114"/>
                    <a:pt x="139" y="112"/>
                    <a:pt x="139" y="109"/>
                  </a:cubicBezTo>
                  <a:cubicBezTo>
                    <a:pt x="139" y="108"/>
                    <a:pt x="140" y="107"/>
                    <a:pt x="141" y="107"/>
                  </a:cubicBezTo>
                  <a:cubicBezTo>
                    <a:pt x="142" y="107"/>
                    <a:pt x="143" y="108"/>
                    <a:pt x="143" y="109"/>
                  </a:cubicBezTo>
                  <a:cubicBezTo>
                    <a:pt x="143" y="112"/>
                    <a:pt x="143" y="114"/>
                    <a:pt x="143" y="117"/>
                  </a:cubicBezTo>
                  <a:cubicBezTo>
                    <a:pt x="143" y="118"/>
                    <a:pt x="142" y="119"/>
                    <a:pt x="141" y="119"/>
                  </a:cubicBezTo>
                  <a:close/>
                  <a:moveTo>
                    <a:pt x="139" y="101"/>
                  </a:moveTo>
                  <a:cubicBezTo>
                    <a:pt x="139" y="99"/>
                    <a:pt x="138" y="96"/>
                    <a:pt x="138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2"/>
                    <a:pt x="139" y="91"/>
                    <a:pt x="141" y="91"/>
                  </a:cubicBezTo>
                  <a:cubicBezTo>
                    <a:pt x="142" y="91"/>
                    <a:pt x="143" y="92"/>
                    <a:pt x="143" y="93"/>
                  </a:cubicBezTo>
                  <a:cubicBezTo>
                    <a:pt x="143" y="96"/>
                    <a:pt x="143" y="99"/>
                    <a:pt x="143" y="101"/>
                  </a:cubicBezTo>
                  <a:cubicBezTo>
                    <a:pt x="143" y="102"/>
                    <a:pt x="142" y="104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0" y="104"/>
                    <a:pt x="139" y="103"/>
                    <a:pt x="139" y="101"/>
                  </a:cubicBezTo>
                  <a:close/>
                  <a:moveTo>
                    <a:pt x="138" y="86"/>
                  </a:moveTo>
                  <a:cubicBezTo>
                    <a:pt x="138" y="83"/>
                    <a:pt x="137" y="81"/>
                    <a:pt x="137" y="78"/>
                  </a:cubicBezTo>
                  <a:cubicBezTo>
                    <a:pt x="137" y="77"/>
                    <a:pt x="138" y="76"/>
                    <a:pt x="139" y="76"/>
                  </a:cubicBezTo>
                  <a:cubicBezTo>
                    <a:pt x="141" y="75"/>
                    <a:pt x="142" y="76"/>
                    <a:pt x="142" y="78"/>
                  </a:cubicBezTo>
                  <a:cubicBezTo>
                    <a:pt x="142" y="80"/>
                    <a:pt x="142" y="83"/>
                    <a:pt x="143" y="86"/>
                  </a:cubicBezTo>
                  <a:cubicBezTo>
                    <a:pt x="143" y="87"/>
                    <a:pt x="142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39" y="88"/>
                    <a:pt x="138" y="87"/>
                    <a:pt x="138" y="86"/>
                  </a:cubicBezTo>
                  <a:close/>
                  <a:moveTo>
                    <a:pt x="136" y="71"/>
                  </a:moveTo>
                  <a:cubicBezTo>
                    <a:pt x="136" y="68"/>
                    <a:pt x="135" y="65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6" y="60"/>
                    <a:pt x="137" y="60"/>
                  </a:cubicBezTo>
                  <a:cubicBezTo>
                    <a:pt x="138" y="60"/>
                    <a:pt x="140" y="61"/>
                    <a:pt x="140" y="62"/>
                  </a:cubicBezTo>
                  <a:cubicBezTo>
                    <a:pt x="140" y="65"/>
                    <a:pt x="141" y="67"/>
                    <a:pt x="141" y="70"/>
                  </a:cubicBezTo>
                  <a:cubicBezTo>
                    <a:pt x="141" y="71"/>
                    <a:pt x="140" y="72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7" y="73"/>
                    <a:pt x="136" y="72"/>
                    <a:pt x="136" y="71"/>
                  </a:cubicBezTo>
                  <a:close/>
                  <a:moveTo>
                    <a:pt x="134" y="55"/>
                  </a:moveTo>
                  <a:cubicBezTo>
                    <a:pt x="133" y="53"/>
                    <a:pt x="133" y="50"/>
                    <a:pt x="132" y="48"/>
                  </a:cubicBezTo>
                  <a:cubicBezTo>
                    <a:pt x="132" y="48"/>
                    <a:pt x="132" y="48"/>
                    <a:pt x="132" y="48"/>
                  </a:cubicBezTo>
                  <a:cubicBezTo>
                    <a:pt x="132" y="46"/>
                    <a:pt x="133" y="45"/>
                    <a:pt x="134" y="45"/>
                  </a:cubicBezTo>
                  <a:cubicBezTo>
                    <a:pt x="135" y="45"/>
                    <a:pt x="137" y="45"/>
                    <a:pt x="137" y="47"/>
                  </a:cubicBezTo>
                  <a:cubicBezTo>
                    <a:pt x="137" y="49"/>
                    <a:pt x="138" y="52"/>
                    <a:pt x="138" y="54"/>
                  </a:cubicBezTo>
                  <a:cubicBezTo>
                    <a:pt x="139" y="56"/>
                    <a:pt x="138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5" y="57"/>
                    <a:pt x="134" y="56"/>
                    <a:pt x="134" y="55"/>
                  </a:cubicBezTo>
                  <a:close/>
                  <a:moveTo>
                    <a:pt x="131" y="40"/>
                  </a:moveTo>
                  <a:cubicBezTo>
                    <a:pt x="130" y="37"/>
                    <a:pt x="129" y="35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8" y="31"/>
                    <a:pt x="129" y="30"/>
                    <a:pt x="130" y="30"/>
                  </a:cubicBezTo>
                  <a:cubicBezTo>
                    <a:pt x="131" y="29"/>
                    <a:pt x="133" y="30"/>
                    <a:pt x="133" y="31"/>
                  </a:cubicBezTo>
                  <a:cubicBezTo>
                    <a:pt x="134" y="34"/>
                    <a:pt x="134" y="36"/>
                    <a:pt x="135" y="39"/>
                  </a:cubicBezTo>
                  <a:cubicBezTo>
                    <a:pt x="135" y="40"/>
                    <a:pt x="135" y="41"/>
                    <a:pt x="133" y="42"/>
                  </a:cubicBezTo>
                  <a:cubicBezTo>
                    <a:pt x="133" y="42"/>
                    <a:pt x="133" y="42"/>
                    <a:pt x="133" y="42"/>
                  </a:cubicBezTo>
                  <a:cubicBezTo>
                    <a:pt x="132" y="42"/>
                    <a:pt x="131" y="41"/>
                    <a:pt x="131" y="40"/>
                  </a:cubicBezTo>
                  <a:close/>
                  <a:moveTo>
                    <a:pt x="126" y="25"/>
                  </a:moveTo>
                  <a:cubicBezTo>
                    <a:pt x="126" y="22"/>
                    <a:pt x="125" y="20"/>
                    <a:pt x="124" y="18"/>
                  </a:cubicBezTo>
                  <a:cubicBezTo>
                    <a:pt x="124" y="16"/>
                    <a:pt x="124" y="15"/>
                    <a:pt x="126" y="15"/>
                  </a:cubicBezTo>
                  <a:cubicBezTo>
                    <a:pt x="127" y="14"/>
                    <a:pt x="128" y="15"/>
                    <a:pt x="129" y="16"/>
                  </a:cubicBezTo>
                  <a:cubicBezTo>
                    <a:pt x="129" y="19"/>
                    <a:pt x="130" y="21"/>
                    <a:pt x="131" y="24"/>
                  </a:cubicBezTo>
                  <a:cubicBezTo>
                    <a:pt x="131" y="25"/>
                    <a:pt x="131" y="26"/>
                    <a:pt x="129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28" y="27"/>
                    <a:pt x="127" y="26"/>
                    <a:pt x="126" y="25"/>
                  </a:cubicBezTo>
                  <a:close/>
                  <a:moveTo>
                    <a:pt x="122" y="10"/>
                  </a:moveTo>
                  <a:cubicBezTo>
                    <a:pt x="120" y="6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2"/>
                    <a:pt x="119" y="1"/>
                    <a:pt x="120" y="0"/>
                  </a:cubicBezTo>
                  <a:cubicBezTo>
                    <a:pt x="121" y="0"/>
                    <a:pt x="123" y="0"/>
                    <a:pt x="123" y="1"/>
                  </a:cubicBezTo>
                  <a:cubicBezTo>
                    <a:pt x="123" y="1"/>
                    <a:pt x="124" y="4"/>
                    <a:pt x="126" y="9"/>
                  </a:cubicBezTo>
                  <a:cubicBezTo>
                    <a:pt x="126" y="10"/>
                    <a:pt x="126" y="11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2"/>
                    <a:pt x="122" y="11"/>
                    <a:pt x="122" y="10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57"/>
            <p:cNvSpPr>
              <a:spLocks noEditPoints="1"/>
            </p:cNvSpPr>
            <p:nvPr/>
          </p:nvSpPr>
          <p:spPr bwMode="auto">
            <a:xfrm>
              <a:off x="4743449" y="1778001"/>
              <a:ext cx="247650" cy="909638"/>
            </a:xfrm>
            <a:custGeom>
              <a:avLst/>
              <a:gdLst>
                <a:gd name="T0" fmla="*/ 3 w 91"/>
                <a:gd name="T1" fmla="*/ 336 h 336"/>
                <a:gd name="T2" fmla="*/ 0 w 91"/>
                <a:gd name="T3" fmla="*/ 334 h 336"/>
                <a:gd name="T4" fmla="*/ 5 w 91"/>
                <a:gd name="T5" fmla="*/ 335 h 336"/>
                <a:gd name="T6" fmla="*/ 5 w 91"/>
                <a:gd name="T7" fmla="*/ 333 h 336"/>
                <a:gd name="T8" fmla="*/ 2 w 91"/>
                <a:gd name="T9" fmla="*/ 317 h 336"/>
                <a:gd name="T10" fmla="*/ 6 w 91"/>
                <a:gd name="T11" fmla="*/ 326 h 336"/>
                <a:gd name="T12" fmla="*/ 4 w 91"/>
                <a:gd name="T13" fmla="*/ 310 h 336"/>
                <a:gd name="T14" fmla="*/ 7 w 91"/>
                <a:gd name="T15" fmla="*/ 300 h 336"/>
                <a:gd name="T16" fmla="*/ 6 w 91"/>
                <a:gd name="T17" fmla="*/ 312 h 336"/>
                <a:gd name="T18" fmla="*/ 8 w 91"/>
                <a:gd name="T19" fmla="*/ 287 h 336"/>
                <a:gd name="T20" fmla="*/ 12 w 91"/>
                <a:gd name="T21" fmla="*/ 288 h 336"/>
                <a:gd name="T22" fmla="*/ 8 w 91"/>
                <a:gd name="T23" fmla="*/ 297 h 336"/>
                <a:gd name="T24" fmla="*/ 11 w 91"/>
                <a:gd name="T25" fmla="*/ 271 h 336"/>
                <a:gd name="T26" fmla="*/ 14 w 91"/>
                <a:gd name="T27" fmla="*/ 280 h 336"/>
                <a:gd name="T28" fmla="*/ 14 w 91"/>
                <a:gd name="T29" fmla="*/ 267 h 336"/>
                <a:gd name="T30" fmla="*/ 17 w 91"/>
                <a:gd name="T31" fmla="*/ 254 h 336"/>
                <a:gd name="T32" fmla="*/ 15 w 91"/>
                <a:gd name="T33" fmla="*/ 267 h 336"/>
                <a:gd name="T34" fmla="*/ 15 w 91"/>
                <a:gd name="T35" fmla="*/ 248 h 336"/>
                <a:gd name="T36" fmla="*/ 21 w 91"/>
                <a:gd name="T37" fmla="*/ 241 h 336"/>
                <a:gd name="T38" fmla="*/ 19 w 91"/>
                <a:gd name="T39" fmla="*/ 236 h 336"/>
                <a:gd name="T40" fmla="*/ 19 w 91"/>
                <a:gd name="T41" fmla="*/ 225 h 336"/>
                <a:gd name="T42" fmla="*/ 23 w 91"/>
                <a:gd name="T43" fmla="*/ 227 h 336"/>
                <a:gd name="T44" fmla="*/ 19 w 91"/>
                <a:gd name="T45" fmla="*/ 236 h 336"/>
                <a:gd name="T46" fmla="*/ 21 w 91"/>
                <a:gd name="T47" fmla="*/ 210 h 336"/>
                <a:gd name="T48" fmla="*/ 24 w 91"/>
                <a:gd name="T49" fmla="*/ 218 h 336"/>
                <a:gd name="T50" fmla="*/ 23 w 91"/>
                <a:gd name="T51" fmla="*/ 202 h 336"/>
                <a:gd name="T52" fmla="*/ 27 w 91"/>
                <a:gd name="T53" fmla="*/ 193 h 336"/>
                <a:gd name="T54" fmla="*/ 25 w 91"/>
                <a:gd name="T55" fmla="*/ 205 h 336"/>
                <a:gd name="T56" fmla="*/ 28 w 91"/>
                <a:gd name="T57" fmla="*/ 179 h 336"/>
                <a:gd name="T58" fmla="*/ 30 w 91"/>
                <a:gd name="T59" fmla="*/ 188 h 336"/>
                <a:gd name="T60" fmla="*/ 30 w 91"/>
                <a:gd name="T61" fmla="*/ 172 h 336"/>
                <a:gd name="T62" fmla="*/ 36 w 91"/>
                <a:gd name="T63" fmla="*/ 165 h 336"/>
                <a:gd name="T64" fmla="*/ 31 w 91"/>
                <a:gd name="T65" fmla="*/ 174 h 336"/>
                <a:gd name="T66" fmla="*/ 35 w 91"/>
                <a:gd name="T67" fmla="*/ 149 h 336"/>
                <a:gd name="T68" fmla="*/ 38 w 91"/>
                <a:gd name="T69" fmla="*/ 158 h 336"/>
                <a:gd name="T70" fmla="*/ 39 w 91"/>
                <a:gd name="T71" fmla="*/ 144 h 336"/>
                <a:gd name="T72" fmla="*/ 39 w 91"/>
                <a:gd name="T73" fmla="*/ 134 h 336"/>
                <a:gd name="T74" fmla="*/ 42 w 91"/>
                <a:gd name="T75" fmla="*/ 143 h 336"/>
                <a:gd name="T76" fmla="*/ 43 w 91"/>
                <a:gd name="T77" fmla="*/ 129 h 336"/>
                <a:gd name="T78" fmla="*/ 46 w 91"/>
                <a:gd name="T79" fmla="*/ 117 h 336"/>
                <a:gd name="T80" fmla="*/ 44 w 91"/>
                <a:gd name="T81" fmla="*/ 129 h 336"/>
                <a:gd name="T82" fmla="*/ 46 w 91"/>
                <a:gd name="T83" fmla="*/ 111 h 336"/>
                <a:gd name="T84" fmla="*/ 52 w 91"/>
                <a:gd name="T85" fmla="*/ 105 h 336"/>
                <a:gd name="T86" fmla="*/ 47 w 91"/>
                <a:gd name="T87" fmla="*/ 114 h 336"/>
                <a:gd name="T88" fmla="*/ 52 w 91"/>
                <a:gd name="T89" fmla="*/ 89 h 336"/>
                <a:gd name="T90" fmla="*/ 54 w 91"/>
                <a:gd name="T91" fmla="*/ 97 h 336"/>
                <a:gd name="T92" fmla="*/ 55 w 91"/>
                <a:gd name="T93" fmla="*/ 84 h 336"/>
                <a:gd name="T94" fmla="*/ 56 w 91"/>
                <a:gd name="T95" fmla="*/ 74 h 336"/>
                <a:gd name="T96" fmla="*/ 58 w 91"/>
                <a:gd name="T97" fmla="*/ 82 h 336"/>
                <a:gd name="T98" fmla="*/ 60 w 91"/>
                <a:gd name="T99" fmla="*/ 69 h 336"/>
                <a:gd name="T100" fmla="*/ 64 w 91"/>
                <a:gd name="T101" fmla="*/ 57 h 336"/>
                <a:gd name="T102" fmla="*/ 60 w 91"/>
                <a:gd name="T103" fmla="*/ 69 h 336"/>
                <a:gd name="T104" fmla="*/ 66 w 91"/>
                <a:gd name="T105" fmla="*/ 44 h 336"/>
                <a:gd name="T106" fmla="*/ 68 w 91"/>
                <a:gd name="T107" fmla="*/ 53 h 336"/>
                <a:gd name="T108" fmla="*/ 69 w 91"/>
                <a:gd name="T109" fmla="*/ 37 h 336"/>
                <a:gd name="T110" fmla="*/ 75 w 91"/>
                <a:gd name="T111" fmla="*/ 28 h 336"/>
                <a:gd name="T112" fmla="*/ 71 w 91"/>
                <a:gd name="T113" fmla="*/ 40 h 336"/>
                <a:gd name="T114" fmla="*/ 75 w 91"/>
                <a:gd name="T115" fmla="*/ 22 h 336"/>
                <a:gd name="T116" fmla="*/ 83 w 91"/>
                <a:gd name="T117" fmla="*/ 17 h 336"/>
                <a:gd name="T118" fmla="*/ 76 w 91"/>
                <a:gd name="T119" fmla="*/ 25 h 336"/>
                <a:gd name="T120" fmla="*/ 87 w 91"/>
                <a:gd name="T121" fmla="*/ 1 h 336"/>
                <a:gd name="T122" fmla="*/ 90 w 91"/>
                <a:gd name="T123" fmla="*/ 4 h 336"/>
                <a:gd name="T124" fmla="*/ 83 w 91"/>
                <a:gd name="T125" fmla="*/ 1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" h="336">
                  <a:moveTo>
                    <a:pt x="3" y="336"/>
                  </a:moveTo>
                  <a:cubicBezTo>
                    <a:pt x="3" y="336"/>
                    <a:pt x="3" y="336"/>
                    <a:pt x="3" y="336"/>
                  </a:cubicBezTo>
                  <a:cubicBezTo>
                    <a:pt x="3" y="336"/>
                    <a:pt x="3" y="336"/>
                    <a:pt x="3" y="336"/>
                  </a:cubicBezTo>
                  <a:cubicBezTo>
                    <a:pt x="2" y="336"/>
                    <a:pt x="2" y="336"/>
                    <a:pt x="2" y="336"/>
                  </a:cubicBezTo>
                  <a:cubicBezTo>
                    <a:pt x="1" y="336"/>
                    <a:pt x="1" y="334"/>
                    <a:pt x="0" y="334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2"/>
                    <a:pt x="1" y="331"/>
                    <a:pt x="2" y="331"/>
                  </a:cubicBezTo>
                  <a:cubicBezTo>
                    <a:pt x="3" y="331"/>
                    <a:pt x="4" y="331"/>
                    <a:pt x="5" y="332"/>
                  </a:cubicBezTo>
                  <a:cubicBezTo>
                    <a:pt x="6" y="333"/>
                    <a:pt x="6" y="334"/>
                    <a:pt x="5" y="335"/>
                  </a:cubicBezTo>
                  <a:cubicBezTo>
                    <a:pt x="5" y="336"/>
                    <a:pt x="4" y="336"/>
                    <a:pt x="3" y="336"/>
                  </a:cubicBezTo>
                  <a:close/>
                  <a:moveTo>
                    <a:pt x="5" y="333"/>
                  </a:moveTo>
                  <a:cubicBezTo>
                    <a:pt x="5" y="333"/>
                    <a:pt x="5" y="333"/>
                    <a:pt x="5" y="333"/>
                  </a:cubicBezTo>
                  <a:moveTo>
                    <a:pt x="3" y="328"/>
                  </a:moveTo>
                  <a:cubicBezTo>
                    <a:pt x="2" y="328"/>
                    <a:pt x="1" y="326"/>
                    <a:pt x="1" y="325"/>
                  </a:cubicBezTo>
                  <a:cubicBezTo>
                    <a:pt x="2" y="323"/>
                    <a:pt x="2" y="320"/>
                    <a:pt x="2" y="317"/>
                  </a:cubicBezTo>
                  <a:cubicBezTo>
                    <a:pt x="3" y="316"/>
                    <a:pt x="4" y="315"/>
                    <a:pt x="5" y="316"/>
                  </a:cubicBezTo>
                  <a:cubicBezTo>
                    <a:pt x="6" y="316"/>
                    <a:pt x="7" y="317"/>
                    <a:pt x="7" y="318"/>
                  </a:cubicBezTo>
                  <a:cubicBezTo>
                    <a:pt x="7" y="321"/>
                    <a:pt x="6" y="323"/>
                    <a:pt x="6" y="326"/>
                  </a:cubicBezTo>
                  <a:cubicBezTo>
                    <a:pt x="6" y="327"/>
                    <a:pt x="5" y="328"/>
                    <a:pt x="3" y="328"/>
                  </a:cubicBezTo>
                  <a:close/>
                  <a:moveTo>
                    <a:pt x="6" y="312"/>
                  </a:moveTo>
                  <a:cubicBezTo>
                    <a:pt x="4" y="312"/>
                    <a:pt x="3" y="311"/>
                    <a:pt x="4" y="310"/>
                  </a:cubicBezTo>
                  <a:cubicBezTo>
                    <a:pt x="4" y="307"/>
                    <a:pt x="4" y="305"/>
                    <a:pt x="5" y="302"/>
                  </a:cubicBezTo>
                  <a:cubicBezTo>
                    <a:pt x="5" y="302"/>
                    <a:pt x="5" y="302"/>
                    <a:pt x="5" y="302"/>
                  </a:cubicBezTo>
                  <a:cubicBezTo>
                    <a:pt x="5" y="301"/>
                    <a:pt x="6" y="300"/>
                    <a:pt x="7" y="300"/>
                  </a:cubicBezTo>
                  <a:cubicBezTo>
                    <a:pt x="9" y="300"/>
                    <a:pt x="10" y="302"/>
                    <a:pt x="9" y="303"/>
                  </a:cubicBezTo>
                  <a:cubicBezTo>
                    <a:pt x="9" y="305"/>
                    <a:pt x="9" y="308"/>
                    <a:pt x="8" y="310"/>
                  </a:cubicBezTo>
                  <a:cubicBezTo>
                    <a:pt x="8" y="312"/>
                    <a:pt x="7" y="312"/>
                    <a:pt x="6" y="312"/>
                  </a:cubicBezTo>
                  <a:close/>
                  <a:moveTo>
                    <a:pt x="8" y="297"/>
                  </a:moveTo>
                  <a:cubicBezTo>
                    <a:pt x="7" y="297"/>
                    <a:pt x="6" y="296"/>
                    <a:pt x="6" y="294"/>
                  </a:cubicBezTo>
                  <a:cubicBezTo>
                    <a:pt x="7" y="292"/>
                    <a:pt x="7" y="290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8" y="285"/>
                    <a:pt x="9" y="285"/>
                    <a:pt x="11" y="285"/>
                  </a:cubicBezTo>
                  <a:cubicBezTo>
                    <a:pt x="12" y="285"/>
                    <a:pt x="13" y="286"/>
                    <a:pt x="12" y="288"/>
                  </a:cubicBezTo>
                  <a:cubicBezTo>
                    <a:pt x="12" y="288"/>
                    <a:pt x="12" y="288"/>
                    <a:pt x="12" y="288"/>
                  </a:cubicBezTo>
                  <a:cubicBezTo>
                    <a:pt x="12" y="291"/>
                    <a:pt x="11" y="293"/>
                    <a:pt x="11" y="295"/>
                  </a:cubicBezTo>
                  <a:cubicBezTo>
                    <a:pt x="11" y="296"/>
                    <a:pt x="10" y="297"/>
                    <a:pt x="8" y="297"/>
                  </a:cubicBezTo>
                  <a:close/>
                  <a:moveTo>
                    <a:pt x="11" y="282"/>
                  </a:moveTo>
                  <a:cubicBezTo>
                    <a:pt x="10" y="282"/>
                    <a:pt x="9" y="280"/>
                    <a:pt x="10" y="279"/>
                  </a:cubicBezTo>
                  <a:cubicBezTo>
                    <a:pt x="10" y="276"/>
                    <a:pt x="11" y="274"/>
                    <a:pt x="11" y="271"/>
                  </a:cubicBezTo>
                  <a:cubicBezTo>
                    <a:pt x="11" y="270"/>
                    <a:pt x="13" y="269"/>
                    <a:pt x="14" y="270"/>
                  </a:cubicBezTo>
                  <a:cubicBezTo>
                    <a:pt x="15" y="270"/>
                    <a:pt x="16" y="271"/>
                    <a:pt x="16" y="272"/>
                  </a:cubicBezTo>
                  <a:cubicBezTo>
                    <a:pt x="15" y="275"/>
                    <a:pt x="15" y="277"/>
                    <a:pt x="14" y="280"/>
                  </a:cubicBezTo>
                  <a:cubicBezTo>
                    <a:pt x="14" y="281"/>
                    <a:pt x="13" y="282"/>
                    <a:pt x="12" y="282"/>
                  </a:cubicBezTo>
                  <a:lnTo>
                    <a:pt x="11" y="282"/>
                  </a:lnTo>
                  <a:close/>
                  <a:moveTo>
                    <a:pt x="14" y="267"/>
                  </a:moveTo>
                  <a:cubicBezTo>
                    <a:pt x="13" y="266"/>
                    <a:pt x="12" y="265"/>
                    <a:pt x="13" y="264"/>
                  </a:cubicBezTo>
                  <a:cubicBezTo>
                    <a:pt x="13" y="261"/>
                    <a:pt x="13" y="259"/>
                    <a:pt x="14" y="256"/>
                  </a:cubicBezTo>
                  <a:cubicBezTo>
                    <a:pt x="14" y="255"/>
                    <a:pt x="15" y="254"/>
                    <a:pt x="17" y="254"/>
                  </a:cubicBezTo>
                  <a:cubicBezTo>
                    <a:pt x="18" y="254"/>
                    <a:pt x="19" y="256"/>
                    <a:pt x="18" y="257"/>
                  </a:cubicBezTo>
                  <a:cubicBezTo>
                    <a:pt x="18" y="259"/>
                    <a:pt x="18" y="262"/>
                    <a:pt x="17" y="265"/>
                  </a:cubicBezTo>
                  <a:cubicBezTo>
                    <a:pt x="17" y="266"/>
                    <a:pt x="16" y="267"/>
                    <a:pt x="15" y="267"/>
                  </a:cubicBezTo>
                  <a:lnTo>
                    <a:pt x="14" y="267"/>
                  </a:lnTo>
                  <a:close/>
                  <a:moveTo>
                    <a:pt x="17" y="251"/>
                  </a:moveTo>
                  <a:cubicBezTo>
                    <a:pt x="16" y="251"/>
                    <a:pt x="15" y="250"/>
                    <a:pt x="15" y="248"/>
                  </a:cubicBezTo>
                  <a:cubicBezTo>
                    <a:pt x="15" y="246"/>
                    <a:pt x="16" y="243"/>
                    <a:pt x="16" y="241"/>
                  </a:cubicBezTo>
                  <a:cubicBezTo>
                    <a:pt x="16" y="239"/>
                    <a:pt x="18" y="239"/>
                    <a:pt x="19" y="239"/>
                  </a:cubicBezTo>
                  <a:cubicBezTo>
                    <a:pt x="20" y="239"/>
                    <a:pt x="21" y="240"/>
                    <a:pt x="21" y="241"/>
                  </a:cubicBezTo>
                  <a:cubicBezTo>
                    <a:pt x="20" y="244"/>
                    <a:pt x="20" y="247"/>
                    <a:pt x="20" y="249"/>
                  </a:cubicBezTo>
                  <a:cubicBezTo>
                    <a:pt x="20" y="250"/>
                    <a:pt x="18" y="251"/>
                    <a:pt x="17" y="251"/>
                  </a:cubicBezTo>
                  <a:close/>
                  <a:moveTo>
                    <a:pt x="19" y="236"/>
                  </a:moveTo>
                  <a:cubicBezTo>
                    <a:pt x="18" y="236"/>
                    <a:pt x="17" y="234"/>
                    <a:pt x="17" y="233"/>
                  </a:cubicBezTo>
                  <a:cubicBezTo>
                    <a:pt x="18" y="231"/>
                    <a:pt x="18" y="229"/>
                    <a:pt x="18" y="227"/>
                  </a:cubicBezTo>
                  <a:cubicBezTo>
                    <a:pt x="18" y="226"/>
                    <a:pt x="18" y="226"/>
                    <a:pt x="19" y="225"/>
                  </a:cubicBezTo>
                  <a:cubicBezTo>
                    <a:pt x="19" y="224"/>
                    <a:pt x="20" y="223"/>
                    <a:pt x="21" y="223"/>
                  </a:cubicBezTo>
                  <a:cubicBezTo>
                    <a:pt x="22" y="224"/>
                    <a:pt x="23" y="225"/>
                    <a:pt x="23" y="226"/>
                  </a:cubicBezTo>
                  <a:cubicBezTo>
                    <a:pt x="23" y="226"/>
                    <a:pt x="23" y="227"/>
                    <a:pt x="23" y="227"/>
                  </a:cubicBezTo>
                  <a:cubicBezTo>
                    <a:pt x="23" y="229"/>
                    <a:pt x="22" y="232"/>
                    <a:pt x="22" y="234"/>
                  </a:cubicBezTo>
                  <a:cubicBezTo>
                    <a:pt x="22" y="235"/>
                    <a:pt x="21" y="236"/>
                    <a:pt x="20" y="236"/>
                  </a:cubicBezTo>
                  <a:lnTo>
                    <a:pt x="19" y="236"/>
                  </a:lnTo>
                  <a:close/>
                  <a:moveTo>
                    <a:pt x="22" y="220"/>
                  </a:moveTo>
                  <a:cubicBezTo>
                    <a:pt x="20" y="220"/>
                    <a:pt x="20" y="219"/>
                    <a:pt x="20" y="218"/>
                  </a:cubicBezTo>
                  <a:cubicBezTo>
                    <a:pt x="20" y="215"/>
                    <a:pt x="21" y="212"/>
                    <a:pt x="21" y="210"/>
                  </a:cubicBezTo>
                  <a:cubicBezTo>
                    <a:pt x="21" y="209"/>
                    <a:pt x="23" y="208"/>
                    <a:pt x="24" y="208"/>
                  </a:cubicBezTo>
                  <a:cubicBezTo>
                    <a:pt x="25" y="208"/>
                    <a:pt x="26" y="209"/>
                    <a:pt x="26" y="211"/>
                  </a:cubicBezTo>
                  <a:cubicBezTo>
                    <a:pt x="25" y="213"/>
                    <a:pt x="25" y="216"/>
                    <a:pt x="24" y="218"/>
                  </a:cubicBezTo>
                  <a:cubicBezTo>
                    <a:pt x="24" y="220"/>
                    <a:pt x="23" y="220"/>
                    <a:pt x="22" y="220"/>
                  </a:cubicBezTo>
                  <a:close/>
                  <a:moveTo>
                    <a:pt x="25" y="205"/>
                  </a:moveTo>
                  <a:cubicBezTo>
                    <a:pt x="23" y="205"/>
                    <a:pt x="22" y="203"/>
                    <a:pt x="23" y="202"/>
                  </a:cubicBezTo>
                  <a:cubicBezTo>
                    <a:pt x="23" y="200"/>
                    <a:pt x="24" y="197"/>
                    <a:pt x="24" y="194"/>
                  </a:cubicBezTo>
                  <a:cubicBezTo>
                    <a:pt x="24" y="194"/>
                    <a:pt x="24" y="194"/>
                    <a:pt x="24" y="194"/>
                  </a:cubicBezTo>
                  <a:cubicBezTo>
                    <a:pt x="25" y="193"/>
                    <a:pt x="26" y="192"/>
                    <a:pt x="27" y="193"/>
                  </a:cubicBezTo>
                  <a:cubicBezTo>
                    <a:pt x="28" y="193"/>
                    <a:pt x="29" y="194"/>
                    <a:pt x="29" y="195"/>
                  </a:cubicBezTo>
                  <a:cubicBezTo>
                    <a:pt x="28" y="198"/>
                    <a:pt x="28" y="201"/>
                    <a:pt x="27" y="203"/>
                  </a:cubicBezTo>
                  <a:cubicBezTo>
                    <a:pt x="27" y="204"/>
                    <a:pt x="26" y="205"/>
                    <a:pt x="25" y="205"/>
                  </a:cubicBezTo>
                  <a:close/>
                  <a:moveTo>
                    <a:pt x="28" y="190"/>
                  </a:moveTo>
                  <a:cubicBezTo>
                    <a:pt x="26" y="189"/>
                    <a:pt x="26" y="188"/>
                    <a:pt x="26" y="187"/>
                  </a:cubicBezTo>
                  <a:cubicBezTo>
                    <a:pt x="27" y="184"/>
                    <a:pt x="27" y="182"/>
                    <a:pt x="28" y="179"/>
                  </a:cubicBezTo>
                  <a:cubicBezTo>
                    <a:pt x="28" y="178"/>
                    <a:pt x="29" y="177"/>
                    <a:pt x="31" y="177"/>
                  </a:cubicBezTo>
                  <a:cubicBezTo>
                    <a:pt x="32" y="178"/>
                    <a:pt x="33" y="179"/>
                    <a:pt x="32" y="180"/>
                  </a:cubicBezTo>
                  <a:cubicBezTo>
                    <a:pt x="32" y="183"/>
                    <a:pt x="31" y="185"/>
                    <a:pt x="30" y="188"/>
                  </a:cubicBezTo>
                  <a:cubicBezTo>
                    <a:pt x="30" y="189"/>
                    <a:pt x="29" y="190"/>
                    <a:pt x="28" y="190"/>
                  </a:cubicBezTo>
                  <a:close/>
                  <a:moveTo>
                    <a:pt x="31" y="174"/>
                  </a:moveTo>
                  <a:cubicBezTo>
                    <a:pt x="30" y="174"/>
                    <a:pt x="29" y="173"/>
                    <a:pt x="30" y="172"/>
                  </a:cubicBezTo>
                  <a:cubicBezTo>
                    <a:pt x="30" y="169"/>
                    <a:pt x="31" y="167"/>
                    <a:pt x="31" y="164"/>
                  </a:cubicBezTo>
                  <a:cubicBezTo>
                    <a:pt x="32" y="163"/>
                    <a:pt x="33" y="162"/>
                    <a:pt x="34" y="162"/>
                  </a:cubicBezTo>
                  <a:cubicBezTo>
                    <a:pt x="36" y="163"/>
                    <a:pt x="36" y="164"/>
                    <a:pt x="36" y="165"/>
                  </a:cubicBezTo>
                  <a:cubicBezTo>
                    <a:pt x="35" y="168"/>
                    <a:pt x="35" y="170"/>
                    <a:pt x="34" y="173"/>
                  </a:cubicBezTo>
                  <a:cubicBezTo>
                    <a:pt x="34" y="174"/>
                    <a:pt x="33" y="175"/>
                    <a:pt x="32" y="175"/>
                  </a:cubicBezTo>
                  <a:lnTo>
                    <a:pt x="31" y="174"/>
                  </a:lnTo>
                  <a:close/>
                  <a:moveTo>
                    <a:pt x="35" y="159"/>
                  </a:moveTo>
                  <a:cubicBezTo>
                    <a:pt x="34" y="159"/>
                    <a:pt x="33" y="158"/>
                    <a:pt x="33" y="156"/>
                  </a:cubicBezTo>
                  <a:cubicBezTo>
                    <a:pt x="34" y="154"/>
                    <a:pt x="35" y="151"/>
                    <a:pt x="35" y="149"/>
                  </a:cubicBezTo>
                  <a:cubicBezTo>
                    <a:pt x="36" y="148"/>
                    <a:pt x="37" y="147"/>
                    <a:pt x="38" y="147"/>
                  </a:cubicBezTo>
                  <a:cubicBezTo>
                    <a:pt x="40" y="148"/>
                    <a:pt x="40" y="149"/>
                    <a:pt x="40" y="150"/>
                  </a:cubicBezTo>
                  <a:cubicBezTo>
                    <a:pt x="39" y="153"/>
                    <a:pt x="39" y="155"/>
                    <a:pt x="38" y="158"/>
                  </a:cubicBezTo>
                  <a:cubicBezTo>
                    <a:pt x="38" y="159"/>
                    <a:pt x="37" y="159"/>
                    <a:pt x="36" y="159"/>
                  </a:cubicBezTo>
                  <a:lnTo>
                    <a:pt x="35" y="159"/>
                  </a:lnTo>
                  <a:close/>
                  <a:moveTo>
                    <a:pt x="39" y="144"/>
                  </a:moveTo>
                  <a:cubicBezTo>
                    <a:pt x="38" y="144"/>
                    <a:pt x="37" y="143"/>
                    <a:pt x="37" y="141"/>
                  </a:cubicBezTo>
                  <a:cubicBezTo>
                    <a:pt x="38" y="139"/>
                    <a:pt x="39" y="136"/>
                    <a:pt x="39" y="134"/>
                  </a:cubicBezTo>
                  <a:cubicBezTo>
                    <a:pt x="39" y="134"/>
                    <a:pt x="39" y="134"/>
                    <a:pt x="39" y="134"/>
                  </a:cubicBezTo>
                  <a:cubicBezTo>
                    <a:pt x="40" y="133"/>
                    <a:pt x="41" y="132"/>
                    <a:pt x="42" y="132"/>
                  </a:cubicBezTo>
                  <a:cubicBezTo>
                    <a:pt x="44" y="133"/>
                    <a:pt x="44" y="134"/>
                    <a:pt x="44" y="135"/>
                  </a:cubicBezTo>
                  <a:cubicBezTo>
                    <a:pt x="43" y="138"/>
                    <a:pt x="43" y="140"/>
                    <a:pt x="42" y="143"/>
                  </a:cubicBezTo>
                  <a:cubicBezTo>
                    <a:pt x="42" y="144"/>
                    <a:pt x="41" y="144"/>
                    <a:pt x="40" y="144"/>
                  </a:cubicBezTo>
                  <a:lnTo>
                    <a:pt x="39" y="144"/>
                  </a:lnTo>
                  <a:close/>
                  <a:moveTo>
                    <a:pt x="43" y="129"/>
                  </a:moveTo>
                  <a:cubicBezTo>
                    <a:pt x="42" y="129"/>
                    <a:pt x="41" y="128"/>
                    <a:pt x="42" y="126"/>
                  </a:cubicBezTo>
                  <a:cubicBezTo>
                    <a:pt x="42" y="124"/>
                    <a:pt x="43" y="121"/>
                    <a:pt x="44" y="119"/>
                  </a:cubicBezTo>
                  <a:cubicBezTo>
                    <a:pt x="44" y="118"/>
                    <a:pt x="45" y="117"/>
                    <a:pt x="46" y="117"/>
                  </a:cubicBezTo>
                  <a:cubicBezTo>
                    <a:pt x="48" y="117"/>
                    <a:pt x="48" y="119"/>
                    <a:pt x="48" y="120"/>
                  </a:cubicBezTo>
                  <a:cubicBezTo>
                    <a:pt x="47" y="123"/>
                    <a:pt x="47" y="125"/>
                    <a:pt x="46" y="128"/>
                  </a:cubicBezTo>
                  <a:cubicBezTo>
                    <a:pt x="46" y="129"/>
                    <a:pt x="45" y="129"/>
                    <a:pt x="44" y="129"/>
                  </a:cubicBezTo>
                  <a:lnTo>
                    <a:pt x="43" y="129"/>
                  </a:lnTo>
                  <a:close/>
                  <a:moveTo>
                    <a:pt x="47" y="114"/>
                  </a:moveTo>
                  <a:cubicBezTo>
                    <a:pt x="46" y="114"/>
                    <a:pt x="45" y="112"/>
                    <a:pt x="46" y="111"/>
                  </a:cubicBezTo>
                  <a:cubicBezTo>
                    <a:pt x="46" y="109"/>
                    <a:pt x="47" y="106"/>
                    <a:pt x="48" y="104"/>
                  </a:cubicBezTo>
                  <a:cubicBezTo>
                    <a:pt x="48" y="102"/>
                    <a:pt x="49" y="102"/>
                    <a:pt x="50" y="102"/>
                  </a:cubicBezTo>
                  <a:cubicBezTo>
                    <a:pt x="52" y="102"/>
                    <a:pt x="52" y="104"/>
                    <a:pt x="52" y="105"/>
                  </a:cubicBezTo>
                  <a:cubicBezTo>
                    <a:pt x="51" y="107"/>
                    <a:pt x="51" y="110"/>
                    <a:pt x="50" y="112"/>
                  </a:cubicBezTo>
                  <a:cubicBezTo>
                    <a:pt x="50" y="114"/>
                    <a:pt x="49" y="114"/>
                    <a:pt x="48" y="114"/>
                  </a:cubicBezTo>
                  <a:lnTo>
                    <a:pt x="47" y="114"/>
                  </a:lnTo>
                  <a:close/>
                  <a:moveTo>
                    <a:pt x="51" y="99"/>
                  </a:moveTo>
                  <a:cubicBezTo>
                    <a:pt x="50" y="99"/>
                    <a:pt x="49" y="97"/>
                    <a:pt x="50" y="96"/>
                  </a:cubicBezTo>
                  <a:cubicBezTo>
                    <a:pt x="50" y="94"/>
                    <a:pt x="51" y="91"/>
                    <a:pt x="52" y="89"/>
                  </a:cubicBezTo>
                  <a:cubicBezTo>
                    <a:pt x="52" y="87"/>
                    <a:pt x="53" y="87"/>
                    <a:pt x="54" y="87"/>
                  </a:cubicBezTo>
                  <a:cubicBezTo>
                    <a:pt x="56" y="87"/>
                    <a:pt x="56" y="89"/>
                    <a:pt x="56" y="90"/>
                  </a:cubicBezTo>
                  <a:cubicBezTo>
                    <a:pt x="55" y="92"/>
                    <a:pt x="55" y="95"/>
                    <a:pt x="54" y="97"/>
                  </a:cubicBezTo>
                  <a:cubicBezTo>
                    <a:pt x="54" y="98"/>
                    <a:pt x="53" y="99"/>
                    <a:pt x="52" y="99"/>
                  </a:cubicBezTo>
                  <a:lnTo>
                    <a:pt x="51" y="99"/>
                  </a:lnTo>
                  <a:close/>
                  <a:moveTo>
                    <a:pt x="55" y="84"/>
                  </a:moveTo>
                  <a:cubicBezTo>
                    <a:pt x="54" y="84"/>
                    <a:pt x="53" y="82"/>
                    <a:pt x="54" y="81"/>
                  </a:cubicBezTo>
                  <a:cubicBezTo>
                    <a:pt x="54" y="79"/>
                    <a:pt x="55" y="76"/>
                    <a:pt x="56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2"/>
                    <a:pt x="58" y="72"/>
                    <a:pt x="59" y="72"/>
                  </a:cubicBezTo>
                  <a:cubicBezTo>
                    <a:pt x="60" y="72"/>
                    <a:pt x="61" y="74"/>
                    <a:pt x="60" y="75"/>
                  </a:cubicBezTo>
                  <a:cubicBezTo>
                    <a:pt x="60" y="77"/>
                    <a:pt x="59" y="80"/>
                    <a:pt x="58" y="82"/>
                  </a:cubicBezTo>
                  <a:cubicBezTo>
                    <a:pt x="58" y="83"/>
                    <a:pt x="57" y="84"/>
                    <a:pt x="56" y="84"/>
                  </a:cubicBezTo>
                  <a:lnTo>
                    <a:pt x="55" y="84"/>
                  </a:lnTo>
                  <a:close/>
                  <a:moveTo>
                    <a:pt x="60" y="69"/>
                  </a:moveTo>
                  <a:cubicBezTo>
                    <a:pt x="59" y="69"/>
                    <a:pt x="58" y="67"/>
                    <a:pt x="58" y="66"/>
                  </a:cubicBezTo>
                  <a:cubicBezTo>
                    <a:pt x="59" y="64"/>
                    <a:pt x="60" y="61"/>
                    <a:pt x="61" y="59"/>
                  </a:cubicBezTo>
                  <a:cubicBezTo>
                    <a:pt x="61" y="57"/>
                    <a:pt x="62" y="57"/>
                    <a:pt x="64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4" y="63"/>
                    <a:pt x="63" y="65"/>
                    <a:pt x="63" y="67"/>
                  </a:cubicBezTo>
                  <a:cubicBezTo>
                    <a:pt x="62" y="68"/>
                    <a:pt x="61" y="69"/>
                    <a:pt x="60" y="69"/>
                  </a:cubicBezTo>
                  <a:close/>
                  <a:moveTo>
                    <a:pt x="65" y="54"/>
                  </a:moveTo>
                  <a:cubicBezTo>
                    <a:pt x="63" y="54"/>
                    <a:pt x="63" y="52"/>
                    <a:pt x="63" y="51"/>
                  </a:cubicBezTo>
                  <a:cubicBezTo>
                    <a:pt x="64" y="49"/>
                    <a:pt x="65" y="46"/>
                    <a:pt x="66" y="44"/>
                  </a:cubicBezTo>
                  <a:cubicBezTo>
                    <a:pt x="66" y="43"/>
                    <a:pt x="68" y="42"/>
                    <a:pt x="69" y="42"/>
                  </a:cubicBezTo>
                  <a:cubicBezTo>
                    <a:pt x="70" y="43"/>
                    <a:pt x="71" y="44"/>
                    <a:pt x="70" y="45"/>
                  </a:cubicBezTo>
                  <a:cubicBezTo>
                    <a:pt x="69" y="48"/>
                    <a:pt x="68" y="50"/>
                    <a:pt x="68" y="53"/>
                  </a:cubicBezTo>
                  <a:cubicBezTo>
                    <a:pt x="67" y="54"/>
                    <a:pt x="66" y="54"/>
                    <a:pt x="65" y="54"/>
                  </a:cubicBezTo>
                  <a:close/>
                  <a:moveTo>
                    <a:pt x="70" y="40"/>
                  </a:moveTo>
                  <a:cubicBezTo>
                    <a:pt x="69" y="39"/>
                    <a:pt x="68" y="38"/>
                    <a:pt x="69" y="37"/>
                  </a:cubicBezTo>
                  <a:cubicBezTo>
                    <a:pt x="70" y="34"/>
                    <a:pt x="71" y="32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8"/>
                    <a:pt x="74" y="28"/>
                    <a:pt x="75" y="28"/>
                  </a:cubicBezTo>
                  <a:cubicBezTo>
                    <a:pt x="76" y="29"/>
                    <a:pt x="77" y="30"/>
                    <a:pt x="76" y="31"/>
                  </a:cubicBezTo>
                  <a:cubicBezTo>
                    <a:pt x="75" y="33"/>
                    <a:pt x="74" y="36"/>
                    <a:pt x="73" y="38"/>
                  </a:cubicBezTo>
                  <a:cubicBezTo>
                    <a:pt x="73" y="39"/>
                    <a:pt x="72" y="40"/>
                    <a:pt x="71" y="40"/>
                  </a:cubicBezTo>
                  <a:lnTo>
                    <a:pt x="70" y="40"/>
                  </a:lnTo>
                  <a:close/>
                  <a:moveTo>
                    <a:pt x="76" y="25"/>
                  </a:moveTo>
                  <a:cubicBezTo>
                    <a:pt x="75" y="25"/>
                    <a:pt x="74" y="23"/>
                    <a:pt x="75" y="22"/>
                  </a:cubicBezTo>
                  <a:cubicBezTo>
                    <a:pt x="76" y="20"/>
                    <a:pt x="77" y="17"/>
                    <a:pt x="79" y="15"/>
                  </a:cubicBezTo>
                  <a:cubicBezTo>
                    <a:pt x="79" y="14"/>
                    <a:pt x="81" y="13"/>
                    <a:pt x="82" y="14"/>
                  </a:cubicBezTo>
                  <a:cubicBezTo>
                    <a:pt x="83" y="15"/>
                    <a:pt x="83" y="16"/>
                    <a:pt x="83" y="17"/>
                  </a:cubicBezTo>
                  <a:cubicBezTo>
                    <a:pt x="82" y="19"/>
                    <a:pt x="80" y="22"/>
                    <a:pt x="79" y="24"/>
                  </a:cubicBezTo>
                  <a:cubicBezTo>
                    <a:pt x="79" y="25"/>
                    <a:pt x="78" y="25"/>
                    <a:pt x="77" y="25"/>
                  </a:cubicBezTo>
                  <a:lnTo>
                    <a:pt x="76" y="25"/>
                  </a:lnTo>
                  <a:close/>
                  <a:moveTo>
                    <a:pt x="83" y="11"/>
                  </a:moveTo>
                  <a:cubicBezTo>
                    <a:pt x="82" y="11"/>
                    <a:pt x="82" y="9"/>
                    <a:pt x="82" y="8"/>
                  </a:cubicBezTo>
                  <a:cubicBezTo>
                    <a:pt x="84" y="6"/>
                    <a:pt x="85" y="4"/>
                    <a:pt x="87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7" y="0"/>
                    <a:pt x="89" y="0"/>
                    <a:pt x="90" y="1"/>
                  </a:cubicBezTo>
                  <a:cubicBezTo>
                    <a:pt x="91" y="1"/>
                    <a:pt x="91" y="3"/>
                    <a:pt x="90" y="4"/>
                  </a:cubicBezTo>
                  <a:cubicBezTo>
                    <a:pt x="89" y="6"/>
                    <a:pt x="88" y="8"/>
                    <a:pt x="86" y="10"/>
                  </a:cubicBezTo>
                  <a:cubicBezTo>
                    <a:pt x="86" y="11"/>
                    <a:pt x="85" y="12"/>
                    <a:pt x="84" y="12"/>
                  </a:cubicBezTo>
                  <a:cubicBezTo>
                    <a:pt x="84" y="12"/>
                    <a:pt x="84" y="12"/>
                    <a:pt x="83" y="11"/>
                  </a:cubicBezTo>
                  <a:close/>
                </a:path>
              </a:pathLst>
            </a:custGeom>
            <a:solidFill>
              <a:srgbClr val="61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5" name="任意多边形 39"/>
          <p:cNvSpPr/>
          <p:nvPr/>
        </p:nvSpPr>
        <p:spPr>
          <a:xfrm>
            <a:off x="691515" y="750570"/>
            <a:ext cx="1238250" cy="61849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0" name="任意多边形 39"/>
          <p:cNvSpPr/>
          <p:nvPr/>
        </p:nvSpPr>
        <p:spPr>
          <a:xfrm>
            <a:off x="1468120" y="1046480"/>
            <a:ext cx="1238250" cy="618490"/>
          </a:xfrm>
          <a:custGeom>
            <a:avLst/>
            <a:gdLst>
              <a:gd name="connsiteX0" fmla="*/ 791913 w 1791140"/>
              <a:gd name="connsiteY0" fmla="*/ 0 h 894110"/>
              <a:gd name="connsiteX1" fmla="*/ 1163623 w 1791140"/>
              <a:gd name="connsiteY1" fmla="*/ 163152 h 894110"/>
              <a:gd name="connsiteX2" fmla="*/ 1184689 w 1791140"/>
              <a:gd name="connsiteY2" fmla="*/ 208090 h 894110"/>
              <a:gd name="connsiteX3" fmla="*/ 1230702 w 1791140"/>
              <a:gd name="connsiteY3" fmla="*/ 191552 h 894110"/>
              <a:gd name="connsiteX4" fmla="*/ 1387728 w 1791140"/>
              <a:gd name="connsiteY4" fmla="*/ 170560 h 894110"/>
              <a:gd name="connsiteX5" fmla="*/ 1791140 w 1791140"/>
              <a:gd name="connsiteY5" fmla="*/ 437692 h 894110"/>
              <a:gd name="connsiteX6" fmla="*/ 1544754 w 1791140"/>
              <a:gd name="connsiteY6" fmla="*/ 683832 h 894110"/>
              <a:gd name="connsiteX7" fmla="*/ 1500919 w 1791140"/>
              <a:gd name="connsiteY7" fmla="*/ 692842 h 894110"/>
              <a:gd name="connsiteX8" fmla="*/ 1470602 w 1791140"/>
              <a:gd name="connsiteY8" fmla="*/ 729828 h 894110"/>
              <a:gd name="connsiteX9" fmla="*/ 1136086 w 1791140"/>
              <a:gd name="connsiteY9" fmla="*/ 847604 h 894110"/>
              <a:gd name="connsiteX10" fmla="*/ 979060 w 1791140"/>
              <a:gd name="connsiteY10" fmla="*/ 826612 h 894110"/>
              <a:gd name="connsiteX11" fmla="*/ 936653 w 1791140"/>
              <a:gd name="connsiteY11" fmla="*/ 811370 h 894110"/>
              <a:gd name="connsiteX12" fmla="*/ 931047 w 1791140"/>
              <a:gd name="connsiteY12" fmla="*/ 815869 h 894110"/>
              <a:gd name="connsiteX13" fmla="*/ 645792 w 1791140"/>
              <a:gd name="connsiteY13" fmla="*/ 894110 h 894110"/>
              <a:gd name="connsiteX14" fmla="*/ 360537 w 1791140"/>
              <a:gd name="connsiteY14" fmla="*/ 815869 h 894110"/>
              <a:gd name="connsiteX15" fmla="*/ 305080 w 1791140"/>
              <a:gd name="connsiteY15" fmla="*/ 761402 h 894110"/>
              <a:gd name="connsiteX16" fmla="*/ 246386 w 1791140"/>
              <a:gd name="connsiteY16" fmla="*/ 749338 h 894110"/>
              <a:gd name="connsiteX17" fmla="*/ 0 w 1791140"/>
              <a:gd name="connsiteY17" fmla="*/ 503198 h 894110"/>
              <a:gd name="connsiteX18" fmla="*/ 322111 w 1791140"/>
              <a:gd name="connsiteY18" fmla="*/ 241493 h 894110"/>
              <a:gd name="connsiteX19" fmla="*/ 393126 w 1791140"/>
              <a:gd name="connsiteY19" fmla="*/ 236753 h 894110"/>
              <a:gd name="connsiteX20" fmla="*/ 396697 w 1791140"/>
              <a:gd name="connsiteY20" fmla="*/ 213296 h 894110"/>
              <a:gd name="connsiteX21" fmla="*/ 791913 w 1791140"/>
              <a:gd name="connsiteY21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59012" y="0"/>
                  <a:pt x="1102382" y="67274"/>
                  <a:pt x="1163623" y="163152"/>
                </a:cubicBezTo>
                <a:lnTo>
                  <a:pt x="1184689" y="208090"/>
                </a:lnTo>
                <a:lnTo>
                  <a:pt x="1230702" y="191552"/>
                </a:lnTo>
                <a:cubicBezTo>
                  <a:pt x="1278966" y="178035"/>
                  <a:pt x="1332029" y="170560"/>
                  <a:pt x="1387728" y="170560"/>
                </a:cubicBezTo>
                <a:cubicBezTo>
                  <a:pt x="1610526" y="170560"/>
                  <a:pt x="1791140" y="290159"/>
                  <a:pt x="1791140" y="437692"/>
                </a:cubicBezTo>
                <a:cubicBezTo>
                  <a:pt x="1791140" y="548342"/>
                  <a:pt x="1689545" y="643279"/>
                  <a:pt x="1544754" y="683832"/>
                </a:cubicBezTo>
                <a:lnTo>
                  <a:pt x="1500919" y="692842"/>
                </a:lnTo>
                <a:lnTo>
                  <a:pt x="1470602" y="729828"/>
                </a:lnTo>
                <a:cubicBezTo>
                  <a:pt x="1398105" y="800886"/>
                  <a:pt x="1275335" y="847604"/>
                  <a:pt x="1136086" y="847604"/>
                </a:cubicBezTo>
                <a:cubicBezTo>
                  <a:pt x="1080387" y="847604"/>
                  <a:pt x="1027324" y="840129"/>
                  <a:pt x="979060" y="826612"/>
                </a:cubicBezTo>
                <a:lnTo>
                  <a:pt x="936653" y="811370"/>
                </a:lnTo>
                <a:lnTo>
                  <a:pt x="931047" y="815869"/>
                </a:lnTo>
                <a:cubicBezTo>
                  <a:pt x="858044" y="864210"/>
                  <a:pt x="75719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3" y="266402"/>
                  <a:pt x="322111" y="241493"/>
                </a:cubicBezTo>
                <a:lnTo>
                  <a:pt x="393126" y="236753"/>
                </a:lnTo>
                <a:lnTo>
                  <a:pt x="396697" y="213296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A5C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2" name="图片 21" descr="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621145" y="3211195"/>
            <a:ext cx="3811270" cy="3230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5000">
        <p14:prism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ldLvl="0" autoUpdateAnimBg="0"/>
      <p:bldP spid="78" grpId="0" bldLvl="0" autoUpdateAnimBg="0"/>
      <p:bldP spid="18" grpId="0"/>
      <p:bldP spid="85" grpId="0" bldLvl="0" animBg="1"/>
      <p:bldP spid="90" grpId="0" bldLvl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3014w1n">
      <a:majorFont>
        <a:latin typeface="微软雅黑"/>
        <a:ea typeface="方正卡通简体"/>
        <a:cs typeface=""/>
      </a:majorFont>
      <a:minorFont>
        <a:latin typeface="微软雅黑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1690</Words>
  <Application>WPS 演示</Application>
  <PresentationFormat>自定义</PresentationFormat>
  <Paragraphs>232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Lato</vt:lpstr>
      <vt:lpstr>Menk Xvsiga Tig</vt:lpstr>
      <vt:lpstr>MS PGothic</vt:lpstr>
      <vt:lpstr>方正卡通简体</vt:lpstr>
      <vt:lpstr>Menk Amglang Tig</vt:lpstr>
      <vt:lpstr>Arial Unicode MS</vt:lpstr>
      <vt:lpstr>等线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妇女节</dc:title>
  <dc:creator>第一PPT</dc:creator>
  <cp:keywords>www.1ppt.com</cp:keywords>
  <dc:description>www.1ppt.com</dc:description>
  <cp:lastModifiedBy>铭</cp:lastModifiedBy>
  <cp:revision>33</cp:revision>
  <dcterms:created xsi:type="dcterms:W3CDTF">2018-01-20T13:35:00Z</dcterms:created>
  <dcterms:modified xsi:type="dcterms:W3CDTF">2022-03-07T01:22:02Z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A7396AF66E7E4E5CBB27E4BC4518CFB4</vt:lpwstr>
  </property>
</Properties>
</file>